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74" r:id="rId5"/>
    <p:sldId id="259" r:id="rId6"/>
    <p:sldId id="260" r:id="rId7"/>
    <p:sldId id="261" r:id="rId8"/>
    <p:sldId id="275" r:id="rId9"/>
    <p:sldId id="265" r:id="rId10"/>
    <p:sldId id="266" r:id="rId11"/>
    <p:sldId id="267" r:id="rId12"/>
    <p:sldId id="268" r:id="rId13"/>
    <p:sldId id="270" r:id="rId14"/>
    <p:sldId id="27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C69695-83A5-4163-B88C-0D85A2D335E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CCB4D-2C94-4AAD-85EF-69BF92D337A2}" type="slidenum">
              <a:rPr lang="en-US" smtClean="0"/>
              <a:t>‹#›</a:t>
            </a:fld>
            <a:endParaRPr lang="en-US"/>
          </a:p>
        </p:txBody>
      </p:sp>
    </p:spTree>
    <p:extLst>
      <p:ext uri="{BB962C8B-B14F-4D97-AF65-F5344CB8AC3E}">
        <p14:creationId xmlns:p14="http://schemas.microsoft.com/office/powerpoint/2010/main" val="795461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C69695-83A5-4163-B88C-0D85A2D335E9}"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CCB4D-2C94-4AAD-85EF-69BF92D337A2}" type="slidenum">
              <a:rPr lang="en-US" smtClean="0"/>
              <a:t>‹#›</a:t>
            </a:fld>
            <a:endParaRPr lang="en-US"/>
          </a:p>
        </p:txBody>
      </p:sp>
    </p:spTree>
    <p:extLst>
      <p:ext uri="{BB962C8B-B14F-4D97-AF65-F5344CB8AC3E}">
        <p14:creationId xmlns:p14="http://schemas.microsoft.com/office/powerpoint/2010/main" val="161034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C69695-83A5-4163-B88C-0D85A2D335E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CCB4D-2C94-4AAD-85EF-69BF92D337A2}" type="slidenum">
              <a:rPr lang="en-US" smtClean="0"/>
              <a:t>‹#›</a:t>
            </a:fld>
            <a:endParaRPr lang="en-US"/>
          </a:p>
        </p:txBody>
      </p:sp>
    </p:spTree>
    <p:extLst>
      <p:ext uri="{BB962C8B-B14F-4D97-AF65-F5344CB8AC3E}">
        <p14:creationId xmlns:p14="http://schemas.microsoft.com/office/powerpoint/2010/main" val="3446502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C69695-83A5-4163-B88C-0D85A2D335E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CCB4D-2C94-4AAD-85EF-69BF92D337A2}"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85425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69695-83A5-4163-B88C-0D85A2D335E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CCB4D-2C94-4AAD-85EF-69BF92D337A2}" type="slidenum">
              <a:rPr lang="en-US" smtClean="0"/>
              <a:t>‹#›</a:t>
            </a:fld>
            <a:endParaRPr lang="en-US"/>
          </a:p>
        </p:txBody>
      </p:sp>
    </p:spTree>
    <p:extLst>
      <p:ext uri="{BB962C8B-B14F-4D97-AF65-F5344CB8AC3E}">
        <p14:creationId xmlns:p14="http://schemas.microsoft.com/office/powerpoint/2010/main" val="259537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C69695-83A5-4163-B88C-0D85A2D335E9}" type="datetimeFigureOut">
              <a:rPr lang="en-US" smtClean="0"/>
              <a:t>1/17/2023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CCB4D-2C94-4AAD-85EF-69BF92D337A2}" type="slidenum">
              <a:rPr lang="en-US" smtClean="0"/>
              <a:t>‹#›</a:t>
            </a:fld>
            <a:endParaRPr lang="en-US"/>
          </a:p>
        </p:txBody>
      </p:sp>
    </p:spTree>
    <p:extLst>
      <p:ext uri="{BB962C8B-B14F-4D97-AF65-F5344CB8AC3E}">
        <p14:creationId xmlns:p14="http://schemas.microsoft.com/office/powerpoint/2010/main" val="2382102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C69695-83A5-4163-B88C-0D85A2D335E9}" type="datetimeFigureOut">
              <a:rPr lang="en-US" smtClean="0"/>
              <a:t>1/17/2023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CCB4D-2C94-4AAD-85EF-69BF92D337A2}" type="slidenum">
              <a:rPr lang="en-US" smtClean="0"/>
              <a:t>‹#›</a:t>
            </a:fld>
            <a:endParaRPr lang="en-US"/>
          </a:p>
        </p:txBody>
      </p:sp>
    </p:spTree>
    <p:extLst>
      <p:ext uri="{BB962C8B-B14F-4D97-AF65-F5344CB8AC3E}">
        <p14:creationId xmlns:p14="http://schemas.microsoft.com/office/powerpoint/2010/main" val="1831620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69695-83A5-4163-B88C-0D85A2D335E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CCB4D-2C94-4AAD-85EF-69BF92D337A2}" type="slidenum">
              <a:rPr lang="en-US" smtClean="0"/>
              <a:t>‹#›</a:t>
            </a:fld>
            <a:endParaRPr lang="en-US"/>
          </a:p>
        </p:txBody>
      </p:sp>
    </p:spTree>
    <p:extLst>
      <p:ext uri="{BB962C8B-B14F-4D97-AF65-F5344CB8AC3E}">
        <p14:creationId xmlns:p14="http://schemas.microsoft.com/office/powerpoint/2010/main" val="3385128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69695-83A5-4163-B88C-0D85A2D335E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CCB4D-2C94-4AAD-85EF-69BF92D337A2}" type="slidenum">
              <a:rPr lang="en-US" smtClean="0"/>
              <a:t>‹#›</a:t>
            </a:fld>
            <a:endParaRPr lang="en-US"/>
          </a:p>
        </p:txBody>
      </p:sp>
    </p:spTree>
    <p:extLst>
      <p:ext uri="{BB962C8B-B14F-4D97-AF65-F5344CB8AC3E}">
        <p14:creationId xmlns:p14="http://schemas.microsoft.com/office/powerpoint/2010/main" val="312399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69695-83A5-4163-B88C-0D85A2D335E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CCB4D-2C94-4AAD-85EF-69BF92D337A2}" type="slidenum">
              <a:rPr lang="en-US" smtClean="0"/>
              <a:t>‹#›</a:t>
            </a:fld>
            <a:endParaRPr lang="en-US"/>
          </a:p>
        </p:txBody>
      </p:sp>
    </p:spTree>
    <p:extLst>
      <p:ext uri="{BB962C8B-B14F-4D97-AF65-F5344CB8AC3E}">
        <p14:creationId xmlns:p14="http://schemas.microsoft.com/office/powerpoint/2010/main" val="286376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69695-83A5-4163-B88C-0D85A2D335E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CCB4D-2C94-4AAD-85EF-69BF92D337A2}" type="slidenum">
              <a:rPr lang="en-US" smtClean="0"/>
              <a:t>‹#›</a:t>
            </a:fld>
            <a:endParaRPr lang="en-US"/>
          </a:p>
        </p:txBody>
      </p:sp>
    </p:spTree>
    <p:extLst>
      <p:ext uri="{BB962C8B-B14F-4D97-AF65-F5344CB8AC3E}">
        <p14:creationId xmlns:p14="http://schemas.microsoft.com/office/powerpoint/2010/main" val="1931985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69695-83A5-4163-B88C-0D85A2D335E9}"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CCB4D-2C94-4AAD-85EF-69BF92D337A2}" type="slidenum">
              <a:rPr lang="en-US" smtClean="0"/>
              <a:t>‹#›</a:t>
            </a:fld>
            <a:endParaRPr lang="en-US"/>
          </a:p>
        </p:txBody>
      </p:sp>
    </p:spTree>
    <p:extLst>
      <p:ext uri="{BB962C8B-B14F-4D97-AF65-F5344CB8AC3E}">
        <p14:creationId xmlns:p14="http://schemas.microsoft.com/office/powerpoint/2010/main" val="68209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69695-83A5-4163-B88C-0D85A2D335E9}"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CCB4D-2C94-4AAD-85EF-69BF92D337A2}" type="slidenum">
              <a:rPr lang="en-US" smtClean="0"/>
              <a:t>‹#›</a:t>
            </a:fld>
            <a:endParaRPr lang="en-US"/>
          </a:p>
        </p:txBody>
      </p:sp>
    </p:spTree>
    <p:extLst>
      <p:ext uri="{BB962C8B-B14F-4D97-AF65-F5344CB8AC3E}">
        <p14:creationId xmlns:p14="http://schemas.microsoft.com/office/powerpoint/2010/main" val="424834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CC69695-83A5-4163-B88C-0D85A2D335E9}" type="datetimeFigureOut">
              <a:rPr lang="en-US" smtClean="0"/>
              <a:t>1/17/2023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3FCCB4D-2C94-4AAD-85EF-69BF92D337A2}" type="slidenum">
              <a:rPr lang="en-US" smtClean="0"/>
              <a:t>‹#›</a:t>
            </a:fld>
            <a:endParaRPr lang="en-US"/>
          </a:p>
        </p:txBody>
      </p:sp>
    </p:spTree>
    <p:extLst>
      <p:ext uri="{BB962C8B-B14F-4D97-AF65-F5344CB8AC3E}">
        <p14:creationId xmlns:p14="http://schemas.microsoft.com/office/powerpoint/2010/main" val="129410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C69695-83A5-4163-B88C-0D85A2D335E9}" type="datetimeFigureOut">
              <a:rPr lang="en-US" smtClean="0"/>
              <a:t>1/17/2023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3FCCB4D-2C94-4AAD-85EF-69BF92D337A2}" type="slidenum">
              <a:rPr lang="en-US" smtClean="0"/>
              <a:t>‹#›</a:t>
            </a:fld>
            <a:endParaRPr lang="en-US"/>
          </a:p>
        </p:txBody>
      </p:sp>
    </p:spTree>
    <p:extLst>
      <p:ext uri="{BB962C8B-B14F-4D97-AF65-F5344CB8AC3E}">
        <p14:creationId xmlns:p14="http://schemas.microsoft.com/office/powerpoint/2010/main" val="383674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CC69695-83A5-4163-B88C-0D85A2D335E9}" type="datetimeFigureOut">
              <a:rPr lang="en-US" smtClean="0"/>
              <a:t>1/17/2023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3FCCB4D-2C94-4AAD-85EF-69BF92D337A2}" type="slidenum">
              <a:rPr lang="en-US" smtClean="0"/>
              <a:t>‹#›</a:t>
            </a:fld>
            <a:endParaRPr lang="en-US"/>
          </a:p>
        </p:txBody>
      </p:sp>
    </p:spTree>
    <p:extLst>
      <p:ext uri="{BB962C8B-B14F-4D97-AF65-F5344CB8AC3E}">
        <p14:creationId xmlns:p14="http://schemas.microsoft.com/office/powerpoint/2010/main" val="59432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C69695-83A5-4163-B88C-0D85A2D335E9}"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CCB4D-2C94-4AAD-85EF-69BF92D337A2}" type="slidenum">
              <a:rPr lang="en-US" smtClean="0"/>
              <a:t>‹#›</a:t>
            </a:fld>
            <a:endParaRPr lang="en-US"/>
          </a:p>
        </p:txBody>
      </p:sp>
    </p:spTree>
    <p:extLst>
      <p:ext uri="{BB962C8B-B14F-4D97-AF65-F5344CB8AC3E}">
        <p14:creationId xmlns:p14="http://schemas.microsoft.com/office/powerpoint/2010/main" val="1790241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C69695-83A5-4163-B88C-0D85A2D335E9}" type="datetimeFigureOut">
              <a:rPr lang="en-US" smtClean="0"/>
              <a:t>1/17/2023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FCCB4D-2C94-4AAD-85EF-69BF92D337A2}" type="slidenum">
              <a:rPr lang="en-US" smtClean="0"/>
              <a:t>‹#›</a:t>
            </a:fld>
            <a:endParaRPr lang="en-US"/>
          </a:p>
        </p:txBody>
      </p:sp>
    </p:spTree>
    <p:extLst>
      <p:ext uri="{BB962C8B-B14F-4D97-AF65-F5344CB8AC3E}">
        <p14:creationId xmlns:p14="http://schemas.microsoft.com/office/powerpoint/2010/main" val="338806613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72012" y="1447800"/>
            <a:ext cx="5222325" cy="3329581"/>
          </a:xfrm>
        </p:spPr>
        <p:txBody>
          <a:bodyPr>
            <a:normAutofit/>
          </a:bodyPr>
          <a:lstStyle/>
          <a:p>
            <a:pPr>
              <a:lnSpc>
                <a:spcPct val="90000"/>
              </a:lnSpc>
            </a:pPr>
            <a:r>
              <a:rPr lang="en-US" sz="5600"/>
              <a:t>Password Management System</a:t>
            </a:r>
          </a:p>
        </p:txBody>
      </p:sp>
      <p:sp>
        <p:nvSpPr>
          <p:cNvPr id="3" name="Subtitle 2"/>
          <p:cNvSpPr>
            <a:spLocks noGrp="1"/>
          </p:cNvSpPr>
          <p:nvPr>
            <p:ph type="subTitle" idx="1"/>
          </p:nvPr>
        </p:nvSpPr>
        <p:spPr>
          <a:xfrm>
            <a:off x="4872011" y="4777380"/>
            <a:ext cx="5470473" cy="861420"/>
          </a:xfrm>
        </p:spPr>
        <p:txBody>
          <a:bodyPr>
            <a:normAutofit/>
          </a:bodyPr>
          <a:lstStyle/>
          <a:p>
            <a:pPr>
              <a:lnSpc>
                <a:spcPct val="90000"/>
              </a:lnSpc>
            </a:pPr>
            <a:r>
              <a:rPr lang="en-US" sz="1400" dirty="0"/>
              <a:t>GROUP MEMBERS:</a:t>
            </a:r>
          </a:p>
          <a:p>
            <a:pPr>
              <a:lnSpc>
                <a:spcPct val="90000"/>
              </a:lnSpc>
            </a:pPr>
            <a:r>
              <a:rPr lang="en-US" sz="1600" dirty="0"/>
              <a:t>Muhammad Shoaib Akhter Qadri (02-131212-009)</a:t>
            </a:r>
          </a:p>
          <a:p>
            <a:pPr>
              <a:lnSpc>
                <a:spcPct val="90000"/>
              </a:lnSpc>
            </a:pPr>
            <a:endParaRPr lang="en-US" sz="1400" dirty="0"/>
          </a:p>
        </p:txBody>
      </p:sp>
      <p:sp>
        <p:nvSpPr>
          <p:cNvPr id="12" name="Rectangle 11">
            <a:extLst>
              <a:ext uri="{FF2B5EF4-FFF2-40B4-BE49-F238E27FC236}">
                <a16:creationId xmlns:a16="http://schemas.microsoft.com/office/drawing/2014/main" id="{2FD235D7-E555-468D-A368-E23596CCE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5778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8">
            <a:extLst>
              <a:ext uri="{FF2B5EF4-FFF2-40B4-BE49-F238E27FC236}">
                <a16:creationId xmlns:a16="http://schemas.microsoft.com/office/drawing/2014/main" id="{AA0BB620-0E1B-444E-B4DA-620EC18FC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6" name="Freeform 5">
            <a:extLst>
              <a:ext uri="{FF2B5EF4-FFF2-40B4-BE49-F238E27FC236}">
                <a16:creationId xmlns:a16="http://schemas.microsoft.com/office/drawing/2014/main" id="{2429450D-EE6E-4527-982F-934CA86EE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8060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Graphic 6" descr="User">
            <a:extLst>
              <a:ext uri="{FF2B5EF4-FFF2-40B4-BE49-F238E27FC236}">
                <a16:creationId xmlns:a16="http://schemas.microsoft.com/office/drawing/2014/main" id="{F14FC169-BEA8-BFC6-C3AB-77E9BB6268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370563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22" name="Picture 7">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9">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4" name="Oval 11">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13">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6" name="Picture 15">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7" name="Rectangle 17">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7701" y="1454964"/>
            <a:ext cx="3339281" cy="3308840"/>
          </a:xfrm>
        </p:spPr>
        <p:txBody>
          <a:bodyPr vert="horz" lIns="91440" tIns="45720" rIns="91440" bIns="45720" rtlCol="0" anchor="b">
            <a:normAutofit/>
          </a:bodyPr>
          <a:lstStyle/>
          <a:p>
            <a:pPr>
              <a:lnSpc>
                <a:spcPct val="90000"/>
              </a:lnSpc>
            </a:pPr>
            <a:r>
              <a:rPr lang="en-US"/>
              <a:t>6. PROJECT INTERFACE (Random Password Generate )</a:t>
            </a:r>
          </a:p>
        </p:txBody>
      </p:sp>
      <p:pic>
        <p:nvPicPr>
          <p:cNvPr id="3" name="Picture 2" descr="Graphical user interface, application&#10;&#10;Description automatically generated">
            <a:extLst>
              <a:ext uri="{FF2B5EF4-FFF2-40B4-BE49-F238E27FC236}">
                <a16:creationId xmlns:a16="http://schemas.microsoft.com/office/drawing/2014/main" id="{26D221B2-34A3-CEB2-E86D-33240346E4B9}"/>
              </a:ext>
            </a:extLst>
          </p:cNvPr>
          <p:cNvPicPr>
            <a:picLocks noChangeAspect="1"/>
          </p:cNvPicPr>
          <p:nvPr/>
        </p:nvPicPr>
        <p:blipFill rotWithShape="1">
          <a:blip r:embed="rId7"/>
          <a:srcRect l="24097" r="24386" b="1"/>
          <a:stretch/>
        </p:blipFill>
        <p:spPr>
          <a:xfrm>
            <a:off x="4634682" y="10"/>
            <a:ext cx="7557319" cy="6857990"/>
          </a:xfrm>
          <a:prstGeom prst="rect">
            <a:avLst/>
          </a:prstGeom>
        </p:spPr>
      </p:pic>
      <p:sp>
        <p:nvSpPr>
          <p:cNvPr id="28" name="Rectangle 19">
            <a:extLst>
              <a:ext uri="{FF2B5EF4-FFF2-40B4-BE49-F238E27FC236}">
                <a16:creationId xmlns:a16="http://schemas.microsoft.com/office/drawing/2014/main" id="{C91B2AEB-9C03-4291-82DB-27D351F31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1662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907"/>
            <a:ext cx="10515600" cy="1325563"/>
          </a:xfrm>
        </p:spPr>
        <p:txBody>
          <a:bodyPr/>
          <a:lstStyle/>
          <a:p>
            <a:r>
              <a:rPr lang="en-US" dirty="0"/>
              <a:t>6. PROJECT INTERFACE (</a:t>
            </a:r>
            <a:r>
              <a:rPr lang="en-US" dirty="0" err="1"/>
              <a:t>DashBoard</a:t>
            </a:r>
            <a:r>
              <a:rPr lang="en-US" dirty="0"/>
              <a:t>)</a:t>
            </a:r>
          </a:p>
        </p:txBody>
      </p:sp>
      <p:pic>
        <p:nvPicPr>
          <p:cNvPr id="3" name="Picture 2" descr="Graphical user interface&#10;&#10;Description automatically generated with medium confidence">
            <a:extLst>
              <a:ext uri="{FF2B5EF4-FFF2-40B4-BE49-F238E27FC236}">
                <a16:creationId xmlns:a16="http://schemas.microsoft.com/office/drawing/2014/main" id="{15EBB873-3259-E9E5-3E4A-9BA17995A3E1}"/>
              </a:ext>
            </a:extLst>
          </p:cNvPr>
          <p:cNvPicPr>
            <a:picLocks noChangeAspect="1"/>
          </p:cNvPicPr>
          <p:nvPr/>
        </p:nvPicPr>
        <p:blipFill>
          <a:blip r:embed="rId2"/>
          <a:stretch>
            <a:fillRect/>
          </a:stretch>
        </p:blipFill>
        <p:spPr>
          <a:xfrm>
            <a:off x="2640647" y="2261235"/>
            <a:ext cx="6910705" cy="2335530"/>
          </a:xfrm>
          <a:prstGeom prst="rect">
            <a:avLst/>
          </a:prstGeom>
        </p:spPr>
      </p:pic>
    </p:spTree>
    <p:extLst>
      <p:ext uri="{BB962C8B-B14F-4D97-AF65-F5344CB8AC3E}">
        <p14:creationId xmlns:p14="http://schemas.microsoft.com/office/powerpoint/2010/main" val="396483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8" name="Rectangle 17">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87A2B17-D3E0-4B38-823F-45312C0B3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92A21B-8E82-4396-A130-C7531DF0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16">
            <a:extLst>
              <a:ext uri="{FF2B5EF4-FFF2-40B4-BE49-F238E27FC236}">
                <a16:creationId xmlns:a16="http://schemas.microsoft.com/office/drawing/2014/main" id="{ACA9027C-9377-4A86-A639-42BA502AD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26" name="Freeform 5">
            <a:extLst>
              <a:ext uri="{FF2B5EF4-FFF2-40B4-BE49-F238E27FC236}">
                <a16:creationId xmlns:a16="http://schemas.microsoft.com/office/drawing/2014/main" id="{423EDA5B-B414-4C7C-8CBA-3D9D79973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4100"/>
              <a:t>6. PROJECT INTERFACE (Continue)</a:t>
            </a:r>
          </a:p>
        </p:txBody>
      </p:sp>
      <p:pic>
        <p:nvPicPr>
          <p:cNvPr id="3" name="Picture 2" descr="Graphical user interface, application&#10;&#10;Description automatically generated">
            <a:extLst>
              <a:ext uri="{FF2B5EF4-FFF2-40B4-BE49-F238E27FC236}">
                <a16:creationId xmlns:a16="http://schemas.microsoft.com/office/drawing/2014/main" id="{48DAA3DE-F6BF-1B2D-52B8-757A148140B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5458" y="640081"/>
            <a:ext cx="6787312" cy="3291844"/>
          </a:xfrm>
          <a:prstGeom prst="rect">
            <a:avLst/>
          </a:prstGeom>
          <a:effectLst/>
        </p:spPr>
      </p:pic>
    </p:spTree>
    <p:extLst>
      <p:ext uri="{BB962C8B-B14F-4D97-AF65-F5344CB8AC3E}">
        <p14:creationId xmlns:p14="http://schemas.microsoft.com/office/powerpoint/2010/main" val="1440377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907"/>
            <a:ext cx="10515600" cy="1325563"/>
          </a:xfrm>
        </p:spPr>
        <p:txBody>
          <a:bodyPr/>
          <a:lstStyle/>
          <a:p>
            <a:r>
              <a:rPr lang="en-US" dirty="0"/>
              <a:t>6. PROJECT INTERFACE (Continue)</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D4F6E4DD-E6BB-2266-D5A6-30599ADBCDBF}"/>
              </a:ext>
            </a:extLst>
          </p:cNvPr>
          <p:cNvPicPr>
            <a:picLocks noChangeAspect="1"/>
          </p:cNvPicPr>
          <p:nvPr/>
        </p:nvPicPr>
        <p:blipFill>
          <a:blip r:embed="rId2"/>
          <a:stretch>
            <a:fillRect/>
          </a:stretch>
        </p:blipFill>
        <p:spPr>
          <a:xfrm>
            <a:off x="3449637" y="2158047"/>
            <a:ext cx="5292725" cy="2541905"/>
          </a:xfrm>
          <a:prstGeom prst="rect">
            <a:avLst/>
          </a:prstGeom>
        </p:spPr>
      </p:pic>
    </p:spTree>
    <p:extLst>
      <p:ext uri="{BB962C8B-B14F-4D97-AF65-F5344CB8AC3E}">
        <p14:creationId xmlns:p14="http://schemas.microsoft.com/office/powerpoint/2010/main" val="1311445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8" name="Rectangle 17">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87A2B17-D3E0-4B38-823F-45312C0B3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92A21B-8E82-4396-A130-C7531DF0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16">
            <a:extLst>
              <a:ext uri="{FF2B5EF4-FFF2-40B4-BE49-F238E27FC236}">
                <a16:creationId xmlns:a16="http://schemas.microsoft.com/office/drawing/2014/main" id="{ACA9027C-9377-4A86-A639-42BA502AD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26" name="Freeform 5">
            <a:extLst>
              <a:ext uri="{FF2B5EF4-FFF2-40B4-BE49-F238E27FC236}">
                <a16:creationId xmlns:a16="http://schemas.microsoft.com/office/drawing/2014/main" id="{423EDA5B-B414-4C7C-8CBA-3D9D79973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4100"/>
              <a:t>6. PROJECT INTERFACE (Continue)</a:t>
            </a:r>
          </a:p>
        </p:txBody>
      </p:sp>
      <p:pic>
        <p:nvPicPr>
          <p:cNvPr id="3" name="Picture 2">
            <a:extLst>
              <a:ext uri="{FF2B5EF4-FFF2-40B4-BE49-F238E27FC236}">
                <a16:creationId xmlns:a16="http://schemas.microsoft.com/office/drawing/2014/main" id="{E178B93A-6C5D-F298-AA69-F2A04104063C}"/>
              </a:ext>
            </a:extLst>
          </p:cNvPr>
          <p:cNvPicPr>
            <a:picLocks noChangeAspect="1"/>
          </p:cNvPicPr>
          <p:nvPr/>
        </p:nvPicPr>
        <p:blipFill>
          <a:blip r:embed="rId7"/>
          <a:stretch>
            <a:fillRect/>
          </a:stretch>
        </p:blipFill>
        <p:spPr>
          <a:xfrm>
            <a:off x="635458" y="640081"/>
            <a:ext cx="7195289" cy="3291844"/>
          </a:xfrm>
          <a:prstGeom prst="rect">
            <a:avLst/>
          </a:prstGeom>
          <a:effectLst/>
        </p:spPr>
      </p:pic>
    </p:spTree>
    <p:extLst>
      <p:ext uri="{BB962C8B-B14F-4D97-AF65-F5344CB8AC3E}">
        <p14:creationId xmlns:p14="http://schemas.microsoft.com/office/powerpoint/2010/main" val="2483496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RESPONSIBILITY OF EACH MEMBER IN THE PROJECT</a:t>
            </a:r>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pPr marR="0">
              <a:spcAft>
                <a:spcPts val="0"/>
              </a:spcAft>
            </a:pPr>
            <a:r>
              <a:rPr lang="en-IN" b="1" dirty="0"/>
              <a:t>Muhammad Shoaib Akhter Qadri:</a:t>
            </a:r>
            <a:endParaRPr lang="en-US" b="1" dirty="0"/>
          </a:p>
          <a:p>
            <a:pPr marL="0" marR="0" indent="0">
              <a:spcAft>
                <a:spcPts val="0"/>
              </a:spcAft>
              <a:buNone/>
            </a:pPr>
            <a:r>
              <a:rPr lang="en-IN" dirty="0"/>
              <a:t>	I built these 8 projects in which</a:t>
            </a:r>
          </a:p>
          <a:p>
            <a:r>
              <a:rPr lang="en-IN" dirty="0"/>
              <a:t>Password Management System</a:t>
            </a:r>
          </a:p>
          <a:p>
            <a:r>
              <a:rPr lang="en-IN" dirty="0"/>
              <a:t>Online Random Password Generator</a:t>
            </a:r>
          </a:p>
          <a:p>
            <a:r>
              <a:rPr lang="en-IN" dirty="0"/>
              <a:t>Only Hashing Function</a:t>
            </a:r>
          </a:p>
          <a:p>
            <a:r>
              <a:rPr lang="en-IN" dirty="0"/>
              <a:t>SHA-1</a:t>
            </a:r>
          </a:p>
          <a:p>
            <a:r>
              <a:rPr lang="en-IN" dirty="0"/>
              <a:t>SHA-256</a:t>
            </a:r>
          </a:p>
          <a:p>
            <a:r>
              <a:rPr lang="en-IN" dirty="0"/>
              <a:t>SHA-358</a:t>
            </a:r>
          </a:p>
          <a:p>
            <a:r>
              <a:rPr lang="en-IN" dirty="0"/>
              <a:t>SHA-512</a:t>
            </a:r>
          </a:p>
          <a:p>
            <a:r>
              <a:rPr lang="en-IN" dirty="0"/>
              <a:t>Encryption/Decryption Text</a:t>
            </a:r>
          </a:p>
          <a:p>
            <a:r>
              <a:rPr lang="en-IN" dirty="0"/>
              <a:t>Encryption/Decryption File</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20923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990" y="2380961"/>
            <a:ext cx="4481945" cy="1325563"/>
          </a:xfrm>
        </p:spPr>
        <p:txBody>
          <a:bodyPr>
            <a:noAutofit/>
          </a:bodyPr>
          <a:lstStyle/>
          <a:p>
            <a:r>
              <a:rPr lang="en-US" sz="8000" dirty="0"/>
              <a:t>THANKS</a:t>
            </a:r>
          </a:p>
        </p:txBody>
      </p:sp>
    </p:spTree>
    <p:extLst>
      <p:ext uri="{BB962C8B-B14F-4D97-AF65-F5344CB8AC3E}">
        <p14:creationId xmlns:p14="http://schemas.microsoft.com/office/powerpoint/2010/main" val="867416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GROUP MEMBERS</a:t>
            </a:r>
          </a:p>
        </p:txBody>
      </p:sp>
      <p:sp>
        <p:nvSpPr>
          <p:cNvPr id="3" name="Content Placeholder 2"/>
          <p:cNvSpPr>
            <a:spLocks noGrp="1"/>
          </p:cNvSpPr>
          <p:nvPr>
            <p:ph idx="1"/>
          </p:nvPr>
        </p:nvSpPr>
        <p:spPr/>
        <p:txBody>
          <a:bodyPr>
            <a:normAutofit/>
          </a:bodyPr>
          <a:lstStyle/>
          <a:p>
            <a:r>
              <a:rPr lang="en-US" sz="4800" dirty="0"/>
              <a:t>Muhammad Shoaib Akhter Qadri (individual)</a:t>
            </a:r>
          </a:p>
        </p:txBody>
      </p:sp>
    </p:spTree>
    <p:extLst>
      <p:ext uri="{BB962C8B-B14F-4D97-AF65-F5344CB8AC3E}">
        <p14:creationId xmlns:p14="http://schemas.microsoft.com/office/powerpoint/2010/main" val="1604170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t>3. ALGORITHM</a:t>
            </a:r>
          </a:p>
        </p:txBody>
      </p:sp>
      <p:sp>
        <p:nvSpPr>
          <p:cNvPr id="12" name="Rectangle 11">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p:cNvSpPr>
            <a:spLocks noGrp="1"/>
          </p:cNvSpPr>
          <p:nvPr>
            <p:ph idx="1"/>
          </p:nvPr>
        </p:nvSpPr>
        <p:spPr>
          <a:xfrm>
            <a:off x="648931" y="2548281"/>
            <a:ext cx="5122606" cy="3658689"/>
          </a:xfrm>
        </p:spPr>
        <p:txBody>
          <a:bodyPr>
            <a:normAutofit/>
          </a:bodyPr>
          <a:lstStyle/>
          <a:p>
            <a:r>
              <a:rPr lang="en-US">
                <a:solidFill>
                  <a:schemeClr val="bg1"/>
                </a:solidFill>
              </a:rPr>
              <a:t>Hash Algorithm</a:t>
            </a:r>
          </a:p>
          <a:p>
            <a:pPr lvl="1"/>
            <a:r>
              <a:rPr lang="en-US">
                <a:solidFill>
                  <a:schemeClr val="bg1"/>
                </a:solidFill>
              </a:rPr>
              <a:t>MD5</a:t>
            </a:r>
          </a:p>
          <a:p>
            <a:pPr lvl="1"/>
            <a:r>
              <a:rPr lang="en-US">
                <a:solidFill>
                  <a:schemeClr val="bg1"/>
                </a:solidFill>
              </a:rPr>
              <a:t>SHA-1</a:t>
            </a:r>
          </a:p>
          <a:p>
            <a:pPr lvl="1"/>
            <a:r>
              <a:rPr lang="en-US">
                <a:solidFill>
                  <a:schemeClr val="bg1"/>
                </a:solidFill>
              </a:rPr>
              <a:t>SHA-256</a:t>
            </a:r>
          </a:p>
          <a:p>
            <a:r>
              <a:rPr lang="en-US">
                <a:solidFill>
                  <a:schemeClr val="bg1"/>
                </a:solidFill>
              </a:rPr>
              <a:t>Decision Tree(If user forget his password of our password manager Account)</a:t>
            </a:r>
          </a:p>
        </p:txBody>
      </p:sp>
      <p:pic>
        <p:nvPicPr>
          <p:cNvPr id="5" name="Picture 4" descr="Diagram&#10;&#10;Description automatically generated">
            <a:extLst>
              <a:ext uri="{FF2B5EF4-FFF2-40B4-BE49-F238E27FC236}">
                <a16:creationId xmlns:a16="http://schemas.microsoft.com/office/drawing/2014/main" id="{6E7184DC-AF21-42D9-A8C4-CE6B204EF30E}"/>
              </a:ext>
            </a:extLst>
          </p:cNvPr>
          <p:cNvPicPr>
            <a:picLocks noChangeAspect="1"/>
          </p:cNvPicPr>
          <p:nvPr/>
        </p:nvPicPr>
        <p:blipFill rotWithShape="1">
          <a:blip r:embed="rId3">
            <a:extLst>
              <a:ext uri="{28A0092B-C50C-407E-A947-70E740481C1C}">
                <a14:useLocalDpi xmlns:a14="http://schemas.microsoft.com/office/drawing/2010/main" val="0"/>
              </a:ext>
            </a:extLst>
          </a:blip>
          <a:srcRect t="271" r="-1" b="-1"/>
          <a:stretch/>
        </p:blipFill>
        <p:spPr>
          <a:xfrm>
            <a:off x="6091916" y="3392764"/>
            <a:ext cx="5451627" cy="1973051"/>
          </a:xfrm>
          <a:prstGeom prst="rect">
            <a:avLst/>
          </a:prstGeom>
          <a:effectLst/>
        </p:spPr>
      </p:pic>
    </p:spTree>
    <p:extLst>
      <p:ext uri="{BB962C8B-B14F-4D97-AF65-F5344CB8AC3E}">
        <p14:creationId xmlns:p14="http://schemas.microsoft.com/office/powerpoint/2010/main" val="386164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9" name="Content Placeholder 8">
            <a:extLst>
              <a:ext uri="{FF2B5EF4-FFF2-40B4-BE49-F238E27FC236}">
                <a16:creationId xmlns:a16="http://schemas.microsoft.com/office/drawing/2014/main" id="{EBEC68A1-982F-B5B0-923E-C94401592017}"/>
              </a:ext>
            </a:extLst>
          </p:cNvPr>
          <p:cNvSpPr>
            <a:spLocks noGrp="1"/>
          </p:cNvSpPr>
          <p:nvPr>
            <p:ph idx="1"/>
          </p:nvPr>
        </p:nvSpPr>
        <p:spPr>
          <a:xfrm>
            <a:off x="648931" y="2438400"/>
            <a:ext cx="4166509" cy="3785419"/>
          </a:xfrm>
        </p:spPr>
        <p:txBody>
          <a:bodyPr>
            <a:normAutofit/>
          </a:bodyPr>
          <a:lstStyle/>
          <a:p>
            <a:endParaRPr lang="en-US"/>
          </a:p>
        </p:txBody>
      </p:sp>
      <p:sp>
        <p:nvSpPr>
          <p:cNvPr id="20"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1" name="Rectangle 1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Content Placeholder 4" descr="A screenshot of a computer&#10;&#10;Description automatically generated with medium confidence">
            <a:extLst>
              <a:ext uri="{FF2B5EF4-FFF2-40B4-BE49-F238E27FC236}">
                <a16:creationId xmlns:a16="http://schemas.microsoft.com/office/drawing/2014/main" id="{90AF8D4D-6819-4B8D-A70D-80ABD65D0D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992" y="1453414"/>
            <a:ext cx="5449889" cy="3951169"/>
          </a:xfrm>
          <a:prstGeom prst="rect">
            <a:avLst/>
          </a:prstGeom>
          <a:effectLst/>
        </p:spPr>
      </p:pic>
      <p:sp>
        <p:nvSpPr>
          <p:cNvPr id="18" name="Rectangle 1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1090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WHAT WAS THE PROBLEM</a:t>
            </a:r>
          </a:p>
        </p:txBody>
      </p:sp>
      <p:sp>
        <p:nvSpPr>
          <p:cNvPr id="3" name="Content Placeholder 2"/>
          <p:cNvSpPr>
            <a:spLocks noGrp="1"/>
          </p:cNvSpPr>
          <p:nvPr>
            <p:ph idx="1"/>
          </p:nvPr>
        </p:nvSpPr>
        <p:spPr/>
        <p:txBody>
          <a:bodyPr/>
          <a:lstStyle/>
          <a:p>
            <a:r>
              <a:rPr lang="en-US" dirty="0"/>
              <a:t>People create their account on Facebook, google, Instagram etc. they all want they should have strong password for their account safety.</a:t>
            </a:r>
          </a:p>
          <a:p>
            <a:r>
              <a:rPr lang="en-US" dirty="0"/>
              <a:t>They also want that their social account passwords must be saved in their PCs because they want to set different password in different website and it is hard to remember.</a:t>
            </a:r>
          </a:p>
          <a:p>
            <a:r>
              <a:rPr lang="en-US" dirty="0"/>
              <a:t>People also want to check which encryption is better for their product having login or sign up</a:t>
            </a:r>
          </a:p>
        </p:txBody>
      </p:sp>
    </p:spTree>
    <p:extLst>
      <p:ext uri="{BB962C8B-B14F-4D97-AF65-F5344CB8AC3E}">
        <p14:creationId xmlns:p14="http://schemas.microsoft.com/office/powerpoint/2010/main" val="174104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SOLUTION OF THE PROBLEM</a:t>
            </a:r>
          </a:p>
        </p:txBody>
      </p:sp>
      <p:sp>
        <p:nvSpPr>
          <p:cNvPr id="3" name="Content Placeholder 2"/>
          <p:cNvSpPr>
            <a:spLocks noGrp="1"/>
          </p:cNvSpPr>
          <p:nvPr>
            <p:ph idx="1"/>
          </p:nvPr>
        </p:nvSpPr>
        <p:spPr/>
        <p:txBody>
          <a:bodyPr/>
          <a:lstStyle/>
          <a:p>
            <a:r>
              <a:rPr lang="en-US" dirty="0"/>
              <a:t>Our software generate strong password with any provided Length which can be easily copied by user and paste on their website.</a:t>
            </a:r>
          </a:p>
          <a:p>
            <a:r>
              <a:rPr lang="en-US" dirty="0"/>
              <a:t>User also save/create that automatic generated password and store the password he created for account with website name, social platform name and other details like username on their PC. And he can delete also. </a:t>
            </a:r>
          </a:p>
          <a:p>
            <a:r>
              <a:rPr lang="en-US" dirty="0"/>
              <a:t>Protect User’s Password by using SHA-1, SHA-2 and SHA-512 Encryption</a:t>
            </a:r>
          </a:p>
          <a:p>
            <a:endParaRPr lang="en-US" dirty="0"/>
          </a:p>
        </p:txBody>
      </p:sp>
    </p:spTree>
    <p:extLst>
      <p:ext uri="{BB962C8B-B14F-4D97-AF65-F5344CB8AC3E}">
        <p14:creationId xmlns:p14="http://schemas.microsoft.com/office/powerpoint/2010/main" val="265423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27" name="Picture 7">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9" name="Picture 9">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 11">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 name="Picture 13">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15">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3" name="Rectangle 17">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Rectangle 19">
            <a:extLst>
              <a:ext uri="{FF2B5EF4-FFF2-40B4-BE49-F238E27FC236}">
                <a16:creationId xmlns:a16="http://schemas.microsoft.com/office/drawing/2014/main" id="{58E5A035-23A3-4720-BB93-54574C24F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1">
            <a:extLst>
              <a:ext uri="{FF2B5EF4-FFF2-40B4-BE49-F238E27FC236}">
                <a16:creationId xmlns:a16="http://schemas.microsoft.com/office/drawing/2014/main" id="{FAED0816-3202-48E9-ABED-521A721599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Freeform 16">
            <a:extLst>
              <a:ext uri="{FF2B5EF4-FFF2-40B4-BE49-F238E27FC236}">
                <a16:creationId xmlns:a16="http://schemas.microsoft.com/office/drawing/2014/main" id="{CABE022E-1488-4DA5-89B5-07646B3A2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27737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26" name="Rectangle 25">
            <a:extLst>
              <a:ext uri="{FF2B5EF4-FFF2-40B4-BE49-F238E27FC236}">
                <a16:creationId xmlns:a16="http://schemas.microsoft.com/office/drawing/2014/main" id="{E3D6803B-AEC6-4CD2-86EF-E591BD2FD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13846"/>
            <a:ext cx="12191695" cy="11441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5">
            <a:extLst>
              <a:ext uri="{FF2B5EF4-FFF2-40B4-BE49-F238E27FC236}">
                <a16:creationId xmlns:a16="http://schemas.microsoft.com/office/drawing/2014/main" id="{80B51C95-9EBC-4AA5-AC2C-3F053E14D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57920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p:cNvSpPr>
            <a:spLocks noGrp="1"/>
          </p:cNvSpPr>
          <p:nvPr>
            <p:ph type="title"/>
          </p:nvPr>
        </p:nvSpPr>
        <p:spPr>
          <a:xfrm>
            <a:off x="636916" y="4371849"/>
            <a:ext cx="9149350" cy="1350523"/>
          </a:xfrm>
        </p:spPr>
        <p:txBody>
          <a:bodyPr vert="horz" lIns="91440" tIns="45720" rIns="91440" bIns="45720" rtlCol="0" anchor="b">
            <a:normAutofit/>
          </a:bodyPr>
          <a:lstStyle/>
          <a:p>
            <a:r>
              <a:rPr lang="en-US" sz="6100"/>
              <a:t>6. PROJECT INTERFACE </a:t>
            </a:r>
          </a:p>
        </p:txBody>
      </p:sp>
      <p:pic>
        <p:nvPicPr>
          <p:cNvPr id="3" name="Picture 2" descr="Graphical user interface, application&#10;&#10;Description automatically generated">
            <a:extLst>
              <a:ext uri="{FF2B5EF4-FFF2-40B4-BE49-F238E27FC236}">
                <a16:creationId xmlns:a16="http://schemas.microsoft.com/office/drawing/2014/main" id="{5F095023-57FE-3216-2710-F6D86929994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5458" y="640081"/>
            <a:ext cx="7157823" cy="2809447"/>
          </a:xfrm>
          <a:prstGeom prst="rect">
            <a:avLst/>
          </a:prstGeom>
          <a:effectLst/>
        </p:spPr>
      </p:pic>
    </p:spTree>
    <p:extLst>
      <p:ext uri="{BB962C8B-B14F-4D97-AF65-F5344CB8AC3E}">
        <p14:creationId xmlns:p14="http://schemas.microsoft.com/office/powerpoint/2010/main" val="165354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613A-9DBD-B6DA-5AB3-D26A5EDFFC1B}"/>
              </a:ext>
            </a:extLst>
          </p:cNvPr>
          <p:cNvSpPr>
            <a:spLocks noGrp="1"/>
          </p:cNvSpPr>
          <p:nvPr>
            <p:ph type="title"/>
          </p:nvPr>
        </p:nvSpPr>
        <p:spPr/>
        <p:txBody>
          <a:bodyPr/>
          <a:lstStyle/>
          <a:p>
            <a:endParaRPr lang="en-US"/>
          </a:p>
        </p:txBody>
      </p:sp>
      <p:pic>
        <p:nvPicPr>
          <p:cNvPr id="4" name="Content Placeholder 3" descr="Graphical user interface, application&#10;&#10;Description automatically generated">
            <a:extLst>
              <a:ext uri="{FF2B5EF4-FFF2-40B4-BE49-F238E27FC236}">
                <a16:creationId xmlns:a16="http://schemas.microsoft.com/office/drawing/2014/main" id="{5B349D19-26EE-C44C-B37A-99E01A442AD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87695" y="2521359"/>
            <a:ext cx="7151405" cy="3374615"/>
          </a:xfrm>
          <a:prstGeom prst="rect">
            <a:avLst/>
          </a:prstGeom>
        </p:spPr>
      </p:pic>
    </p:spTree>
    <p:extLst>
      <p:ext uri="{BB962C8B-B14F-4D97-AF65-F5344CB8AC3E}">
        <p14:creationId xmlns:p14="http://schemas.microsoft.com/office/powerpoint/2010/main" val="430138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8" name="Rectangle 17">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87A2B17-D3E0-4B38-823F-45312C0B3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92A21B-8E82-4396-A130-C7531DF0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16">
            <a:extLst>
              <a:ext uri="{FF2B5EF4-FFF2-40B4-BE49-F238E27FC236}">
                <a16:creationId xmlns:a16="http://schemas.microsoft.com/office/drawing/2014/main" id="{ACA9027C-9377-4A86-A639-42BA502AD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26" name="Freeform 5">
            <a:extLst>
              <a:ext uri="{FF2B5EF4-FFF2-40B4-BE49-F238E27FC236}">
                <a16:creationId xmlns:a16="http://schemas.microsoft.com/office/drawing/2014/main" id="{423EDA5B-B414-4C7C-8CBA-3D9D79973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3000"/>
              <a:t>6. PROJECT INTERFACE (New Password Form)</a:t>
            </a:r>
          </a:p>
        </p:txBody>
      </p:sp>
      <p:pic>
        <p:nvPicPr>
          <p:cNvPr id="3" name="Picture 2" descr="Graphical user interface, application&#10;&#10;Description automatically generated">
            <a:extLst>
              <a:ext uri="{FF2B5EF4-FFF2-40B4-BE49-F238E27FC236}">
                <a16:creationId xmlns:a16="http://schemas.microsoft.com/office/drawing/2014/main" id="{45FF1CDF-324E-6F8A-77E5-46899DCFBC40}"/>
              </a:ext>
            </a:extLst>
          </p:cNvPr>
          <p:cNvPicPr>
            <a:picLocks noChangeAspect="1"/>
          </p:cNvPicPr>
          <p:nvPr/>
        </p:nvPicPr>
        <p:blipFill>
          <a:blip r:embed="rId7"/>
          <a:stretch>
            <a:fillRect/>
          </a:stretch>
        </p:blipFill>
        <p:spPr>
          <a:xfrm>
            <a:off x="635458" y="640081"/>
            <a:ext cx="7700221" cy="3291844"/>
          </a:xfrm>
          <a:prstGeom prst="rect">
            <a:avLst/>
          </a:prstGeom>
          <a:effectLst/>
        </p:spPr>
      </p:pic>
    </p:spTree>
    <p:extLst>
      <p:ext uri="{BB962C8B-B14F-4D97-AF65-F5344CB8AC3E}">
        <p14:creationId xmlns:p14="http://schemas.microsoft.com/office/powerpoint/2010/main" val="2673547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65</TotalTime>
  <Words>298</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Password Management System</vt:lpstr>
      <vt:lpstr>2. GROUP MEMBERS</vt:lpstr>
      <vt:lpstr>3. ALGORITHM</vt:lpstr>
      <vt:lpstr>PowerPoint Presentation</vt:lpstr>
      <vt:lpstr>4. WHAT WAS THE PROBLEM</vt:lpstr>
      <vt:lpstr>5. SOLUTION OF THE PROBLEM</vt:lpstr>
      <vt:lpstr>6. PROJECT INTERFACE </vt:lpstr>
      <vt:lpstr>PowerPoint Presentation</vt:lpstr>
      <vt:lpstr>6. PROJECT INTERFACE (New Password Form)</vt:lpstr>
      <vt:lpstr>6. PROJECT INTERFACE (Random Password Generate )</vt:lpstr>
      <vt:lpstr>6. PROJECT INTERFACE (DashBoard)</vt:lpstr>
      <vt:lpstr>6. PROJECT INTERFACE (Continue)</vt:lpstr>
      <vt:lpstr>6. PROJECT INTERFACE (Continue)</vt:lpstr>
      <vt:lpstr>6. PROJECT INTERFACE (Continue)</vt:lpstr>
      <vt:lpstr>7. RESPONSIBILITY OF EACH MEMBER IN THE PROJECT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PRESENTATION TOPIC(PROJECT NAME)]</dc:title>
  <dc:creator>Welcome to BUKC</dc:creator>
  <cp:lastModifiedBy>02-131212-009</cp:lastModifiedBy>
  <cp:revision>9</cp:revision>
  <dcterms:created xsi:type="dcterms:W3CDTF">2022-01-28T09:08:20Z</dcterms:created>
  <dcterms:modified xsi:type="dcterms:W3CDTF">2023-01-17T10:07:52Z</dcterms:modified>
</cp:coreProperties>
</file>