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4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1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4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smtClean="0"/>
              <a:t>CALD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Lab #1 </a:t>
            </a:r>
            <a:br>
              <a:rPr lang="en-US" sz="5400" dirty="0" smtClean="0"/>
            </a:br>
            <a:r>
              <a:rPr lang="en-US" sz="5400" dirty="0" smtClean="0"/>
              <a:t>Introduction to VVM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ENGR.RAMSHA MASHOOD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1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Commands/Instructions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Input: (901) [IN] (or [INP]) A value input by the user is stored in the Accumulator Register, 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(902) [OUT ] (or [PRN]) The content of the Accumulator Register is output to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Load Accumulator (5 </a:t>
            </a:r>
            <a:r>
              <a:rPr lang="en-US" dirty="0" err="1"/>
              <a:t>nn</a:t>
            </a:r>
            <a:r>
              <a:rPr lang="en-US" dirty="0"/>
              <a:t>) [LDA ] The content of RAM address </a:t>
            </a:r>
            <a:r>
              <a:rPr lang="en-US" dirty="0" err="1"/>
              <a:t>nn</a:t>
            </a:r>
            <a:r>
              <a:rPr lang="en-US" dirty="0"/>
              <a:t> is copied to the Accumulator Register. 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(1 </a:t>
            </a:r>
            <a:r>
              <a:rPr lang="en-US" dirty="0" err="1"/>
              <a:t>nn</a:t>
            </a:r>
            <a:r>
              <a:rPr lang="en-US" dirty="0"/>
              <a:t>) [ADD </a:t>
            </a:r>
            <a:r>
              <a:rPr lang="en-US" dirty="0" err="1"/>
              <a:t>nn</a:t>
            </a:r>
            <a:r>
              <a:rPr lang="en-US" dirty="0"/>
              <a:t>] The content of RAM address is added to the content of the Accumulator Register </a:t>
            </a:r>
            <a:endParaRPr lang="en-US" dirty="0" smtClean="0"/>
          </a:p>
          <a:p>
            <a:r>
              <a:rPr lang="en-US" dirty="0" smtClean="0"/>
              <a:t>Subtract </a:t>
            </a:r>
            <a:r>
              <a:rPr lang="en-US" dirty="0"/>
              <a:t>(2 </a:t>
            </a:r>
            <a:r>
              <a:rPr lang="en-US" dirty="0" err="1"/>
              <a:t>nn</a:t>
            </a:r>
            <a:r>
              <a:rPr lang="en-US" dirty="0"/>
              <a:t>) [SUB </a:t>
            </a:r>
            <a:r>
              <a:rPr lang="en-US" dirty="0" err="1"/>
              <a:t>nn</a:t>
            </a:r>
            <a:r>
              <a:rPr lang="en-US" dirty="0"/>
              <a:t>] The content of RAM address is subtracted from the content of the Accumulator. </a:t>
            </a:r>
            <a:endParaRPr lang="en-US" dirty="0" smtClean="0"/>
          </a:p>
          <a:p>
            <a:r>
              <a:rPr lang="en-US" dirty="0" smtClean="0"/>
              <a:t>Halt </a:t>
            </a:r>
            <a:r>
              <a:rPr lang="en-US" dirty="0"/>
              <a:t>(000) [HLT] (or [COB]) Program execution is terminated.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Program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VVM Assembly Language program which adds an input value to the constant value -1 is shown below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2" y="2843615"/>
            <a:ext cx="5499816" cy="27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same program could be written in VVM Machine Language format as follows: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15" y="3093277"/>
            <a:ext cx="5991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download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https://visible-virtual-machine.software.informer.com/5.0/</a:t>
            </a:r>
          </a:p>
          <a:p>
            <a:r>
              <a:rPr lang="en-US" dirty="0" smtClean="0"/>
              <a:t>Refer to lab manual to see step by step guide of VVM Editor to run the above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To </a:t>
            </a:r>
            <a:r>
              <a:rPr lang="en-US" dirty="0"/>
              <a:t>take input and Subtract.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dirty="0"/>
              <a:t>. To take two input as hardcore and Add them. </a:t>
            </a:r>
          </a:p>
        </p:txBody>
      </p:sp>
    </p:spTree>
    <p:extLst>
      <p:ext uri="{BB962C8B-B14F-4D97-AF65-F5344CB8AC3E}">
        <p14:creationId xmlns:p14="http://schemas.microsoft.com/office/powerpoint/2010/main" val="27268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Visible Virtual Machine (VVM) is based on a model of a simple computer device called the Little Man Computer which was originally developed by Stuart </a:t>
            </a:r>
            <a:r>
              <a:rPr lang="en-US" dirty="0" err="1"/>
              <a:t>Madnick</a:t>
            </a:r>
            <a:r>
              <a:rPr lang="en-US" dirty="0"/>
              <a:t> in 1965, and revised in 1979</a:t>
            </a:r>
            <a:r>
              <a:rPr lang="en-US" dirty="0" smtClean="0"/>
              <a:t>.</a:t>
            </a:r>
          </a:p>
          <a:p>
            <a:r>
              <a:rPr lang="en-US" dirty="0"/>
              <a:t>The VVM is a virtual machine because it only appears to be a functioning hardware device. In reality, the VVM “hardware” is created through a software </a:t>
            </a:r>
            <a:r>
              <a:rPr lang="en-US" dirty="0" smtClean="0"/>
              <a:t>simulation.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7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VVM includes a fully functional Windows-style VVM Program Editor for creating and manipulating VVM programs.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editor provides a program syntax validating facility which identifies errors and allows them to be corrected.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program has been validated, it can be loaded into the VVM Virtual Hardware. </a:t>
            </a:r>
          </a:p>
        </p:txBody>
      </p:sp>
    </p:spTree>
    <p:extLst>
      <p:ext uri="{BB962C8B-B14F-4D97-AF65-F5344CB8AC3E}">
        <p14:creationId xmlns:p14="http://schemas.microsoft.com/office/powerpoint/2010/main" val="7776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VVM works directly with decimal data and addresses rather than with binary values.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the virtual machine works with only one form of data: decimal integers in the range ± 999</a:t>
            </a:r>
          </a:p>
        </p:txBody>
      </p:sp>
    </p:spTree>
    <p:extLst>
      <p:ext uri="{BB962C8B-B14F-4D97-AF65-F5344CB8AC3E}">
        <p14:creationId xmlns:p14="http://schemas.microsoft.com/office/powerpoint/2010/main" val="7588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VVM, the user is given total control over the execution of his or her program. </a:t>
            </a:r>
            <a:endParaRPr lang="en-US" dirty="0" smtClean="0"/>
          </a:p>
          <a:p>
            <a:r>
              <a:rPr lang="en-US" dirty="0" smtClean="0"/>
              <a:t>Execution </a:t>
            </a:r>
            <a:r>
              <a:rPr lang="en-US" dirty="0"/>
              <a:t>speed of the program can be increased or decreased via a </a:t>
            </a:r>
            <a:r>
              <a:rPr lang="en-US" dirty="0" err="1" smtClean="0"/>
              <a:t>mousen</a:t>
            </a:r>
            <a:r>
              <a:rPr lang="en-US" dirty="0" smtClean="0"/>
              <a:t> driven </a:t>
            </a:r>
            <a:r>
              <a:rPr lang="en-US" dirty="0"/>
              <a:t>speed control.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can be paused and subsequently resumed at any point, at the discretion of the user. Alternatively, the user can choose to step through the program one statement at a time. </a:t>
            </a:r>
          </a:p>
        </p:txBody>
      </p:sp>
    </p:spTree>
    <p:extLst>
      <p:ext uri="{BB962C8B-B14F-4D97-AF65-F5344CB8AC3E}">
        <p14:creationId xmlns:p14="http://schemas.microsoft.com/office/powerpoint/2010/main" val="128503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I/O </a:t>
            </a:r>
            <a:r>
              <a:rPr lang="en-US" dirty="0" smtClean="0"/>
              <a:t>Log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Accumulator Register (</a:t>
            </a:r>
            <a:r>
              <a:rPr lang="en-US" dirty="0" err="1"/>
              <a:t>Accum</a:t>
            </a:r>
            <a:r>
              <a:rPr lang="en-US" dirty="0"/>
              <a:t>).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Cycle </a:t>
            </a:r>
            <a:r>
              <a:rPr lang="en-US" dirty="0" smtClean="0"/>
              <a:t>Display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Instruction Register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Program Counter Register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data and address values are maintained as decimal integers. The 100 data-word memory is addresses with two-digit addressed in the range 00-99. Each memory location holds one data-word which is a decimal integer in the range -999 - +999. Data values beyond this range cause a data overflow condition and trigger a VVM system error.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Trace View window provides a history of the execution of your program. Prior to the execution of each statement, the window shows: </a:t>
            </a:r>
          </a:p>
          <a:p>
            <a:r>
              <a:rPr lang="en-US" dirty="0"/>
              <a:t>1. The instruction cycle count (begins at 1)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The address from which the instruction was fetched 3.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instruction itself (in VVM Assembly Language format)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The current value of the Accumulator Register </a:t>
            </a:r>
          </a:p>
        </p:txBody>
      </p:sp>
    </p:spTree>
    <p:extLst>
      <p:ext uri="{BB962C8B-B14F-4D97-AF65-F5344CB8AC3E}">
        <p14:creationId xmlns:p14="http://schemas.microsoft.com/office/powerpoint/2010/main" val="27885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VVM System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value out of </a:t>
            </a:r>
            <a:r>
              <a:rPr lang="en-US" dirty="0" smtClean="0"/>
              <a:t>range</a:t>
            </a:r>
          </a:p>
          <a:p>
            <a:r>
              <a:rPr lang="en-US" dirty="0"/>
              <a:t>Undefined </a:t>
            </a:r>
            <a:r>
              <a:rPr lang="en-US" dirty="0" smtClean="0"/>
              <a:t>instruction</a:t>
            </a:r>
          </a:p>
          <a:p>
            <a:r>
              <a:rPr lang="en-US" dirty="0"/>
              <a:t>Program counter out of </a:t>
            </a:r>
            <a:r>
              <a:rPr lang="en-US" dirty="0" smtClean="0"/>
              <a:t>range</a:t>
            </a:r>
          </a:p>
          <a:p>
            <a:r>
              <a:rPr lang="en-US" dirty="0"/>
              <a:t>User cancel</a:t>
            </a:r>
          </a:p>
        </p:txBody>
      </p:sp>
    </p:spTree>
    <p:extLst>
      <p:ext uri="{BB962C8B-B14F-4D97-AF65-F5344CB8AC3E}">
        <p14:creationId xmlns:p14="http://schemas.microsoft.com/office/powerpoint/2010/main" val="3435054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964</TotalTime>
  <Words>642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CALD Lab #1  Introduction to VVM</vt:lpstr>
      <vt:lpstr>Visible Virtual Machine</vt:lpstr>
      <vt:lpstr>VVM Editor</vt:lpstr>
      <vt:lpstr>VVM Data</vt:lpstr>
      <vt:lpstr>Using VVM</vt:lpstr>
      <vt:lpstr>Hardware Components</vt:lpstr>
      <vt:lpstr>Data and Addresses</vt:lpstr>
      <vt:lpstr>Trace View</vt:lpstr>
      <vt:lpstr>VVM System Errors </vt:lpstr>
      <vt:lpstr>VVM Commands/Instructions</vt:lpstr>
      <vt:lpstr>VVM Program Example 1</vt:lpstr>
      <vt:lpstr>VVM Machine Language</vt:lpstr>
      <vt:lpstr>VVM download link</vt:lpstr>
      <vt:lpstr>LAB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#1 Introduction to VVM</dc:title>
  <dc:creator>Mewan</dc:creator>
  <cp:lastModifiedBy>sad</cp:lastModifiedBy>
  <cp:revision>12</cp:revision>
  <dcterms:created xsi:type="dcterms:W3CDTF">2020-09-21T05:07:23Z</dcterms:created>
  <dcterms:modified xsi:type="dcterms:W3CDTF">2021-11-24T03:49:54Z</dcterms:modified>
</cp:coreProperties>
</file>