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6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CAO</a:t>
            </a:r>
            <a:br>
              <a:rPr lang="en-US" sz="5400" dirty="0" smtClean="0"/>
            </a:br>
            <a:r>
              <a:rPr lang="en-US" sz="5400" dirty="0" smtClean="0"/>
              <a:t>LAB #2</a:t>
            </a:r>
            <a:br>
              <a:rPr lang="en-US" sz="5400" dirty="0" smtClean="0"/>
            </a:br>
            <a:r>
              <a:rPr lang="en-US" sz="5400" dirty="0" smtClean="0"/>
              <a:t>Introduction To VVM Programming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                                                                                     </a:t>
            </a:r>
            <a:r>
              <a:rPr lang="en-US" smtClean="0"/>
              <a:t>ENGR.RAMSHA MASHOOD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2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Take </a:t>
            </a:r>
            <a:r>
              <a:rPr lang="en-US" dirty="0"/>
              <a:t>any integer as input</a:t>
            </a:r>
            <a:r>
              <a:rPr lang="en-US" dirty="0" smtClean="0"/>
              <a:t>, if </a:t>
            </a:r>
            <a:r>
              <a:rPr lang="en-US" dirty="0"/>
              <a:t>the number is greater than 5 print it          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If  </a:t>
            </a:r>
            <a:r>
              <a:rPr lang="en-US" dirty="0"/>
              <a:t>a&gt;5, print a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if a=0,then Halt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if a&lt;5,then halt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Take two numbers as input and print the larger number. </a:t>
            </a:r>
          </a:p>
        </p:txBody>
      </p:sp>
    </p:spTree>
    <p:extLst>
      <p:ext uri="{BB962C8B-B14F-4D97-AF65-F5344CB8AC3E}">
        <p14:creationId xmlns:p14="http://schemas.microsoft.com/office/powerpoint/2010/main" val="6657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VVM has its own simple Programming Language which supports such operations as conditional and unconditional branching, addition and subtraction, and input and output, among </a:t>
            </a:r>
            <a:r>
              <a:rPr lang="en-US" dirty="0" smtClean="0"/>
              <a:t>others.</a:t>
            </a:r>
          </a:p>
          <a:p>
            <a:r>
              <a:rPr lang="en-US" dirty="0"/>
              <a:t>VVM programs can be written in Machine Language, in Assembly Language, or in a combination of </a:t>
            </a:r>
            <a:r>
              <a:rPr lang="en-US" dirty="0" smtClean="0"/>
              <a:t>both</a:t>
            </a:r>
          </a:p>
          <a:p>
            <a:r>
              <a:rPr lang="en-US" dirty="0"/>
              <a:t> In the Machine Language format, each instruction is a three-digit integer where the first digit specifies the operation code (op code), and the remaining two digits represent the </a:t>
            </a:r>
            <a:r>
              <a:rPr lang="en-US" dirty="0" smtClean="0"/>
              <a:t>operand.</a:t>
            </a:r>
          </a:p>
          <a:p>
            <a:r>
              <a:rPr lang="en-US" dirty="0"/>
              <a:t>In the Assembly Language format, the operation code is replaced by a </a:t>
            </a:r>
            <a:r>
              <a:rPr lang="en-US" dirty="0" err="1"/>
              <a:t>threecharacter</a:t>
            </a:r>
            <a:r>
              <a:rPr lang="en-US" dirty="0"/>
              <a:t> mnemonic code</a:t>
            </a:r>
          </a:p>
        </p:txBody>
      </p:sp>
    </p:spTree>
    <p:extLst>
      <p:ext uri="{BB962C8B-B14F-4D97-AF65-F5344CB8AC3E}">
        <p14:creationId xmlns:p14="http://schemas.microsoft.com/office/powerpoint/2010/main" val="264994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eleven operations of the VVM Language are described below. The Machine Language codes are shown in parentheses, while the Assembly Language version is in square brackets. </a:t>
            </a:r>
            <a:endParaRPr lang="en-US" dirty="0" smtClean="0"/>
          </a:p>
          <a:p>
            <a:r>
              <a:rPr lang="en-US" dirty="0"/>
              <a:t>Load Accumulator (5nn) [LDA </a:t>
            </a:r>
            <a:r>
              <a:rPr lang="en-US" dirty="0" err="1" smtClean="0"/>
              <a:t>nn</a:t>
            </a:r>
            <a:r>
              <a:rPr lang="en-US" dirty="0" smtClean="0"/>
              <a:t>]</a:t>
            </a:r>
          </a:p>
          <a:p>
            <a:r>
              <a:rPr lang="it-IT" dirty="0"/>
              <a:t>Store Accumulator (3nn) [STO nn] (or [STA nn]) </a:t>
            </a:r>
            <a:endParaRPr lang="it-IT" dirty="0" smtClean="0"/>
          </a:p>
          <a:p>
            <a:r>
              <a:rPr lang="en-US" dirty="0"/>
              <a:t>Add (1nn) [ADD </a:t>
            </a:r>
            <a:r>
              <a:rPr lang="en-US" dirty="0" err="1"/>
              <a:t>nn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/>
              <a:t>Subtract (2nn) [SUB </a:t>
            </a:r>
            <a:r>
              <a:rPr lang="en-US" dirty="0" err="1"/>
              <a:t>nn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/>
              <a:t>Input (901) [IN] (or [INP]) </a:t>
            </a:r>
            <a:endParaRPr lang="en-US" dirty="0" smtClean="0"/>
          </a:p>
          <a:p>
            <a:r>
              <a:rPr lang="en-US" dirty="0"/>
              <a:t>Output (902) [OUT] (or [PRN]) </a:t>
            </a:r>
            <a:endParaRPr lang="en-US" dirty="0" smtClean="0"/>
          </a:p>
          <a:p>
            <a:r>
              <a:rPr lang="en-US" dirty="0"/>
              <a:t>Halt (0nn) [HLT] (or [COB]) </a:t>
            </a:r>
          </a:p>
        </p:txBody>
      </p:sp>
    </p:spTree>
    <p:extLst>
      <p:ext uri="{BB962C8B-B14F-4D97-AF65-F5344CB8AC3E}">
        <p14:creationId xmlns:p14="http://schemas.microsoft.com/office/powerpoint/2010/main" val="387052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if Zero (7nn) [BRZ </a:t>
            </a:r>
            <a:r>
              <a:rPr lang="en-US" dirty="0" err="1"/>
              <a:t>nn</a:t>
            </a:r>
            <a:r>
              <a:rPr lang="en-US" dirty="0"/>
              <a:t>]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a conditional branch instruction. If the value in the Accumulator Register is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&lt;&gt; 0), the Program Counter Register is incremented by one, and the next sequential instruction is executed. </a:t>
            </a:r>
          </a:p>
        </p:txBody>
      </p:sp>
    </p:spTree>
    <p:extLst>
      <p:ext uri="{BB962C8B-B14F-4D97-AF65-F5344CB8AC3E}">
        <p14:creationId xmlns:p14="http://schemas.microsoft.com/office/powerpoint/2010/main" val="22736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if Positive or Zero (8nn) [BRP </a:t>
            </a:r>
            <a:r>
              <a:rPr lang="en-US" dirty="0" err="1"/>
              <a:t>nn</a:t>
            </a:r>
            <a:r>
              <a:rPr lang="en-US" dirty="0"/>
              <a:t>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conditional branch instruction. If the value in the Accumulator Register is positive or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 0), the Program Counter Register is incremented by one, and the next sequential instruction is executed.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(6nn) [BR </a:t>
            </a:r>
            <a:r>
              <a:rPr lang="en-US" dirty="0" err="1"/>
              <a:t>nn</a:t>
            </a:r>
            <a:r>
              <a:rPr lang="en-US" dirty="0"/>
              <a:t>] (or [BRU </a:t>
            </a:r>
            <a:r>
              <a:rPr lang="en-US" dirty="0" err="1"/>
              <a:t>nn</a:t>
            </a:r>
            <a:r>
              <a:rPr lang="en-US" dirty="0"/>
              <a:t>] or [JMP </a:t>
            </a:r>
            <a:r>
              <a:rPr lang="en-US" dirty="0" err="1"/>
              <a:t>nn</a:t>
            </a:r>
            <a:r>
              <a:rPr lang="en-US" dirty="0"/>
              <a:t>])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unconditional branch instruction. The current value of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The value of the Program Counter Register is not incremented with this instruction. </a:t>
            </a:r>
          </a:p>
        </p:txBody>
      </p:sp>
    </p:spTree>
    <p:extLst>
      <p:ext uri="{BB962C8B-B14F-4D97-AF65-F5344CB8AC3E}">
        <p14:creationId xmlns:p14="http://schemas.microsoft.com/office/powerpoint/2010/main" val="330749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NOP &amp; DAT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Operation (4nn) [NOP] (or [NUL]) </a:t>
            </a:r>
            <a:endParaRPr lang="en-US" dirty="0" smtClean="0"/>
          </a:p>
          <a:p>
            <a:r>
              <a:rPr lang="en-US" dirty="0"/>
              <a:t>This instruction does nothing other than increment the Program Counter Register by one. The operand value </a:t>
            </a:r>
            <a:r>
              <a:rPr lang="en-US" dirty="0" err="1"/>
              <a:t>nn</a:t>
            </a:r>
            <a:r>
              <a:rPr lang="en-US" dirty="0"/>
              <a:t> is ignored in this instruction </a:t>
            </a:r>
            <a:r>
              <a:rPr lang="en-US" dirty="0" smtClean="0"/>
              <a:t>and </a:t>
            </a:r>
            <a:r>
              <a:rPr lang="en-US" dirty="0"/>
              <a:t>can be omitted in the Assembly Language format. </a:t>
            </a:r>
            <a:endParaRPr lang="en-US" dirty="0" smtClean="0"/>
          </a:p>
          <a:p>
            <a:r>
              <a:rPr lang="en-US" dirty="0"/>
              <a:t>Embedding Data in Programs </a:t>
            </a:r>
            <a:endParaRPr lang="en-US" dirty="0" smtClean="0"/>
          </a:p>
          <a:p>
            <a:r>
              <a:rPr lang="en-US" dirty="0"/>
              <a:t>Data values used by a program can be loaded into memory along with the program. In Machine or Assembly Language form simply use the format “</a:t>
            </a:r>
            <a:r>
              <a:rPr lang="en-US" dirty="0" err="1"/>
              <a:t>snnn</a:t>
            </a:r>
            <a:r>
              <a:rPr lang="en-US" dirty="0"/>
              <a:t>” where s is an optional sign, and </a:t>
            </a:r>
            <a:r>
              <a:rPr lang="en-US" dirty="0" err="1"/>
              <a:t>nnn</a:t>
            </a:r>
            <a:r>
              <a:rPr lang="en-US" dirty="0"/>
              <a:t>  is the three-digit data value. In Assembly Language, you can specify “DAT </a:t>
            </a:r>
            <a:r>
              <a:rPr lang="en-US" dirty="0" err="1"/>
              <a:t>snnn</a:t>
            </a:r>
            <a:r>
              <a:rPr lang="en-US" dirty="0"/>
              <a:t>” for clarity. </a:t>
            </a:r>
          </a:p>
        </p:txBody>
      </p:sp>
    </p:spTree>
    <p:extLst>
      <p:ext uri="{BB962C8B-B14F-4D97-AF65-F5344CB8AC3E}">
        <p14:creationId xmlns:p14="http://schemas.microsoft.com/office/powerpoint/2010/main" val="92887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VVM Load Directive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VVM programs are loaded into sequential memory addresses starting with address 00. </a:t>
            </a:r>
            <a:endParaRPr lang="en-US" dirty="0" smtClean="0"/>
          </a:p>
          <a:p>
            <a:r>
              <a:rPr lang="en-US" dirty="0"/>
              <a:t>The syntax of the Load Directive is “*</a:t>
            </a:r>
            <a:r>
              <a:rPr lang="en-US" dirty="0" err="1"/>
              <a:t>nn</a:t>
            </a:r>
            <a:r>
              <a:rPr lang="en-US" dirty="0"/>
              <a:t>” where </a:t>
            </a:r>
            <a:r>
              <a:rPr lang="en-US" dirty="0" err="1"/>
              <a:t>nn</a:t>
            </a:r>
            <a:r>
              <a:rPr lang="en-US" dirty="0"/>
              <a:t> represents an address in memory</a:t>
            </a:r>
            <a:r>
              <a:rPr lang="en-US" dirty="0" smtClean="0"/>
              <a:t>.</a:t>
            </a:r>
          </a:p>
          <a:p>
            <a:r>
              <a:rPr lang="en-US" dirty="0"/>
              <a:t>When this directive is encountered in a program, subsequent program elements are loaded in sequential addresses beginning with address </a:t>
            </a:r>
            <a:r>
              <a:rPr lang="en-US" dirty="0" err="1"/>
              <a:t>nn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BRP AND BR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662" y="2286000"/>
            <a:ext cx="72748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692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CAO LAB #2 Introduction To VVM Programming</vt:lpstr>
      <vt:lpstr>VVM PROGRAMMING LANGUAGE</vt:lpstr>
      <vt:lpstr>Language Instructions</vt:lpstr>
      <vt:lpstr>Branch if Zero (7nn) [BRZ nn]  </vt:lpstr>
      <vt:lpstr>Branch if Positive or Zero (8nn) [BRP nn] </vt:lpstr>
      <vt:lpstr>Branch (6nn) [BR nn] (or [BRU nn] or [JMP nn]) </vt:lpstr>
      <vt:lpstr>NOP &amp; DAT INSTRUCTION</vt:lpstr>
      <vt:lpstr>The VVM Load Directive </vt:lpstr>
      <vt:lpstr>BRP AND BR EXAMPLE</vt:lpstr>
      <vt:lpstr>LAB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 LAB #2 Introduction To VVM Programming</dc:title>
  <dc:creator>Mewan</dc:creator>
  <cp:lastModifiedBy>sad</cp:lastModifiedBy>
  <cp:revision>4</cp:revision>
  <dcterms:created xsi:type="dcterms:W3CDTF">2020-09-27T13:54:25Z</dcterms:created>
  <dcterms:modified xsi:type="dcterms:W3CDTF">2021-11-24T03:45:49Z</dcterms:modified>
</cp:coreProperties>
</file>