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7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8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4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7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5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CALD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LAB </a:t>
            </a:r>
            <a:r>
              <a:rPr lang="en-US" sz="5400" dirty="0" smtClean="0"/>
              <a:t>#3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4800" dirty="0"/>
              <a:t>Conditional statements in assembly language using VVM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smtClean="0"/>
              <a:t>ENGR.RAMSHA MASHOOD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BRP </a:t>
            </a:r>
            <a:r>
              <a:rPr lang="en-US" dirty="0" err="1"/>
              <a:t>nn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if Positive or Zero (8nn) [BRP </a:t>
            </a:r>
            <a:r>
              <a:rPr lang="en-US" dirty="0" err="1"/>
              <a:t>nn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conditional branch instruction. If the value in the Accumulator Register is positive or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 0), the Program Counter Register is incremented by one, and the next sequential instruction is executed. </a:t>
            </a:r>
          </a:p>
        </p:txBody>
      </p:sp>
    </p:spTree>
    <p:extLst>
      <p:ext uri="{BB962C8B-B14F-4D97-AF65-F5344CB8AC3E}">
        <p14:creationId xmlns:p14="http://schemas.microsoft.com/office/powerpoint/2010/main" val="422480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BRZ </a:t>
            </a:r>
            <a:r>
              <a:rPr lang="en-US" dirty="0" err="1"/>
              <a:t>nn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if Zero (7nn) [BRZ </a:t>
            </a:r>
            <a:r>
              <a:rPr lang="en-US" dirty="0" err="1"/>
              <a:t>nn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conditional branch instruction. If the value in the Accumulator Register is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&lt;&gt; 0), the Program Counter Register is incremented by one, and the next sequential instruction is executed. </a:t>
            </a:r>
          </a:p>
        </p:txBody>
      </p:sp>
    </p:spTree>
    <p:extLst>
      <p:ext uri="{BB962C8B-B14F-4D97-AF65-F5344CB8AC3E}">
        <p14:creationId xmlns:p14="http://schemas.microsoft.com/office/powerpoint/2010/main" val="53181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 </a:t>
            </a:r>
            <a:r>
              <a:rPr lang="en-US" dirty="0" err="1"/>
              <a:t>nn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(6nn) [BR </a:t>
            </a:r>
            <a:r>
              <a:rPr lang="en-US" dirty="0" err="1"/>
              <a:t>nn</a:t>
            </a:r>
            <a:r>
              <a:rPr lang="en-US" dirty="0"/>
              <a:t>] (or [BRU </a:t>
            </a:r>
            <a:r>
              <a:rPr lang="en-US" dirty="0" err="1"/>
              <a:t>nn</a:t>
            </a:r>
            <a:r>
              <a:rPr lang="en-US" dirty="0"/>
              <a:t>] or [JMP </a:t>
            </a:r>
            <a:r>
              <a:rPr lang="en-US" dirty="0" err="1"/>
              <a:t>nn</a:t>
            </a:r>
            <a:r>
              <a:rPr lang="en-US" dirty="0"/>
              <a:t>])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 unconditional branch instruction. The current value of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The value of the Program Counter Register is not incremented with this instruction. </a:t>
            </a:r>
          </a:p>
        </p:txBody>
      </p:sp>
    </p:spTree>
    <p:extLst>
      <p:ext uri="{BB962C8B-B14F-4D97-AF65-F5344CB8AC3E}">
        <p14:creationId xmlns:p14="http://schemas.microsoft.com/office/powerpoint/2010/main" val="42722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PROGRAM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69" y="2744787"/>
            <a:ext cx="7543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</a:t>
            </a:r>
            <a:r>
              <a:rPr lang="en-US" dirty="0"/>
              <a:t>to print the square of any integer in the range 1-31. </a:t>
            </a:r>
          </a:p>
        </p:txBody>
      </p:sp>
    </p:spTree>
    <p:extLst>
      <p:ext uri="{BB962C8B-B14F-4D97-AF65-F5344CB8AC3E}">
        <p14:creationId xmlns:p14="http://schemas.microsoft.com/office/powerpoint/2010/main" val="325426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VVM Program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81" y="2264569"/>
            <a:ext cx="5138670" cy="40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VVM program which take an integer input and display table of that integer. </a:t>
            </a:r>
          </a:p>
        </p:txBody>
      </p:sp>
    </p:spTree>
    <p:extLst>
      <p:ext uri="{BB962C8B-B14F-4D97-AF65-F5344CB8AC3E}">
        <p14:creationId xmlns:p14="http://schemas.microsoft.com/office/powerpoint/2010/main" val="6020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312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CALD LAB #3 Conditional statements in assembly language using VVM</vt:lpstr>
      <vt:lpstr>BRP nn </vt:lpstr>
      <vt:lpstr>BRZ nn </vt:lpstr>
      <vt:lpstr>BR nn </vt:lpstr>
      <vt:lpstr>VVM PROGRAM 1</vt:lpstr>
      <vt:lpstr>VVM PROGRAM 2</vt:lpstr>
      <vt:lpstr>Solution of VVM Program 2</vt:lpstr>
      <vt:lpstr>Lab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 LAB #3 VVM Programming</dc:title>
  <dc:creator>Mewan</dc:creator>
  <cp:lastModifiedBy>sad</cp:lastModifiedBy>
  <cp:revision>2</cp:revision>
  <dcterms:created xsi:type="dcterms:W3CDTF">2020-10-05T05:18:27Z</dcterms:created>
  <dcterms:modified xsi:type="dcterms:W3CDTF">2021-11-24T03:47:00Z</dcterms:modified>
</cp:coreProperties>
</file>