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ur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9E43-AF5A-AE8D-0E4F-633C33FCA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AD13-6594-FE56-0D59-AB5723F0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r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E3C13-762A-3451-84BC-C261CAFB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1FBE-A5D7-4DA8-9BA5-8DC425CEB44F}" type="datetimeFigureOut">
              <a:rPr lang="ur-PK" smtClean="0"/>
              <a:t>20/03/1444</a:t>
            </a:fld>
            <a:endParaRPr lang="ur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C188-2C37-AD16-CCED-9A127971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3A2CB-96E0-A975-0001-11A640AA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160-4467-4A42-B39C-F7994BCDCA24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45068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6A5D-4812-DB67-14B0-199243AF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64059-6A60-A573-3820-8CA627FFA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r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B01A-7839-1192-FE54-452CC783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1FBE-A5D7-4DA8-9BA5-8DC425CEB44F}" type="datetimeFigureOut">
              <a:rPr lang="ur-PK" smtClean="0"/>
              <a:t>20/03/1444</a:t>
            </a:fld>
            <a:endParaRPr lang="ur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6AF2-B45E-C36F-EC83-56AA3316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D91A0-7CDC-08FB-D301-04049C34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160-4467-4A42-B39C-F7994BCDCA24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5500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159C6-3731-2545-B993-C37D77B44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6FBF5-DBFA-3EE3-6714-2F0B61D69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r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3C1-04C8-ECB1-D4FB-6593B413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1FBE-A5D7-4DA8-9BA5-8DC425CEB44F}" type="datetimeFigureOut">
              <a:rPr lang="ur-PK" smtClean="0"/>
              <a:t>20/03/1444</a:t>
            </a:fld>
            <a:endParaRPr lang="ur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4A3B-383E-9BAD-652D-CBC1A1BC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EC9F-AA8F-99CC-631B-8B59FF61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160-4467-4A42-B39C-F7994BCDCA24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36904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240C-20D7-AF34-6508-073044F1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15E0-388C-F966-929E-C3918760B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r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B3CA3-5151-B066-F2FC-3AB91CE4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1FBE-A5D7-4DA8-9BA5-8DC425CEB44F}" type="datetimeFigureOut">
              <a:rPr lang="ur-PK" smtClean="0"/>
              <a:t>20/03/1444</a:t>
            </a:fld>
            <a:endParaRPr lang="ur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DC56-7A4F-FC51-FEB5-C7397E91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1F43-C448-28F7-ACED-CE0BFB80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160-4467-4A42-B39C-F7994BCDCA24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46504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40A8-A919-1484-F553-3F6B937C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AFD1-F762-5B31-51FD-C496DE51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3682-2B41-63BF-102F-48ED7679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1FBE-A5D7-4DA8-9BA5-8DC425CEB44F}" type="datetimeFigureOut">
              <a:rPr lang="ur-PK" smtClean="0"/>
              <a:t>20/03/1444</a:t>
            </a:fld>
            <a:endParaRPr lang="ur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8546-DED3-10C8-AC00-6D7F6747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7B49-40DB-44AB-A01D-6C1A7E64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160-4467-4A42-B39C-F7994BCDCA24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0899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571C-5B30-D5FD-8673-69F6FDCA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79AC-47FF-A377-50CB-5E69CE4DA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r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99687-B359-C506-4E5B-97526516D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r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9188C-8AA6-CF52-21EE-D0FB37AA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1FBE-A5D7-4DA8-9BA5-8DC425CEB44F}" type="datetimeFigureOut">
              <a:rPr lang="ur-PK" smtClean="0"/>
              <a:t>20/03/1444</a:t>
            </a:fld>
            <a:endParaRPr lang="ur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F6133-7F14-C410-5C3B-C90AF554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F9B37-7DE9-8978-6237-EE93082B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160-4467-4A42-B39C-F7994BCDCA24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6503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777-3553-09B3-60D2-98E2F538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7D2B2-6D67-B9EF-2352-2F1D99AB0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FDDF9-AA60-7738-66D0-465B2A057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r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5BD2D-3499-750E-CEED-0561FAB8F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D8035-BE06-1D12-0563-E37610BF7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r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0D81D-7A75-F6D7-AD0B-B1D05CB9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1FBE-A5D7-4DA8-9BA5-8DC425CEB44F}" type="datetimeFigureOut">
              <a:rPr lang="ur-PK" smtClean="0"/>
              <a:t>20/03/1444</a:t>
            </a:fld>
            <a:endParaRPr lang="ur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A8222-0CB3-2A0D-6FBD-999C0C1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B94B7-9023-D12A-FA0E-1E943A5D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160-4467-4A42-B39C-F7994BCDCA24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88631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C798-4EB0-D20B-CE62-F1958B9F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4F1E8-2B5E-F128-2959-D2942529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1FBE-A5D7-4DA8-9BA5-8DC425CEB44F}" type="datetimeFigureOut">
              <a:rPr lang="ur-PK" smtClean="0"/>
              <a:t>20/03/1444</a:t>
            </a:fld>
            <a:endParaRPr lang="ur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C98EA-BCC4-625D-6039-07D5DDE3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68CAD-1830-54E4-816B-21AF3E72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160-4467-4A42-B39C-F7994BCDCA24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94918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222E7-436A-2175-8319-D4A48E44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1FBE-A5D7-4DA8-9BA5-8DC425CEB44F}" type="datetimeFigureOut">
              <a:rPr lang="ur-PK" smtClean="0"/>
              <a:t>20/03/1444</a:t>
            </a:fld>
            <a:endParaRPr lang="ur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6391E-D624-C890-670D-7A4ED436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627C1-C770-B07B-6E58-95742EA5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160-4467-4A42-B39C-F7994BCDCA24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67909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CB03-E33F-A218-21FE-3A940F2D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4767-B5C6-C839-DF69-8DD71A92C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r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DC23-5FD6-91BB-A204-382E7FD8A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3C75B-585E-1298-34D7-49193D9E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1FBE-A5D7-4DA8-9BA5-8DC425CEB44F}" type="datetimeFigureOut">
              <a:rPr lang="ur-PK" smtClean="0"/>
              <a:t>20/03/1444</a:t>
            </a:fld>
            <a:endParaRPr lang="ur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895C-C007-580A-F00D-C84DC5E7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68B7-000A-4DB6-255B-9811EE0A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160-4467-4A42-B39C-F7994BCDCA24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7615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A432-AE13-1492-ACE8-8A6F7E1D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DCF2F-2FD7-8430-B4BA-F001A4490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2754B-F1CD-1783-57AF-CAD461706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E82C-7898-E63C-D62C-5FB4804F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1FBE-A5D7-4DA8-9BA5-8DC425CEB44F}" type="datetimeFigureOut">
              <a:rPr lang="ur-PK" smtClean="0"/>
              <a:t>20/03/1444</a:t>
            </a:fld>
            <a:endParaRPr lang="ur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F84B8-1518-2111-67C8-A414AC85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9879-3233-F5D8-0C23-155B86FE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160-4467-4A42-B39C-F7994BCDCA24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626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0F088-237D-E6D4-AC5A-B6F78692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3AE2-5108-672B-089E-744DBC5C6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r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8CA9-CE66-DE81-D096-703793CC7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1FBE-A5D7-4DA8-9BA5-8DC425CEB44F}" type="datetimeFigureOut">
              <a:rPr lang="ur-PK" smtClean="0"/>
              <a:t>20/03/1444</a:t>
            </a:fld>
            <a:endParaRPr lang="ur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A96CA-243A-D666-D37C-2B9C3CE05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r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1917-B0A2-C160-B7C1-9A5EEBAD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6160-4467-4A42-B39C-F7994BCDCA24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80796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F9EEC-4D4B-8104-85A4-884CA2A0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92" y="998543"/>
            <a:ext cx="9910296" cy="118585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8000" b="1" i="1" dirty="0"/>
              <a:t>Leaders of Freedom</a:t>
            </a:r>
            <a:endParaRPr lang="ur-PK" sz="8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B59F-A350-8682-70B5-81F3FF8C4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000" y="2401319"/>
            <a:ext cx="9910295" cy="2641197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US" dirty="0"/>
              <a:t>              </a:t>
            </a:r>
            <a:r>
              <a:rPr lang="en-US" sz="4000" b="1" i="1" dirty="0" err="1"/>
              <a:t>Moulana</a:t>
            </a:r>
            <a:r>
              <a:rPr lang="en-US" sz="4000" b="1" i="1" dirty="0"/>
              <a:t> Hasrat </a:t>
            </a:r>
            <a:r>
              <a:rPr lang="en-US" sz="4000" b="1" i="1" dirty="0" err="1"/>
              <a:t>Muhani</a:t>
            </a:r>
            <a:endParaRPr lang="en-US" sz="4000" b="1" i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Muhammad Shoaib Akhter Qadri              02-131212-009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04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08FB-F0E9-ABEE-3C9E-8C9FA91C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400" b="1" i="1" u="sng" dirty="0"/>
              <a:t>Introduction of </a:t>
            </a:r>
            <a:r>
              <a:rPr lang="en-US" sz="3400" b="1" i="1" u="sng" dirty="0" err="1"/>
              <a:t>Moulana</a:t>
            </a:r>
            <a:r>
              <a:rPr lang="en-US" sz="3400" b="1" i="1" u="sng" dirty="0"/>
              <a:t> Hasrat </a:t>
            </a:r>
            <a:r>
              <a:rPr lang="en-US" sz="3400" b="1" i="1" u="sng" dirty="0" err="1"/>
              <a:t>Mohani</a:t>
            </a:r>
            <a:endParaRPr lang="ur-PK" sz="3400" b="1" i="1" u="sng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4CF2-3EFD-9AE4-44E8-A5D52C706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b="1" i="1" dirty="0" err="1"/>
              <a:t>Moulana</a:t>
            </a:r>
            <a:r>
              <a:rPr lang="en-US" sz="2400" b="1" i="1" dirty="0"/>
              <a:t> Hasrat </a:t>
            </a:r>
            <a:r>
              <a:rPr lang="en-US" sz="2400" b="1" i="1" dirty="0" err="1"/>
              <a:t>Mohani</a:t>
            </a:r>
            <a:r>
              <a:rPr lang="en-US" sz="2400" b="1" i="1" dirty="0"/>
              <a:t> was born 4 Oct 1878 in Mohan UP.</a:t>
            </a:r>
          </a:p>
          <a:p>
            <a:r>
              <a:rPr lang="en-US" sz="2400" b="1" i="1" dirty="0"/>
              <a:t>He passed B.A by Aligarh University in 1903.</a:t>
            </a:r>
          </a:p>
          <a:p>
            <a:r>
              <a:rPr lang="en-US" sz="2400" b="1" i="1" dirty="0"/>
              <a:t>After getting education, he served his life for the nation, poetry and freedom. </a:t>
            </a:r>
          </a:p>
          <a:p>
            <a:r>
              <a:rPr lang="en-US" sz="2400" b="1" i="1" dirty="0"/>
              <a:t>He published his booklet “Urdu e </a:t>
            </a:r>
            <a:r>
              <a:rPr lang="en-US" sz="2400" b="1" i="1" dirty="0" err="1"/>
              <a:t>Muallah</a:t>
            </a:r>
            <a:r>
              <a:rPr lang="en-US" sz="2400" b="1" i="1" dirty="0"/>
              <a:t>” in 1903 for awake the nation and Freedom.</a:t>
            </a:r>
          </a:p>
          <a:p>
            <a:endParaRPr lang="ur-PK" sz="1700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shayari of Hasrat Mohani | Rekhta">
            <a:extLst>
              <a:ext uri="{FF2B5EF4-FFF2-40B4-BE49-F238E27FC236}">
                <a16:creationId xmlns:a16="http://schemas.microsoft.com/office/drawing/2014/main" id="{22D35051-5C48-2BDF-D8F0-D6CD6C474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67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726F3-AB75-F003-DF74-D80F1DA5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6000" b="1" i="1" u="sng" dirty="0"/>
              <a:t>British </a:t>
            </a:r>
            <a:br>
              <a:rPr lang="en-US" sz="6000" b="1" i="1" u="sng" dirty="0"/>
            </a:br>
            <a:r>
              <a:rPr lang="en-US" sz="6000" b="1" i="1" u="sng" dirty="0"/>
              <a:t>and </a:t>
            </a:r>
            <a:br>
              <a:rPr lang="en-US" sz="6000" b="1" i="1" u="sng" dirty="0"/>
            </a:br>
            <a:r>
              <a:rPr lang="en-US" sz="6000" b="1" i="1" u="sng" dirty="0"/>
              <a:t>Freedom</a:t>
            </a:r>
            <a:endParaRPr lang="ur-PK" sz="6000" b="1" i="1" u="sng" dirty="0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D0ED-0807-BD27-E50D-361260A3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660401"/>
            <a:ext cx="5542387" cy="5103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Urdu e </a:t>
            </a:r>
            <a:r>
              <a:rPr lang="en-US" sz="3200" b="1" u="sng" dirty="0" err="1"/>
              <a:t>Muallah</a:t>
            </a:r>
            <a:r>
              <a:rPr lang="en-US" sz="3200" b="1" u="sng" dirty="0"/>
              <a:t>:</a:t>
            </a:r>
          </a:p>
          <a:p>
            <a:r>
              <a:rPr lang="en-US" sz="3200" dirty="0"/>
              <a:t>Islam</a:t>
            </a:r>
          </a:p>
          <a:p>
            <a:r>
              <a:rPr lang="en-US" sz="3200" dirty="0"/>
              <a:t>The freedom of Bharat</a:t>
            </a:r>
          </a:p>
          <a:p>
            <a:r>
              <a:rPr lang="en-US" sz="3200" dirty="0"/>
              <a:t>Khilafat</a:t>
            </a:r>
          </a:p>
          <a:p>
            <a:r>
              <a:rPr lang="en-US" sz="4000" b="1" dirty="0"/>
              <a:t>Result:</a:t>
            </a:r>
          </a:p>
          <a:p>
            <a:r>
              <a:rPr lang="en-US" dirty="0"/>
              <a:t>Prison </a:t>
            </a:r>
          </a:p>
          <a:p>
            <a:r>
              <a:rPr lang="en-US" dirty="0"/>
              <a:t>charged 500 rupees because of his booklet.</a:t>
            </a:r>
          </a:p>
        </p:txBody>
      </p:sp>
    </p:spTree>
    <p:extLst>
      <p:ext uri="{BB962C8B-B14F-4D97-AF65-F5344CB8AC3E}">
        <p14:creationId xmlns:p14="http://schemas.microsoft.com/office/powerpoint/2010/main" val="13621354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714D5-BF87-51C2-4491-D4250C13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6000" b="1" i="1" dirty="0"/>
              <a:t>Politics for Freedom</a:t>
            </a:r>
            <a:endParaRPr lang="ur-PK" sz="6000" b="1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A598-1CA9-E9F8-5AFD-6820F471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711201"/>
            <a:ext cx="5542387" cy="5052286"/>
          </a:xfrm>
        </p:spPr>
        <p:txBody>
          <a:bodyPr anchor="t">
            <a:normAutofit/>
          </a:bodyPr>
          <a:lstStyle/>
          <a:p>
            <a:endParaRPr lang="en-US" sz="2000" dirty="0"/>
          </a:p>
          <a:p>
            <a:r>
              <a:rPr lang="en-US" dirty="0"/>
              <a:t>He participated in Politics.</a:t>
            </a:r>
          </a:p>
          <a:p>
            <a:r>
              <a:rPr lang="en-US" dirty="0"/>
              <a:t>Battle of </a:t>
            </a:r>
            <a:r>
              <a:rPr lang="en-US" dirty="0" err="1"/>
              <a:t>Tarablas,Balkan</a:t>
            </a:r>
            <a:r>
              <a:rPr lang="en-US" dirty="0"/>
              <a:t>.</a:t>
            </a:r>
          </a:p>
          <a:p>
            <a:r>
              <a:rPr lang="en-US" dirty="0"/>
              <a:t>He joined All-India Muslim League in 1914.</a:t>
            </a:r>
          </a:p>
          <a:p>
            <a:r>
              <a:rPr lang="en-US" dirty="0"/>
              <a:t>Prison</a:t>
            </a:r>
          </a:p>
          <a:p>
            <a:r>
              <a:rPr lang="en-US" dirty="0"/>
              <a:t>He managed meeting of AIML in </a:t>
            </a:r>
            <a:r>
              <a:rPr lang="en-US" dirty="0" err="1"/>
              <a:t>AhmadNagar</a:t>
            </a:r>
            <a:r>
              <a:rPr lang="en-US" dirty="0"/>
              <a:t>.</a:t>
            </a:r>
            <a:endParaRPr lang="ur-PK" dirty="0"/>
          </a:p>
          <a:p>
            <a:r>
              <a:rPr lang="en-US" dirty="0"/>
              <a:t>He addressed about sacrifice and </a:t>
            </a:r>
            <a:r>
              <a:rPr lang="en-US" dirty="0" err="1"/>
              <a:t>voilance</a:t>
            </a:r>
            <a:r>
              <a:rPr lang="en-US" dirty="0"/>
              <a:t> in his presential address.</a:t>
            </a:r>
          </a:p>
        </p:txBody>
      </p:sp>
    </p:spTree>
    <p:extLst>
      <p:ext uri="{BB962C8B-B14F-4D97-AF65-F5344CB8AC3E}">
        <p14:creationId xmlns:p14="http://schemas.microsoft.com/office/powerpoint/2010/main" val="39461945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B540-3711-D628-1B90-848721AB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18" y="924560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000" b="1" i="1" dirty="0"/>
              <a:t>Completer Independence (</a:t>
            </a:r>
            <a:r>
              <a:rPr lang="en-US" sz="4000" b="1" i="1" dirty="0" err="1"/>
              <a:t>Inqelab</a:t>
            </a:r>
            <a:r>
              <a:rPr lang="en-US" sz="4000" b="1" i="1" dirty="0"/>
              <a:t> Zindabad)</a:t>
            </a:r>
            <a:endParaRPr lang="ur-PK" sz="4000" b="1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AF72FC9-24B2-E7AC-73DF-8FB1994A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924560"/>
            <a:ext cx="4702848" cy="492760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An independence activist also known for his poetic work.</a:t>
            </a:r>
          </a:p>
          <a:p>
            <a:r>
              <a:rPr lang="en-US" sz="2200" dirty="0"/>
              <a:t>“</a:t>
            </a:r>
            <a:r>
              <a:rPr lang="en-US" sz="2200" dirty="0" err="1"/>
              <a:t>Inquilab</a:t>
            </a:r>
            <a:r>
              <a:rPr lang="en-US" sz="2200" dirty="0"/>
              <a:t> Zindabad” a well known slogan of revolutionist during independence movement was coined in 1921.</a:t>
            </a:r>
          </a:p>
          <a:p>
            <a:r>
              <a:rPr lang="en-US" sz="2200" dirty="0"/>
              <a:t>He was first person in Indian History who demanded “Complete Independence” in 1921.</a:t>
            </a:r>
          </a:p>
          <a:p>
            <a:r>
              <a:rPr lang="en-US" sz="2200" dirty="0"/>
              <a:t>He was died in 1951.</a:t>
            </a:r>
            <a:endParaRPr lang="ur-PK" sz="2200" dirty="0"/>
          </a:p>
          <a:p>
            <a:endParaRPr lang="ur-PK" sz="2200" dirty="0"/>
          </a:p>
        </p:txBody>
      </p:sp>
    </p:spTree>
    <p:extLst>
      <p:ext uri="{BB962C8B-B14F-4D97-AF65-F5344CB8AC3E}">
        <p14:creationId xmlns:p14="http://schemas.microsoft.com/office/powerpoint/2010/main" val="29080122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B59F-A350-8682-70B5-81F3FF8C4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6218" y="587829"/>
            <a:ext cx="5542387" cy="5175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algn="l"/>
            <a:r>
              <a:rPr lang="en-US" sz="2200" b="1" dirty="0"/>
              <a:t>                      </a:t>
            </a:r>
          </a:p>
          <a:p>
            <a:pPr algn="l"/>
            <a:r>
              <a:rPr lang="en-US" sz="6000" b="1" dirty="0"/>
              <a:t>     </a:t>
            </a:r>
            <a:r>
              <a:rPr lang="en-US" sz="6000" b="1" i="1" u="sng" dirty="0"/>
              <a:t>Thank You </a:t>
            </a:r>
            <a:endParaRPr lang="en-US" sz="2200" b="1" i="1" u="sng" dirty="0"/>
          </a:p>
        </p:txBody>
      </p:sp>
    </p:spTree>
    <p:extLst>
      <p:ext uri="{BB962C8B-B14F-4D97-AF65-F5344CB8AC3E}">
        <p14:creationId xmlns:p14="http://schemas.microsoft.com/office/powerpoint/2010/main" val="12671727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Leaders of Freedom</vt:lpstr>
      <vt:lpstr>Introduction of Moulana Hasrat Mohani</vt:lpstr>
      <vt:lpstr>British  and  Freedom</vt:lpstr>
      <vt:lpstr>Politics for Freedom</vt:lpstr>
      <vt:lpstr>Completer Independence (Inqelab Zindabad)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02-131212-009</dc:creator>
  <cp:lastModifiedBy>02-131212-009</cp:lastModifiedBy>
  <cp:revision>7</cp:revision>
  <dcterms:created xsi:type="dcterms:W3CDTF">2022-10-15T11:17:50Z</dcterms:created>
  <dcterms:modified xsi:type="dcterms:W3CDTF">2022-10-15T14:12:43Z</dcterms:modified>
</cp:coreProperties>
</file>