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4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9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8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5607-C6F6-40C2-91B0-6934176E0E9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77B71-FCDF-4CE5-9AEB-3FE334E46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Conversion of Digits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mal to Binary (Definition, Conversion, Table and Examples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3" y="412217"/>
            <a:ext cx="7447518" cy="51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Converting decimal fractions to binary #1 | How to convert decimal  fractions to binery #1 | By Tech talk | Facebook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25" y="2491581"/>
            <a:ext cx="5695950" cy="3019425"/>
          </a:xfrm>
          <a:prstGeom prst="rect">
            <a:avLst/>
          </a:prstGeom>
        </p:spPr>
      </p:pic>
      <p:sp>
        <p:nvSpPr>
          <p:cNvPr id="14" name="AutoShape 22" descr="Converting decimal fractions to binary #1 | How to convert decimal  fractions to binery #1 | By Tech talk | Facebook"/>
          <p:cNvSpPr>
            <a:spLocks noChangeAspect="1" noChangeArrowheads="1"/>
          </p:cNvSpPr>
          <p:nvPr/>
        </p:nvSpPr>
        <p:spPr bwMode="auto">
          <a:xfrm>
            <a:off x="1688041" y="3436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Program for Binary To Decimal Conversion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68" y="1825625"/>
            <a:ext cx="77672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convert a binary with a fraction to a decimal - Quor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57" y="1690688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convert a binary with a fraction to a decimal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07" y="1820863"/>
            <a:ext cx="5734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Conversion of Digits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Digits</dc:title>
  <dc:creator>Welcome to BUKC</dc:creator>
  <cp:lastModifiedBy>Welcome to BUKC</cp:lastModifiedBy>
  <cp:revision>3</cp:revision>
  <dcterms:created xsi:type="dcterms:W3CDTF">2023-01-02T12:40:15Z</dcterms:created>
  <dcterms:modified xsi:type="dcterms:W3CDTF">2023-01-02T12:56:06Z</dcterms:modified>
</cp:coreProperties>
</file>