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024C-6364-B60B-C9DE-E74AB5B0E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DE459-6F37-8599-42D3-2E613A9B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A6783-DFDE-9337-E2F8-4ADF511D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72E-AB10-424C-B6EC-5E4CF1C1706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C9CF0-CA57-E2D8-334E-CED1EDF5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AAFF0-8EDF-A723-3321-6A827701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BABA-A334-46C0-BF94-1ED99294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6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E5CA-BDF5-DFEB-CF35-EDA923B9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2856A-062D-3C01-EE4E-A972B9726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9D277-2DD0-E206-120B-1190D66C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72E-AB10-424C-B6EC-5E4CF1C1706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1A914-C2F6-4115-E29C-BEC18F06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C66D7-CFC7-27F4-52E0-A2B65EB0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BABA-A334-46C0-BF94-1ED99294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C0003-24E0-5847-DC78-4FDB894AF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7FC03-19D9-9831-548E-E0736CAA8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4ABD5-A9DB-A060-E331-175BF029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72E-AB10-424C-B6EC-5E4CF1C1706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13300-9716-2DD7-6895-315128D8B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BCE3E-A2A4-EC1F-C01F-0800ABF2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BABA-A334-46C0-BF94-1ED99294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0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5010-CB91-4DF6-2548-FA37B718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B7B9A-2D55-388B-7AF2-54E67507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62AB1-C6FF-C977-7EBF-BCACD2B2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72E-AB10-424C-B6EC-5E4CF1C1706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099C6-A45B-D4A0-DB20-F86846CA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AA5B2-960C-061A-19E4-2925F658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BABA-A334-46C0-BF94-1ED99294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5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6E14-505E-88CE-E229-50A0BA040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EF6E0-0AB9-AF85-39EE-D2AA2DB04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E8F08-4FCF-71F5-E774-B6BBFE3D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72E-AB10-424C-B6EC-5E4CF1C1706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3AB16-18A6-D083-5B03-A8D68D95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3D94B-66B7-699B-4472-322C3B88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BABA-A334-46C0-BF94-1ED99294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1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9803-F5DE-6AC5-749F-47F8DC73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DA136-4C8E-57BC-A922-C7017E102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133BD-3C9E-8974-11D3-B5FF45917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F047B-CF22-8F33-7C50-80EF17B9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72E-AB10-424C-B6EC-5E4CF1C1706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AB150-8201-AA1F-B8C2-BD68400A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65A17-2F82-CF95-BFD1-72AC707B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BABA-A334-46C0-BF94-1ED99294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4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D024-DBB4-3333-0F9E-E47BD7BB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85DB3-1535-4E9F-9F9C-36095C8E5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B566D-6F88-CBFB-369F-606CACFC8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24FCA-B614-671F-2536-DF4251AF5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04EAA-7BEB-B4E7-D82E-20EC59E64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BF068-5033-7E68-2C56-4D926272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72E-AB10-424C-B6EC-5E4CF1C1706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3EFB3-6342-2D6E-0BB2-64CD984C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7253D-3654-83FA-F41E-AFAD10F8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BABA-A334-46C0-BF94-1ED99294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7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E00B-AB3F-87C2-CFDD-FAD30824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6DD11-912A-4883-474C-D2524229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72E-AB10-424C-B6EC-5E4CF1C1706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84EED-4938-8B9D-4EB8-5D76FF7B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EA63C-D827-EE67-B02E-B50FE2D0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BABA-A334-46C0-BF94-1ED99294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F7642-649F-8886-D9B2-2AD62F84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72E-AB10-424C-B6EC-5E4CF1C1706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ACA45-D552-C094-46FC-9C53E040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62DF4-3B19-7D1B-63A7-390D612D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BABA-A334-46C0-BF94-1ED99294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4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26CC-7F6E-30EA-F9F3-021DE348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94145-C21B-6A1D-494A-2801AEDE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EF9C0-1E56-A676-A4E6-CAC50CCAF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FDF42-86D5-A268-D992-5F9BF8E4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72E-AB10-424C-B6EC-5E4CF1C1706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42674-CD70-F389-1351-0242E5AD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42006-C5A9-BB45-8E29-25FFE1BA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BABA-A334-46C0-BF94-1ED99294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8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E10C-3798-63F6-721F-CD7CBB89E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0CF94-46C0-1083-0FB3-DE2A274BF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B6B93-22AA-6C21-E0C3-8A5093675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AD0D6-CCE0-EB60-AED1-C1F85643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72E-AB10-424C-B6EC-5E4CF1C1706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8512B-A625-C988-DA6A-A3D1E191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5C41F-19C1-52AD-A644-DB6AA586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BABA-A334-46C0-BF94-1ED99294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4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0371B-66B2-EBA8-7AC7-F2FEF12D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9E70C-5015-7496-CE09-431F5B03E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BF826-276A-0614-7B21-B0B43B099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172E-AB10-424C-B6EC-5E4CF1C1706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959D7-18B6-B9C7-2873-8D6159B4D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1D809-B83C-4522-9883-745CFBB31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BABA-A334-46C0-BF94-1ED99294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erson operating a machine&#10;&#10;Description automatically generated">
            <a:extLst>
              <a:ext uri="{FF2B5EF4-FFF2-40B4-BE49-F238E27FC236}">
                <a16:creationId xmlns:a16="http://schemas.microsoft.com/office/drawing/2014/main" id="{9BAF7929-71E2-9300-03D3-98187528F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82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8558DA-8987-B8CD-7AE7-837ABC4BE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03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B338C0-3197-C774-ECDC-99CD7790E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34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9971FA96-C33A-E4F6-C29C-0420259B1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25B3-43CB-73BC-7EBD-78CC2E13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74578"/>
            <a:ext cx="4977578" cy="363928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2"/>
                </a:solidFill>
              </a:rPr>
              <a:t>   </a:t>
            </a:r>
            <a:r>
              <a:rPr lang="en-US" sz="8000" b="1" dirty="0">
                <a:solidFill>
                  <a:schemeClr val="tx2"/>
                </a:solidFill>
              </a:rPr>
              <a:t>Thank You</a:t>
            </a:r>
            <a:endParaRPr lang="en-US" sz="1800" b="1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606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6DAAD7-062C-E97D-E53A-8247FE2D9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2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06A989-8D35-529F-329A-662C1996B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3" b="79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8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EA70D2-D131-A279-EC19-75D716D1B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ACE4F9-724B-F388-A75E-CA963EAFD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1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D9E111-F64B-57F9-622C-A56528072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1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374F02-AFC5-F45B-8C1F-5C8CDF4C9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1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954DBD-971E-77B4-BA17-4D57FA518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9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A0914-2533-5012-A542-4A83ABB96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9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02-131212-009</dc:creator>
  <cp:lastModifiedBy>02-131212-009</cp:lastModifiedBy>
  <cp:revision>1</cp:revision>
  <dcterms:created xsi:type="dcterms:W3CDTF">2023-12-31T05:43:27Z</dcterms:created>
  <dcterms:modified xsi:type="dcterms:W3CDTF">2023-12-31T05:52:01Z</dcterms:modified>
</cp:coreProperties>
</file>