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248" y="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5.png"/><Relationship Id="rId21" Type="http://schemas.openxmlformats.org/officeDocument/2006/relationships/image" Target="../media/image653.png"/><Relationship Id="rId42" Type="http://schemas.openxmlformats.org/officeDocument/2006/relationships/image" Target="../media/image673.png"/><Relationship Id="rId63" Type="http://schemas.openxmlformats.org/officeDocument/2006/relationships/image" Target="../media/image693.png"/><Relationship Id="rId84" Type="http://schemas.openxmlformats.org/officeDocument/2006/relationships/image" Target="../media/image712.png"/><Relationship Id="rId138" Type="http://schemas.openxmlformats.org/officeDocument/2006/relationships/image" Target="../media/image765.png"/><Relationship Id="rId159" Type="http://schemas.openxmlformats.org/officeDocument/2006/relationships/image" Target="../media/image786.png"/><Relationship Id="rId170" Type="http://schemas.openxmlformats.org/officeDocument/2006/relationships/image" Target="../media/image797.png"/><Relationship Id="rId191" Type="http://schemas.openxmlformats.org/officeDocument/2006/relationships/image" Target="../media/image818.png"/><Relationship Id="rId205" Type="http://schemas.openxmlformats.org/officeDocument/2006/relationships/image" Target="../media/image831.png"/><Relationship Id="rId107" Type="http://schemas.openxmlformats.org/officeDocument/2006/relationships/image" Target="../media/image735.png"/><Relationship Id="rId11" Type="http://schemas.openxmlformats.org/officeDocument/2006/relationships/image" Target="../media/image12.png"/><Relationship Id="rId32" Type="http://schemas.openxmlformats.org/officeDocument/2006/relationships/image" Target="../media/image663.png"/><Relationship Id="rId53" Type="http://schemas.openxmlformats.org/officeDocument/2006/relationships/image" Target="../media/image684.png"/><Relationship Id="rId74" Type="http://schemas.openxmlformats.org/officeDocument/2006/relationships/image" Target="../media/image703.png"/><Relationship Id="rId128" Type="http://schemas.openxmlformats.org/officeDocument/2006/relationships/image" Target="../media/image755.png"/><Relationship Id="rId149" Type="http://schemas.openxmlformats.org/officeDocument/2006/relationships/image" Target="../media/image776.png"/><Relationship Id="rId5" Type="http://schemas.openxmlformats.org/officeDocument/2006/relationships/image" Target="../media/image642.png"/><Relationship Id="rId90" Type="http://schemas.openxmlformats.org/officeDocument/2006/relationships/image" Target="../media/image718.png"/><Relationship Id="rId95" Type="http://schemas.openxmlformats.org/officeDocument/2006/relationships/image" Target="../media/image723.png"/><Relationship Id="rId160" Type="http://schemas.openxmlformats.org/officeDocument/2006/relationships/image" Target="../media/image787.png"/><Relationship Id="rId165" Type="http://schemas.openxmlformats.org/officeDocument/2006/relationships/image" Target="../media/image792.png"/><Relationship Id="rId181" Type="http://schemas.openxmlformats.org/officeDocument/2006/relationships/image" Target="../media/image808.png"/><Relationship Id="rId186" Type="http://schemas.openxmlformats.org/officeDocument/2006/relationships/image" Target="../media/image813.png"/><Relationship Id="rId216" Type="http://schemas.openxmlformats.org/officeDocument/2006/relationships/image" Target="../media/image842.png"/><Relationship Id="rId211" Type="http://schemas.openxmlformats.org/officeDocument/2006/relationships/image" Target="../media/image837.png"/><Relationship Id="rId22" Type="http://schemas.openxmlformats.org/officeDocument/2006/relationships/image" Target="../media/image654.png"/><Relationship Id="rId27" Type="http://schemas.openxmlformats.org/officeDocument/2006/relationships/image" Target="../media/image658.png"/><Relationship Id="rId43" Type="http://schemas.openxmlformats.org/officeDocument/2006/relationships/image" Target="../media/image674.png"/><Relationship Id="rId48" Type="http://schemas.openxmlformats.org/officeDocument/2006/relationships/image" Target="../media/image679.png"/><Relationship Id="rId64" Type="http://schemas.openxmlformats.org/officeDocument/2006/relationships/image" Target="../media/image694.png"/><Relationship Id="rId69" Type="http://schemas.openxmlformats.org/officeDocument/2006/relationships/image" Target="../media/image698.png"/><Relationship Id="rId113" Type="http://schemas.openxmlformats.org/officeDocument/2006/relationships/image" Target="../media/image741.png"/><Relationship Id="rId118" Type="http://schemas.openxmlformats.org/officeDocument/2006/relationships/image" Target="../media/image746.png"/><Relationship Id="rId134" Type="http://schemas.openxmlformats.org/officeDocument/2006/relationships/image" Target="../media/image761.png"/><Relationship Id="rId139" Type="http://schemas.openxmlformats.org/officeDocument/2006/relationships/image" Target="../media/image766.png"/><Relationship Id="rId80" Type="http://schemas.openxmlformats.org/officeDocument/2006/relationships/image" Target="../media/image709.png"/><Relationship Id="rId85" Type="http://schemas.openxmlformats.org/officeDocument/2006/relationships/image" Target="../media/image713.png"/><Relationship Id="rId150" Type="http://schemas.openxmlformats.org/officeDocument/2006/relationships/image" Target="../media/image777.png"/><Relationship Id="rId155" Type="http://schemas.openxmlformats.org/officeDocument/2006/relationships/image" Target="../media/image782.png"/><Relationship Id="rId171" Type="http://schemas.openxmlformats.org/officeDocument/2006/relationships/image" Target="../media/image798.png"/><Relationship Id="rId176" Type="http://schemas.openxmlformats.org/officeDocument/2006/relationships/image" Target="../media/image803.png"/><Relationship Id="rId192" Type="http://schemas.openxmlformats.org/officeDocument/2006/relationships/image" Target="../media/image819.png"/><Relationship Id="rId197" Type="http://schemas.openxmlformats.org/officeDocument/2006/relationships/image" Target="../media/image30.png"/><Relationship Id="rId206" Type="http://schemas.openxmlformats.org/officeDocument/2006/relationships/image" Target="../media/image832.png"/><Relationship Id="rId201" Type="http://schemas.openxmlformats.org/officeDocument/2006/relationships/image" Target="../media/image827.png"/><Relationship Id="rId12" Type="http://schemas.openxmlformats.org/officeDocument/2006/relationships/image" Target="../media/image647.png"/><Relationship Id="rId17" Type="http://schemas.openxmlformats.org/officeDocument/2006/relationships/image" Target="../media/image650.png"/><Relationship Id="rId33" Type="http://schemas.openxmlformats.org/officeDocument/2006/relationships/image" Target="../media/image664.png"/><Relationship Id="rId38" Type="http://schemas.openxmlformats.org/officeDocument/2006/relationships/image" Target="../media/image669.png"/><Relationship Id="rId59" Type="http://schemas.openxmlformats.org/officeDocument/2006/relationships/image" Target="../media/image689.png"/><Relationship Id="rId103" Type="http://schemas.openxmlformats.org/officeDocument/2006/relationships/image" Target="../media/image731.png"/><Relationship Id="rId108" Type="http://schemas.openxmlformats.org/officeDocument/2006/relationships/image" Target="../media/image736.png"/><Relationship Id="rId124" Type="http://schemas.openxmlformats.org/officeDocument/2006/relationships/image" Target="../media/image751.png"/><Relationship Id="rId129" Type="http://schemas.openxmlformats.org/officeDocument/2006/relationships/image" Target="../media/image756.png"/><Relationship Id="rId54" Type="http://schemas.openxmlformats.org/officeDocument/2006/relationships/image" Target="../media/image685.png"/><Relationship Id="rId70" Type="http://schemas.openxmlformats.org/officeDocument/2006/relationships/image" Target="../media/image699.png"/><Relationship Id="rId75" Type="http://schemas.openxmlformats.org/officeDocument/2006/relationships/image" Target="../media/image704.png"/><Relationship Id="rId91" Type="http://schemas.openxmlformats.org/officeDocument/2006/relationships/image" Target="../media/image719.png"/><Relationship Id="rId96" Type="http://schemas.openxmlformats.org/officeDocument/2006/relationships/image" Target="../media/image724.png"/><Relationship Id="rId140" Type="http://schemas.openxmlformats.org/officeDocument/2006/relationships/image" Target="../media/image767.png"/><Relationship Id="rId145" Type="http://schemas.openxmlformats.org/officeDocument/2006/relationships/image" Target="../media/image772.png"/><Relationship Id="rId161" Type="http://schemas.openxmlformats.org/officeDocument/2006/relationships/image" Target="../media/image788.png"/><Relationship Id="rId166" Type="http://schemas.openxmlformats.org/officeDocument/2006/relationships/image" Target="../media/image793.png"/><Relationship Id="rId182" Type="http://schemas.openxmlformats.org/officeDocument/2006/relationships/image" Target="../media/image809.png"/><Relationship Id="rId187" Type="http://schemas.openxmlformats.org/officeDocument/2006/relationships/image" Target="../media/image814.png"/><Relationship Id="rId217" Type="http://schemas.openxmlformats.org/officeDocument/2006/relationships/image" Target="../media/image8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3.png"/><Relationship Id="rId212" Type="http://schemas.openxmlformats.org/officeDocument/2006/relationships/image" Target="../media/image838.png"/><Relationship Id="rId23" Type="http://schemas.openxmlformats.org/officeDocument/2006/relationships/image" Target="../media/image655.png"/><Relationship Id="rId28" Type="http://schemas.openxmlformats.org/officeDocument/2006/relationships/image" Target="../media/image659.png"/><Relationship Id="rId49" Type="http://schemas.openxmlformats.org/officeDocument/2006/relationships/image" Target="../media/image680.png"/><Relationship Id="rId114" Type="http://schemas.openxmlformats.org/officeDocument/2006/relationships/image" Target="../media/image742.png"/><Relationship Id="rId119" Type="http://schemas.openxmlformats.org/officeDocument/2006/relationships/image" Target="../media/image747.png"/><Relationship Id="rId44" Type="http://schemas.openxmlformats.org/officeDocument/2006/relationships/image" Target="../media/image675.png"/><Relationship Id="rId60" Type="http://schemas.openxmlformats.org/officeDocument/2006/relationships/image" Target="../media/image690.png"/><Relationship Id="rId65" Type="http://schemas.openxmlformats.org/officeDocument/2006/relationships/image" Target="../media/image695.png"/><Relationship Id="rId81" Type="http://schemas.openxmlformats.org/officeDocument/2006/relationships/image" Target="../media/image710.png"/><Relationship Id="rId86" Type="http://schemas.openxmlformats.org/officeDocument/2006/relationships/image" Target="../media/image714.png"/><Relationship Id="rId130" Type="http://schemas.openxmlformats.org/officeDocument/2006/relationships/image" Target="../media/image757.png"/><Relationship Id="rId135" Type="http://schemas.openxmlformats.org/officeDocument/2006/relationships/image" Target="../media/image762.png"/><Relationship Id="rId151" Type="http://schemas.openxmlformats.org/officeDocument/2006/relationships/image" Target="../media/image778.png"/><Relationship Id="rId156" Type="http://schemas.openxmlformats.org/officeDocument/2006/relationships/image" Target="../media/image783.png"/><Relationship Id="rId177" Type="http://schemas.openxmlformats.org/officeDocument/2006/relationships/image" Target="../media/image804.png"/><Relationship Id="rId198" Type="http://schemas.openxmlformats.org/officeDocument/2006/relationships/image" Target="../media/image824.png"/><Relationship Id="rId172" Type="http://schemas.openxmlformats.org/officeDocument/2006/relationships/image" Target="../media/image799.png"/><Relationship Id="rId193" Type="http://schemas.openxmlformats.org/officeDocument/2006/relationships/image" Target="../media/image820.png"/><Relationship Id="rId202" Type="http://schemas.openxmlformats.org/officeDocument/2006/relationships/image" Target="../media/image828.png"/><Relationship Id="rId207" Type="http://schemas.openxmlformats.org/officeDocument/2006/relationships/image" Target="../media/image833.png"/><Relationship Id="rId13" Type="http://schemas.openxmlformats.org/officeDocument/2006/relationships/image" Target="../media/image648.png"/><Relationship Id="rId18" Type="http://schemas.openxmlformats.org/officeDocument/2006/relationships/image" Target="../media/image651.png"/><Relationship Id="rId39" Type="http://schemas.openxmlformats.org/officeDocument/2006/relationships/image" Target="../media/image670.png"/><Relationship Id="rId109" Type="http://schemas.openxmlformats.org/officeDocument/2006/relationships/image" Target="../media/image737.png"/><Relationship Id="rId34" Type="http://schemas.openxmlformats.org/officeDocument/2006/relationships/image" Target="../media/image665.png"/><Relationship Id="rId50" Type="http://schemas.openxmlformats.org/officeDocument/2006/relationships/image" Target="../media/image681.png"/><Relationship Id="rId55" Type="http://schemas.openxmlformats.org/officeDocument/2006/relationships/image" Target="../media/image686.png"/><Relationship Id="rId76" Type="http://schemas.openxmlformats.org/officeDocument/2006/relationships/image" Target="../media/image705.png"/><Relationship Id="rId97" Type="http://schemas.openxmlformats.org/officeDocument/2006/relationships/image" Target="../media/image725.png"/><Relationship Id="rId104" Type="http://schemas.openxmlformats.org/officeDocument/2006/relationships/image" Target="../media/image732.png"/><Relationship Id="rId120" Type="http://schemas.openxmlformats.org/officeDocument/2006/relationships/image" Target="../media/image748.png"/><Relationship Id="rId125" Type="http://schemas.openxmlformats.org/officeDocument/2006/relationships/image" Target="../media/image752.png"/><Relationship Id="rId141" Type="http://schemas.openxmlformats.org/officeDocument/2006/relationships/image" Target="../media/image768.png"/><Relationship Id="rId146" Type="http://schemas.openxmlformats.org/officeDocument/2006/relationships/image" Target="../media/image773.png"/><Relationship Id="rId167" Type="http://schemas.openxmlformats.org/officeDocument/2006/relationships/image" Target="../media/image794.png"/><Relationship Id="rId188" Type="http://schemas.openxmlformats.org/officeDocument/2006/relationships/image" Target="../media/image815.png"/><Relationship Id="rId7" Type="http://schemas.openxmlformats.org/officeDocument/2006/relationships/image" Target="../media/image644.png"/><Relationship Id="rId71" Type="http://schemas.openxmlformats.org/officeDocument/2006/relationships/image" Target="../media/image700.png"/><Relationship Id="rId92" Type="http://schemas.openxmlformats.org/officeDocument/2006/relationships/image" Target="../media/image720.png"/><Relationship Id="rId162" Type="http://schemas.openxmlformats.org/officeDocument/2006/relationships/image" Target="../media/image789.png"/><Relationship Id="rId183" Type="http://schemas.openxmlformats.org/officeDocument/2006/relationships/image" Target="../media/image810.png"/><Relationship Id="rId213" Type="http://schemas.openxmlformats.org/officeDocument/2006/relationships/image" Target="../media/image839.png"/><Relationship Id="rId2" Type="http://schemas.openxmlformats.org/officeDocument/2006/relationships/image" Target="../media/image641.png"/><Relationship Id="rId29" Type="http://schemas.openxmlformats.org/officeDocument/2006/relationships/image" Target="../media/image660.png"/><Relationship Id="rId24" Type="http://schemas.openxmlformats.org/officeDocument/2006/relationships/image" Target="../media/image656.png"/><Relationship Id="rId40" Type="http://schemas.openxmlformats.org/officeDocument/2006/relationships/image" Target="../media/image671.png"/><Relationship Id="rId45" Type="http://schemas.openxmlformats.org/officeDocument/2006/relationships/image" Target="../media/image676.png"/><Relationship Id="rId66" Type="http://schemas.openxmlformats.org/officeDocument/2006/relationships/image" Target="../media/image696.png"/><Relationship Id="rId87" Type="http://schemas.openxmlformats.org/officeDocument/2006/relationships/image" Target="../media/image715.png"/><Relationship Id="rId110" Type="http://schemas.openxmlformats.org/officeDocument/2006/relationships/image" Target="../media/image738.png"/><Relationship Id="rId115" Type="http://schemas.openxmlformats.org/officeDocument/2006/relationships/image" Target="../media/image743.png"/><Relationship Id="rId131" Type="http://schemas.openxmlformats.org/officeDocument/2006/relationships/image" Target="../media/image758.png"/><Relationship Id="rId136" Type="http://schemas.openxmlformats.org/officeDocument/2006/relationships/image" Target="../media/image763.png"/><Relationship Id="rId157" Type="http://schemas.openxmlformats.org/officeDocument/2006/relationships/image" Target="../media/image784.png"/><Relationship Id="rId178" Type="http://schemas.openxmlformats.org/officeDocument/2006/relationships/image" Target="../media/image805.png"/><Relationship Id="rId61" Type="http://schemas.openxmlformats.org/officeDocument/2006/relationships/image" Target="../media/image691.png"/><Relationship Id="rId82" Type="http://schemas.openxmlformats.org/officeDocument/2006/relationships/image" Target="../media/image711.png"/><Relationship Id="rId152" Type="http://schemas.openxmlformats.org/officeDocument/2006/relationships/image" Target="../media/image779.png"/><Relationship Id="rId173" Type="http://schemas.openxmlformats.org/officeDocument/2006/relationships/image" Target="../media/image800.png"/><Relationship Id="rId194" Type="http://schemas.openxmlformats.org/officeDocument/2006/relationships/image" Target="../media/image821.png"/><Relationship Id="rId199" Type="http://schemas.openxmlformats.org/officeDocument/2006/relationships/image" Target="../media/image825.png"/><Relationship Id="rId203" Type="http://schemas.openxmlformats.org/officeDocument/2006/relationships/image" Target="../media/image829.png"/><Relationship Id="rId208" Type="http://schemas.openxmlformats.org/officeDocument/2006/relationships/image" Target="../media/image834.png"/><Relationship Id="rId19" Type="http://schemas.openxmlformats.org/officeDocument/2006/relationships/image" Target="../media/image554.png"/><Relationship Id="rId14" Type="http://schemas.openxmlformats.org/officeDocument/2006/relationships/image" Target="../media/image290.png"/><Relationship Id="rId30" Type="http://schemas.openxmlformats.org/officeDocument/2006/relationships/image" Target="../media/image661.png"/><Relationship Id="rId35" Type="http://schemas.openxmlformats.org/officeDocument/2006/relationships/image" Target="../media/image666.png"/><Relationship Id="rId56" Type="http://schemas.openxmlformats.org/officeDocument/2006/relationships/image" Target="../media/image259.png"/><Relationship Id="rId77" Type="http://schemas.openxmlformats.org/officeDocument/2006/relationships/image" Target="../media/image706.png"/><Relationship Id="rId100" Type="http://schemas.openxmlformats.org/officeDocument/2006/relationships/image" Target="../media/image728.png"/><Relationship Id="rId105" Type="http://schemas.openxmlformats.org/officeDocument/2006/relationships/image" Target="../media/image733.png"/><Relationship Id="rId126" Type="http://schemas.openxmlformats.org/officeDocument/2006/relationships/image" Target="../media/image753.png"/><Relationship Id="rId147" Type="http://schemas.openxmlformats.org/officeDocument/2006/relationships/image" Target="../media/image774.png"/><Relationship Id="rId168" Type="http://schemas.openxmlformats.org/officeDocument/2006/relationships/image" Target="../media/image795.png"/><Relationship Id="rId8" Type="http://schemas.openxmlformats.org/officeDocument/2006/relationships/image" Target="../media/image645.png"/><Relationship Id="rId51" Type="http://schemas.openxmlformats.org/officeDocument/2006/relationships/image" Target="../media/image682.png"/><Relationship Id="rId72" Type="http://schemas.openxmlformats.org/officeDocument/2006/relationships/image" Target="../media/image701.png"/><Relationship Id="rId93" Type="http://schemas.openxmlformats.org/officeDocument/2006/relationships/image" Target="../media/image721.png"/><Relationship Id="rId98" Type="http://schemas.openxmlformats.org/officeDocument/2006/relationships/image" Target="../media/image726.png"/><Relationship Id="rId121" Type="http://schemas.openxmlformats.org/officeDocument/2006/relationships/image" Target="../media/image749.png"/><Relationship Id="rId142" Type="http://schemas.openxmlformats.org/officeDocument/2006/relationships/image" Target="../media/image769.png"/><Relationship Id="rId163" Type="http://schemas.openxmlformats.org/officeDocument/2006/relationships/image" Target="../media/image790.png"/><Relationship Id="rId184" Type="http://schemas.openxmlformats.org/officeDocument/2006/relationships/image" Target="../media/image811.png"/><Relationship Id="rId189" Type="http://schemas.openxmlformats.org/officeDocument/2006/relationships/image" Target="../media/image816.png"/><Relationship Id="rId3" Type="http://schemas.openxmlformats.org/officeDocument/2006/relationships/image" Target="../media/image1.png"/><Relationship Id="rId214" Type="http://schemas.openxmlformats.org/officeDocument/2006/relationships/image" Target="../media/image840.png"/><Relationship Id="rId25" Type="http://schemas.openxmlformats.org/officeDocument/2006/relationships/image" Target="../media/image657.png"/><Relationship Id="rId46" Type="http://schemas.openxmlformats.org/officeDocument/2006/relationships/image" Target="../media/image677.png"/><Relationship Id="rId67" Type="http://schemas.openxmlformats.org/officeDocument/2006/relationships/image" Target="../media/image697.png"/><Relationship Id="rId116" Type="http://schemas.openxmlformats.org/officeDocument/2006/relationships/image" Target="../media/image744.png"/><Relationship Id="rId137" Type="http://schemas.openxmlformats.org/officeDocument/2006/relationships/image" Target="../media/image764.png"/><Relationship Id="rId158" Type="http://schemas.openxmlformats.org/officeDocument/2006/relationships/image" Target="../media/image785.png"/><Relationship Id="rId20" Type="http://schemas.openxmlformats.org/officeDocument/2006/relationships/image" Target="../media/image652.png"/><Relationship Id="rId41" Type="http://schemas.openxmlformats.org/officeDocument/2006/relationships/image" Target="../media/image672.png"/><Relationship Id="rId62" Type="http://schemas.openxmlformats.org/officeDocument/2006/relationships/image" Target="../media/image692.png"/><Relationship Id="rId83" Type="http://schemas.openxmlformats.org/officeDocument/2006/relationships/image" Target="../media/image48.png"/><Relationship Id="rId88" Type="http://schemas.openxmlformats.org/officeDocument/2006/relationships/image" Target="../media/image716.png"/><Relationship Id="rId111" Type="http://schemas.openxmlformats.org/officeDocument/2006/relationships/image" Target="../media/image739.png"/><Relationship Id="rId132" Type="http://schemas.openxmlformats.org/officeDocument/2006/relationships/image" Target="../media/image759.png"/><Relationship Id="rId153" Type="http://schemas.openxmlformats.org/officeDocument/2006/relationships/image" Target="../media/image780.png"/><Relationship Id="rId174" Type="http://schemas.openxmlformats.org/officeDocument/2006/relationships/image" Target="../media/image801.png"/><Relationship Id="rId179" Type="http://schemas.openxmlformats.org/officeDocument/2006/relationships/image" Target="../media/image806.png"/><Relationship Id="rId195" Type="http://schemas.openxmlformats.org/officeDocument/2006/relationships/image" Target="../media/image822.png"/><Relationship Id="rId209" Type="http://schemas.openxmlformats.org/officeDocument/2006/relationships/image" Target="../media/image835.png"/><Relationship Id="rId190" Type="http://schemas.openxmlformats.org/officeDocument/2006/relationships/image" Target="../media/image817.png"/><Relationship Id="rId204" Type="http://schemas.openxmlformats.org/officeDocument/2006/relationships/image" Target="../media/image830.png"/><Relationship Id="rId15" Type="http://schemas.openxmlformats.org/officeDocument/2006/relationships/image" Target="../media/image649.png"/><Relationship Id="rId36" Type="http://schemas.openxmlformats.org/officeDocument/2006/relationships/image" Target="../media/image667.png"/><Relationship Id="rId57" Type="http://schemas.openxmlformats.org/officeDocument/2006/relationships/image" Target="../media/image687.png"/><Relationship Id="rId106" Type="http://schemas.openxmlformats.org/officeDocument/2006/relationships/image" Target="../media/image734.png"/><Relationship Id="rId127" Type="http://schemas.openxmlformats.org/officeDocument/2006/relationships/image" Target="../media/image754.png"/><Relationship Id="rId10" Type="http://schemas.openxmlformats.org/officeDocument/2006/relationships/image" Target="../media/image646.png"/><Relationship Id="rId31" Type="http://schemas.openxmlformats.org/officeDocument/2006/relationships/image" Target="../media/image662.png"/><Relationship Id="rId52" Type="http://schemas.openxmlformats.org/officeDocument/2006/relationships/image" Target="../media/image683.png"/><Relationship Id="rId73" Type="http://schemas.openxmlformats.org/officeDocument/2006/relationships/image" Target="../media/image702.png"/><Relationship Id="rId78" Type="http://schemas.openxmlformats.org/officeDocument/2006/relationships/image" Target="../media/image707.png"/><Relationship Id="rId94" Type="http://schemas.openxmlformats.org/officeDocument/2006/relationships/image" Target="../media/image722.png"/><Relationship Id="rId99" Type="http://schemas.openxmlformats.org/officeDocument/2006/relationships/image" Target="../media/image727.png"/><Relationship Id="rId101" Type="http://schemas.openxmlformats.org/officeDocument/2006/relationships/image" Target="../media/image729.png"/><Relationship Id="rId122" Type="http://schemas.openxmlformats.org/officeDocument/2006/relationships/image" Target="../media/image328.png"/><Relationship Id="rId143" Type="http://schemas.openxmlformats.org/officeDocument/2006/relationships/image" Target="../media/image770.png"/><Relationship Id="rId148" Type="http://schemas.openxmlformats.org/officeDocument/2006/relationships/image" Target="../media/image775.png"/><Relationship Id="rId164" Type="http://schemas.openxmlformats.org/officeDocument/2006/relationships/image" Target="../media/image791.png"/><Relationship Id="rId169" Type="http://schemas.openxmlformats.org/officeDocument/2006/relationships/image" Target="../media/image796.png"/><Relationship Id="rId185" Type="http://schemas.openxmlformats.org/officeDocument/2006/relationships/image" Target="../media/image812.png"/><Relationship Id="rId4" Type="http://schemas.openxmlformats.org/officeDocument/2006/relationships/image" Target="../media/image61.png"/><Relationship Id="rId9" Type="http://schemas.openxmlformats.org/officeDocument/2006/relationships/image" Target="../media/image292.png"/><Relationship Id="rId180" Type="http://schemas.openxmlformats.org/officeDocument/2006/relationships/image" Target="../media/image807.png"/><Relationship Id="rId210" Type="http://schemas.openxmlformats.org/officeDocument/2006/relationships/image" Target="../media/image836.png"/><Relationship Id="rId215" Type="http://schemas.openxmlformats.org/officeDocument/2006/relationships/image" Target="../media/image841.png"/><Relationship Id="rId26" Type="http://schemas.openxmlformats.org/officeDocument/2006/relationships/image" Target="../media/image17.png"/><Relationship Id="rId47" Type="http://schemas.openxmlformats.org/officeDocument/2006/relationships/image" Target="../media/image678.png"/><Relationship Id="rId68" Type="http://schemas.openxmlformats.org/officeDocument/2006/relationships/image" Target="../media/image272.png"/><Relationship Id="rId89" Type="http://schemas.openxmlformats.org/officeDocument/2006/relationships/image" Target="../media/image717.png"/><Relationship Id="rId112" Type="http://schemas.openxmlformats.org/officeDocument/2006/relationships/image" Target="../media/image740.png"/><Relationship Id="rId133" Type="http://schemas.openxmlformats.org/officeDocument/2006/relationships/image" Target="../media/image760.png"/><Relationship Id="rId154" Type="http://schemas.openxmlformats.org/officeDocument/2006/relationships/image" Target="../media/image781.png"/><Relationship Id="rId175" Type="http://schemas.openxmlformats.org/officeDocument/2006/relationships/image" Target="../media/image802.png"/><Relationship Id="rId196" Type="http://schemas.openxmlformats.org/officeDocument/2006/relationships/image" Target="../media/image823.png"/><Relationship Id="rId200" Type="http://schemas.openxmlformats.org/officeDocument/2006/relationships/image" Target="../media/image826.png"/><Relationship Id="rId16" Type="http://schemas.openxmlformats.org/officeDocument/2006/relationships/image" Target="../media/image11.png"/><Relationship Id="rId37" Type="http://schemas.openxmlformats.org/officeDocument/2006/relationships/image" Target="../media/image668.png"/><Relationship Id="rId58" Type="http://schemas.openxmlformats.org/officeDocument/2006/relationships/image" Target="../media/image688.png"/><Relationship Id="rId79" Type="http://schemas.openxmlformats.org/officeDocument/2006/relationships/image" Target="../media/image708.png"/><Relationship Id="rId102" Type="http://schemas.openxmlformats.org/officeDocument/2006/relationships/image" Target="../media/image730.png"/><Relationship Id="rId123" Type="http://schemas.openxmlformats.org/officeDocument/2006/relationships/image" Target="../media/image750.png"/><Relationship Id="rId144" Type="http://schemas.openxmlformats.org/officeDocument/2006/relationships/image" Target="../media/image77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9.png"/><Relationship Id="rId13" Type="http://schemas.openxmlformats.org/officeDocument/2006/relationships/image" Target="../media/image849.png"/><Relationship Id="rId18" Type="http://schemas.openxmlformats.org/officeDocument/2006/relationships/image" Target="../media/image854.png"/><Relationship Id="rId26" Type="http://schemas.openxmlformats.org/officeDocument/2006/relationships/image" Target="../media/image862.png"/><Relationship Id="rId3" Type="http://schemas.openxmlformats.org/officeDocument/2006/relationships/image" Target="../media/image1.png"/><Relationship Id="rId21" Type="http://schemas.openxmlformats.org/officeDocument/2006/relationships/image" Target="../media/image857.png"/><Relationship Id="rId7" Type="http://schemas.openxmlformats.org/officeDocument/2006/relationships/image" Target="../media/image845.png"/><Relationship Id="rId12" Type="http://schemas.openxmlformats.org/officeDocument/2006/relationships/image" Target="../media/image848.png"/><Relationship Id="rId17" Type="http://schemas.openxmlformats.org/officeDocument/2006/relationships/image" Target="../media/image853.png"/><Relationship Id="rId25" Type="http://schemas.openxmlformats.org/officeDocument/2006/relationships/image" Target="../media/image861.png"/><Relationship Id="rId2" Type="http://schemas.openxmlformats.org/officeDocument/2006/relationships/image" Target="../media/image844.png"/><Relationship Id="rId16" Type="http://schemas.openxmlformats.org/officeDocument/2006/relationships/image" Target="../media/image852.png"/><Relationship Id="rId20" Type="http://schemas.openxmlformats.org/officeDocument/2006/relationships/image" Target="../media/image856.png"/><Relationship Id="rId29" Type="http://schemas.openxmlformats.org/officeDocument/2006/relationships/image" Target="../media/image8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0.png"/><Relationship Id="rId11" Type="http://schemas.openxmlformats.org/officeDocument/2006/relationships/image" Target="../media/image847.png"/><Relationship Id="rId24" Type="http://schemas.openxmlformats.org/officeDocument/2006/relationships/image" Target="../media/image860.png"/><Relationship Id="rId5" Type="http://schemas.openxmlformats.org/officeDocument/2006/relationships/image" Target="../media/image652.png"/><Relationship Id="rId15" Type="http://schemas.openxmlformats.org/officeDocument/2006/relationships/image" Target="../media/image851.png"/><Relationship Id="rId23" Type="http://schemas.openxmlformats.org/officeDocument/2006/relationships/image" Target="../media/image859.png"/><Relationship Id="rId28" Type="http://schemas.openxmlformats.org/officeDocument/2006/relationships/image" Target="../media/image864.png"/><Relationship Id="rId10" Type="http://schemas.openxmlformats.org/officeDocument/2006/relationships/image" Target="../media/image846.png"/><Relationship Id="rId19" Type="http://schemas.openxmlformats.org/officeDocument/2006/relationships/image" Target="../media/image855.png"/><Relationship Id="rId4" Type="http://schemas.openxmlformats.org/officeDocument/2006/relationships/image" Target="../media/image61.png"/><Relationship Id="rId9" Type="http://schemas.openxmlformats.org/officeDocument/2006/relationships/image" Target="../media/image11.png"/><Relationship Id="rId14" Type="http://schemas.openxmlformats.org/officeDocument/2006/relationships/image" Target="../media/image850.png"/><Relationship Id="rId22" Type="http://schemas.openxmlformats.org/officeDocument/2006/relationships/image" Target="../media/image858.png"/><Relationship Id="rId27" Type="http://schemas.openxmlformats.org/officeDocument/2006/relationships/image" Target="../media/image863.png"/><Relationship Id="rId30" Type="http://schemas.openxmlformats.org/officeDocument/2006/relationships/image" Target="../media/image866.jp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85.png"/><Relationship Id="rId117" Type="http://schemas.openxmlformats.org/officeDocument/2006/relationships/image" Target="../media/image974.png"/><Relationship Id="rId21" Type="http://schemas.openxmlformats.org/officeDocument/2006/relationships/image" Target="../media/image880.png"/><Relationship Id="rId42" Type="http://schemas.openxmlformats.org/officeDocument/2006/relationships/image" Target="../media/image899.png"/><Relationship Id="rId47" Type="http://schemas.openxmlformats.org/officeDocument/2006/relationships/image" Target="../media/image904.png"/><Relationship Id="rId63" Type="http://schemas.openxmlformats.org/officeDocument/2006/relationships/image" Target="../media/image920.png"/><Relationship Id="rId68" Type="http://schemas.openxmlformats.org/officeDocument/2006/relationships/image" Target="../media/image925.png"/><Relationship Id="rId84" Type="http://schemas.openxmlformats.org/officeDocument/2006/relationships/image" Target="../media/image941.png"/><Relationship Id="rId89" Type="http://schemas.openxmlformats.org/officeDocument/2006/relationships/image" Target="../media/image946.png"/><Relationship Id="rId112" Type="http://schemas.openxmlformats.org/officeDocument/2006/relationships/image" Target="../media/image969.png"/><Relationship Id="rId133" Type="http://schemas.openxmlformats.org/officeDocument/2006/relationships/image" Target="../media/image990.png"/><Relationship Id="rId138" Type="http://schemas.openxmlformats.org/officeDocument/2006/relationships/image" Target="../media/image995.png"/><Relationship Id="rId154" Type="http://schemas.openxmlformats.org/officeDocument/2006/relationships/image" Target="../media/image1011.png"/><Relationship Id="rId159" Type="http://schemas.openxmlformats.org/officeDocument/2006/relationships/image" Target="../media/image1016.png"/><Relationship Id="rId16" Type="http://schemas.openxmlformats.org/officeDocument/2006/relationships/image" Target="../media/image876.png"/><Relationship Id="rId107" Type="http://schemas.openxmlformats.org/officeDocument/2006/relationships/image" Target="../media/image964.png"/><Relationship Id="rId11" Type="http://schemas.openxmlformats.org/officeDocument/2006/relationships/image" Target="../media/image872.png"/><Relationship Id="rId32" Type="http://schemas.openxmlformats.org/officeDocument/2006/relationships/image" Target="../media/image890.png"/><Relationship Id="rId37" Type="http://schemas.openxmlformats.org/officeDocument/2006/relationships/image" Target="../media/image894.png"/><Relationship Id="rId53" Type="http://schemas.openxmlformats.org/officeDocument/2006/relationships/image" Target="../media/image910.png"/><Relationship Id="rId58" Type="http://schemas.openxmlformats.org/officeDocument/2006/relationships/image" Target="../media/image915.png"/><Relationship Id="rId74" Type="http://schemas.openxmlformats.org/officeDocument/2006/relationships/image" Target="../media/image931.png"/><Relationship Id="rId79" Type="http://schemas.openxmlformats.org/officeDocument/2006/relationships/image" Target="../media/image936.png"/><Relationship Id="rId102" Type="http://schemas.openxmlformats.org/officeDocument/2006/relationships/image" Target="../media/image959.png"/><Relationship Id="rId123" Type="http://schemas.openxmlformats.org/officeDocument/2006/relationships/image" Target="../media/image980.png"/><Relationship Id="rId128" Type="http://schemas.openxmlformats.org/officeDocument/2006/relationships/image" Target="../media/image985.png"/><Relationship Id="rId144" Type="http://schemas.openxmlformats.org/officeDocument/2006/relationships/image" Target="../media/image1001.png"/><Relationship Id="rId149" Type="http://schemas.openxmlformats.org/officeDocument/2006/relationships/image" Target="../media/image1006.png"/><Relationship Id="rId5" Type="http://schemas.openxmlformats.org/officeDocument/2006/relationships/image" Target="../media/image867.png"/><Relationship Id="rId90" Type="http://schemas.openxmlformats.org/officeDocument/2006/relationships/image" Target="../media/image947.png"/><Relationship Id="rId95" Type="http://schemas.openxmlformats.org/officeDocument/2006/relationships/image" Target="../media/image952.png"/><Relationship Id="rId160" Type="http://schemas.openxmlformats.org/officeDocument/2006/relationships/image" Target="../media/image1017.png"/><Relationship Id="rId165" Type="http://schemas.openxmlformats.org/officeDocument/2006/relationships/image" Target="../media/image1022.png"/><Relationship Id="rId22" Type="http://schemas.openxmlformats.org/officeDocument/2006/relationships/image" Target="../media/image881.png"/><Relationship Id="rId27" Type="http://schemas.openxmlformats.org/officeDocument/2006/relationships/image" Target="../media/image886.png"/><Relationship Id="rId43" Type="http://schemas.openxmlformats.org/officeDocument/2006/relationships/image" Target="../media/image900.png"/><Relationship Id="rId48" Type="http://schemas.openxmlformats.org/officeDocument/2006/relationships/image" Target="../media/image905.png"/><Relationship Id="rId64" Type="http://schemas.openxmlformats.org/officeDocument/2006/relationships/image" Target="../media/image921.png"/><Relationship Id="rId69" Type="http://schemas.openxmlformats.org/officeDocument/2006/relationships/image" Target="../media/image926.png"/><Relationship Id="rId113" Type="http://schemas.openxmlformats.org/officeDocument/2006/relationships/image" Target="../media/image970.png"/><Relationship Id="rId118" Type="http://schemas.openxmlformats.org/officeDocument/2006/relationships/image" Target="../media/image975.png"/><Relationship Id="rId134" Type="http://schemas.openxmlformats.org/officeDocument/2006/relationships/image" Target="../media/image991.png"/><Relationship Id="rId139" Type="http://schemas.openxmlformats.org/officeDocument/2006/relationships/image" Target="../media/image996.png"/><Relationship Id="rId80" Type="http://schemas.openxmlformats.org/officeDocument/2006/relationships/image" Target="../media/image937.png"/><Relationship Id="rId85" Type="http://schemas.openxmlformats.org/officeDocument/2006/relationships/image" Target="../media/image942.png"/><Relationship Id="rId150" Type="http://schemas.openxmlformats.org/officeDocument/2006/relationships/image" Target="../media/image1007.png"/><Relationship Id="rId155" Type="http://schemas.openxmlformats.org/officeDocument/2006/relationships/image" Target="../media/image1012.png"/><Relationship Id="rId12" Type="http://schemas.openxmlformats.org/officeDocument/2006/relationships/image" Target="../media/image873.png"/><Relationship Id="rId17" Type="http://schemas.openxmlformats.org/officeDocument/2006/relationships/image" Target="../media/image877.png"/><Relationship Id="rId33" Type="http://schemas.openxmlformats.org/officeDocument/2006/relationships/image" Target="../media/image891.png"/><Relationship Id="rId38" Type="http://schemas.openxmlformats.org/officeDocument/2006/relationships/image" Target="../media/image895.png"/><Relationship Id="rId59" Type="http://schemas.openxmlformats.org/officeDocument/2006/relationships/image" Target="../media/image916.png"/><Relationship Id="rId103" Type="http://schemas.openxmlformats.org/officeDocument/2006/relationships/image" Target="../media/image960.png"/><Relationship Id="rId108" Type="http://schemas.openxmlformats.org/officeDocument/2006/relationships/image" Target="../media/image965.png"/><Relationship Id="rId124" Type="http://schemas.openxmlformats.org/officeDocument/2006/relationships/image" Target="../media/image981.png"/><Relationship Id="rId129" Type="http://schemas.openxmlformats.org/officeDocument/2006/relationships/image" Target="../media/image986.png"/><Relationship Id="rId54" Type="http://schemas.openxmlformats.org/officeDocument/2006/relationships/image" Target="../media/image911.png"/><Relationship Id="rId70" Type="http://schemas.openxmlformats.org/officeDocument/2006/relationships/image" Target="../media/image927.png"/><Relationship Id="rId75" Type="http://schemas.openxmlformats.org/officeDocument/2006/relationships/image" Target="../media/image932.png"/><Relationship Id="rId91" Type="http://schemas.openxmlformats.org/officeDocument/2006/relationships/image" Target="../media/image948.png"/><Relationship Id="rId96" Type="http://schemas.openxmlformats.org/officeDocument/2006/relationships/image" Target="../media/image953.png"/><Relationship Id="rId140" Type="http://schemas.openxmlformats.org/officeDocument/2006/relationships/image" Target="../media/image997.png"/><Relationship Id="rId145" Type="http://schemas.openxmlformats.org/officeDocument/2006/relationships/image" Target="../media/image1002.png"/><Relationship Id="rId161" Type="http://schemas.openxmlformats.org/officeDocument/2006/relationships/image" Target="../media/image10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8.png"/><Relationship Id="rId15" Type="http://schemas.openxmlformats.org/officeDocument/2006/relationships/image" Target="../media/image875.png"/><Relationship Id="rId23" Type="http://schemas.openxmlformats.org/officeDocument/2006/relationships/image" Target="../media/image882.png"/><Relationship Id="rId28" Type="http://schemas.openxmlformats.org/officeDocument/2006/relationships/image" Target="../media/image887.png"/><Relationship Id="rId36" Type="http://schemas.openxmlformats.org/officeDocument/2006/relationships/image" Target="../media/image893.png"/><Relationship Id="rId49" Type="http://schemas.openxmlformats.org/officeDocument/2006/relationships/image" Target="../media/image906.png"/><Relationship Id="rId57" Type="http://schemas.openxmlformats.org/officeDocument/2006/relationships/image" Target="../media/image914.png"/><Relationship Id="rId106" Type="http://schemas.openxmlformats.org/officeDocument/2006/relationships/image" Target="../media/image963.png"/><Relationship Id="rId114" Type="http://schemas.openxmlformats.org/officeDocument/2006/relationships/image" Target="../media/image971.png"/><Relationship Id="rId119" Type="http://schemas.openxmlformats.org/officeDocument/2006/relationships/image" Target="../media/image976.png"/><Relationship Id="rId127" Type="http://schemas.openxmlformats.org/officeDocument/2006/relationships/image" Target="../media/image984.png"/><Relationship Id="rId10" Type="http://schemas.openxmlformats.org/officeDocument/2006/relationships/image" Target="../media/image871.png"/><Relationship Id="rId31" Type="http://schemas.openxmlformats.org/officeDocument/2006/relationships/image" Target="../media/image889.png"/><Relationship Id="rId44" Type="http://schemas.openxmlformats.org/officeDocument/2006/relationships/image" Target="../media/image901.png"/><Relationship Id="rId52" Type="http://schemas.openxmlformats.org/officeDocument/2006/relationships/image" Target="../media/image909.png"/><Relationship Id="rId60" Type="http://schemas.openxmlformats.org/officeDocument/2006/relationships/image" Target="../media/image917.png"/><Relationship Id="rId65" Type="http://schemas.openxmlformats.org/officeDocument/2006/relationships/image" Target="../media/image922.png"/><Relationship Id="rId73" Type="http://schemas.openxmlformats.org/officeDocument/2006/relationships/image" Target="../media/image930.png"/><Relationship Id="rId78" Type="http://schemas.openxmlformats.org/officeDocument/2006/relationships/image" Target="../media/image935.png"/><Relationship Id="rId81" Type="http://schemas.openxmlformats.org/officeDocument/2006/relationships/image" Target="../media/image938.png"/><Relationship Id="rId86" Type="http://schemas.openxmlformats.org/officeDocument/2006/relationships/image" Target="../media/image943.png"/><Relationship Id="rId94" Type="http://schemas.openxmlformats.org/officeDocument/2006/relationships/image" Target="../media/image951.png"/><Relationship Id="rId99" Type="http://schemas.openxmlformats.org/officeDocument/2006/relationships/image" Target="../media/image956.png"/><Relationship Id="rId101" Type="http://schemas.openxmlformats.org/officeDocument/2006/relationships/image" Target="../media/image958.png"/><Relationship Id="rId122" Type="http://schemas.openxmlformats.org/officeDocument/2006/relationships/image" Target="../media/image979.png"/><Relationship Id="rId130" Type="http://schemas.openxmlformats.org/officeDocument/2006/relationships/image" Target="../media/image987.png"/><Relationship Id="rId135" Type="http://schemas.openxmlformats.org/officeDocument/2006/relationships/image" Target="../media/image992.png"/><Relationship Id="rId143" Type="http://schemas.openxmlformats.org/officeDocument/2006/relationships/image" Target="../media/image1000.png"/><Relationship Id="rId148" Type="http://schemas.openxmlformats.org/officeDocument/2006/relationships/image" Target="../media/image1005.png"/><Relationship Id="rId151" Type="http://schemas.openxmlformats.org/officeDocument/2006/relationships/image" Target="../media/image1008.png"/><Relationship Id="rId156" Type="http://schemas.openxmlformats.org/officeDocument/2006/relationships/image" Target="../media/image1013.png"/><Relationship Id="rId164" Type="http://schemas.openxmlformats.org/officeDocument/2006/relationships/image" Target="../media/image1021.png"/><Relationship Id="rId4" Type="http://schemas.openxmlformats.org/officeDocument/2006/relationships/image" Target="../media/image652.png"/><Relationship Id="rId9" Type="http://schemas.openxmlformats.org/officeDocument/2006/relationships/image" Target="../media/image606.png"/><Relationship Id="rId13" Type="http://schemas.openxmlformats.org/officeDocument/2006/relationships/image" Target="../media/image874.png"/><Relationship Id="rId18" Type="http://schemas.openxmlformats.org/officeDocument/2006/relationships/image" Target="../media/image878.png"/><Relationship Id="rId39" Type="http://schemas.openxmlformats.org/officeDocument/2006/relationships/image" Target="../media/image896.png"/><Relationship Id="rId109" Type="http://schemas.openxmlformats.org/officeDocument/2006/relationships/image" Target="../media/image966.png"/><Relationship Id="rId34" Type="http://schemas.openxmlformats.org/officeDocument/2006/relationships/image" Target="../media/image892.png"/><Relationship Id="rId50" Type="http://schemas.openxmlformats.org/officeDocument/2006/relationships/image" Target="../media/image907.png"/><Relationship Id="rId55" Type="http://schemas.openxmlformats.org/officeDocument/2006/relationships/image" Target="../media/image912.png"/><Relationship Id="rId76" Type="http://schemas.openxmlformats.org/officeDocument/2006/relationships/image" Target="../media/image933.png"/><Relationship Id="rId97" Type="http://schemas.openxmlformats.org/officeDocument/2006/relationships/image" Target="../media/image954.png"/><Relationship Id="rId104" Type="http://schemas.openxmlformats.org/officeDocument/2006/relationships/image" Target="../media/image961.png"/><Relationship Id="rId120" Type="http://schemas.openxmlformats.org/officeDocument/2006/relationships/image" Target="../media/image977.png"/><Relationship Id="rId125" Type="http://schemas.openxmlformats.org/officeDocument/2006/relationships/image" Target="../media/image982.png"/><Relationship Id="rId141" Type="http://schemas.openxmlformats.org/officeDocument/2006/relationships/image" Target="../media/image998.png"/><Relationship Id="rId146" Type="http://schemas.openxmlformats.org/officeDocument/2006/relationships/image" Target="../media/image1003.png"/><Relationship Id="rId7" Type="http://schemas.openxmlformats.org/officeDocument/2006/relationships/image" Target="../media/image869.png"/><Relationship Id="rId71" Type="http://schemas.openxmlformats.org/officeDocument/2006/relationships/image" Target="../media/image928.png"/><Relationship Id="rId92" Type="http://schemas.openxmlformats.org/officeDocument/2006/relationships/image" Target="../media/image949.png"/><Relationship Id="rId162" Type="http://schemas.openxmlformats.org/officeDocument/2006/relationships/image" Target="../media/image1019.png"/><Relationship Id="rId2" Type="http://schemas.openxmlformats.org/officeDocument/2006/relationships/image" Target="../media/image1.png"/><Relationship Id="rId29" Type="http://schemas.openxmlformats.org/officeDocument/2006/relationships/image" Target="../media/image253.png"/><Relationship Id="rId24" Type="http://schemas.openxmlformats.org/officeDocument/2006/relationships/image" Target="../media/image883.png"/><Relationship Id="rId40" Type="http://schemas.openxmlformats.org/officeDocument/2006/relationships/image" Target="../media/image897.png"/><Relationship Id="rId45" Type="http://schemas.openxmlformats.org/officeDocument/2006/relationships/image" Target="../media/image902.png"/><Relationship Id="rId66" Type="http://schemas.openxmlformats.org/officeDocument/2006/relationships/image" Target="../media/image923.png"/><Relationship Id="rId87" Type="http://schemas.openxmlformats.org/officeDocument/2006/relationships/image" Target="../media/image944.png"/><Relationship Id="rId110" Type="http://schemas.openxmlformats.org/officeDocument/2006/relationships/image" Target="../media/image967.png"/><Relationship Id="rId115" Type="http://schemas.openxmlformats.org/officeDocument/2006/relationships/image" Target="../media/image972.png"/><Relationship Id="rId131" Type="http://schemas.openxmlformats.org/officeDocument/2006/relationships/image" Target="../media/image988.png"/><Relationship Id="rId136" Type="http://schemas.openxmlformats.org/officeDocument/2006/relationships/image" Target="../media/image993.png"/><Relationship Id="rId157" Type="http://schemas.openxmlformats.org/officeDocument/2006/relationships/image" Target="../media/image1014.png"/><Relationship Id="rId61" Type="http://schemas.openxmlformats.org/officeDocument/2006/relationships/image" Target="../media/image918.png"/><Relationship Id="rId82" Type="http://schemas.openxmlformats.org/officeDocument/2006/relationships/image" Target="../media/image939.png"/><Relationship Id="rId152" Type="http://schemas.openxmlformats.org/officeDocument/2006/relationships/image" Target="../media/image1009.png"/><Relationship Id="rId19" Type="http://schemas.openxmlformats.org/officeDocument/2006/relationships/image" Target="../media/image17.png"/><Relationship Id="rId14" Type="http://schemas.openxmlformats.org/officeDocument/2006/relationships/image" Target="../media/image292.png"/><Relationship Id="rId30" Type="http://schemas.openxmlformats.org/officeDocument/2006/relationships/image" Target="../media/image888.png"/><Relationship Id="rId35" Type="http://schemas.openxmlformats.org/officeDocument/2006/relationships/image" Target="../media/image257.png"/><Relationship Id="rId56" Type="http://schemas.openxmlformats.org/officeDocument/2006/relationships/image" Target="../media/image913.png"/><Relationship Id="rId77" Type="http://schemas.openxmlformats.org/officeDocument/2006/relationships/image" Target="../media/image934.png"/><Relationship Id="rId100" Type="http://schemas.openxmlformats.org/officeDocument/2006/relationships/image" Target="../media/image957.png"/><Relationship Id="rId105" Type="http://schemas.openxmlformats.org/officeDocument/2006/relationships/image" Target="../media/image962.png"/><Relationship Id="rId126" Type="http://schemas.openxmlformats.org/officeDocument/2006/relationships/image" Target="../media/image983.png"/><Relationship Id="rId147" Type="http://schemas.openxmlformats.org/officeDocument/2006/relationships/image" Target="../media/image1004.png"/><Relationship Id="rId8" Type="http://schemas.openxmlformats.org/officeDocument/2006/relationships/image" Target="../media/image870.png"/><Relationship Id="rId51" Type="http://schemas.openxmlformats.org/officeDocument/2006/relationships/image" Target="../media/image908.png"/><Relationship Id="rId72" Type="http://schemas.openxmlformats.org/officeDocument/2006/relationships/image" Target="../media/image929.png"/><Relationship Id="rId93" Type="http://schemas.openxmlformats.org/officeDocument/2006/relationships/image" Target="../media/image950.png"/><Relationship Id="rId98" Type="http://schemas.openxmlformats.org/officeDocument/2006/relationships/image" Target="../media/image955.png"/><Relationship Id="rId121" Type="http://schemas.openxmlformats.org/officeDocument/2006/relationships/image" Target="../media/image978.png"/><Relationship Id="rId142" Type="http://schemas.openxmlformats.org/officeDocument/2006/relationships/image" Target="../media/image999.png"/><Relationship Id="rId163" Type="http://schemas.openxmlformats.org/officeDocument/2006/relationships/image" Target="../media/image1020.png"/><Relationship Id="rId3" Type="http://schemas.openxmlformats.org/officeDocument/2006/relationships/image" Target="../media/image61.png"/><Relationship Id="rId25" Type="http://schemas.openxmlformats.org/officeDocument/2006/relationships/image" Target="../media/image884.png"/><Relationship Id="rId46" Type="http://schemas.openxmlformats.org/officeDocument/2006/relationships/image" Target="../media/image903.png"/><Relationship Id="rId67" Type="http://schemas.openxmlformats.org/officeDocument/2006/relationships/image" Target="../media/image924.png"/><Relationship Id="rId116" Type="http://schemas.openxmlformats.org/officeDocument/2006/relationships/image" Target="../media/image973.png"/><Relationship Id="rId137" Type="http://schemas.openxmlformats.org/officeDocument/2006/relationships/image" Target="../media/image994.png"/><Relationship Id="rId158" Type="http://schemas.openxmlformats.org/officeDocument/2006/relationships/image" Target="../media/image1015.png"/><Relationship Id="rId20" Type="http://schemas.openxmlformats.org/officeDocument/2006/relationships/image" Target="../media/image879.png"/><Relationship Id="rId41" Type="http://schemas.openxmlformats.org/officeDocument/2006/relationships/image" Target="../media/image898.png"/><Relationship Id="rId62" Type="http://schemas.openxmlformats.org/officeDocument/2006/relationships/image" Target="../media/image919.png"/><Relationship Id="rId83" Type="http://schemas.openxmlformats.org/officeDocument/2006/relationships/image" Target="../media/image940.png"/><Relationship Id="rId88" Type="http://schemas.openxmlformats.org/officeDocument/2006/relationships/image" Target="../media/image945.png"/><Relationship Id="rId111" Type="http://schemas.openxmlformats.org/officeDocument/2006/relationships/image" Target="../media/image968.png"/><Relationship Id="rId132" Type="http://schemas.openxmlformats.org/officeDocument/2006/relationships/image" Target="../media/image989.png"/><Relationship Id="rId153" Type="http://schemas.openxmlformats.org/officeDocument/2006/relationships/image" Target="../media/image101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7.png"/><Relationship Id="rId18" Type="http://schemas.openxmlformats.org/officeDocument/2006/relationships/image" Target="../media/image1029.png"/><Relationship Id="rId26" Type="http://schemas.openxmlformats.org/officeDocument/2006/relationships/image" Target="../media/image1036.png"/><Relationship Id="rId39" Type="http://schemas.openxmlformats.org/officeDocument/2006/relationships/image" Target="../media/image1049.png"/><Relationship Id="rId21" Type="http://schemas.openxmlformats.org/officeDocument/2006/relationships/image" Target="../media/image1032.png"/><Relationship Id="rId34" Type="http://schemas.openxmlformats.org/officeDocument/2006/relationships/image" Target="../media/image1044.png"/><Relationship Id="rId42" Type="http://schemas.openxmlformats.org/officeDocument/2006/relationships/image" Target="../media/image1052.png"/><Relationship Id="rId47" Type="http://schemas.openxmlformats.org/officeDocument/2006/relationships/image" Target="../media/image1057.png"/><Relationship Id="rId50" Type="http://schemas.openxmlformats.org/officeDocument/2006/relationships/image" Target="../media/image1060.png"/><Relationship Id="rId55" Type="http://schemas.openxmlformats.org/officeDocument/2006/relationships/image" Target="../media/image1065.png"/><Relationship Id="rId63" Type="http://schemas.openxmlformats.org/officeDocument/2006/relationships/image" Target="../media/image1073.png"/><Relationship Id="rId68" Type="http://schemas.openxmlformats.org/officeDocument/2006/relationships/image" Target="../media/image1078.png"/><Relationship Id="rId7" Type="http://schemas.openxmlformats.org/officeDocument/2006/relationships/image" Target="../media/image1024.png"/><Relationship Id="rId71" Type="http://schemas.openxmlformats.org/officeDocument/2006/relationships/image" Target="../media/image1081.png"/><Relationship Id="rId2" Type="http://schemas.openxmlformats.org/officeDocument/2006/relationships/image" Target="../media/image55.png"/><Relationship Id="rId16" Type="http://schemas.openxmlformats.org/officeDocument/2006/relationships/image" Target="../media/image64.png"/><Relationship Id="rId29" Type="http://schemas.openxmlformats.org/officeDocument/2006/relationships/image" Target="../media/image1039.png"/><Relationship Id="rId11" Type="http://schemas.openxmlformats.org/officeDocument/2006/relationships/image" Target="../media/image8.png"/><Relationship Id="rId24" Type="http://schemas.openxmlformats.org/officeDocument/2006/relationships/image" Target="../media/image1034.png"/><Relationship Id="rId32" Type="http://schemas.openxmlformats.org/officeDocument/2006/relationships/image" Target="../media/image1042.png"/><Relationship Id="rId37" Type="http://schemas.openxmlformats.org/officeDocument/2006/relationships/image" Target="../media/image1047.png"/><Relationship Id="rId40" Type="http://schemas.openxmlformats.org/officeDocument/2006/relationships/image" Target="../media/image1050.png"/><Relationship Id="rId45" Type="http://schemas.openxmlformats.org/officeDocument/2006/relationships/image" Target="../media/image1055.png"/><Relationship Id="rId53" Type="http://schemas.openxmlformats.org/officeDocument/2006/relationships/image" Target="../media/image1063.png"/><Relationship Id="rId58" Type="http://schemas.openxmlformats.org/officeDocument/2006/relationships/image" Target="../media/image1068.png"/><Relationship Id="rId66" Type="http://schemas.openxmlformats.org/officeDocument/2006/relationships/image" Target="../media/image1076.png"/><Relationship Id="rId5" Type="http://schemas.openxmlformats.org/officeDocument/2006/relationships/image" Target="../media/image290.png"/><Relationship Id="rId15" Type="http://schemas.openxmlformats.org/officeDocument/2006/relationships/image" Target="../media/image879.png"/><Relationship Id="rId23" Type="http://schemas.openxmlformats.org/officeDocument/2006/relationships/image" Target="../media/image1033.png"/><Relationship Id="rId28" Type="http://schemas.openxmlformats.org/officeDocument/2006/relationships/image" Target="../media/image1038.png"/><Relationship Id="rId36" Type="http://schemas.openxmlformats.org/officeDocument/2006/relationships/image" Target="../media/image1046.png"/><Relationship Id="rId49" Type="http://schemas.openxmlformats.org/officeDocument/2006/relationships/image" Target="../media/image1059.png"/><Relationship Id="rId57" Type="http://schemas.openxmlformats.org/officeDocument/2006/relationships/image" Target="../media/image1067.png"/><Relationship Id="rId61" Type="http://schemas.openxmlformats.org/officeDocument/2006/relationships/image" Target="../media/image1071.png"/><Relationship Id="rId10" Type="http://schemas.openxmlformats.org/officeDocument/2006/relationships/image" Target="../media/image1026.png"/><Relationship Id="rId19" Type="http://schemas.openxmlformats.org/officeDocument/2006/relationships/image" Target="../media/image1030.png"/><Relationship Id="rId31" Type="http://schemas.openxmlformats.org/officeDocument/2006/relationships/image" Target="../media/image1041.png"/><Relationship Id="rId44" Type="http://schemas.openxmlformats.org/officeDocument/2006/relationships/image" Target="../media/image1054.png"/><Relationship Id="rId52" Type="http://schemas.openxmlformats.org/officeDocument/2006/relationships/image" Target="../media/image1062.png"/><Relationship Id="rId60" Type="http://schemas.openxmlformats.org/officeDocument/2006/relationships/image" Target="../media/image1070.png"/><Relationship Id="rId65" Type="http://schemas.openxmlformats.org/officeDocument/2006/relationships/image" Target="../media/image1075.png"/><Relationship Id="rId73" Type="http://schemas.openxmlformats.org/officeDocument/2006/relationships/image" Target="../media/image1083.jpg"/><Relationship Id="rId4" Type="http://schemas.openxmlformats.org/officeDocument/2006/relationships/image" Target="../media/image61.png"/><Relationship Id="rId9" Type="http://schemas.openxmlformats.org/officeDocument/2006/relationships/image" Target="../media/image606.png"/><Relationship Id="rId14" Type="http://schemas.openxmlformats.org/officeDocument/2006/relationships/image" Target="../media/image17.png"/><Relationship Id="rId22" Type="http://schemas.openxmlformats.org/officeDocument/2006/relationships/image" Target="../media/image881.png"/><Relationship Id="rId27" Type="http://schemas.openxmlformats.org/officeDocument/2006/relationships/image" Target="../media/image1037.png"/><Relationship Id="rId30" Type="http://schemas.openxmlformats.org/officeDocument/2006/relationships/image" Target="../media/image1040.png"/><Relationship Id="rId35" Type="http://schemas.openxmlformats.org/officeDocument/2006/relationships/image" Target="../media/image1045.png"/><Relationship Id="rId43" Type="http://schemas.openxmlformats.org/officeDocument/2006/relationships/image" Target="../media/image1053.png"/><Relationship Id="rId48" Type="http://schemas.openxmlformats.org/officeDocument/2006/relationships/image" Target="../media/image1058.png"/><Relationship Id="rId56" Type="http://schemas.openxmlformats.org/officeDocument/2006/relationships/image" Target="../media/image1066.png"/><Relationship Id="rId64" Type="http://schemas.openxmlformats.org/officeDocument/2006/relationships/image" Target="../media/image1074.png"/><Relationship Id="rId69" Type="http://schemas.openxmlformats.org/officeDocument/2006/relationships/image" Target="../media/image1079.png"/><Relationship Id="rId8" Type="http://schemas.openxmlformats.org/officeDocument/2006/relationships/image" Target="../media/image1025.png"/><Relationship Id="rId51" Type="http://schemas.openxmlformats.org/officeDocument/2006/relationships/image" Target="../media/image1061.png"/><Relationship Id="rId72" Type="http://schemas.openxmlformats.org/officeDocument/2006/relationships/image" Target="../media/image1082.png"/><Relationship Id="rId3" Type="http://schemas.openxmlformats.org/officeDocument/2006/relationships/image" Target="../media/image1.png"/><Relationship Id="rId12" Type="http://schemas.openxmlformats.org/officeDocument/2006/relationships/image" Target="../media/image564.png"/><Relationship Id="rId17" Type="http://schemas.openxmlformats.org/officeDocument/2006/relationships/image" Target="../media/image1028.png"/><Relationship Id="rId25" Type="http://schemas.openxmlformats.org/officeDocument/2006/relationships/image" Target="../media/image1035.png"/><Relationship Id="rId33" Type="http://schemas.openxmlformats.org/officeDocument/2006/relationships/image" Target="../media/image1043.png"/><Relationship Id="rId38" Type="http://schemas.openxmlformats.org/officeDocument/2006/relationships/image" Target="../media/image1048.png"/><Relationship Id="rId46" Type="http://schemas.openxmlformats.org/officeDocument/2006/relationships/image" Target="../media/image1056.png"/><Relationship Id="rId59" Type="http://schemas.openxmlformats.org/officeDocument/2006/relationships/image" Target="../media/image1069.png"/><Relationship Id="rId67" Type="http://schemas.openxmlformats.org/officeDocument/2006/relationships/image" Target="../media/image1077.png"/><Relationship Id="rId20" Type="http://schemas.openxmlformats.org/officeDocument/2006/relationships/image" Target="../media/image1031.png"/><Relationship Id="rId41" Type="http://schemas.openxmlformats.org/officeDocument/2006/relationships/image" Target="../media/image1051.png"/><Relationship Id="rId54" Type="http://schemas.openxmlformats.org/officeDocument/2006/relationships/image" Target="../media/image1064.png"/><Relationship Id="rId62" Type="http://schemas.openxmlformats.org/officeDocument/2006/relationships/image" Target="../media/image1072.png"/><Relationship Id="rId70" Type="http://schemas.openxmlformats.org/officeDocument/2006/relationships/image" Target="../media/image10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23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98.png"/><Relationship Id="rId117" Type="http://schemas.openxmlformats.org/officeDocument/2006/relationships/image" Target="../media/image1182.png"/><Relationship Id="rId21" Type="http://schemas.openxmlformats.org/officeDocument/2006/relationships/image" Target="../media/image1095.png"/><Relationship Id="rId42" Type="http://schemas.openxmlformats.org/officeDocument/2006/relationships/image" Target="../media/image1114.png"/><Relationship Id="rId47" Type="http://schemas.openxmlformats.org/officeDocument/2006/relationships/image" Target="../media/image1118.png"/><Relationship Id="rId63" Type="http://schemas.openxmlformats.org/officeDocument/2006/relationships/image" Target="../media/image1133.png"/><Relationship Id="rId68" Type="http://schemas.openxmlformats.org/officeDocument/2006/relationships/image" Target="../media/image1137.png"/><Relationship Id="rId84" Type="http://schemas.openxmlformats.org/officeDocument/2006/relationships/image" Target="../media/image52.png"/><Relationship Id="rId89" Type="http://schemas.openxmlformats.org/officeDocument/2006/relationships/image" Target="../media/image1156.png"/><Relationship Id="rId112" Type="http://schemas.openxmlformats.org/officeDocument/2006/relationships/image" Target="../media/image1177.png"/><Relationship Id="rId16" Type="http://schemas.openxmlformats.org/officeDocument/2006/relationships/image" Target="../media/image1091.png"/><Relationship Id="rId107" Type="http://schemas.openxmlformats.org/officeDocument/2006/relationships/image" Target="../media/image1173.png"/><Relationship Id="rId11" Type="http://schemas.openxmlformats.org/officeDocument/2006/relationships/image" Target="../media/image63.png"/><Relationship Id="rId32" Type="http://schemas.openxmlformats.org/officeDocument/2006/relationships/image" Target="../media/image1104.png"/><Relationship Id="rId37" Type="http://schemas.openxmlformats.org/officeDocument/2006/relationships/image" Target="../media/image1109.png"/><Relationship Id="rId53" Type="http://schemas.openxmlformats.org/officeDocument/2006/relationships/image" Target="../media/image1123.png"/><Relationship Id="rId58" Type="http://schemas.openxmlformats.org/officeDocument/2006/relationships/image" Target="../media/image1128.png"/><Relationship Id="rId74" Type="http://schemas.openxmlformats.org/officeDocument/2006/relationships/image" Target="../media/image1143.png"/><Relationship Id="rId79" Type="http://schemas.openxmlformats.org/officeDocument/2006/relationships/image" Target="../media/image1147.png"/><Relationship Id="rId102" Type="http://schemas.openxmlformats.org/officeDocument/2006/relationships/image" Target="../media/image1168.png"/><Relationship Id="rId123" Type="http://schemas.openxmlformats.org/officeDocument/2006/relationships/image" Target="../media/image1187.png"/><Relationship Id="rId128" Type="http://schemas.openxmlformats.org/officeDocument/2006/relationships/image" Target="../media/image1191.png"/><Relationship Id="rId5" Type="http://schemas.openxmlformats.org/officeDocument/2006/relationships/image" Target="../media/image413.png"/><Relationship Id="rId90" Type="http://schemas.openxmlformats.org/officeDocument/2006/relationships/image" Target="../media/image1157.png"/><Relationship Id="rId95" Type="http://schemas.openxmlformats.org/officeDocument/2006/relationships/image" Target="../media/image1162.png"/><Relationship Id="rId19" Type="http://schemas.openxmlformats.org/officeDocument/2006/relationships/image" Target="../media/image1093.png"/><Relationship Id="rId14" Type="http://schemas.openxmlformats.org/officeDocument/2006/relationships/image" Target="../media/image1089.png"/><Relationship Id="rId22" Type="http://schemas.openxmlformats.org/officeDocument/2006/relationships/image" Target="../media/image1096.png"/><Relationship Id="rId27" Type="http://schemas.openxmlformats.org/officeDocument/2006/relationships/image" Target="../media/image1099.png"/><Relationship Id="rId30" Type="http://schemas.openxmlformats.org/officeDocument/2006/relationships/image" Target="../media/image1102.png"/><Relationship Id="rId35" Type="http://schemas.openxmlformats.org/officeDocument/2006/relationships/image" Target="../media/image1107.png"/><Relationship Id="rId43" Type="http://schemas.openxmlformats.org/officeDocument/2006/relationships/image" Target="../media/image1115.png"/><Relationship Id="rId48" Type="http://schemas.openxmlformats.org/officeDocument/2006/relationships/image" Target="../media/image1119.png"/><Relationship Id="rId56" Type="http://schemas.openxmlformats.org/officeDocument/2006/relationships/image" Target="../media/image1126.png"/><Relationship Id="rId64" Type="http://schemas.openxmlformats.org/officeDocument/2006/relationships/image" Target="../media/image1134.png"/><Relationship Id="rId69" Type="http://schemas.openxmlformats.org/officeDocument/2006/relationships/image" Target="../media/image1138.png"/><Relationship Id="rId77" Type="http://schemas.openxmlformats.org/officeDocument/2006/relationships/image" Target="../media/image1145.png"/><Relationship Id="rId100" Type="http://schemas.openxmlformats.org/officeDocument/2006/relationships/image" Target="../media/image105.png"/><Relationship Id="rId105" Type="http://schemas.openxmlformats.org/officeDocument/2006/relationships/image" Target="../media/image1171.png"/><Relationship Id="rId113" Type="http://schemas.openxmlformats.org/officeDocument/2006/relationships/image" Target="../media/image1178.png"/><Relationship Id="rId118" Type="http://schemas.openxmlformats.org/officeDocument/2006/relationships/image" Target="../media/image1183.png"/><Relationship Id="rId126" Type="http://schemas.openxmlformats.org/officeDocument/2006/relationships/image" Target="../media/image1189.png"/><Relationship Id="rId8" Type="http://schemas.openxmlformats.org/officeDocument/2006/relationships/image" Target="../media/image1085.png"/><Relationship Id="rId51" Type="http://schemas.openxmlformats.org/officeDocument/2006/relationships/image" Target="../media/image1121.png"/><Relationship Id="rId72" Type="http://schemas.openxmlformats.org/officeDocument/2006/relationships/image" Target="../media/image1141.png"/><Relationship Id="rId80" Type="http://schemas.openxmlformats.org/officeDocument/2006/relationships/image" Target="../media/image1148.png"/><Relationship Id="rId85" Type="http://schemas.openxmlformats.org/officeDocument/2006/relationships/image" Target="../media/image1152.png"/><Relationship Id="rId93" Type="http://schemas.openxmlformats.org/officeDocument/2006/relationships/image" Target="../media/image1160.png"/><Relationship Id="rId98" Type="http://schemas.openxmlformats.org/officeDocument/2006/relationships/image" Target="../media/image1165.png"/><Relationship Id="rId121" Type="http://schemas.openxmlformats.org/officeDocument/2006/relationships/image" Target="../media/image1186.png"/><Relationship Id="rId3" Type="http://schemas.openxmlformats.org/officeDocument/2006/relationships/image" Target="../media/image1.png"/><Relationship Id="rId12" Type="http://schemas.openxmlformats.org/officeDocument/2006/relationships/image" Target="../media/image1087.png"/><Relationship Id="rId17" Type="http://schemas.openxmlformats.org/officeDocument/2006/relationships/image" Target="../media/image881.png"/><Relationship Id="rId25" Type="http://schemas.openxmlformats.org/officeDocument/2006/relationships/image" Target="../media/image68.png"/><Relationship Id="rId33" Type="http://schemas.openxmlformats.org/officeDocument/2006/relationships/image" Target="../media/image1105.png"/><Relationship Id="rId38" Type="http://schemas.openxmlformats.org/officeDocument/2006/relationships/image" Target="../media/image1110.png"/><Relationship Id="rId46" Type="http://schemas.openxmlformats.org/officeDocument/2006/relationships/image" Target="../media/image1117.png"/><Relationship Id="rId59" Type="http://schemas.openxmlformats.org/officeDocument/2006/relationships/image" Target="../media/image1129.png"/><Relationship Id="rId67" Type="http://schemas.openxmlformats.org/officeDocument/2006/relationships/image" Target="../media/image48.png"/><Relationship Id="rId103" Type="http://schemas.openxmlformats.org/officeDocument/2006/relationships/image" Target="../media/image1169.png"/><Relationship Id="rId108" Type="http://schemas.openxmlformats.org/officeDocument/2006/relationships/image" Target="../media/image1174.png"/><Relationship Id="rId116" Type="http://schemas.openxmlformats.org/officeDocument/2006/relationships/image" Target="../media/image1181.png"/><Relationship Id="rId124" Type="http://schemas.openxmlformats.org/officeDocument/2006/relationships/image" Target="../media/image1188.png"/><Relationship Id="rId129" Type="http://schemas.openxmlformats.org/officeDocument/2006/relationships/image" Target="../media/image1192.png"/><Relationship Id="rId20" Type="http://schemas.openxmlformats.org/officeDocument/2006/relationships/image" Target="../media/image1094.png"/><Relationship Id="rId41" Type="http://schemas.openxmlformats.org/officeDocument/2006/relationships/image" Target="../media/image1113.png"/><Relationship Id="rId54" Type="http://schemas.openxmlformats.org/officeDocument/2006/relationships/image" Target="../media/image1124.png"/><Relationship Id="rId62" Type="http://schemas.openxmlformats.org/officeDocument/2006/relationships/image" Target="../media/image1132.png"/><Relationship Id="rId70" Type="http://schemas.openxmlformats.org/officeDocument/2006/relationships/image" Target="../media/image1139.png"/><Relationship Id="rId75" Type="http://schemas.openxmlformats.org/officeDocument/2006/relationships/image" Target="../media/image1144.png"/><Relationship Id="rId83" Type="http://schemas.openxmlformats.org/officeDocument/2006/relationships/image" Target="../media/image1151.png"/><Relationship Id="rId88" Type="http://schemas.openxmlformats.org/officeDocument/2006/relationships/image" Target="../media/image1155.png"/><Relationship Id="rId91" Type="http://schemas.openxmlformats.org/officeDocument/2006/relationships/image" Target="../media/image1158.png"/><Relationship Id="rId96" Type="http://schemas.openxmlformats.org/officeDocument/2006/relationships/image" Target="../media/image1163.png"/><Relationship Id="rId111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4.png"/><Relationship Id="rId15" Type="http://schemas.openxmlformats.org/officeDocument/2006/relationships/image" Target="../media/image1090.png"/><Relationship Id="rId23" Type="http://schemas.openxmlformats.org/officeDocument/2006/relationships/image" Target="../media/image364.png"/><Relationship Id="rId28" Type="http://schemas.openxmlformats.org/officeDocument/2006/relationships/image" Target="../media/image1100.png"/><Relationship Id="rId36" Type="http://schemas.openxmlformats.org/officeDocument/2006/relationships/image" Target="../media/image1108.png"/><Relationship Id="rId49" Type="http://schemas.openxmlformats.org/officeDocument/2006/relationships/image" Target="../media/image331.png"/><Relationship Id="rId57" Type="http://schemas.openxmlformats.org/officeDocument/2006/relationships/image" Target="../media/image1127.png"/><Relationship Id="rId106" Type="http://schemas.openxmlformats.org/officeDocument/2006/relationships/image" Target="../media/image1172.png"/><Relationship Id="rId114" Type="http://schemas.openxmlformats.org/officeDocument/2006/relationships/image" Target="../media/image1179.png"/><Relationship Id="rId119" Type="http://schemas.openxmlformats.org/officeDocument/2006/relationships/image" Target="../media/image1184.png"/><Relationship Id="rId127" Type="http://schemas.openxmlformats.org/officeDocument/2006/relationships/image" Target="../media/image1190.png"/><Relationship Id="rId10" Type="http://schemas.openxmlformats.org/officeDocument/2006/relationships/image" Target="../media/image17.png"/><Relationship Id="rId31" Type="http://schemas.openxmlformats.org/officeDocument/2006/relationships/image" Target="../media/image1103.png"/><Relationship Id="rId44" Type="http://schemas.openxmlformats.org/officeDocument/2006/relationships/image" Target="../media/image1116.png"/><Relationship Id="rId52" Type="http://schemas.openxmlformats.org/officeDocument/2006/relationships/image" Target="../media/image1122.png"/><Relationship Id="rId60" Type="http://schemas.openxmlformats.org/officeDocument/2006/relationships/image" Target="../media/image1130.png"/><Relationship Id="rId65" Type="http://schemas.openxmlformats.org/officeDocument/2006/relationships/image" Target="../media/image1135.png"/><Relationship Id="rId73" Type="http://schemas.openxmlformats.org/officeDocument/2006/relationships/image" Target="../media/image1142.png"/><Relationship Id="rId78" Type="http://schemas.openxmlformats.org/officeDocument/2006/relationships/image" Target="../media/image1146.png"/><Relationship Id="rId81" Type="http://schemas.openxmlformats.org/officeDocument/2006/relationships/image" Target="../media/image1149.png"/><Relationship Id="rId86" Type="http://schemas.openxmlformats.org/officeDocument/2006/relationships/image" Target="../media/image1153.png"/><Relationship Id="rId94" Type="http://schemas.openxmlformats.org/officeDocument/2006/relationships/image" Target="../media/image1161.png"/><Relationship Id="rId99" Type="http://schemas.openxmlformats.org/officeDocument/2006/relationships/image" Target="../media/image1166.png"/><Relationship Id="rId101" Type="http://schemas.openxmlformats.org/officeDocument/2006/relationships/image" Target="../media/image1167.png"/><Relationship Id="rId122" Type="http://schemas.openxmlformats.org/officeDocument/2006/relationships/image" Target="../media/image30.png"/><Relationship Id="rId130" Type="http://schemas.openxmlformats.org/officeDocument/2006/relationships/image" Target="../media/image1193.png"/><Relationship Id="rId4" Type="http://schemas.openxmlformats.org/officeDocument/2006/relationships/image" Target="../media/image61.png"/><Relationship Id="rId9" Type="http://schemas.openxmlformats.org/officeDocument/2006/relationships/image" Target="../media/image1086.png"/><Relationship Id="rId13" Type="http://schemas.openxmlformats.org/officeDocument/2006/relationships/image" Target="../media/image1088.png"/><Relationship Id="rId18" Type="http://schemas.openxmlformats.org/officeDocument/2006/relationships/image" Target="../media/image1092.png"/><Relationship Id="rId39" Type="http://schemas.openxmlformats.org/officeDocument/2006/relationships/image" Target="../media/image1111.png"/><Relationship Id="rId109" Type="http://schemas.openxmlformats.org/officeDocument/2006/relationships/image" Target="../media/image1175.png"/><Relationship Id="rId34" Type="http://schemas.openxmlformats.org/officeDocument/2006/relationships/image" Target="../media/image1106.png"/><Relationship Id="rId50" Type="http://schemas.openxmlformats.org/officeDocument/2006/relationships/image" Target="../media/image1120.png"/><Relationship Id="rId55" Type="http://schemas.openxmlformats.org/officeDocument/2006/relationships/image" Target="../media/image1125.png"/><Relationship Id="rId76" Type="http://schemas.openxmlformats.org/officeDocument/2006/relationships/image" Target="../media/image102.png"/><Relationship Id="rId97" Type="http://schemas.openxmlformats.org/officeDocument/2006/relationships/image" Target="../media/image1164.png"/><Relationship Id="rId104" Type="http://schemas.openxmlformats.org/officeDocument/2006/relationships/image" Target="../media/image1170.png"/><Relationship Id="rId120" Type="http://schemas.openxmlformats.org/officeDocument/2006/relationships/image" Target="../media/image1185.png"/><Relationship Id="rId125" Type="http://schemas.openxmlformats.org/officeDocument/2006/relationships/image" Target="../media/image516.png"/><Relationship Id="rId7" Type="http://schemas.openxmlformats.org/officeDocument/2006/relationships/image" Target="../media/image567.png"/><Relationship Id="rId71" Type="http://schemas.openxmlformats.org/officeDocument/2006/relationships/image" Target="../media/image1140.png"/><Relationship Id="rId92" Type="http://schemas.openxmlformats.org/officeDocument/2006/relationships/image" Target="../media/image1159.png"/><Relationship Id="rId2" Type="http://schemas.openxmlformats.org/officeDocument/2006/relationships/image" Target="../media/image109.png"/><Relationship Id="rId29" Type="http://schemas.openxmlformats.org/officeDocument/2006/relationships/image" Target="../media/image1101.png"/><Relationship Id="rId24" Type="http://schemas.openxmlformats.org/officeDocument/2006/relationships/image" Target="../media/image1097.png"/><Relationship Id="rId40" Type="http://schemas.openxmlformats.org/officeDocument/2006/relationships/image" Target="../media/image1112.png"/><Relationship Id="rId45" Type="http://schemas.openxmlformats.org/officeDocument/2006/relationships/image" Target="../media/image249.png"/><Relationship Id="rId66" Type="http://schemas.openxmlformats.org/officeDocument/2006/relationships/image" Target="../media/image1136.png"/><Relationship Id="rId87" Type="http://schemas.openxmlformats.org/officeDocument/2006/relationships/image" Target="../media/image1154.png"/><Relationship Id="rId110" Type="http://schemas.openxmlformats.org/officeDocument/2006/relationships/image" Target="../media/image1176.png"/><Relationship Id="rId115" Type="http://schemas.openxmlformats.org/officeDocument/2006/relationships/image" Target="../media/image1180.png"/><Relationship Id="rId131" Type="http://schemas.openxmlformats.org/officeDocument/2006/relationships/image" Target="../media/image1194.png"/><Relationship Id="rId61" Type="http://schemas.openxmlformats.org/officeDocument/2006/relationships/image" Target="../media/image1131.png"/><Relationship Id="rId82" Type="http://schemas.openxmlformats.org/officeDocument/2006/relationships/image" Target="../media/image11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6.png"/><Relationship Id="rId13" Type="http://schemas.openxmlformats.org/officeDocument/2006/relationships/image" Target="../media/image1198.png"/><Relationship Id="rId18" Type="http://schemas.openxmlformats.org/officeDocument/2006/relationships/image" Target="../media/image1203.png"/><Relationship Id="rId26" Type="http://schemas.openxmlformats.org/officeDocument/2006/relationships/image" Target="../media/image1211.png"/><Relationship Id="rId39" Type="http://schemas.openxmlformats.org/officeDocument/2006/relationships/image" Target="../media/image1224.png"/><Relationship Id="rId3" Type="http://schemas.openxmlformats.org/officeDocument/2006/relationships/image" Target="../media/image1.png"/><Relationship Id="rId21" Type="http://schemas.openxmlformats.org/officeDocument/2006/relationships/image" Target="../media/image1206.png"/><Relationship Id="rId34" Type="http://schemas.openxmlformats.org/officeDocument/2006/relationships/image" Target="../media/image1219.png"/><Relationship Id="rId7" Type="http://schemas.openxmlformats.org/officeDocument/2006/relationships/image" Target="../media/image1195.png"/><Relationship Id="rId12" Type="http://schemas.openxmlformats.org/officeDocument/2006/relationships/image" Target="../media/image1197.png"/><Relationship Id="rId17" Type="http://schemas.openxmlformats.org/officeDocument/2006/relationships/image" Target="../media/image1202.png"/><Relationship Id="rId25" Type="http://schemas.openxmlformats.org/officeDocument/2006/relationships/image" Target="../media/image1210.png"/><Relationship Id="rId33" Type="http://schemas.openxmlformats.org/officeDocument/2006/relationships/image" Target="../media/image1218.png"/><Relationship Id="rId38" Type="http://schemas.openxmlformats.org/officeDocument/2006/relationships/image" Target="../media/image1223.png"/><Relationship Id="rId2" Type="http://schemas.openxmlformats.org/officeDocument/2006/relationships/image" Target="../media/image177.png"/><Relationship Id="rId16" Type="http://schemas.openxmlformats.org/officeDocument/2006/relationships/image" Target="../media/image1201.png"/><Relationship Id="rId20" Type="http://schemas.openxmlformats.org/officeDocument/2006/relationships/image" Target="../media/image1205.png"/><Relationship Id="rId29" Type="http://schemas.openxmlformats.org/officeDocument/2006/relationships/image" Target="../media/image1214.png"/><Relationship Id="rId41" Type="http://schemas.openxmlformats.org/officeDocument/2006/relationships/image" Target="../media/image122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8.png"/><Relationship Id="rId11" Type="http://schemas.openxmlformats.org/officeDocument/2006/relationships/image" Target="../media/image652.png"/><Relationship Id="rId24" Type="http://schemas.openxmlformats.org/officeDocument/2006/relationships/image" Target="../media/image1209.png"/><Relationship Id="rId32" Type="http://schemas.openxmlformats.org/officeDocument/2006/relationships/image" Target="../media/image1217.png"/><Relationship Id="rId37" Type="http://schemas.openxmlformats.org/officeDocument/2006/relationships/image" Target="../media/image1222.png"/><Relationship Id="rId40" Type="http://schemas.openxmlformats.org/officeDocument/2006/relationships/image" Target="../media/image1225.png"/><Relationship Id="rId5" Type="http://schemas.openxmlformats.org/officeDocument/2006/relationships/image" Target="../media/image289.png"/><Relationship Id="rId15" Type="http://schemas.openxmlformats.org/officeDocument/2006/relationships/image" Target="../media/image1200.png"/><Relationship Id="rId23" Type="http://schemas.openxmlformats.org/officeDocument/2006/relationships/image" Target="../media/image1208.png"/><Relationship Id="rId28" Type="http://schemas.openxmlformats.org/officeDocument/2006/relationships/image" Target="../media/image1213.png"/><Relationship Id="rId36" Type="http://schemas.openxmlformats.org/officeDocument/2006/relationships/image" Target="../media/image1221.png"/><Relationship Id="rId10" Type="http://schemas.openxmlformats.org/officeDocument/2006/relationships/image" Target="../media/image559.png"/><Relationship Id="rId19" Type="http://schemas.openxmlformats.org/officeDocument/2006/relationships/image" Target="../media/image1204.png"/><Relationship Id="rId31" Type="http://schemas.openxmlformats.org/officeDocument/2006/relationships/image" Target="../media/image1216.png"/><Relationship Id="rId4" Type="http://schemas.openxmlformats.org/officeDocument/2006/relationships/image" Target="../media/image61.png"/><Relationship Id="rId9" Type="http://schemas.openxmlformats.org/officeDocument/2006/relationships/image" Target="../media/image558.png"/><Relationship Id="rId14" Type="http://schemas.openxmlformats.org/officeDocument/2006/relationships/image" Target="../media/image1199.png"/><Relationship Id="rId22" Type="http://schemas.openxmlformats.org/officeDocument/2006/relationships/image" Target="../media/image1207.png"/><Relationship Id="rId27" Type="http://schemas.openxmlformats.org/officeDocument/2006/relationships/image" Target="../media/image1212.png"/><Relationship Id="rId30" Type="http://schemas.openxmlformats.org/officeDocument/2006/relationships/image" Target="../media/image1215.png"/><Relationship Id="rId35" Type="http://schemas.openxmlformats.org/officeDocument/2006/relationships/image" Target="../media/image122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8.png"/><Relationship Id="rId18" Type="http://schemas.openxmlformats.org/officeDocument/2006/relationships/image" Target="../media/image1228.png"/><Relationship Id="rId26" Type="http://schemas.openxmlformats.org/officeDocument/2006/relationships/image" Target="../media/image1236.png"/><Relationship Id="rId39" Type="http://schemas.openxmlformats.org/officeDocument/2006/relationships/image" Target="../media/image1216.png"/><Relationship Id="rId3" Type="http://schemas.openxmlformats.org/officeDocument/2006/relationships/image" Target="../media/image1.png"/><Relationship Id="rId21" Type="http://schemas.openxmlformats.org/officeDocument/2006/relationships/image" Target="../media/image1231.png"/><Relationship Id="rId34" Type="http://schemas.openxmlformats.org/officeDocument/2006/relationships/image" Target="../media/image1211.png"/><Relationship Id="rId42" Type="http://schemas.openxmlformats.org/officeDocument/2006/relationships/image" Target="../media/image1218.png"/><Relationship Id="rId47" Type="http://schemas.openxmlformats.org/officeDocument/2006/relationships/image" Target="../media/image1224.png"/><Relationship Id="rId50" Type="http://schemas.openxmlformats.org/officeDocument/2006/relationships/image" Target="../media/image1242.jpg"/><Relationship Id="rId7" Type="http://schemas.openxmlformats.org/officeDocument/2006/relationships/image" Target="../media/image1195.png"/><Relationship Id="rId12" Type="http://schemas.openxmlformats.org/officeDocument/2006/relationships/image" Target="../media/image1197.png"/><Relationship Id="rId17" Type="http://schemas.openxmlformats.org/officeDocument/2006/relationships/image" Target="../media/image1227.png"/><Relationship Id="rId25" Type="http://schemas.openxmlformats.org/officeDocument/2006/relationships/image" Target="../media/image1235.png"/><Relationship Id="rId33" Type="http://schemas.openxmlformats.org/officeDocument/2006/relationships/image" Target="../media/image1210.png"/><Relationship Id="rId38" Type="http://schemas.openxmlformats.org/officeDocument/2006/relationships/image" Target="../media/image1215.png"/><Relationship Id="rId46" Type="http://schemas.openxmlformats.org/officeDocument/2006/relationships/image" Target="../media/image1223.png"/><Relationship Id="rId2" Type="http://schemas.openxmlformats.org/officeDocument/2006/relationships/image" Target="../media/image287.png"/><Relationship Id="rId16" Type="http://schemas.openxmlformats.org/officeDocument/2006/relationships/image" Target="../media/image1201.png"/><Relationship Id="rId20" Type="http://schemas.openxmlformats.org/officeDocument/2006/relationships/image" Target="../media/image1230.png"/><Relationship Id="rId29" Type="http://schemas.openxmlformats.org/officeDocument/2006/relationships/image" Target="../media/image1239.png"/><Relationship Id="rId41" Type="http://schemas.openxmlformats.org/officeDocument/2006/relationships/image" Target="../media/image12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8.png"/><Relationship Id="rId11" Type="http://schemas.openxmlformats.org/officeDocument/2006/relationships/image" Target="../media/image652.png"/><Relationship Id="rId24" Type="http://schemas.openxmlformats.org/officeDocument/2006/relationships/image" Target="../media/image1234.png"/><Relationship Id="rId32" Type="http://schemas.openxmlformats.org/officeDocument/2006/relationships/image" Target="../media/image1209.png"/><Relationship Id="rId37" Type="http://schemas.openxmlformats.org/officeDocument/2006/relationships/image" Target="../media/image1214.png"/><Relationship Id="rId40" Type="http://schemas.openxmlformats.org/officeDocument/2006/relationships/image" Target="../media/image1217.png"/><Relationship Id="rId45" Type="http://schemas.openxmlformats.org/officeDocument/2006/relationships/image" Target="../media/image1222.png"/><Relationship Id="rId5" Type="http://schemas.openxmlformats.org/officeDocument/2006/relationships/image" Target="../media/image289.png"/><Relationship Id="rId15" Type="http://schemas.openxmlformats.org/officeDocument/2006/relationships/image" Target="../media/image1200.png"/><Relationship Id="rId23" Type="http://schemas.openxmlformats.org/officeDocument/2006/relationships/image" Target="../media/image1233.png"/><Relationship Id="rId28" Type="http://schemas.openxmlformats.org/officeDocument/2006/relationships/image" Target="../media/image1238.png"/><Relationship Id="rId36" Type="http://schemas.openxmlformats.org/officeDocument/2006/relationships/image" Target="../media/image1213.png"/><Relationship Id="rId49" Type="http://schemas.openxmlformats.org/officeDocument/2006/relationships/image" Target="../media/image1226.jpg"/><Relationship Id="rId10" Type="http://schemas.openxmlformats.org/officeDocument/2006/relationships/image" Target="../media/image559.png"/><Relationship Id="rId19" Type="http://schemas.openxmlformats.org/officeDocument/2006/relationships/image" Target="../media/image1229.png"/><Relationship Id="rId31" Type="http://schemas.openxmlformats.org/officeDocument/2006/relationships/image" Target="../media/image1241.png"/><Relationship Id="rId44" Type="http://schemas.openxmlformats.org/officeDocument/2006/relationships/image" Target="../media/image1221.png"/><Relationship Id="rId4" Type="http://schemas.openxmlformats.org/officeDocument/2006/relationships/image" Target="../media/image61.png"/><Relationship Id="rId9" Type="http://schemas.openxmlformats.org/officeDocument/2006/relationships/image" Target="../media/image558.png"/><Relationship Id="rId14" Type="http://schemas.openxmlformats.org/officeDocument/2006/relationships/image" Target="../media/image1199.png"/><Relationship Id="rId22" Type="http://schemas.openxmlformats.org/officeDocument/2006/relationships/image" Target="../media/image1232.png"/><Relationship Id="rId27" Type="http://schemas.openxmlformats.org/officeDocument/2006/relationships/image" Target="../media/image1237.png"/><Relationship Id="rId30" Type="http://schemas.openxmlformats.org/officeDocument/2006/relationships/image" Target="../media/image1240.png"/><Relationship Id="rId35" Type="http://schemas.openxmlformats.org/officeDocument/2006/relationships/image" Target="../media/image1212.png"/><Relationship Id="rId43" Type="http://schemas.openxmlformats.org/officeDocument/2006/relationships/image" Target="../media/image1220.png"/><Relationship Id="rId48" Type="http://schemas.openxmlformats.org/officeDocument/2006/relationships/image" Target="../media/image1225.png"/><Relationship Id="rId8" Type="http://schemas.openxmlformats.org/officeDocument/2006/relationships/image" Target="../media/image119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4.png"/><Relationship Id="rId2" Type="http://schemas.openxmlformats.org/officeDocument/2006/relationships/image" Target="../media/image124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54" Type="http://schemas.openxmlformats.org/officeDocument/2006/relationships/image" Target="../media/image5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7.png"/><Relationship Id="rId39" Type="http://schemas.openxmlformats.org/officeDocument/2006/relationships/image" Target="../media/image90.png"/><Relationship Id="rId21" Type="http://schemas.openxmlformats.org/officeDocument/2006/relationships/image" Target="../media/image73.png"/><Relationship Id="rId34" Type="http://schemas.openxmlformats.org/officeDocument/2006/relationships/image" Target="../media/image85.png"/><Relationship Id="rId42" Type="http://schemas.openxmlformats.org/officeDocument/2006/relationships/image" Target="../media/image92.png"/><Relationship Id="rId47" Type="http://schemas.openxmlformats.org/officeDocument/2006/relationships/image" Target="../media/image97.png"/><Relationship Id="rId50" Type="http://schemas.openxmlformats.org/officeDocument/2006/relationships/image" Target="../media/image100.png"/><Relationship Id="rId55" Type="http://schemas.openxmlformats.org/officeDocument/2006/relationships/image" Target="../media/image105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46" Type="http://schemas.openxmlformats.org/officeDocument/2006/relationships/image" Target="../media/image96.png"/><Relationship Id="rId2" Type="http://schemas.openxmlformats.org/officeDocument/2006/relationships/image" Target="../media/image55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29" Type="http://schemas.openxmlformats.org/officeDocument/2006/relationships/image" Target="../media/image80.png"/><Relationship Id="rId41" Type="http://schemas.openxmlformats.org/officeDocument/2006/relationships/image" Target="../media/image23.png"/><Relationship Id="rId54" Type="http://schemas.openxmlformats.org/officeDocument/2006/relationships/image" Target="../media/image10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40" Type="http://schemas.openxmlformats.org/officeDocument/2006/relationships/image" Target="../media/image91.png"/><Relationship Id="rId45" Type="http://schemas.openxmlformats.org/officeDocument/2006/relationships/image" Target="../media/image95.png"/><Relationship Id="rId53" Type="http://schemas.openxmlformats.org/officeDocument/2006/relationships/image" Target="../media/image103.png"/><Relationship Id="rId58" Type="http://schemas.openxmlformats.org/officeDocument/2006/relationships/image" Target="../media/image108.jpg"/><Relationship Id="rId5" Type="http://schemas.openxmlformats.org/officeDocument/2006/relationships/image" Target="../media/image58.png"/><Relationship Id="rId15" Type="http://schemas.openxmlformats.org/officeDocument/2006/relationships/image" Target="../media/image67.png"/><Relationship Id="rId23" Type="http://schemas.openxmlformats.org/officeDocument/2006/relationships/image" Target="../media/image48.png"/><Relationship Id="rId28" Type="http://schemas.openxmlformats.org/officeDocument/2006/relationships/image" Target="../media/image79.png"/><Relationship Id="rId36" Type="http://schemas.openxmlformats.org/officeDocument/2006/relationships/image" Target="../media/image87.png"/><Relationship Id="rId49" Type="http://schemas.openxmlformats.org/officeDocument/2006/relationships/image" Target="../media/image99.png"/><Relationship Id="rId57" Type="http://schemas.openxmlformats.org/officeDocument/2006/relationships/image" Target="../media/image107.jpg"/><Relationship Id="rId10" Type="http://schemas.openxmlformats.org/officeDocument/2006/relationships/image" Target="../media/image17.png"/><Relationship Id="rId19" Type="http://schemas.openxmlformats.org/officeDocument/2006/relationships/image" Target="../media/image71.png"/><Relationship Id="rId31" Type="http://schemas.openxmlformats.org/officeDocument/2006/relationships/image" Target="../media/image82.png"/><Relationship Id="rId44" Type="http://schemas.openxmlformats.org/officeDocument/2006/relationships/image" Target="../media/image94.png"/><Relationship Id="rId52" Type="http://schemas.openxmlformats.org/officeDocument/2006/relationships/image" Target="../media/image10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43" Type="http://schemas.openxmlformats.org/officeDocument/2006/relationships/image" Target="../media/image93.png"/><Relationship Id="rId48" Type="http://schemas.openxmlformats.org/officeDocument/2006/relationships/image" Target="../media/image98.png"/><Relationship Id="rId56" Type="http://schemas.openxmlformats.org/officeDocument/2006/relationships/image" Target="../media/image106.png"/><Relationship Id="rId8" Type="http://schemas.openxmlformats.org/officeDocument/2006/relationships/image" Target="../media/image61.png"/><Relationship Id="rId51" Type="http://schemas.openxmlformats.org/officeDocument/2006/relationships/image" Target="../media/image101.png"/><Relationship Id="rId3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27.png"/><Relationship Id="rId39" Type="http://schemas.openxmlformats.org/officeDocument/2006/relationships/image" Target="../media/image140.png"/><Relationship Id="rId21" Type="http://schemas.openxmlformats.org/officeDocument/2006/relationships/image" Target="../media/image123.png"/><Relationship Id="rId34" Type="http://schemas.openxmlformats.org/officeDocument/2006/relationships/image" Target="../media/image135.png"/><Relationship Id="rId42" Type="http://schemas.openxmlformats.org/officeDocument/2006/relationships/image" Target="../media/image143.png"/><Relationship Id="rId47" Type="http://schemas.openxmlformats.org/officeDocument/2006/relationships/image" Target="../media/image147.png"/><Relationship Id="rId50" Type="http://schemas.openxmlformats.org/officeDocument/2006/relationships/image" Target="../media/image150.png"/><Relationship Id="rId55" Type="http://schemas.openxmlformats.org/officeDocument/2006/relationships/image" Target="../media/image155.png"/><Relationship Id="rId63" Type="http://schemas.openxmlformats.org/officeDocument/2006/relationships/image" Target="../media/image163.png"/><Relationship Id="rId68" Type="http://schemas.openxmlformats.org/officeDocument/2006/relationships/image" Target="../media/image168.png"/><Relationship Id="rId76" Type="http://schemas.openxmlformats.org/officeDocument/2006/relationships/image" Target="../media/image176.png"/><Relationship Id="rId7" Type="http://schemas.openxmlformats.org/officeDocument/2006/relationships/image" Target="../media/image112.png"/><Relationship Id="rId71" Type="http://schemas.openxmlformats.org/officeDocument/2006/relationships/image" Target="../media/image171.png"/><Relationship Id="rId2" Type="http://schemas.openxmlformats.org/officeDocument/2006/relationships/image" Target="../media/image109.png"/><Relationship Id="rId16" Type="http://schemas.openxmlformats.org/officeDocument/2006/relationships/image" Target="../media/image119.png"/><Relationship Id="rId29" Type="http://schemas.openxmlformats.org/officeDocument/2006/relationships/image" Target="../media/image130.png"/><Relationship Id="rId11" Type="http://schemas.openxmlformats.org/officeDocument/2006/relationships/image" Target="../media/image17.png"/><Relationship Id="rId24" Type="http://schemas.openxmlformats.org/officeDocument/2006/relationships/image" Target="../media/image85.png"/><Relationship Id="rId32" Type="http://schemas.openxmlformats.org/officeDocument/2006/relationships/image" Target="../media/image133.png"/><Relationship Id="rId37" Type="http://schemas.openxmlformats.org/officeDocument/2006/relationships/image" Target="../media/image138.png"/><Relationship Id="rId40" Type="http://schemas.openxmlformats.org/officeDocument/2006/relationships/image" Target="../media/image141.png"/><Relationship Id="rId45" Type="http://schemas.openxmlformats.org/officeDocument/2006/relationships/image" Target="../media/image145.png"/><Relationship Id="rId53" Type="http://schemas.openxmlformats.org/officeDocument/2006/relationships/image" Target="../media/image153.png"/><Relationship Id="rId58" Type="http://schemas.openxmlformats.org/officeDocument/2006/relationships/image" Target="../media/image158.png"/><Relationship Id="rId66" Type="http://schemas.openxmlformats.org/officeDocument/2006/relationships/image" Target="../media/image166.png"/><Relationship Id="rId74" Type="http://schemas.openxmlformats.org/officeDocument/2006/relationships/image" Target="../media/image174.png"/><Relationship Id="rId5" Type="http://schemas.openxmlformats.org/officeDocument/2006/relationships/image" Target="../media/image110.png"/><Relationship Id="rId15" Type="http://schemas.openxmlformats.org/officeDocument/2006/relationships/image" Target="../media/image118.png"/><Relationship Id="rId23" Type="http://schemas.openxmlformats.org/officeDocument/2006/relationships/image" Target="../media/image125.png"/><Relationship Id="rId28" Type="http://schemas.openxmlformats.org/officeDocument/2006/relationships/image" Target="../media/image129.png"/><Relationship Id="rId36" Type="http://schemas.openxmlformats.org/officeDocument/2006/relationships/image" Target="../media/image137.png"/><Relationship Id="rId49" Type="http://schemas.openxmlformats.org/officeDocument/2006/relationships/image" Target="../media/image149.png"/><Relationship Id="rId57" Type="http://schemas.openxmlformats.org/officeDocument/2006/relationships/image" Target="../media/image157.png"/><Relationship Id="rId61" Type="http://schemas.openxmlformats.org/officeDocument/2006/relationships/image" Target="../media/image161.png"/><Relationship Id="rId10" Type="http://schemas.openxmlformats.org/officeDocument/2006/relationships/image" Target="../media/image114.png"/><Relationship Id="rId19" Type="http://schemas.openxmlformats.org/officeDocument/2006/relationships/image" Target="../media/image122.png"/><Relationship Id="rId31" Type="http://schemas.openxmlformats.org/officeDocument/2006/relationships/image" Target="../media/image132.png"/><Relationship Id="rId44" Type="http://schemas.openxmlformats.org/officeDocument/2006/relationships/image" Target="../media/image144.png"/><Relationship Id="rId52" Type="http://schemas.openxmlformats.org/officeDocument/2006/relationships/image" Target="../media/image152.png"/><Relationship Id="rId60" Type="http://schemas.openxmlformats.org/officeDocument/2006/relationships/image" Target="../media/image160.png"/><Relationship Id="rId65" Type="http://schemas.openxmlformats.org/officeDocument/2006/relationships/image" Target="../media/image165.png"/><Relationship Id="rId73" Type="http://schemas.openxmlformats.org/officeDocument/2006/relationships/image" Target="../media/image173.png"/><Relationship Id="rId4" Type="http://schemas.openxmlformats.org/officeDocument/2006/relationships/image" Target="../media/image61.png"/><Relationship Id="rId9" Type="http://schemas.openxmlformats.org/officeDocument/2006/relationships/image" Target="../media/image113.png"/><Relationship Id="rId14" Type="http://schemas.openxmlformats.org/officeDocument/2006/relationships/image" Target="../media/image117.png"/><Relationship Id="rId22" Type="http://schemas.openxmlformats.org/officeDocument/2006/relationships/image" Target="../media/image124.png"/><Relationship Id="rId27" Type="http://schemas.openxmlformats.org/officeDocument/2006/relationships/image" Target="../media/image128.png"/><Relationship Id="rId30" Type="http://schemas.openxmlformats.org/officeDocument/2006/relationships/image" Target="../media/image131.png"/><Relationship Id="rId35" Type="http://schemas.openxmlformats.org/officeDocument/2006/relationships/image" Target="../media/image136.png"/><Relationship Id="rId43" Type="http://schemas.openxmlformats.org/officeDocument/2006/relationships/image" Target="../media/image23.png"/><Relationship Id="rId48" Type="http://schemas.openxmlformats.org/officeDocument/2006/relationships/image" Target="../media/image148.png"/><Relationship Id="rId56" Type="http://schemas.openxmlformats.org/officeDocument/2006/relationships/image" Target="../media/image156.png"/><Relationship Id="rId64" Type="http://schemas.openxmlformats.org/officeDocument/2006/relationships/image" Target="../media/image164.png"/><Relationship Id="rId69" Type="http://schemas.openxmlformats.org/officeDocument/2006/relationships/image" Target="../media/image169.png"/><Relationship Id="rId8" Type="http://schemas.openxmlformats.org/officeDocument/2006/relationships/image" Target="../media/image58.png"/><Relationship Id="rId51" Type="http://schemas.openxmlformats.org/officeDocument/2006/relationships/image" Target="../media/image151.png"/><Relationship Id="rId72" Type="http://schemas.openxmlformats.org/officeDocument/2006/relationships/image" Target="../media/image172.png"/><Relationship Id="rId3" Type="http://schemas.openxmlformats.org/officeDocument/2006/relationships/image" Target="../media/image1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26.png"/><Relationship Id="rId33" Type="http://schemas.openxmlformats.org/officeDocument/2006/relationships/image" Target="../media/image134.png"/><Relationship Id="rId38" Type="http://schemas.openxmlformats.org/officeDocument/2006/relationships/image" Target="../media/image139.png"/><Relationship Id="rId46" Type="http://schemas.openxmlformats.org/officeDocument/2006/relationships/image" Target="../media/image146.png"/><Relationship Id="rId59" Type="http://schemas.openxmlformats.org/officeDocument/2006/relationships/image" Target="../media/image159.png"/><Relationship Id="rId67" Type="http://schemas.openxmlformats.org/officeDocument/2006/relationships/image" Target="../media/image167.png"/><Relationship Id="rId20" Type="http://schemas.openxmlformats.org/officeDocument/2006/relationships/image" Target="../media/image48.png"/><Relationship Id="rId41" Type="http://schemas.openxmlformats.org/officeDocument/2006/relationships/image" Target="../media/image142.png"/><Relationship Id="rId54" Type="http://schemas.openxmlformats.org/officeDocument/2006/relationships/image" Target="../media/image154.png"/><Relationship Id="rId62" Type="http://schemas.openxmlformats.org/officeDocument/2006/relationships/image" Target="../media/image162.png"/><Relationship Id="rId70" Type="http://schemas.openxmlformats.org/officeDocument/2006/relationships/image" Target="../media/image170.png"/><Relationship Id="rId75" Type="http://schemas.openxmlformats.org/officeDocument/2006/relationships/image" Target="../media/image1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7.png"/><Relationship Id="rId117" Type="http://schemas.openxmlformats.org/officeDocument/2006/relationships/image" Target="../media/image286.png"/><Relationship Id="rId21" Type="http://schemas.openxmlformats.org/officeDocument/2006/relationships/image" Target="../media/image192.png"/><Relationship Id="rId42" Type="http://schemas.openxmlformats.org/officeDocument/2006/relationships/image" Target="../media/image213.png"/><Relationship Id="rId47" Type="http://schemas.openxmlformats.org/officeDocument/2006/relationships/image" Target="../media/image218.png"/><Relationship Id="rId63" Type="http://schemas.openxmlformats.org/officeDocument/2006/relationships/image" Target="../media/image234.png"/><Relationship Id="rId68" Type="http://schemas.openxmlformats.org/officeDocument/2006/relationships/image" Target="../media/image239.png"/><Relationship Id="rId84" Type="http://schemas.openxmlformats.org/officeDocument/2006/relationships/image" Target="../media/image255.png"/><Relationship Id="rId89" Type="http://schemas.openxmlformats.org/officeDocument/2006/relationships/image" Target="../media/image260.png"/><Relationship Id="rId112" Type="http://schemas.openxmlformats.org/officeDocument/2006/relationships/image" Target="../media/image281.png"/><Relationship Id="rId16" Type="http://schemas.openxmlformats.org/officeDocument/2006/relationships/image" Target="../media/image187.png"/><Relationship Id="rId107" Type="http://schemas.openxmlformats.org/officeDocument/2006/relationships/image" Target="../media/image276.png"/><Relationship Id="rId11" Type="http://schemas.openxmlformats.org/officeDocument/2006/relationships/image" Target="../media/image182.png"/><Relationship Id="rId24" Type="http://schemas.openxmlformats.org/officeDocument/2006/relationships/image" Target="../media/image195.png"/><Relationship Id="rId32" Type="http://schemas.openxmlformats.org/officeDocument/2006/relationships/image" Target="../media/image203.png"/><Relationship Id="rId37" Type="http://schemas.openxmlformats.org/officeDocument/2006/relationships/image" Target="../media/image208.png"/><Relationship Id="rId40" Type="http://schemas.openxmlformats.org/officeDocument/2006/relationships/image" Target="../media/image211.png"/><Relationship Id="rId45" Type="http://schemas.openxmlformats.org/officeDocument/2006/relationships/image" Target="../media/image216.png"/><Relationship Id="rId53" Type="http://schemas.openxmlformats.org/officeDocument/2006/relationships/image" Target="../media/image224.png"/><Relationship Id="rId58" Type="http://schemas.openxmlformats.org/officeDocument/2006/relationships/image" Target="../media/image229.png"/><Relationship Id="rId66" Type="http://schemas.openxmlformats.org/officeDocument/2006/relationships/image" Target="../media/image237.png"/><Relationship Id="rId74" Type="http://schemas.openxmlformats.org/officeDocument/2006/relationships/image" Target="../media/image245.png"/><Relationship Id="rId79" Type="http://schemas.openxmlformats.org/officeDocument/2006/relationships/image" Target="../media/image250.png"/><Relationship Id="rId87" Type="http://schemas.openxmlformats.org/officeDocument/2006/relationships/image" Target="../media/image258.png"/><Relationship Id="rId102" Type="http://schemas.openxmlformats.org/officeDocument/2006/relationships/image" Target="../media/image272.png"/><Relationship Id="rId110" Type="http://schemas.openxmlformats.org/officeDocument/2006/relationships/image" Target="../media/image279.png"/><Relationship Id="rId115" Type="http://schemas.openxmlformats.org/officeDocument/2006/relationships/image" Target="../media/image284.png"/><Relationship Id="rId5" Type="http://schemas.openxmlformats.org/officeDocument/2006/relationships/image" Target="../media/image178.png"/><Relationship Id="rId61" Type="http://schemas.openxmlformats.org/officeDocument/2006/relationships/image" Target="../media/image232.png"/><Relationship Id="rId82" Type="http://schemas.openxmlformats.org/officeDocument/2006/relationships/image" Target="../media/image253.png"/><Relationship Id="rId90" Type="http://schemas.openxmlformats.org/officeDocument/2006/relationships/image" Target="../media/image261.png"/><Relationship Id="rId95" Type="http://schemas.openxmlformats.org/officeDocument/2006/relationships/image" Target="../media/image265.png"/><Relationship Id="rId19" Type="http://schemas.openxmlformats.org/officeDocument/2006/relationships/image" Target="../media/image190.png"/><Relationship Id="rId14" Type="http://schemas.openxmlformats.org/officeDocument/2006/relationships/image" Target="../media/image185.png"/><Relationship Id="rId22" Type="http://schemas.openxmlformats.org/officeDocument/2006/relationships/image" Target="../media/image193.png"/><Relationship Id="rId27" Type="http://schemas.openxmlformats.org/officeDocument/2006/relationships/image" Target="../media/image198.png"/><Relationship Id="rId30" Type="http://schemas.openxmlformats.org/officeDocument/2006/relationships/image" Target="../media/image201.png"/><Relationship Id="rId35" Type="http://schemas.openxmlformats.org/officeDocument/2006/relationships/image" Target="../media/image206.png"/><Relationship Id="rId43" Type="http://schemas.openxmlformats.org/officeDocument/2006/relationships/image" Target="../media/image214.png"/><Relationship Id="rId48" Type="http://schemas.openxmlformats.org/officeDocument/2006/relationships/image" Target="../media/image219.png"/><Relationship Id="rId56" Type="http://schemas.openxmlformats.org/officeDocument/2006/relationships/image" Target="../media/image227.png"/><Relationship Id="rId64" Type="http://schemas.openxmlformats.org/officeDocument/2006/relationships/image" Target="../media/image235.png"/><Relationship Id="rId69" Type="http://schemas.openxmlformats.org/officeDocument/2006/relationships/image" Target="../media/image240.png"/><Relationship Id="rId77" Type="http://schemas.openxmlformats.org/officeDocument/2006/relationships/image" Target="../media/image248.png"/><Relationship Id="rId100" Type="http://schemas.openxmlformats.org/officeDocument/2006/relationships/image" Target="../media/image270.png"/><Relationship Id="rId105" Type="http://schemas.openxmlformats.org/officeDocument/2006/relationships/image" Target="../media/image274.png"/><Relationship Id="rId113" Type="http://schemas.openxmlformats.org/officeDocument/2006/relationships/image" Target="../media/image282.png"/><Relationship Id="rId8" Type="http://schemas.openxmlformats.org/officeDocument/2006/relationships/image" Target="../media/image179.png"/><Relationship Id="rId51" Type="http://schemas.openxmlformats.org/officeDocument/2006/relationships/image" Target="../media/image222.png"/><Relationship Id="rId72" Type="http://schemas.openxmlformats.org/officeDocument/2006/relationships/image" Target="../media/image243.png"/><Relationship Id="rId80" Type="http://schemas.openxmlformats.org/officeDocument/2006/relationships/image" Target="../media/image251.png"/><Relationship Id="rId85" Type="http://schemas.openxmlformats.org/officeDocument/2006/relationships/image" Target="../media/image256.png"/><Relationship Id="rId93" Type="http://schemas.openxmlformats.org/officeDocument/2006/relationships/image" Target="../media/image263.png"/><Relationship Id="rId98" Type="http://schemas.openxmlformats.org/officeDocument/2006/relationships/image" Target="../media/image268.png"/><Relationship Id="rId3" Type="http://schemas.openxmlformats.org/officeDocument/2006/relationships/image" Target="../media/image1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196.png"/><Relationship Id="rId33" Type="http://schemas.openxmlformats.org/officeDocument/2006/relationships/image" Target="../media/image204.png"/><Relationship Id="rId38" Type="http://schemas.openxmlformats.org/officeDocument/2006/relationships/image" Target="../media/image209.png"/><Relationship Id="rId46" Type="http://schemas.openxmlformats.org/officeDocument/2006/relationships/image" Target="../media/image217.png"/><Relationship Id="rId59" Type="http://schemas.openxmlformats.org/officeDocument/2006/relationships/image" Target="../media/image230.png"/><Relationship Id="rId67" Type="http://schemas.openxmlformats.org/officeDocument/2006/relationships/image" Target="../media/image238.png"/><Relationship Id="rId103" Type="http://schemas.openxmlformats.org/officeDocument/2006/relationships/image" Target="../media/image273.png"/><Relationship Id="rId108" Type="http://schemas.openxmlformats.org/officeDocument/2006/relationships/image" Target="../media/image277.png"/><Relationship Id="rId116" Type="http://schemas.openxmlformats.org/officeDocument/2006/relationships/image" Target="../media/image285.png"/><Relationship Id="rId20" Type="http://schemas.openxmlformats.org/officeDocument/2006/relationships/image" Target="../media/image191.png"/><Relationship Id="rId41" Type="http://schemas.openxmlformats.org/officeDocument/2006/relationships/image" Target="../media/image212.png"/><Relationship Id="rId54" Type="http://schemas.openxmlformats.org/officeDocument/2006/relationships/image" Target="../media/image225.png"/><Relationship Id="rId62" Type="http://schemas.openxmlformats.org/officeDocument/2006/relationships/image" Target="../media/image233.png"/><Relationship Id="rId70" Type="http://schemas.openxmlformats.org/officeDocument/2006/relationships/image" Target="../media/image241.png"/><Relationship Id="rId75" Type="http://schemas.openxmlformats.org/officeDocument/2006/relationships/image" Target="../media/image246.png"/><Relationship Id="rId83" Type="http://schemas.openxmlformats.org/officeDocument/2006/relationships/image" Target="../media/image254.png"/><Relationship Id="rId88" Type="http://schemas.openxmlformats.org/officeDocument/2006/relationships/image" Target="../media/image259.png"/><Relationship Id="rId91" Type="http://schemas.openxmlformats.org/officeDocument/2006/relationships/image" Target="../media/image43.png"/><Relationship Id="rId96" Type="http://schemas.openxmlformats.org/officeDocument/2006/relationships/image" Target="../media/image266.png"/><Relationship Id="rId111" Type="http://schemas.openxmlformats.org/officeDocument/2006/relationships/image" Target="../media/image2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5" Type="http://schemas.openxmlformats.org/officeDocument/2006/relationships/image" Target="../media/image186.png"/><Relationship Id="rId23" Type="http://schemas.openxmlformats.org/officeDocument/2006/relationships/image" Target="../media/image194.png"/><Relationship Id="rId28" Type="http://schemas.openxmlformats.org/officeDocument/2006/relationships/image" Target="../media/image199.png"/><Relationship Id="rId36" Type="http://schemas.openxmlformats.org/officeDocument/2006/relationships/image" Target="../media/image207.png"/><Relationship Id="rId49" Type="http://schemas.openxmlformats.org/officeDocument/2006/relationships/image" Target="../media/image220.png"/><Relationship Id="rId57" Type="http://schemas.openxmlformats.org/officeDocument/2006/relationships/image" Target="../media/image228.png"/><Relationship Id="rId106" Type="http://schemas.openxmlformats.org/officeDocument/2006/relationships/image" Target="../media/image275.png"/><Relationship Id="rId114" Type="http://schemas.openxmlformats.org/officeDocument/2006/relationships/image" Target="../media/image283.png"/><Relationship Id="rId10" Type="http://schemas.openxmlformats.org/officeDocument/2006/relationships/image" Target="../media/image181.png"/><Relationship Id="rId31" Type="http://schemas.openxmlformats.org/officeDocument/2006/relationships/image" Target="../media/image202.png"/><Relationship Id="rId44" Type="http://schemas.openxmlformats.org/officeDocument/2006/relationships/image" Target="../media/image215.png"/><Relationship Id="rId52" Type="http://schemas.openxmlformats.org/officeDocument/2006/relationships/image" Target="../media/image223.png"/><Relationship Id="rId60" Type="http://schemas.openxmlformats.org/officeDocument/2006/relationships/image" Target="../media/image231.png"/><Relationship Id="rId65" Type="http://schemas.openxmlformats.org/officeDocument/2006/relationships/image" Target="../media/image236.png"/><Relationship Id="rId73" Type="http://schemas.openxmlformats.org/officeDocument/2006/relationships/image" Target="../media/image244.png"/><Relationship Id="rId78" Type="http://schemas.openxmlformats.org/officeDocument/2006/relationships/image" Target="../media/image249.png"/><Relationship Id="rId81" Type="http://schemas.openxmlformats.org/officeDocument/2006/relationships/image" Target="../media/image252.png"/><Relationship Id="rId86" Type="http://schemas.openxmlformats.org/officeDocument/2006/relationships/image" Target="../media/image257.png"/><Relationship Id="rId94" Type="http://schemas.openxmlformats.org/officeDocument/2006/relationships/image" Target="../media/image264.png"/><Relationship Id="rId99" Type="http://schemas.openxmlformats.org/officeDocument/2006/relationships/image" Target="../media/image269.png"/><Relationship Id="rId101" Type="http://schemas.openxmlformats.org/officeDocument/2006/relationships/image" Target="../media/image271.png"/><Relationship Id="rId4" Type="http://schemas.openxmlformats.org/officeDocument/2006/relationships/image" Target="../media/image61.png"/><Relationship Id="rId9" Type="http://schemas.openxmlformats.org/officeDocument/2006/relationships/image" Target="../media/image180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39" Type="http://schemas.openxmlformats.org/officeDocument/2006/relationships/image" Target="../media/image210.png"/><Relationship Id="rId109" Type="http://schemas.openxmlformats.org/officeDocument/2006/relationships/image" Target="../media/image278.png"/><Relationship Id="rId34" Type="http://schemas.openxmlformats.org/officeDocument/2006/relationships/image" Target="../media/image205.png"/><Relationship Id="rId50" Type="http://schemas.openxmlformats.org/officeDocument/2006/relationships/image" Target="../media/image221.png"/><Relationship Id="rId55" Type="http://schemas.openxmlformats.org/officeDocument/2006/relationships/image" Target="../media/image226.png"/><Relationship Id="rId76" Type="http://schemas.openxmlformats.org/officeDocument/2006/relationships/image" Target="../media/image247.png"/><Relationship Id="rId97" Type="http://schemas.openxmlformats.org/officeDocument/2006/relationships/image" Target="../media/image267.png"/><Relationship Id="rId104" Type="http://schemas.openxmlformats.org/officeDocument/2006/relationships/image" Target="../media/image48.png"/><Relationship Id="rId7" Type="http://schemas.openxmlformats.org/officeDocument/2006/relationships/image" Target="../media/image115.png"/><Relationship Id="rId71" Type="http://schemas.openxmlformats.org/officeDocument/2006/relationships/image" Target="../media/image242.png"/><Relationship Id="rId92" Type="http://schemas.openxmlformats.org/officeDocument/2006/relationships/image" Target="../media/image262.png"/><Relationship Id="rId2" Type="http://schemas.openxmlformats.org/officeDocument/2006/relationships/image" Target="../media/image177.png"/><Relationship Id="rId29" Type="http://schemas.openxmlformats.org/officeDocument/2006/relationships/image" Target="../media/image20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8.png"/><Relationship Id="rId117" Type="http://schemas.openxmlformats.org/officeDocument/2006/relationships/image" Target="../media/image397.png"/><Relationship Id="rId21" Type="http://schemas.openxmlformats.org/officeDocument/2006/relationships/image" Target="../media/image303.png"/><Relationship Id="rId42" Type="http://schemas.openxmlformats.org/officeDocument/2006/relationships/image" Target="../media/image324.png"/><Relationship Id="rId47" Type="http://schemas.openxmlformats.org/officeDocument/2006/relationships/image" Target="../media/image329.png"/><Relationship Id="rId63" Type="http://schemas.openxmlformats.org/officeDocument/2006/relationships/image" Target="../media/image345.png"/><Relationship Id="rId68" Type="http://schemas.openxmlformats.org/officeDocument/2006/relationships/image" Target="../media/image350.png"/><Relationship Id="rId84" Type="http://schemas.openxmlformats.org/officeDocument/2006/relationships/image" Target="../media/image365.png"/><Relationship Id="rId89" Type="http://schemas.openxmlformats.org/officeDocument/2006/relationships/image" Target="../media/image370.png"/><Relationship Id="rId112" Type="http://schemas.openxmlformats.org/officeDocument/2006/relationships/image" Target="../media/image392.png"/><Relationship Id="rId16" Type="http://schemas.openxmlformats.org/officeDocument/2006/relationships/image" Target="../media/image298.png"/><Relationship Id="rId107" Type="http://schemas.openxmlformats.org/officeDocument/2006/relationships/image" Target="../media/image388.png"/><Relationship Id="rId11" Type="http://schemas.openxmlformats.org/officeDocument/2006/relationships/image" Target="../media/image293.png"/><Relationship Id="rId32" Type="http://schemas.openxmlformats.org/officeDocument/2006/relationships/image" Target="../media/image314.png"/><Relationship Id="rId37" Type="http://schemas.openxmlformats.org/officeDocument/2006/relationships/image" Target="../media/image319.png"/><Relationship Id="rId53" Type="http://schemas.openxmlformats.org/officeDocument/2006/relationships/image" Target="../media/image335.png"/><Relationship Id="rId58" Type="http://schemas.openxmlformats.org/officeDocument/2006/relationships/image" Target="../media/image340.png"/><Relationship Id="rId74" Type="http://schemas.openxmlformats.org/officeDocument/2006/relationships/image" Target="../media/image356.png"/><Relationship Id="rId79" Type="http://schemas.openxmlformats.org/officeDocument/2006/relationships/image" Target="../media/image360.png"/><Relationship Id="rId102" Type="http://schemas.openxmlformats.org/officeDocument/2006/relationships/image" Target="../media/image383.png"/><Relationship Id="rId123" Type="http://schemas.openxmlformats.org/officeDocument/2006/relationships/image" Target="../media/image403.png"/><Relationship Id="rId128" Type="http://schemas.openxmlformats.org/officeDocument/2006/relationships/image" Target="../media/image408.png"/><Relationship Id="rId5" Type="http://schemas.openxmlformats.org/officeDocument/2006/relationships/image" Target="../media/image288.png"/><Relationship Id="rId90" Type="http://schemas.openxmlformats.org/officeDocument/2006/relationships/image" Target="../media/image371.png"/><Relationship Id="rId95" Type="http://schemas.openxmlformats.org/officeDocument/2006/relationships/image" Target="../media/image376.png"/><Relationship Id="rId19" Type="http://schemas.openxmlformats.org/officeDocument/2006/relationships/image" Target="../media/image301.png"/><Relationship Id="rId14" Type="http://schemas.openxmlformats.org/officeDocument/2006/relationships/image" Target="../media/image296.png"/><Relationship Id="rId22" Type="http://schemas.openxmlformats.org/officeDocument/2006/relationships/image" Target="../media/image304.png"/><Relationship Id="rId27" Type="http://schemas.openxmlformats.org/officeDocument/2006/relationships/image" Target="../media/image309.png"/><Relationship Id="rId30" Type="http://schemas.openxmlformats.org/officeDocument/2006/relationships/image" Target="../media/image312.png"/><Relationship Id="rId35" Type="http://schemas.openxmlformats.org/officeDocument/2006/relationships/image" Target="../media/image317.png"/><Relationship Id="rId43" Type="http://schemas.openxmlformats.org/officeDocument/2006/relationships/image" Target="../media/image325.png"/><Relationship Id="rId48" Type="http://schemas.openxmlformats.org/officeDocument/2006/relationships/image" Target="../media/image330.png"/><Relationship Id="rId56" Type="http://schemas.openxmlformats.org/officeDocument/2006/relationships/image" Target="../media/image338.png"/><Relationship Id="rId64" Type="http://schemas.openxmlformats.org/officeDocument/2006/relationships/image" Target="../media/image346.png"/><Relationship Id="rId69" Type="http://schemas.openxmlformats.org/officeDocument/2006/relationships/image" Target="../media/image351.png"/><Relationship Id="rId77" Type="http://schemas.openxmlformats.org/officeDocument/2006/relationships/image" Target="../media/image358.png"/><Relationship Id="rId100" Type="http://schemas.openxmlformats.org/officeDocument/2006/relationships/image" Target="../media/image381.png"/><Relationship Id="rId105" Type="http://schemas.openxmlformats.org/officeDocument/2006/relationships/image" Target="../media/image386.png"/><Relationship Id="rId113" Type="http://schemas.openxmlformats.org/officeDocument/2006/relationships/image" Target="../media/image393.png"/><Relationship Id="rId118" Type="http://schemas.openxmlformats.org/officeDocument/2006/relationships/image" Target="../media/image398.png"/><Relationship Id="rId126" Type="http://schemas.openxmlformats.org/officeDocument/2006/relationships/image" Target="../media/image406.png"/><Relationship Id="rId8" Type="http://schemas.openxmlformats.org/officeDocument/2006/relationships/image" Target="../media/image291.png"/><Relationship Id="rId51" Type="http://schemas.openxmlformats.org/officeDocument/2006/relationships/image" Target="../media/image333.png"/><Relationship Id="rId72" Type="http://schemas.openxmlformats.org/officeDocument/2006/relationships/image" Target="../media/image354.png"/><Relationship Id="rId80" Type="http://schemas.openxmlformats.org/officeDocument/2006/relationships/image" Target="../media/image361.png"/><Relationship Id="rId85" Type="http://schemas.openxmlformats.org/officeDocument/2006/relationships/image" Target="../media/image366.png"/><Relationship Id="rId93" Type="http://schemas.openxmlformats.org/officeDocument/2006/relationships/image" Target="../media/image374.png"/><Relationship Id="rId98" Type="http://schemas.openxmlformats.org/officeDocument/2006/relationships/image" Target="../media/image379.png"/><Relationship Id="rId121" Type="http://schemas.openxmlformats.org/officeDocument/2006/relationships/image" Target="../media/image401.png"/><Relationship Id="rId3" Type="http://schemas.openxmlformats.org/officeDocument/2006/relationships/image" Target="../media/image1.png"/><Relationship Id="rId12" Type="http://schemas.openxmlformats.org/officeDocument/2006/relationships/image" Target="../media/image294.png"/><Relationship Id="rId17" Type="http://schemas.openxmlformats.org/officeDocument/2006/relationships/image" Target="../media/image299.png"/><Relationship Id="rId25" Type="http://schemas.openxmlformats.org/officeDocument/2006/relationships/image" Target="../media/image307.png"/><Relationship Id="rId33" Type="http://schemas.openxmlformats.org/officeDocument/2006/relationships/image" Target="../media/image315.png"/><Relationship Id="rId38" Type="http://schemas.openxmlformats.org/officeDocument/2006/relationships/image" Target="../media/image320.png"/><Relationship Id="rId46" Type="http://schemas.openxmlformats.org/officeDocument/2006/relationships/image" Target="../media/image328.png"/><Relationship Id="rId59" Type="http://schemas.openxmlformats.org/officeDocument/2006/relationships/image" Target="../media/image341.png"/><Relationship Id="rId67" Type="http://schemas.openxmlformats.org/officeDocument/2006/relationships/image" Target="../media/image349.png"/><Relationship Id="rId103" Type="http://schemas.openxmlformats.org/officeDocument/2006/relationships/image" Target="../media/image384.png"/><Relationship Id="rId108" Type="http://schemas.openxmlformats.org/officeDocument/2006/relationships/image" Target="../media/image389.png"/><Relationship Id="rId116" Type="http://schemas.openxmlformats.org/officeDocument/2006/relationships/image" Target="../media/image396.png"/><Relationship Id="rId124" Type="http://schemas.openxmlformats.org/officeDocument/2006/relationships/image" Target="../media/image404.png"/><Relationship Id="rId129" Type="http://schemas.openxmlformats.org/officeDocument/2006/relationships/image" Target="../media/image409.png"/><Relationship Id="rId20" Type="http://schemas.openxmlformats.org/officeDocument/2006/relationships/image" Target="../media/image302.png"/><Relationship Id="rId41" Type="http://schemas.openxmlformats.org/officeDocument/2006/relationships/image" Target="../media/image323.png"/><Relationship Id="rId54" Type="http://schemas.openxmlformats.org/officeDocument/2006/relationships/image" Target="../media/image336.png"/><Relationship Id="rId62" Type="http://schemas.openxmlformats.org/officeDocument/2006/relationships/image" Target="../media/image344.png"/><Relationship Id="rId70" Type="http://schemas.openxmlformats.org/officeDocument/2006/relationships/image" Target="../media/image352.png"/><Relationship Id="rId75" Type="http://schemas.openxmlformats.org/officeDocument/2006/relationships/image" Target="../media/image357.png"/><Relationship Id="rId83" Type="http://schemas.openxmlformats.org/officeDocument/2006/relationships/image" Target="../media/image364.png"/><Relationship Id="rId88" Type="http://schemas.openxmlformats.org/officeDocument/2006/relationships/image" Target="../media/image369.png"/><Relationship Id="rId91" Type="http://schemas.openxmlformats.org/officeDocument/2006/relationships/image" Target="../media/image372.png"/><Relationship Id="rId96" Type="http://schemas.openxmlformats.org/officeDocument/2006/relationships/image" Target="../media/image377.png"/><Relationship Id="rId111" Type="http://schemas.openxmlformats.org/officeDocument/2006/relationships/image" Target="../media/image3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9.png"/><Relationship Id="rId15" Type="http://schemas.openxmlformats.org/officeDocument/2006/relationships/image" Target="../media/image297.png"/><Relationship Id="rId23" Type="http://schemas.openxmlformats.org/officeDocument/2006/relationships/image" Target="../media/image305.png"/><Relationship Id="rId28" Type="http://schemas.openxmlformats.org/officeDocument/2006/relationships/image" Target="../media/image310.png"/><Relationship Id="rId36" Type="http://schemas.openxmlformats.org/officeDocument/2006/relationships/image" Target="../media/image318.png"/><Relationship Id="rId49" Type="http://schemas.openxmlformats.org/officeDocument/2006/relationships/image" Target="../media/image331.png"/><Relationship Id="rId57" Type="http://schemas.openxmlformats.org/officeDocument/2006/relationships/image" Target="../media/image339.png"/><Relationship Id="rId106" Type="http://schemas.openxmlformats.org/officeDocument/2006/relationships/image" Target="../media/image387.png"/><Relationship Id="rId114" Type="http://schemas.openxmlformats.org/officeDocument/2006/relationships/image" Target="../media/image394.png"/><Relationship Id="rId119" Type="http://schemas.openxmlformats.org/officeDocument/2006/relationships/image" Target="../media/image399.png"/><Relationship Id="rId127" Type="http://schemas.openxmlformats.org/officeDocument/2006/relationships/image" Target="../media/image407.png"/><Relationship Id="rId10" Type="http://schemas.openxmlformats.org/officeDocument/2006/relationships/image" Target="../media/image102.png"/><Relationship Id="rId31" Type="http://schemas.openxmlformats.org/officeDocument/2006/relationships/image" Target="../media/image313.png"/><Relationship Id="rId44" Type="http://schemas.openxmlformats.org/officeDocument/2006/relationships/image" Target="../media/image326.png"/><Relationship Id="rId52" Type="http://schemas.openxmlformats.org/officeDocument/2006/relationships/image" Target="../media/image334.png"/><Relationship Id="rId60" Type="http://schemas.openxmlformats.org/officeDocument/2006/relationships/image" Target="../media/image342.png"/><Relationship Id="rId65" Type="http://schemas.openxmlformats.org/officeDocument/2006/relationships/image" Target="../media/image347.png"/><Relationship Id="rId73" Type="http://schemas.openxmlformats.org/officeDocument/2006/relationships/image" Target="../media/image355.png"/><Relationship Id="rId78" Type="http://schemas.openxmlformats.org/officeDocument/2006/relationships/image" Target="../media/image359.png"/><Relationship Id="rId81" Type="http://schemas.openxmlformats.org/officeDocument/2006/relationships/image" Target="../media/image362.png"/><Relationship Id="rId86" Type="http://schemas.openxmlformats.org/officeDocument/2006/relationships/image" Target="../media/image367.png"/><Relationship Id="rId94" Type="http://schemas.openxmlformats.org/officeDocument/2006/relationships/image" Target="../media/image375.png"/><Relationship Id="rId99" Type="http://schemas.openxmlformats.org/officeDocument/2006/relationships/image" Target="../media/image380.png"/><Relationship Id="rId101" Type="http://schemas.openxmlformats.org/officeDocument/2006/relationships/image" Target="../media/image382.png"/><Relationship Id="rId122" Type="http://schemas.openxmlformats.org/officeDocument/2006/relationships/image" Target="../media/image402.png"/><Relationship Id="rId130" Type="http://schemas.openxmlformats.org/officeDocument/2006/relationships/image" Target="../media/image410.png"/><Relationship Id="rId4" Type="http://schemas.openxmlformats.org/officeDocument/2006/relationships/image" Target="../media/image61.png"/><Relationship Id="rId9" Type="http://schemas.openxmlformats.org/officeDocument/2006/relationships/image" Target="../media/image292.png"/><Relationship Id="rId13" Type="http://schemas.openxmlformats.org/officeDocument/2006/relationships/image" Target="../media/image295.png"/><Relationship Id="rId18" Type="http://schemas.openxmlformats.org/officeDocument/2006/relationships/image" Target="../media/image300.png"/><Relationship Id="rId39" Type="http://schemas.openxmlformats.org/officeDocument/2006/relationships/image" Target="../media/image321.png"/><Relationship Id="rId109" Type="http://schemas.openxmlformats.org/officeDocument/2006/relationships/image" Target="../media/image390.png"/><Relationship Id="rId34" Type="http://schemas.openxmlformats.org/officeDocument/2006/relationships/image" Target="../media/image316.png"/><Relationship Id="rId50" Type="http://schemas.openxmlformats.org/officeDocument/2006/relationships/image" Target="../media/image332.png"/><Relationship Id="rId55" Type="http://schemas.openxmlformats.org/officeDocument/2006/relationships/image" Target="../media/image337.png"/><Relationship Id="rId76" Type="http://schemas.openxmlformats.org/officeDocument/2006/relationships/image" Target="../media/image48.png"/><Relationship Id="rId97" Type="http://schemas.openxmlformats.org/officeDocument/2006/relationships/image" Target="../media/image378.png"/><Relationship Id="rId104" Type="http://schemas.openxmlformats.org/officeDocument/2006/relationships/image" Target="../media/image385.png"/><Relationship Id="rId120" Type="http://schemas.openxmlformats.org/officeDocument/2006/relationships/image" Target="../media/image400.png"/><Relationship Id="rId125" Type="http://schemas.openxmlformats.org/officeDocument/2006/relationships/image" Target="../media/image405.png"/><Relationship Id="rId7" Type="http://schemas.openxmlformats.org/officeDocument/2006/relationships/image" Target="../media/image290.png"/><Relationship Id="rId71" Type="http://schemas.openxmlformats.org/officeDocument/2006/relationships/image" Target="../media/image353.png"/><Relationship Id="rId92" Type="http://schemas.openxmlformats.org/officeDocument/2006/relationships/image" Target="../media/image373.png"/><Relationship Id="rId2" Type="http://schemas.openxmlformats.org/officeDocument/2006/relationships/image" Target="../media/image287.png"/><Relationship Id="rId29" Type="http://schemas.openxmlformats.org/officeDocument/2006/relationships/image" Target="../media/image311.png"/><Relationship Id="rId24" Type="http://schemas.openxmlformats.org/officeDocument/2006/relationships/image" Target="../media/image306.png"/><Relationship Id="rId40" Type="http://schemas.openxmlformats.org/officeDocument/2006/relationships/image" Target="../media/image322.png"/><Relationship Id="rId45" Type="http://schemas.openxmlformats.org/officeDocument/2006/relationships/image" Target="../media/image327.png"/><Relationship Id="rId66" Type="http://schemas.openxmlformats.org/officeDocument/2006/relationships/image" Target="../media/image348.png"/><Relationship Id="rId87" Type="http://schemas.openxmlformats.org/officeDocument/2006/relationships/image" Target="../media/image368.png"/><Relationship Id="rId110" Type="http://schemas.openxmlformats.org/officeDocument/2006/relationships/image" Target="../media/image30.png"/><Relationship Id="rId115" Type="http://schemas.openxmlformats.org/officeDocument/2006/relationships/image" Target="../media/image395.png"/><Relationship Id="rId131" Type="http://schemas.openxmlformats.org/officeDocument/2006/relationships/image" Target="../media/image411.jpg"/><Relationship Id="rId61" Type="http://schemas.openxmlformats.org/officeDocument/2006/relationships/image" Target="../media/image343.png"/><Relationship Id="rId82" Type="http://schemas.openxmlformats.org/officeDocument/2006/relationships/image" Target="../media/image36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30.png"/><Relationship Id="rId117" Type="http://schemas.openxmlformats.org/officeDocument/2006/relationships/image" Target="../media/image520.png"/><Relationship Id="rId21" Type="http://schemas.openxmlformats.org/officeDocument/2006/relationships/image" Target="../media/image425.png"/><Relationship Id="rId42" Type="http://schemas.openxmlformats.org/officeDocument/2006/relationships/image" Target="../media/image446.png"/><Relationship Id="rId47" Type="http://schemas.openxmlformats.org/officeDocument/2006/relationships/image" Target="../media/image451.png"/><Relationship Id="rId63" Type="http://schemas.openxmlformats.org/officeDocument/2006/relationships/image" Target="../media/image467.png"/><Relationship Id="rId68" Type="http://schemas.openxmlformats.org/officeDocument/2006/relationships/image" Target="../media/image472.png"/><Relationship Id="rId84" Type="http://schemas.openxmlformats.org/officeDocument/2006/relationships/image" Target="../media/image488.png"/><Relationship Id="rId89" Type="http://schemas.openxmlformats.org/officeDocument/2006/relationships/image" Target="../media/image493.png"/><Relationship Id="rId112" Type="http://schemas.openxmlformats.org/officeDocument/2006/relationships/image" Target="../media/image516.png"/><Relationship Id="rId133" Type="http://schemas.openxmlformats.org/officeDocument/2006/relationships/image" Target="../media/image535.png"/><Relationship Id="rId138" Type="http://schemas.openxmlformats.org/officeDocument/2006/relationships/image" Target="../media/image540.png"/><Relationship Id="rId16" Type="http://schemas.openxmlformats.org/officeDocument/2006/relationships/image" Target="../media/image420.png"/><Relationship Id="rId107" Type="http://schemas.openxmlformats.org/officeDocument/2006/relationships/image" Target="../media/image511.png"/><Relationship Id="rId11" Type="http://schemas.openxmlformats.org/officeDocument/2006/relationships/image" Target="../media/image417.png"/><Relationship Id="rId32" Type="http://schemas.openxmlformats.org/officeDocument/2006/relationships/image" Target="../media/image436.png"/><Relationship Id="rId37" Type="http://schemas.openxmlformats.org/officeDocument/2006/relationships/image" Target="../media/image441.png"/><Relationship Id="rId53" Type="http://schemas.openxmlformats.org/officeDocument/2006/relationships/image" Target="../media/image457.png"/><Relationship Id="rId58" Type="http://schemas.openxmlformats.org/officeDocument/2006/relationships/image" Target="../media/image462.png"/><Relationship Id="rId74" Type="http://schemas.openxmlformats.org/officeDocument/2006/relationships/image" Target="../media/image478.png"/><Relationship Id="rId79" Type="http://schemas.openxmlformats.org/officeDocument/2006/relationships/image" Target="../media/image483.png"/><Relationship Id="rId102" Type="http://schemas.openxmlformats.org/officeDocument/2006/relationships/image" Target="../media/image506.png"/><Relationship Id="rId123" Type="http://schemas.openxmlformats.org/officeDocument/2006/relationships/image" Target="../media/image526.png"/><Relationship Id="rId128" Type="http://schemas.openxmlformats.org/officeDocument/2006/relationships/image" Target="../media/image531.png"/><Relationship Id="rId144" Type="http://schemas.openxmlformats.org/officeDocument/2006/relationships/image" Target="../media/image546.png"/><Relationship Id="rId149" Type="http://schemas.openxmlformats.org/officeDocument/2006/relationships/image" Target="../media/image551.png"/><Relationship Id="rId5" Type="http://schemas.openxmlformats.org/officeDocument/2006/relationships/image" Target="../media/image413.png"/><Relationship Id="rId90" Type="http://schemas.openxmlformats.org/officeDocument/2006/relationships/image" Target="../media/image494.png"/><Relationship Id="rId95" Type="http://schemas.openxmlformats.org/officeDocument/2006/relationships/image" Target="../media/image499.png"/><Relationship Id="rId22" Type="http://schemas.openxmlformats.org/officeDocument/2006/relationships/image" Target="../media/image426.png"/><Relationship Id="rId27" Type="http://schemas.openxmlformats.org/officeDocument/2006/relationships/image" Target="../media/image431.png"/><Relationship Id="rId43" Type="http://schemas.openxmlformats.org/officeDocument/2006/relationships/image" Target="../media/image447.png"/><Relationship Id="rId48" Type="http://schemas.openxmlformats.org/officeDocument/2006/relationships/image" Target="../media/image452.png"/><Relationship Id="rId64" Type="http://schemas.openxmlformats.org/officeDocument/2006/relationships/image" Target="../media/image468.png"/><Relationship Id="rId69" Type="http://schemas.openxmlformats.org/officeDocument/2006/relationships/image" Target="../media/image473.png"/><Relationship Id="rId113" Type="http://schemas.openxmlformats.org/officeDocument/2006/relationships/image" Target="../media/image36.png"/><Relationship Id="rId118" Type="http://schemas.openxmlformats.org/officeDocument/2006/relationships/image" Target="../media/image521.png"/><Relationship Id="rId134" Type="http://schemas.openxmlformats.org/officeDocument/2006/relationships/image" Target="../media/image536.png"/><Relationship Id="rId139" Type="http://schemas.openxmlformats.org/officeDocument/2006/relationships/image" Target="../media/image541.png"/><Relationship Id="rId80" Type="http://schemas.openxmlformats.org/officeDocument/2006/relationships/image" Target="../media/image484.png"/><Relationship Id="rId85" Type="http://schemas.openxmlformats.org/officeDocument/2006/relationships/image" Target="../media/image489.png"/><Relationship Id="rId150" Type="http://schemas.openxmlformats.org/officeDocument/2006/relationships/image" Target="../media/image411.jpg"/><Relationship Id="rId3" Type="http://schemas.openxmlformats.org/officeDocument/2006/relationships/image" Target="../media/image1.png"/><Relationship Id="rId12" Type="http://schemas.openxmlformats.org/officeDocument/2006/relationships/image" Target="../media/image418.png"/><Relationship Id="rId17" Type="http://schemas.openxmlformats.org/officeDocument/2006/relationships/image" Target="../media/image421.png"/><Relationship Id="rId25" Type="http://schemas.openxmlformats.org/officeDocument/2006/relationships/image" Target="../media/image429.png"/><Relationship Id="rId33" Type="http://schemas.openxmlformats.org/officeDocument/2006/relationships/image" Target="../media/image437.png"/><Relationship Id="rId38" Type="http://schemas.openxmlformats.org/officeDocument/2006/relationships/image" Target="../media/image442.png"/><Relationship Id="rId46" Type="http://schemas.openxmlformats.org/officeDocument/2006/relationships/image" Target="../media/image450.png"/><Relationship Id="rId59" Type="http://schemas.openxmlformats.org/officeDocument/2006/relationships/image" Target="../media/image463.png"/><Relationship Id="rId67" Type="http://schemas.openxmlformats.org/officeDocument/2006/relationships/image" Target="../media/image471.png"/><Relationship Id="rId103" Type="http://schemas.openxmlformats.org/officeDocument/2006/relationships/image" Target="../media/image507.png"/><Relationship Id="rId108" Type="http://schemas.openxmlformats.org/officeDocument/2006/relationships/image" Target="../media/image512.png"/><Relationship Id="rId116" Type="http://schemas.openxmlformats.org/officeDocument/2006/relationships/image" Target="../media/image519.png"/><Relationship Id="rId124" Type="http://schemas.openxmlformats.org/officeDocument/2006/relationships/image" Target="../media/image527.png"/><Relationship Id="rId129" Type="http://schemas.openxmlformats.org/officeDocument/2006/relationships/image" Target="../media/image234.png"/><Relationship Id="rId137" Type="http://schemas.openxmlformats.org/officeDocument/2006/relationships/image" Target="../media/image539.png"/><Relationship Id="rId20" Type="http://schemas.openxmlformats.org/officeDocument/2006/relationships/image" Target="../media/image424.png"/><Relationship Id="rId41" Type="http://schemas.openxmlformats.org/officeDocument/2006/relationships/image" Target="../media/image445.png"/><Relationship Id="rId54" Type="http://schemas.openxmlformats.org/officeDocument/2006/relationships/image" Target="../media/image458.png"/><Relationship Id="rId62" Type="http://schemas.openxmlformats.org/officeDocument/2006/relationships/image" Target="../media/image466.png"/><Relationship Id="rId70" Type="http://schemas.openxmlformats.org/officeDocument/2006/relationships/image" Target="../media/image474.png"/><Relationship Id="rId75" Type="http://schemas.openxmlformats.org/officeDocument/2006/relationships/image" Target="../media/image479.png"/><Relationship Id="rId83" Type="http://schemas.openxmlformats.org/officeDocument/2006/relationships/image" Target="../media/image487.png"/><Relationship Id="rId88" Type="http://schemas.openxmlformats.org/officeDocument/2006/relationships/image" Target="../media/image492.png"/><Relationship Id="rId91" Type="http://schemas.openxmlformats.org/officeDocument/2006/relationships/image" Target="../media/image495.png"/><Relationship Id="rId96" Type="http://schemas.openxmlformats.org/officeDocument/2006/relationships/image" Target="../media/image500.png"/><Relationship Id="rId111" Type="http://schemas.openxmlformats.org/officeDocument/2006/relationships/image" Target="../media/image515.png"/><Relationship Id="rId132" Type="http://schemas.openxmlformats.org/officeDocument/2006/relationships/image" Target="../media/image534.png"/><Relationship Id="rId140" Type="http://schemas.openxmlformats.org/officeDocument/2006/relationships/image" Target="../media/image542.png"/><Relationship Id="rId145" Type="http://schemas.openxmlformats.org/officeDocument/2006/relationships/image" Target="../media/image5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15" Type="http://schemas.openxmlformats.org/officeDocument/2006/relationships/image" Target="../media/image30.png"/><Relationship Id="rId23" Type="http://schemas.openxmlformats.org/officeDocument/2006/relationships/image" Target="../media/image427.png"/><Relationship Id="rId28" Type="http://schemas.openxmlformats.org/officeDocument/2006/relationships/image" Target="../media/image432.png"/><Relationship Id="rId36" Type="http://schemas.openxmlformats.org/officeDocument/2006/relationships/image" Target="../media/image440.png"/><Relationship Id="rId49" Type="http://schemas.openxmlformats.org/officeDocument/2006/relationships/image" Target="../media/image453.png"/><Relationship Id="rId57" Type="http://schemas.openxmlformats.org/officeDocument/2006/relationships/image" Target="../media/image461.png"/><Relationship Id="rId106" Type="http://schemas.openxmlformats.org/officeDocument/2006/relationships/image" Target="../media/image510.png"/><Relationship Id="rId114" Type="http://schemas.openxmlformats.org/officeDocument/2006/relationships/image" Target="../media/image517.png"/><Relationship Id="rId119" Type="http://schemas.openxmlformats.org/officeDocument/2006/relationships/image" Target="../media/image522.png"/><Relationship Id="rId127" Type="http://schemas.openxmlformats.org/officeDocument/2006/relationships/image" Target="../media/image530.png"/><Relationship Id="rId10" Type="http://schemas.openxmlformats.org/officeDocument/2006/relationships/image" Target="../media/image416.png"/><Relationship Id="rId31" Type="http://schemas.openxmlformats.org/officeDocument/2006/relationships/image" Target="../media/image435.png"/><Relationship Id="rId44" Type="http://schemas.openxmlformats.org/officeDocument/2006/relationships/image" Target="../media/image448.png"/><Relationship Id="rId52" Type="http://schemas.openxmlformats.org/officeDocument/2006/relationships/image" Target="../media/image456.png"/><Relationship Id="rId60" Type="http://schemas.openxmlformats.org/officeDocument/2006/relationships/image" Target="../media/image464.png"/><Relationship Id="rId65" Type="http://schemas.openxmlformats.org/officeDocument/2006/relationships/image" Target="../media/image469.png"/><Relationship Id="rId73" Type="http://schemas.openxmlformats.org/officeDocument/2006/relationships/image" Target="../media/image477.png"/><Relationship Id="rId78" Type="http://schemas.openxmlformats.org/officeDocument/2006/relationships/image" Target="../media/image482.png"/><Relationship Id="rId81" Type="http://schemas.openxmlformats.org/officeDocument/2006/relationships/image" Target="../media/image485.png"/><Relationship Id="rId86" Type="http://schemas.openxmlformats.org/officeDocument/2006/relationships/image" Target="../media/image490.png"/><Relationship Id="rId94" Type="http://schemas.openxmlformats.org/officeDocument/2006/relationships/image" Target="../media/image498.png"/><Relationship Id="rId99" Type="http://schemas.openxmlformats.org/officeDocument/2006/relationships/image" Target="../media/image503.png"/><Relationship Id="rId101" Type="http://schemas.openxmlformats.org/officeDocument/2006/relationships/image" Target="../media/image505.png"/><Relationship Id="rId122" Type="http://schemas.openxmlformats.org/officeDocument/2006/relationships/image" Target="../media/image525.png"/><Relationship Id="rId130" Type="http://schemas.openxmlformats.org/officeDocument/2006/relationships/image" Target="../media/image532.png"/><Relationship Id="rId135" Type="http://schemas.openxmlformats.org/officeDocument/2006/relationships/image" Target="../media/image537.png"/><Relationship Id="rId143" Type="http://schemas.openxmlformats.org/officeDocument/2006/relationships/image" Target="../media/image545.png"/><Relationship Id="rId148" Type="http://schemas.openxmlformats.org/officeDocument/2006/relationships/image" Target="../media/image550.png"/><Relationship Id="rId4" Type="http://schemas.openxmlformats.org/officeDocument/2006/relationships/image" Target="../media/image61.png"/><Relationship Id="rId9" Type="http://schemas.openxmlformats.org/officeDocument/2006/relationships/image" Target="../media/image415.png"/><Relationship Id="rId13" Type="http://schemas.openxmlformats.org/officeDocument/2006/relationships/image" Target="../media/image292.png"/><Relationship Id="rId18" Type="http://schemas.openxmlformats.org/officeDocument/2006/relationships/image" Target="../media/image422.png"/><Relationship Id="rId39" Type="http://schemas.openxmlformats.org/officeDocument/2006/relationships/image" Target="../media/image443.png"/><Relationship Id="rId109" Type="http://schemas.openxmlformats.org/officeDocument/2006/relationships/image" Target="../media/image513.png"/><Relationship Id="rId34" Type="http://schemas.openxmlformats.org/officeDocument/2006/relationships/image" Target="../media/image438.png"/><Relationship Id="rId50" Type="http://schemas.openxmlformats.org/officeDocument/2006/relationships/image" Target="../media/image454.png"/><Relationship Id="rId55" Type="http://schemas.openxmlformats.org/officeDocument/2006/relationships/image" Target="../media/image459.png"/><Relationship Id="rId76" Type="http://schemas.openxmlformats.org/officeDocument/2006/relationships/image" Target="../media/image480.png"/><Relationship Id="rId97" Type="http://schemas.openxmlformats.org/officeDocument/2006/relationships/image" Target="../media/image501.png"/><Relationship Id="rId104" Type="http://schemas.openxmlformats.org/officeDocument/2006/relationships/image" Target="../media/image508.png"/><Relationship Id="rId120" Type="http://schemas.openxmlformats.org/officeDocument/2006/relationships/image" Target="../media/image523.png"/><Relationship Id="rId125" Type="http://schemas.openxmlformats.org/officeDocument/2006/relationships/image" Target="../media/image528.png"/><Relationship Id="rId141" Type="http://schemas.openxmlformats.org/officeDocument/2006/relationships/image" Target="../media/image543.png"/><Relationship Id="rId146" Type="http://schemas.openxmlformats.org/officeDocument/2006/relationships/image" Target="../media/image548.png"/><Relationship Id="rId7" Type="http://schemas.openxmlformats.org/officeDocument/2006/relationships/image" Target="../media/image11.png"/><Relationship Id="rId71" Type="http://schemas.openxmlformats.org/officeDocument/2006/relationships/image" Target="../media/image475.png"/><Relationship Id="rId92" Type="http://schemas.openxmlformats.org/officeDocument/2006/relationships/image" Target="../media/image496.png"/><Relationship Id="rId2" Type="http://schemas.openxmlformats.org/officeDocument/2006/relationships/image" Target="../media/image412.png"/><Relationship Id="rId29" Type="http://schemas.openxmlformats.org/officeDocument/2006/relationships/image" Target="../media/image433.png"/><Relationship Id="rId24" Type="http://schemas.openxmlformats.org/officeDocument/2006/relationships/image" Target="../media/image428.png"/><Relationship Id="rId40" Type="http://schemas.openxmlformats.org/officeDocument/2006/relationships/image" Target="../media/image444.png"/><Relationship Id="rId45" Type="http://schemas.openxmlformats.org/officeDocument/2006/relationships/image" Target="../media/image449.png"/><Relationship Id="rId66" Type="http://schemas.openxmlformats.org/officeDocument/2006/relationships/image" Target="../media/image470.png"/><Relationship Id="rId87" Type="http://schemas.openxmlformats.org/officeDocument/2006/relationships/image" Target="../media/image491.png"/><Relationship Id="rId110" Type="http://schemas.openxmlformats.org/officeDocument/2006/relationships/image" Target="../media/image514.png"/><Relationship Id="rId115" Type="http://schemas.openxmlformats.org/officeDocument/2006/relationships/image" Target="../media/image518.png"/><Relationship Id="rId131" Type="http://schemas.openxmlformats.org/officeDocument/2006/relationships/image" Target="../media/image533.png"/><Relationship Id="rId136" Type="http://schemas.openxmlformats.org/officeDocument/2006/relationships/image" Target="../media/image538.png"/><Relationship Id="rId61" Type="http://schemas.openxmlformats.org/officeDocument/2006/relationships/image" Target="../media/image465.png"/><Relationship Id="rId82" Type="http://schemas.openxmlformats.org/officeDocument/2006/relationships/image" Target="../media/image486.png"/><Relationship Id="rId19" Type="http://schemas.openxmlformats.org/officeDocument/2006/relationships/image" Target="../media/image423.png"/><Relationship Id="rId14" Type="http://schemas.openxmlformats.org/officeDocument/2006/relationships/image" Target="../media/image419.png"/><Relationship Id="rId30" Type="http://schemas.openxmlformats.org/officeDocument/2006/relationships/image" Target="../media/image434.png"/><Relationship Id="rId35" Type="http://schemas.openxmlformats.org/officeDocument/2006/relationships/image" Target="../media/image439.png"/><Relationship Id="rId56" Type="http://schemas.openxmlformats.org/officeDocument/2006/relationships/image" Target="../media/image460.png"/><Relationship Id="rId77" Type="http://schemas.openxmlformats.org/officeDocument/2006/relationships/image" Target="../media/image481.png"/><Relationship Id="rId100" Type="http://schemas.openxmlformats.org/officeDocument/2006/relationships/image" Target="../media/image504.png"/><Relationship Id="rId105" Type="http://schemas.openxmlformats.org/officeDocument/2006/relationships/image" Target="../media/image509.png"/><Relationship Id="rId126" Type="http://schemas.openxmlformats.org/officeDocument/2006/relationships/image" Target="../media/image529.png"/><Relationship Id="rId147" Type="http://schemas.openxmlformats.org/officeDocument/2006/relationships/image" Target="../media/image549.png"/><Relationship Id="rId8" Type="http://schemas.openxmlformats.org/officeDocument/2006/relationships/image" Target="../media/image414.png"/><Relationship Id="rId51" Type="http://schemas.openxmlformats.org/officeDocument/2006/relationships/image" Target="../media/image455.png"/><Relationship Id="rId72" Type="http://schemas.openxmlformats.org/officeDocument/2006/relationships/image" Target="../media/image476.png"/><Relationship Id="rId93" Type="http://schemas.openxmlformats.org/officeDocument/2006/relationships/image" Target="../media/image497.png"/><Relationship Id="rId98" Type="http://schemas.openxmlformats.org/officeDocument/2006/relationships/image" Target="../media/image502.png"/><Relationship Id="rId121" Type="http://schemas.openxmlformats.org/officeDocument/2006/relationships/image" Target="../media/image524.png"/><Relationship Id="rId142" Type="http://schemas.openxmlformats.org/officeDocument/2006/relationships/image" Target="../media/image54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9.png"/><Relationship Id="rId18" Type="http://schemas.openxmlformats.org/officeDocument/2006/relationships/image" Target="../media/image564.png"/><Relationship Id="rId26" Type="http://schemas.openxmlformats.org/officeDocument/2006/relationships/image" Target="../media/image572.jpg"/><Relationship Id="rId39" Type="http://schemas.openxmlformats.org/officeDocument/2006/relationships/image" Target="../media/image585.png"/><Relationship Id="rId3" Type="http://schemas.openxmlformats.org/officeDocument/2006/relationships/image" Target="../media/image1.png"/><Relationship Id="rId21" Type="http://schemas.openxmlformats.org/officeDocument/2006/relationships/image" Target="../media/image567.png"/><Relationship Id="rId34" Type="http://schemas.openxmlformats.org/officeDocument/2006/relationships/image" Target="../media/image580.png"/><Relationship Id="rId42" Type="http://schemas.openxmlformats.org/officeDocument/2006/relationships/image" Target="../media/image588.png"/><Relationship Id="rId47" Type="http://schemas.openxmlformats.org/officeDocument/2006/relationships/image" Target="../media/image593.png"/><Relationship Id="rId50" Type="http://schemas.openxmlformats.org/officeDocument/2006/relationships/image" Target="../media/image596.png"/><Relationship Id="rId7" Type="http://schemas.openxmlformats.org/officeDocument/2006/relationships/image" Target="../media/image553.png"/><Relationship Id="rId12" Type="http://schemas.openxmlformats.org/officeDocument/2006/relationships/image" Target="../media/image558.png"/><Relationship Id="rId17" Type="http://schemas.openxmlformats.org/officeDocument/2006/relationships/image" Target="../media/image563.png"/><Relationship Id="rId25" Type="http://schemas.openxmlformats.org/officeDocument/2006/relationships/image" Target="../media/image571.png"/><Relationship Id="rId33" Type="http://schemas.openxmlformats.org/officeDocument/2006/relationships/image" Target="../media/image579.png"/><Relationship Id="rId38" Type="http://schemas.openxmlformats.org/officeDocument/2006/relationships/image" Target="../media/image584.png"/><Relationship Id="rId46" Type="http://schemas.openxmlformats.org/officeDocument/2006/relationships/image" Target="../media/image592.png"/><Relationship Id="rId2" Type="http://schemas.openxmlformats.org/officeDocument/2006/relationships/image" Target="../media/image552.png"/><Relationship Id="rId16" Type="http://schemas.openxmlformats.org/officeDocument/2006/relationships/image" Target="../media/image562.png"/><Relationship Id="rId20" Type="http://schemas.openxmlformats.org/officeDocument/2006/relationships/image" Target="../media/image566.png"/><Relationship Id="rId29" Type="http://schemas.openxmlformats.org/officeDocument/2006/relationships/image" Target="../media/image575.png"/><Relationship Id="rId41" Type="http://schemas.openxmlformats.org/officeDocument/2006/relationships/image" Target="../media/image5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8.png"/><Relationship Id="rId11" Type="http://schemas.openxmlformats.org/officeDocument/2006/relationships/image" Target="../media/image557.png"/><Relationship Id="rId24" Type="http://schemas.openxmlformats.org/officeDocument/2006/relationships/image" Target="../media/image570.png"/><Relationship Id="rId32" Type="http://schemas.openxmlformats.org/officeDocument/2006/relationships/image" Target="../media/image578.png"/><Relationship Id="rId37" Type="http://schemas.openxmlformats.org/officeDocument/2006/relationships/image" Target="../media/image583.png"/><Relationship Id="rId40" Type="http://schemas.openxmlformats.org/officeDocument/2006/relationships/image" Target="../media/image586.png"/><Relationship Id="rId45" Type="http://schemas.openxmlformats.org/officeDocument/2006/relationships/image" Target="../media/image591.png"/><Relationship Id="rId53" Type="http://schemas.openxmlformats.org/officeDocument/2006/relationships/image" Target="../media/image599.png"/><Relationship Id="rId5" Type="http://schemas.openxmlformats.org/officeDocument/2006/relationships/image" Target="../media/image289.png"/><Relationship Id="rId15" Type="http://schemas.openxmlformats.org/officeDocument/2006/relationships/image" Target="../media/image561.png"/><Relationship Id="rId23" Type="http://schemas.openxmlformats.org/officeDocument/2006/relationships/image" Target="../media/image569.png"/><Relationship Id="rId28" Type="http://schemas.openxmlformats.org/officeDocument/2006/relationships/image" Target="../media/image574.png"/><Relationship Id="rId36" Type="http://schemas.openxmlformats.org/officeDocument/2006/relationships/image" Target="../media/image582.png"/><Relationship Id="rId49" Type="http://schemas.openxmlformats.org/officeDocument/2006/relationships/image" Target="../media/image595.png"/><Relationship Id="rId10" Type="http://schemas.openxmlformats.org/officeDocument/2006/relationships/image" Target="../media/image556.png"/><Relationship Id="rId19" Type="http://schemas.openxmlformats.org/officeDocument/2006/relationships/image" Target="../media/image565.png"/><Relationship Id="rId31" Type="http://schemas.openxmlformats.org/officeDocument/2006/relationships/image" Target="../media/image577.png"/><Relationship Id="rId44" Type="http://schemas.openxmlformats.org/officeDocument/2006/relationships/image" Target="../media/image590.png"/><Relationship Id="rId52" Type="http://schemas.openxmlformats.org/officeDocument/2006/relationships/image" Target="../media/image598.png"/><Relationship Id="rId4" Type="http://schemas.openxmlformats.org/officeDocument/2006/relationships/image" Target="../media/image61.png"/><Relationship Id="rId9" Type="http://schemas.openxmlformats.org/officeDocument/2006/relationships/image" Target="../media/image555.png"/><Relationship Id="rId14" Type="http://schemas.openxmlformats.org/officeDocument/2006/relationships/image" Target="../media/image560.png"/><Relationship Id="rId22" Type="http://schemas.openxmlformats.org/officeDocument/2006/relationships/image" Target="../media/image568.png"/><Relationship Id="rId27" Type="http://schemas.openxmlformats.org/officeDocument/2006/relationships/image" Target="../media/image573.png"/><Relationship Id="rId30" Type="http://schemas.openxmlformats.org/officeDocument/2006/relationships/image" Target="../media/image576.png"/><Relationship Id="rId35" Type="http://schemas.openxmlformats.org/officeDocument/2006/relationships/image" Target="../media/image581.png"/><Relationship Id="rId43" Type="http://schemas.openxmlformats.org/officeDocument/2006/relationships/image" Target="../media/image589.png"/><Relationship Id="rId48" Type="http://schemas.openxmlformats.org/officeDocument/2006/relationships/image" Target="../media/image594.png"/><Relationship Id="rId8" Type="http://schemas.openxmlformats.org/officeDocument/2006/relationships/image" Target="../media/image554.png"/><Relationship Id="rId51" Type="http://schemas.openxmlformats.org/officeDocument/2006/relationships/image" Target="../media/image59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5.png"/><Relationship Id="rId13" Type="http://schemas.openxmlformats.org/officeDocument/2006/relationships/image" Target="../media/image610.png"/><Relationship Id="rId18" Type="http://schemas.openxmlformats.org/officeDocument/2006/relationships/image" Target="../media/image614.png"/><Relationship Id="rId26" Type="http://schemas.openxmlformats.org/officeDocument/2006/relationships/image" Target="../media/image622.png"/><Relationship Id="rId39" Type="http://schemas.openxmlformats.org/officeDocument/2006/relationships/image" Target="../media/image635.png"/><Relationship Id="rId3" Type="http://schemas.openxmlformats.org/officeDocument/2006/relationships/image" Target="../media/image601.png"/><Relationship Id="rId21" Type="http://schemas.openxmlformats.org/officeDocument/2006/relationships/image" Target="../media/image617.png"/><Relationship Id="rId34" Type="http://schemas.openxmlformats.org/officeDocument/2006/relationships/image" Target="../media/image630.png"/><Relationship Id="rId42" Type="http://schemas.openxmlformats.org/officeDocument/2006/relationships/image" Target="../media/image638.png"/><Relationship Id="rId7" Type="http://schemas.openxmlformats.org/officeDocument/2006/relationships/image" Target="../media/image604.png"/><Relationship Id="rId12" Type="http://schemas.openxmlformats.org/officeDocument/2006/relationships/image" Target="../media/image609.png"/><Relationship Id="rId17" Type="http://schemas.openxmlformats.org/officeDocument/2006/relationships/image" Target="../media/image582.png"/><Relationship Id="rId25" Type="http://schemas.openxmlformats.org/officeDocument/2006/relationships/image" Target="../media/image621.png"/><Relationship Id="rId33" Type="http://schemas.openxmlformats.org/officeDocument/2006/relationships/image" Target="../media/image629.png"/><Relationship Id="rId38" Type="http://schemas.openxmlformats.org/officeDocument/2006/relationships/image" Target="../media/image634.png"/><Relationship Id="rId2" Type="http://schemas.openxmlformats.org/officeDocument/2006/relationships/image" Target="../media/image600.png"/><Relationship Id="rId16" Type="http://schemas.openxmlformats.org/officeDocument/2006/relationships/image" Target="../media/image613.png"/><Relationship Id="rId20" Type="http://schemas.openxmlformats.org/officeDocument/2006/relationships/image" Target="../media/image616.png"/><Relationship Id="rId29" Type="http://schemas.openxmlformats.org/officeDocument/2006/relationships/image" Target="../media/image625.png"/><Relationship Id="rId41" Type="http://schemas.openxmlformats.org/officeDocument/2006/relationships/image" Target="../media/image6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3.png"/><Relationship Id="rId11" Type="http://schemas.openxmlformats.org/officeDocument/2006/relationships/image" Target="../media/image608.jpg"/><Relationship Id="rId24" Type="http://schemas.openxmlformats.org/officeDocument/2006/relationships/image" Target="../media/image620.png"/><Relationship Id="rId32" Type="http://schemas.openxmlformats.org/officeDocument/2006/relationships/image" Target="../media/image628.png"/><Relationship Id="rId37" Type="http://schemas.openxmlformats.org/officeDocument/2006/relationships/image" Target="../media/image633.png"/><Relationship Id="rId40" Type="http://schemas.openxmlformats.org/officeDocument/2006/relationships/image" Target="../media/image636.png"/><Relationship Id="rId5" Type="http://schemas.openxmlformats.org/officeDocument/2006/relationships/image" Target="../media/image602.png"/><Relationship Id="rId15" Type="http://schemas.openxmlformats.org/officeDocument/2006/relationships/image" Target="../media/image612.png"/><Relationship Id="rId23" Type="http://schemas.openxmlformats.org/officeDocument/2006/relationships/image" Target="../media/image619.png"/><Relationship Id="rId28" Type="http://schemas.openxmlformats.org/officeDocument/2006/relationships/image" Target="../media/image624.png"/><Relationship Id="rId36" Type="http://schemas.openxmlformats.org/officeDocument/2006/relationships/image" Target="../media/image632.png"/><Relationship Id="rId10" Type="http://schemas.openxmlformats.org/officeDocument/2006/relationships/image" Target="../media/image607.png"/><Relationship Id="rId19" Type="http://schemas.openxmlformats.org/officeDocument/2006/relationships/image" Target="../media/image615.png"/><Relationship Id="rId31" Type="http://schemas.openxmlformats.org/officeDocument/2006/relationships/image" Target="../media/image627.png"/><Relationship Id="rId44" Type="http://schemas.openxmlformats.org/officeDocument/2006/relationships/image" Target="../media/image640.jpg"/><Relationship Id="rId4" Type="http://schemas.openxmlformats.org/officeDocument/2006/relationships/image" Target="../media/image413.png"/><Relationship Id="rId9" Type="http://schemas.openxmlformats.org/officeDocument/2006/relationships/image" Target="../media/image606.png"/><Relationship Id="rId14" Type="http://schemas.openxmlformats.org/officeDocument/2006/relationships/image" Target="../media/image611.png"/><Relationship Id="rId22" Type="http://schemas.openxmlformats.org/officeDocument/2006/relationships/image" Target="../media/image618.png"/><Relationship Id="rId27" Type="http://schemas.openxmlformats.org/officeDocument/2006/relationships/image" Target="../media/image623.png"/><Relationship Id="rId30" Type="http://schemas.openxmlformats.org/officeDocument/2006/relationships/image" Target="../media/image626.png"/><Relationship Id="rId35" Type="http://schemas.openxmlformats.org/officeDocument/2006/relationships/image" Target="../media/image631.png"/><Relationship Id="rId43" Type="http://schemas.openxmlformats.org/officeDocument/2006/relationships/image" Target="../media/image6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4380" y="2409444"/>
            <a:ext cx="8549640" cy="369332"/>
          </a:xfrm>
        </p:spPr>
        <p:txBody>
          <a:bodyPr/>
          <a:lstStyle/>
          <a:p>
            <a:pPr algn="ctr" eaLnBrk="1" hangingPunct="1"/>
            <a:r>
              <a:rPr lang="en-US" altLang="zh-TW" sz="2400" dirty="0" smtClean="0"/>
              <a:t>Serial Peripheral Interface</a:t>
            </a:r>
            <a:endParaRPr lang="en-US" altLang="zh-TW" sz="24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89552" y="4702291"/>
            <a:ext cx="8551386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 smtClean="0"/>
              <a:t>Dr. </a:t>
            </a:r>
            <a:r>
              <a:rPr lang="en-US" altLang="zh-TW" dirty="0" err="1" smtClean="0"/>
              <a:t>Qamaruddin</a:t>
            </a:r>
            <a:r>
              <a:rPr lang="en-US" altLang="zh-TW" dirty="0" smtClean="0"/>
              <a:t>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833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2763" y="7422451"/>
            <a:ext cx="105251" cy="1663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0513" y="329660"/>
            <a:ext cx="425450" cy="248920"/>
            <a:chOff x="300513" y="329660"/>
            <a:chExt cx="425450" cy="2489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58869" y="323468"/>
            <a:ext cx="1360805" cy="320675"/>
            <a:chOff x="858869" y="323468"/>
            <a:chExt cx="1360805" cy="32067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869" y="395192"/>
              <a:ext cx="150971" cy="1831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9559" y="323468"/>
              <a:ext cx="61594" cy="255270"/>
            </a:xfrm>
            <a:custGeom>
              <a:avLst/>
              <a:gdLst/>
              <a:ahLst/>
              <a:cxnLst/>
              <a:rect l="l" t="t" r="r" b="b"/>
              <a:pathLst>
                <a:path w="61594" h="255270">
                  <a:moveTo>
                    <a:pt x="27432" y="254889"/>
                  </a:moveTo>
                  <a:lnTo>
                    <a:pt x="15430" y="252339"/>
                  </a:lnTo>
                  <a:lnTo>
                    <a:pt x="6858" y="244780"/>
                  </a:lnTo>
                  <a:lnTo>
                    <a:pt x="1714" y="232346"/>
                  </a:lnTo>
                  <a:lnTo>
                    <a:pt x="0" y="215169"/>
                  </a:lnTo>
                  <a:lnTo>
                    <a:pt x="0" y="9239"/>
                  </a:lnTo>
                  <a:lnTo>
                    <a:pt x="41148" y="0"/>
                  </a:lnTo>
                  <a:lnTo>
                    <a:pt x="41148" y="196881"/>
                  </a:lnTo>
                  <a:lnTo>
                    <a:pt x="42316" y="212089"/>
                  </a:lnTo>
                  <a:lnTo>
                    <a:pt x="45922" y="223599"/>
                  </a:lnTo>
                  <a:lnTo>
                    <a:pt x="52118" y="231680"/>
                  </a:lnTo>
                  <a:lnTo>
                    <a:pt x="61055" y="236601"/>
                  </a:lnTo>
                  <a:lnTo>
                    <a:pt x="55332" y="244602"/>
                  </a:lnTo>
                  <a:lnTo>
                    <a:pt x="47636" y="250317"/>
                  </a:lnTo>
                  <a:lnTo>
                    <a:pt x="38244" y="253746"/>
                  </a:lnTo>
                  <a:lnTo>
                    <a:pt x="27432" y="25488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0427" y="395192"/>
              <a:ext cx="167830" cy="1831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9593" y="395192"/>
              <a:ext cx="150971" cy="1831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04188" y="323469"/>
              <a:ext cx="239553" cy="2503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7937" y="395192"/>
              <a:ext cx="154019" cy="17859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72526" y="386054"/>
              <a:ext cx="247650" cy="258445"/>
            </a:xfrm>
            <a:custGeom>
              <a:avLst/>
              <a:gdLst/>
              <a:ahLst/>
              <a:cxnLst/>
              <a:rect l="l" t="t" r="r" b="b"/>
              <a:pathLst>
                <a:path w="247650" h="258445">
                  <a:moveTo>
                    <a:pt x="155549" y="24472"/>
                  </a:moveTo>
                  <a:lnTo>
                    <a:pt x="148336" y="18389"/>
                  </a:lnTo>
                  <a:lnTo>
                    <a:pt x="126593" y="0"/>
                  </a:lnTo>
                  <a:lnTo>
                    <a:pt x="111353" y="18389"/>
                  </a:lnTo>
                  <a:lnTo>
                    <a:pt x="103657" y="14744"/>
                  </a:lnTo>
                  <a:lnTo>
                    <a:pt x="103657" y="65443"/>
                  </a:lnTo>
                  <a:lnTo>
                    <a:pt x="103619" y="76301"/>
                  </a:lnTo>
                  <a:lnTo>
                    <a:pt x="83820" y="108394"/>
                  </a:lnTo>
                  <a:lnTo>
                    <a:pt x="64008" y="108394"/>
                  </a:lnTo>
                  <a:lnTo>
                    <a:pt x="41262" y="76301"/>
                  </a:lnTo>
                  <a:lnTo>
                    <a:pt x="41224" y="65443"/>
                  </a:lnTo>
                  <a:lnTo>
                    <a:pt x="44196" y="58013"/>
                  </a:lnTo>
                  <a:lnTo>
                    <a:pt x="56388" y="45808"/>
                  </a:lnTo>
                  <a:lnTo>
                    <a:pt x="64008" y="42773"/>
                  </a:lnTo>
                  <a:lnTo>
                    <a:pt x="82296" y="42773"/>
                  </a:lnTo>
                  <a:lnTo>
                    <a:pt x="89916" y="45808"/>
                  </a:lnTo>
                  <a:lnTo>
                    <a:pt x="96113" y="51917"/>
                  </a:lnTo>
                  <a:lnTo>
                    <a:pt x="100685" y="58013"/>
                  </a:lnTo>
                  <a:lnTo>
                    <a:pt x="103657" y="65443"/>
                  </a:lnTo>
                  <a:lnTo>
                    <a:pt x="103657" y="14744"/>
                  </a:lnTo>
                  <a:lnTo>
                    <a:pt x="102781" y="14325"/>
                  </a:lnTo>
                  <a:lnTo>
                    <a:pt x="93205" y="11442"/>
                  </a:lnTo>
                  <a:lnTo>
                    <a:pt x="82765" y="9715"/>
                  </a:lnTo>
                  <a:lnTo>
                    <a:pt x="71628" y="9144"/>
                  </a:lnTo>
                  <a:lnTo>
                    <a:pt x="57340" y="10287"/>
                  </a:lnTo>
                  <a:lnTo>
                    <a:pt x="21336" y="27520"/>
                  </a:lnTo>
                  <a:lnTo>
                    <a:pt x="1409" y="60744"/>
                  </a:lnTo>
                  <a:lnTo>
                    <a:pt x="0" y="74777"/>
                  </a:lnTo>
                  <a:lnTo>
                    <a:pt x="1981" y="91109"/>
                  </a:lnTo>
                  <a:lnTo>
                    <a:pt x="7810" y="105714"/>
                  </a:lnTo>
                  <a:lnTo>
                    <a:pt x="17360" y="118579"/>
                  </a:lnTo>
                  <a:lnTo>
                    <a:pt x="30480" y="129730"/>
                  </a:lnTo>
                  <a:lnTo>
                    <a:pt x="18288" y="135826"/>
                  </a:lnTo>
                  <a:lnTo>
                    <a:pt x="9144" y="148018"/>
                  </a:lnTo>
                  <a:lnTo>
                    <a:pt x="6096" y="152590"/>
                  </a:lnTo>
                  <a:lnTo>
                    <a:pt x="6096" y="158686"/>
                  </a:lnTo>
                  <a:lnTo>
                    <a:pt x="8902" y="171856"/>
                  </a:lnTo>
                  <a:lnTo>
                    <a:pt x="17145" y="181444"/>
                  </a:lnTo>
                  <a:lnTo>
                    <a:pt x="30530" y="187286"/>
                  </a:lnTo>
                  <a:lnTo>
                    <a:pt x="48768" y="189268"/>
                  </a:lnTo>
                  <a:lnTo>
                    <a:pt x="60960" y="189268"/>
                  </a:lnTo>
                  <a:lnTo>
                    <a:pt x="68580" y="187744"/>
                  </a:lnTo>
                  <a:lnTo>
                    <a:pt x="77724" y="186220"/>
                  </a:lnTo>
                  <a:lnTo>
                    <a:pt x="89916" y="186220"/>
                  </a:lnTo>
                  <a:lnTo>
                    <a:pt x="101092" y="187096"/>
                  </a:lnTo>
                  <a:lnTo>
                    <a:pt x="109245" y="189839"/>
                  </a:lnTo>
                  <a:lnTo>
                    <a:pt x="114223" y="194576"/>
                  </a:lnTo>
                  <a:lnTo>
                    <a:pt x="115925" y="201460"/>
                  </a:lnTo>
                  <a:lnTo>
                    <a:pt x="115925" y="207556"/>
                  </a:lnTo>
                  <a:lnTo>
                    <a:pt x="111353" y="212128"/>
                  </a:lnTo>
                  <a:lnTo>
                    <a:pt x="103733" y="215176"/>
                  </a:lnTo>
                  <a:lnTo>
                    <a:pt x="97688" y="218046"/>
                  </a:lnTo>
                  <a:lnTo>
                    <a:pt x="90919" y="219938"/>
                  </a:lnTo>
                  <a:lnTo>
                    <a:pt x="83286" y="220954"/>
                  </a:lnTo>
                  <a:lnTo>
                    <a:pt x="74676" y="221272"/>
                  </a:lnTo>
                  <a:lnTo>
                    <a:pt x="61506" y="220103"/>
                  </a:lnTo>
                  <a:lnTo>
                    <a:pt x="49339" y="216509"/>
                  </a:lnTo>
                  <a:lnTo>
                    <a:pt x="38023" y="210337"/>
                  </a:lnTo>
                  <a:lnTo>
                    <a:pt x="27432" y="201460"/>
                  </a:lnTo>
                  <a:lnTo>
                    <a:pt x="1524" y="233464"/>
                  </a:lnTo>
                  <a:lnTo>
                    <a:pt x="18072" y="243751"/>
                  </a:lnTo>
                  <a:lnTo>
                    <a:pt x="35623" y="251447"/>
                  </a:lnTo>
                  <a:lnTo>
                    <a:pt x="54025" y="256273"/>
                  </a:lnTo>
                  <a:lnTo>
                    <a:pt x="73152" y="257937"/>
                  </a:lnTo>
                  <a:lnTo>
                    <a:pt x="89750" y="256844"/>
                  </a:lnTo>
                  <a:lnTo>
                    <a:pt x="131165" y="242697"/>
                  </a:lnTo>
                  <a:lnTo>
                    <a:pt x="150761" y="221272"/>
                  </a:lnTo>
                  <a:lnTo>
                    <a:pt x="154089" y="212813"/>
                  </a:lnTo>
                  <a:lnTo>
                    <a:pt x="140690" y="164261"/>
                  </a:lnTo>
                  <a:lnTo>
                    <a:pt x="125653" y="157162"/>
                  </a:lnTo>
                  <a:lnTo>
                    <a:pt x="122110" y="155486"/>
                  </a:lnTo>
                  <a:lnTo>
                    <a:pt x="96113" y="152590"/>
                  </a:lnTo>
                  <a:lnTo>
                    <a:pt x="82296" y="152590"/>
                  </a:lnTo>
                  <a:lnTo>
                    <a:pt x="67056" y="155638"/>
                  </a:lnTo>
                  <a:lnTo>
                    <a:pt x="60960" y="157162"/>
                  </a:lnTo>
                  <a:lnTo>
                    <a:pt x="50292" y="157162"/>
                  </a:lnTo>
                  <a:lnTo>
                    <a:pt x="47244" y="155638"/>
                  </a:lnTo>
                  <a:lnTo>
                    <a:pt x="47244" y="148018"/>
                  </a:lnTo>
                  <a:lnTo>
                    <a:pt x="48768" y="144970"/>
                  </a:lnTo>
                  <a:lnTo>
                    <a:pt x="54864" y="143446"/>
                  </a:lnTo>
                  <a:lnTo>
                    <a:pt x="59436" y="140398"/>
                  </a:lnTo>
                  <a:lnTo>
                    <a:pt x="70104" y="140398"/>
                  </a:lnTo>
                  <a:lnTo>
                    <a:pt x="74676" y="141922"/>
                  </a:lnTo>
                  <a:lnTo>
                    <a:pt x="82296" y="141922"/>
                  </a:lnTo>
                  <a:lnTo>
                    <a:pt x="128117" y="123634"/>
                  </a:lnTo>
                  <a:lnTo>
                    <a:pt x="138963" y="108394"/>
                  </a:lnTo>
                  <a:lnTo>
                    <a:pt x="141833" y="102857"/>
                  </a:lnTo>
                  <a:lnTo>
                    <a:pt x="145262" y="90373"/>
                  </a:lnTo>
                  <a:lnTo>
                    <a:pt x="146405" y="76301"/>
                  </a:lnTo>
                  <a:lnTo>
                    <a:pt x="145592" y="65443"/>
                  </a:lnTo>
                  <a:lnTo>
                    <a:pt x="143357" y="55727"/>
                  </a:lnTo>
                  <a:lnTo>
                    <a:pt x="139966" y="47155"/>
                  </a:lnTo>
                  <a:lnTo>
                    <a:pt x="137464" y="42773"/>
                  </a:lnTo>
                  <a:lnTo>
                    <a:pt x="135737" y="39725"/>
                  </a:lnTo>
                  <a:lnTo>
                    <a:pt x="155549" y="24472"/>
                  </a:lnTo>
                  <a:close/>
                </a:path>
                <a:path w="247650" h="258445">
                  <a:moveTo>
                    <a:pt x="247078" y="158686"/>
                  </a:moveTo>
                  <a:lnTo>
                    <a:pt x="245554" y="151066"/>
                  </a:lnTo>
                  <a:lnTo>
                    <a:pt x="239458" y="146494"/>
                  </a:lnTo>
                  <a:lnTo>
                    <a:pt x="233362" y="140398"/>
                  </a:lnTo>
                  <a:lnTo>
                    <a:pt x="225742" y="137350"/>
                  </a:lnTo>
                  <a:lnTo>
                    <a:pt x="210502" y="137350"/>
                  </a:lnTo>
                  <a:lnTo>
                    <a:pt x="202882" y="140398"/>
                  </a:lnTo>
                  <a:lnTo>
                    <a:pt x="192214" y="151066"/>
                  </a:lnTo>
                  <a:lnTo>
                    <a:pt x="189077" y="158686"/>
                  </a:lnTo>
                  <a:lnTo>
                    <a:pt x="189077" y="175552"/>
                  </a:lnTo>
                  <a:lnTo>
                    <a:pt x="192214" y="181648"/>
                  </a:lnTo>
                  <a:lnTo>
                    <a:pt x="196786" y="187744"/>
                  </a:lnTo>
                  <a:lnTo>
                    <a:pt x="202882" y="193840"/>
                  </a:lnTo>
                  <a:lnTo>
                    <a:pt x="210502" y="196888"/>
                  </a:lnTo>
                  <a:lnTo>
                    <a:pt x="225742" y="196888"/>
                  </a:lnTo>
                  <a:lnTo>
                    <a:pt x="233362" y="193840"/>
                  </a:lnTo>
                  <a:lnTo>
                    <a:pt x="245554" y="181648"/>
                  </a:lnTo>
                  <a:lnTo>
                    <a:pt x="247078" y="175552"/>
                  </a:lnTo>
                  <a:lnTo>
                    <a:pt x="247078" y="158686"/>
                  </a:lnTo>
                  <a:close/>
                </a:path>
                <a:path w="247650" h="258445">
                  <a:moveTo>
                    <a:pt x="247078" y="26009"/>
                  </a:moveTo>
                  <a:lnTo>
                    <a:pt x="245554" y="18389"/>
                  </a:lnTo>
                  <a:lnTo>
                    <a:pt x="239458" y="13716"/>
                  </a:lnTo>
                  <a:lnTo>
                    <a:pt x="233362" y="7620"/>
                  </a:lnTo>
                  <a:lnTo>
                    <a:pt x="225742" y="4572"/>
                  </a:lnTo>
                  <a:lnTo>
                    <a:pt x="210502" y="4572"/>
                  </a:lnTo>
                  <a:lnTo>
                    <a:pt x="202882" y="7620"/>
                  </a:lnTo>
                  <a:lnTo>
                    <a:pt x="196786" y="13716"/>
                  </a:lnTo>
                  <a:lnTo>
                    <a:pt x="192214" y="18389"/>
                  </a:lnTo>
                  <a:lnTo>
                    <a:pt x="189077" y="26009"/>
                  </a:lnTo>
                  <a:lnTo>
                    <a:pt x="189077" y="42773"/>
                  </a:lnTo>
                  <a:lnTo>
                    <a:pt x="192214" y="48869"/>
                  </a:lnTo>
                  <a:lnTo>
                    <a:pt x="196786" y="54965"/>
                  </a:lnTo>
                  <a:lnTo>
                    <a:pt x="202882" y="61061"/>
                  </a:lnTo>
                  <a:lnTo>
                    <a:pt x="210502" y="64109"/>
                  </a:lnTo>
                  <a:lnTo>
                    <a:pt x="225742" y="64109"/>
                  </a:lnTo>
                  <a:lnTo>
                    <a:pt x="233362" y="61061"/>
                  </a:lnTo>
                  <a:lnTo>
                    <a:pt x="245554" y="48869"/>
                  </a:lnTo>
                  <a:lnTo>
                    <a:pt x="247078" y="42773"/>
                  </a:lnTo>
                  <a:lnTo>
                    <a:pt x="247078" y="2600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364486" y="323469"/>
            <a:ext cx="843915" cy="255270"/>
            <a:chOff x="2364486" y="323469"/>
            <a:chExt cx="843915" cy="255270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12504" y="323469"/>
              <a:ext cx="154114" cy="25031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64486" y="347948"/>
              <a:ext cx="116014" cy="2304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0147" y="395192"/>
              <a:ext cx="172402" cy="1831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04553" y="395192"/>
              <a:ext cx="303561" cy="18316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330130" y="331184"/>
            <a:ext cx="224790" cy="247650"/>
            <a:chOff x="3330130" y="331184"/>
            <a:chExt cx="224790" cy="24765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0130" y="331184"/>
              <a:ext cx="68675" cy="2426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30905" y="395192"/>
              <a:ext cx="123539" cy="183165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90270" y="395192"/>
            <a:ext cx="154019" cy="17859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90619" y="326516"/>
            <a:ext cx="135731" cy="10534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876294" y="395192"/>
            <a:ext cx="167830" cy="183165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4364450" y="323468"/>
            <a:ext cx="1338580" cy="255270"/>
            <a:chOff x="4364450" y="323468"/>
            <a:chExt cx="1338580" cy="255270"/>
          </a:xfrm>
        </p:grpSpPr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64450" y="395192"/>
              <a:ext cx="122015" cy="18316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06372" y="347948"/>
              <a:ext cx="114395" cy="23040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42104" y="395192"/>
              <a:ext cx="158686" cy="18316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32794" y="395192"/>
              <a:ext cx="154019" cy="17859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021865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161734" y="80962"/>
                  </a:moveTo>
                  <a:lnTo>
                    <a:pt x="122110" y="80962"/>
                  </a:lnTo>
                  <a:lnTo>
                    <a:pt x="122110" y="9239"/>
                  </a:lnTo>
                  <a:lnTo>
                    <a:pt x="161734" y="0"/>
                  </a:lnTo>
                  <a:lnTo>
                    <a:pt x="161734" y="80962"/>
                  </a:lnTo>
                  <a:close/>
                </a:path>
                <a:path w="161925" h="255270">
                  <a:moveTo>
                    <a:pt x="88487" y="254889"/>
                  </a:moveTo>
                  <a:lnTo>
                    <a:pt x="79343" y="254889"/>
                  </a:lnTo>
                  <a:lnTo>
                    <a:pt x="61936" y="253222"/>
                  </a:lnTo>
                  <a:lnTo>
                    <a:pt x="21431" y="230505"/>
                  </a:lnTo>
                  <a:lnTo>
                    <a:pt x="1419" y="185834"/>
                  </a:lnTo>
                  <a:lnTo>
                    <a:pt x="0" y="166401"/>
                  </a:lnTo>
                  <a:lnTo>
                    <a:pt x="1467" y="146629"/>
                  </a:lnTo>
                  <a:lnTo>
                    <a:pt x="24479" y="97726"/>
                  </a:lnTo>
                  <a:lnTo>
                    <a:pt x="67984" y="73428"/>
                  </a:lnTo>
                  <a:lnTo>
                    <a:pt x="85439" y="71723"/>
                  </a:lnTo>
                  <a:lnTo>
                    <a:pt x="94638" y="72296"/>
                  </a:lnTo>
                  <a:lnTo>
                    <a:pt x="103810" y="74021"/>
                  </a:lnTo>
                  <a:lnTo>
                    <a:pt x="112965" y="76906"/>
                  </a:lnTo>
                  <a:lnTo>
                    <a:pt x="122110" y="80962"/>
                  </a:lnTo>
                  <a:lnTo>
                    <a:pt x="161734" y="80962"/>
                  </a:lnTo>
                  <a:lnTo>
                    <a:pt x="161734" y="106870"/>
                  </a:lnTo>
                  <a:lnTo>
                    <a:pt x="94583" y="106870"/>
                  </a:lnTo>
                  <a:lnTo>
                    <a:pt x="82843" y="107751"/>
                  </a:lnTo>
                  <a:lnTo>
                    <a:pt x="50482" y="130065"/>
                  </a:lnTo>
                  <a:lnTo>
                    <a:pt x="42767" y="164877"/>
                  </a:lnTo>
                  <a:lnTo>
                    <a:pt x="46172" y="188880"/>
                  </a:lnTo>
                  <a:lnTo>
                    <a:pt x="56292" y="206025"/>
                  </a:lnTo>
                  <a:lnTo>
                    <a:pt x="72985" y="216312"/>
                  </a:lnTo>
                  <a:lnTo>
                    <a:pt x="96107" y="219741"/>
                  </a:lnTo>
                  <a:lnTo>
                    <a:pt x="161734" y="219741"/>
                  </a:lnTo>
                  <a:lnTo>
                    <a:pt x="161734" y="239649"/>
                  </a:lnTo>
                  <a:lnTo>
                    <a:pt x="122110" y="239649"/>
                  </a:lnTo>
                  <a:lnTo>
                    <a:pt x="117538" y="244221"/>
                  </a:lnTo>
                  <a:lnTo>
                    <a:pt x="112966" y="247269"/>
                  </a:lnTo>
                  <a:lnTo>
                    <a:pt x="103822" y="250317"/>
                  </a:lnTo>
                  <a:lnTo>
                    <a:pt x="96107" y="253365"/>
                  </a:lnTo>
                  <a:lnTo>
                    <a:pt x="88487" y="254889"/>
                  </a:lnTo>
                  <a:close/>
                </a:path>
                <a:path w="161925" h="255270">
                  <a:moveTo>
                    <a:pt x="161734" y="219741"/>
                  </a:moveTo>
                  <a:lnTo>
                    <a:pt x="99250" y="219741"/>
                  </a:lnTo>
                  <a:lnTo>
                    <a:pt x="103822" y="218217"/>
                  </a:lnTo>
                  <a:lnTo>
                    <a:pt x="109918" y="216693"/>
                  </a:lnTo>
                  <a:lnTo>
                    <a:pt x="119062" y="212121"/>
                  </a:lnTo>
                  <a:lnTo>
                    <a:pt x="122110" y="209073"/>
                  </a:lnTo>
                  <a:lnTo>
                    <a:pt x="122110" y="117538"/>
                  </a:lnTo>
                  <a:lnTo>
                    <a:pt x="115251" y="112656"/>
                  </a:lnTo>
                  <a:lnTo>
                    <a:pt x="108382" y="109347"/>
                  </a:lnTo>
                  <a:lnTo>
                    <a:pt x="101496" y="107465"/>
                  </a:lnTo>
                  <a:lnTo>
                    <a:pt x="94583" y="106870"/>
                  </a:lnTo>
                  <a:lnTo>
                    <a:pt x="161734" y="106870"/>
                  </a:lnTo>
                  <a:lnTo>
                    <a:pt x="161734" y="219741"/>
                  </a:lnTo>
                  <a:close/>
                </a:path>
                <a:path w="161925" h="255270">
                  <a:moveTo>
                    <a:pt x="161734" y="250317"/>
                  </a:moveTo>
                  <a:lnTo>
                    <a:pt x="122110" y="250317"/>
                  </a:lnTo>
                  <a:lnTo>
                    <a:pt x="122110" y="239649"/>
                  </a:lnTo>
                  <a:lnTo>
                    <a:pt x="161734" y="239649"/>
                  </a:lnTo>
                  <a:lnTo>
                    <a:pt x="161734" y="2503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14175" y="395192"/>
              <a:ext cx="160210" cy="18316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04865" y="395192"/>
              <a:ext cx="118967" cy="17859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540692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161734" y="80962"/>
                  </a:moveTo>
                  <a:lnTo>
                    <a:pt x="120491" y="80962"/>
                  </a:lnTo>
                  <a:lnTo>
                    <a:pt x="120491" y="9239"/>
                  </a:lnTo>
                  <a:lnTo>
                    <a:pt x="161734" y="0"/>
                  </a:lnTo>
                  <a:lnTo>
                    <a:pt x="161734" y="80962"/>
                  </a:lnTo>
                  <a:close/>
                </a:path>
                <a:path w="161925" h="255270">
                  <a:moveTo>
                    <a:pt x="86963" y="254889"/>
                  </a:moveTo>
                  <a:lnTo>
                    <a:pt x="79343" y="254889"/>
                  </a:lnTo>
                  <a:lnTo>
                    <a:pt x="61934" y="253222"/>
                  </a:lnTo>
                  <a:lnTo>
                    <a:pt x="21336" y="230505"/>
                  </a:lnTo>
                  <a:lnTo>
                    <a:pt x="1190" y="185834"/>
                  </a:lnTo>
                  <a:lnTo>
                    <a:pt x="0" y="166401"/>
                  </a:lnTo>
                  <a:lnTo>
                    <a:pt x="1452" y="146629"/>
                  </a:lnTo>
                  <a:lnTo>
                    <a:pt x="24384" y="97726"/>
                  </a:lnTo>
                  <a:lnTo>
                    <a:pt x="66483" y="73428"/>
                  </a:lnTo>
                  <a:lnTo>
                    <a:pt x="83915" y="71723"/>
                  </a:lnTo>
                  <a:lnTo>
                    <a:pt x="93916" y="72296"/>
                  </a:lnTo>
                  <a:lnTo>
                    <a:pt x="103346" y="74021"/>
                  </a:lnTo>
                  <a:lnTo>
                    <a:pt x="112204" y="76906"/>
                  </a:lnTo>
                  <a:lnTo>
                    <a:pt x="120491" y="80962"/>
                  </a:lnTo>
                  <a:lnTo>
                    <a:pt x="161734" y="80962"/>
                  </a:lnTo>
                  <a:lnTo>
                    <a:pt x="161734" y="106870"/>
                  </a:lnTo>
                  <a:lnTo>
                    <a:pt x="93059" y="106870"/>
                  </a:lnTo>
                  <a:lnTo>
                    <a:pt x="81962" y="107751"/>
                  </a:lnTo>
                  <a:lnTo>
                    <a:pt x="49839" y="130065"/>
                  </a:lnTo>
                  <a:lnTo>
                    <a:pt x="42767" y="164877"/>
                  </a:lnTo>
                  <a:lnTo>
                    <a:pt x="45934" y="188880"/>
                  </a:lnTo>
                  <a:lnTo>
                    <a:pt x="55530" y="206025"/>
                  </a:lnTo>
                  <a:lnTo>
                    <a:pt x="71699" y="216312"/>
                  </a:lnTo>
                  <a:lnTo>
                    <a:pt x="94583" y="219741"/>
                  </a:lnTo>
                  <a:lnTo>
                    <a:pt x="161734" y="219741"/>
                  </a:lnTo>
                  <a:lnTo>
                    <a:pt x="161734" y="239649"/>
                  </a:lnTo>
                  <a:lnTo>
                    <a:pt x="120491" y="239649"/>
                  </a:lnTo>
                  <a:lnTo>
                    <a:pt x="117443" y="244221"/>
                  </a:lnTo>
                  <a:lnTo>
                    <a:pt x="111347" y="247269"/>
                  </a:lnTo>
                  <a:lnTo>
                    <a:pt x="96107" y="253365"/>
                  </a:lnTo>
                  <a:lnTo>
                    <a:pt x="86963" y="254889"/>
                  </a:lnTo>
                  <a:close/>
                </a:path>
                <a:path w="161925" h="255270">
                  <a:moveTo>
                    <a:pt x="161734" y="219741"/>
                  </a:moveTo>
                  <a:lnTo>
                    <a:pt x="99155" y="219741"/>
                  </a:lnTo>
                  <a:lnTo>
                    <a:pt x="103727" y="218217"/>
                  </a:lnTo>
                  <a:lnTo>
                    <a:pt x="109823" y="216693"/>
                  </a:lnTo>
                  <a:lnTo>
                    <a:pt x="118967" y="212121"/>
                  </a:lnTo>
                  <a:lnTo>
                    <a:pt x="120491" y="209073"/>
                  </a:lnTo>
                  <a:lnTo>
                    <a:pt x="120491" y="117538"/>
                  </a:lnTo>
                  <a:lnTo>
                    <a:pt x="114490" y="112656"/>
                  </a:lnTo>
                  <a:lnTo>
                    <a:pt x="107918" y="109347"/>
                  </a:lnTo>
                  <a:lnTo>
                    <a:pt x="100774" y="107465"/>
                  </a:lnTo>
                  <a:lnTo>
                    <a:pt x="93059" y="106870"/>
                  </a:lnTo>
                  <a:lnTo>
                    <a:pt x="161734" y="106870"/>
                  </a:lnTo>
                  <a:lnTo>
                    <a:pt x="161734" y="219741"/>
                  </a:lnTo>
                  <a:close/>
                </a:path>
                <a:path w="161925" h="255270">
                  <a:moveTo>
                    <a:pt x="161734" y="250317"/>
                  </a:moveTo>
                  <a:lnTo>
                    <a:pt x="120491" y="250317"/>
                  </a:lnTo>
                  <a:lnTo>
                    <a:pt x="120491" y="239649"/>
                  </a:lnTo>
                  <a:lnTo>
                    <a:pt x="161734" y="239649"/>
                  </a:lnTo>
                  <a:lnTo>
                    <a:pt x="161734" y="2503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824442" y="326516"/>
            <a:ext cx="786130" cy="317500"/>
            <a:chOff x="5824442" y="326516"/>
            <a:chExt cx="786130" cy="317500"/>
          </a:xfrm>
        </p:grpSpPr>
        <p:sp>
          <p:nvSpPr>
            <p:cNvPr id="36" name="object 36"/>
            <p:cNvSpPr/>
            <p:nvPr/>
          </p:nvSpPr>
          <p:spPr>
            <a:xfrm>
              <a:off x="5824442" y="398240"/>
              <a:ext cx="259715" cy="180340"/>
            </a:xfrm>
            <a:custGeom>
              <a:avLst/>
              <a:gdLst/>
              <a:ahLst/>
              <a:cxnLst/>
              <a:rect l="l" t="t" r="r" b="b"/>
              <a:pathLst>
                <a:path w="259714" h="180340">
                  <a:moveTo>
                    <a:pt x="192214" y="180117"/>
                  </a:moveTo>
                  <a:lnTo>
                    <a:pt x="178403" y="180117"/>
                  </a:lnTo>
                  <a:lnTo>
                    <a:pt x="129635" y="71723"/>
                  </a:lnTo>
                  <a:lnTo>
                    <a:pt x="80771" y="180117"/>
                  </a:lnTo>
                  <a:lnTo>
                    <a:pt x="67055" y="180117"/>
                  </a:lnTo>
                  <a:lnTo>
                    <a:pt x="0" y="0"/>
                  </a:lnTo>
                  <a:lnTo>
                    <a:pt x="42671" y="0"/>
                  </a:lnTo>
                  <a:lnTo>
                    <a:pt x="79247" y="105346"/>
                  </a:lnTo>
                  <a:lnTo>
                    <a:pt x="122015" y="0"/>
                  </a:lnTo>
                  <a:lnTo>
                    <a:pt x="135731" y="0"/>
                  </a:lnTo>
                  <a:lnTo>
                    <a:pt x="179927" y="105346"/>
                  </a:lnTo>
                  <a:lnTo>
                    <a:pt x="218122" y="0"/>
                  </a:lnTo>
                  <a:lnTo>
                    <a:pt x="259270" y="0"/>
                  </a:lnTo>
                  <a:lnTo>
                    <a:pt x="192214" y="1801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96000" y="395192"/>
              <a:ext cx="346233" cy="24879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74238" y="326516"/>
              <a:ext cx="135826" cy="105346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29233" y="1440561"/>
            <a:ext cx="94583" cy="94583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1090707" y="1341405"/>
            <a:ext cx="643890" cy="244475"/>
            <a:chOff x="1090707" y="1341405"/>
            <a:chExt cx="643890" cy="244475"/>
          </a:xfrm>
        </p:grpSpPr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90707" y="1341405"/>
              <a:ext cx="320421" cy="2441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43132" y="1406937"/>
              <a:ext cx="141827" cy="17859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29251" y="1402365"/>
              <a:ext cx="105251" cy="180117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1845849" y="1333690"/>
            <a:ext cx="1208405" cy="317500"/>
            <a:chOff x="1845849" y="1333690"/>
            <a:chExt cx="1208405" cy="317500"/>
          </a:xfrm>
        </p:grpSpPr>
        <p:pic>
          <p:nvPicPr>
            <p:cNvPr id="45" name="object 4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45849" y="1402365"/>
              <a:ext cx="144970" cy="18316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025872" y="1333690"/>
              <a:ext cx="60960" cy="252095"/>
            </a:xfrm>
            <a:custGeom>
              <a:avLst/>
              <a:gdLst/>
              <a:ahLst/>
              <a:cxnLst/>
              <a:rect l="l" t="t" r="r" b="b"/>
              <a:pathLst>
                <a:path w="60960" h="252094">
                  <a:moveTo>
                    <a:pt x="60960" y="251841"/>
                  </a:moveTo>
                  <a:lnTo>
                    <a:pt x="34718" y="248420"/>
                  </a:lnTo>
                  <a:lnTo>
                    <a:pt x="15621" y="238267"/>
                  </a:lnTo>
                  <a:lnTo>
                    <a:pt x="3952" y="22154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977"/>
                  </a:lnTo>
                  <a:lnTo>
                    <a:pt x="35052" y="210597"/>
                  </a:lnTo>
                  <a:lnTo>
                    <a:pt x="45719" y="221265"/>
                  </a:lnTo>
                  <a:lnTo>
                    <a:pt x="51816" y="222789"/>
                  </a:lnTo>
                  <a:lnTo>
                    <a:pt x="60960" y="222789"/>
                  </a:lnTo>
                  <a:lnTo>
                    <a:pt x="60960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11311" y="1402365"/>
              <a:ext cx="158686" cy="18316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91334" y="1402365"/>
              <a:ext cx="144875" cy="18316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469832" y="1333690"/>
              <a:ext cx="219646" cy="24879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33770" y="1402365"/>
              <a:ext cx="140303" cy="18011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909125" y="1394745"/>
              <a:ext cx="145415" cy="256540"/>
            </a:xfrm>
            <a:custGeom>
              <a:avLst/>
              <a:gdLst/>
              <a:ahLst/>
              <a:cxnLst/>
              <a:rect l="l" t="t" r="r" b="b"/>
              <a:pathLst>
                <a:path w="145414" h="256539">
                  <a:moveTo>
                    <a:pt x="140398" y="18288"/>
                  </a:moveTo>
                  <a:lnTo>
                    <a:pt x="106775" y="18288"/>
                  </a:lnTo>
                  <a:lnTo>
                    <a:pt x="122110" y="0"/>
                  </a:lnTo>
                  <a:lnTo>
                    <a:pt x="140398" y="18288"/>
                  </a:lnTo>
                  <a:close/>
                </a:path>
                <a:path w="145414" h="256539">
                  <a:moveTo>
                    <a:pt x="54959" y="186213"/>
                  </a:moveTo>
                  <a:lnTo>
                    <a:pt x="42767" y="186213"/>
                  </a:lnTo>
                  <a:lnTo>
                    <a:pt x="26710" y="184497"/>
                  </a:lnTo>
                  <a:lnTo>
                    <a:pt x="15251" y="179343"/>
                  </a:lnTo>
                  <a:lnTo>
                    <a:pt x="8383" y="170743"/>
                  </a:lnTo>
                  <a:lnTo>
                    <a:pt x="6096" y="158686"/>
                  </a:lnTo>
                  <a:lnTo>
                    <a:pt x="6096" y="152590"/>
                  </a:lnTo>
                  <a:lnTo>
                    <a:pt x="9144" y="148018"/>
                  </a:lnTo>
                  <a:lnTo>
                    <a:pt x="15240" y="143446"/>
                  </a:lnTo>
                  <a:lnTo>
                    <a:pt x="19812" y="138874"/>
                  </a:lnTo>
                  <a:lnTo>
                    <a:pt x="27527" y="134302"/>
                  </a:lnTo>
                  <a:lnTo>
                    <a:pt x="36671" y="132778"/>
                  </a:lnTo>
                  <a:lnTo>
                    <a:pt x="20614" y="122167"/>
                  </a:lnTo>
                  <a:lnTo>
                    <a:pt x="9155" y="108537"/>
                  </a:lnTo>
                  <a:lnTo>
                    <a:pt x="2287" y="91764"/>
                  </a:lnTo>
                  <a:lnTo>
                    <a:pt x="0" y="71723"/>
                  </a:lnTo>
                  <a:lnTo>
                    <a:pt x="1143" y="58577"/>
                  </a:lnTo>
                  <a:lnTo>
                    <a:pt x="28296" y="17906"/>
                  </a:lnTo>
                  <a:lnTo>
                    <a:pt x="65627" y="7619"/>
                  </a:lnTo>
                  <a:lnTo>
                    <a:pt x="77628" y="8429"/>
                  </a:lnTo>
                  <a:lnTo>
                    <a:pt x="88487" y="10667"/>
                  </a:lnTo>
                  <a:lnTo>
                    <a:pt x="98202" y="14049"/>
                  </a:lnTo>
                  <a:lnTo>
                    <a:pt x="106775" y="18288"/>
                  </a:lnTo>
                  <a:lnTo>
                    <a:pt x="140398" y="18288"/>
                  </a:lnTo>
                  <a:lnTo>
                    <a:pt x="141922" y="19812"/>
                  </a:lnTo>
                  <a:lnTo>
                    <a:pt x="123634" y="33623"/>
                  </a:lnTo>
                  <a:lnTo>
                    <a:pt x="68675" y="33623"/>
                  </a:lnTo>
                  <a:lnTo>
                    <a:pt x="60317" y="34218"/>
                  </a:lnTo>
                  <a:lnTo>
                    <a:pt x="31384" y="64650"/>
                  </a:lnTo>
                  <a:lnTo>
                    <a:pt x="30575" y="73247"/>
                  </a:lnTo>
                  <a:lnTo>
                    <a:pt x="31384" y="81868"/>
                  </a:lnTo>
                  <a:lnTo>
                    <a:pt x="60102" y="113895"/>
                  </a:lnTo>
                  <a:lnTo>
                    <a:pt x="68675" y="114490"/>
                  </a:lnTo>
                  <a:lnTo>
                    <a:pt x="122346" y="114490"/>
                  </a:lnTo>
                  <a:lnTo>
                    <a:pt x="118967" y="119062"/>
                  </a:lnTo>
                  <a:lnTo>
                    <a:pt x="74771" y="138874"/>
                  </a:lnTo>
                  <a:lnTo>
                    <a:pt x="50387" y="141922"/>
                  </a:lnTo>
                  <a:lnTo>
                    <a:pt x="47339" y="141922"/>
                  </a:lnTo>
                  <a:lnTo>
                    <a:pt x="38195" y="144970"/>
                  </a:lnTo>
                  <a:lnTo>
                    <a:pt x="32099" y="148018"/>
                  </a:lnTo>
                  <a:lnTo>
                    <a:pt x="30575" y="149542"/>
                  </a:lnTo>
                  <a:lnTo>
                    <a:pt x="30575" y="157162"/>
                  </a:lnTo>
                  <a:lnTo>
                    <a:pt x="35147" y="160210"/>
                  </a:lnTo>
                  <a:lnTo>
                    <a:pt x="117435" y="160210"/>
                  </a:lnTo>
                  <a:lnTo>
                    <a:pt x="122024" y="162067"/>
                  </a:lnTo>
                  <a:lnTo>
                    <a:pt x="129730" y="167830"/>
                  </a:lnTo>
                  <a:lnTo>
                    <a:pt x="136612" y="174410"/>
                  </a:lnTo>
                  <a:lnTo>
                    <a:pt x="140905" y="181641"/>
                  </a:lnTo>
                  <a:lnTo>
                    <a:pt x="80867" y="181641"/>
                  </a:lnTo>
                  <a:lnTo>
                    <a:pt x="73247" y="183165"/>
                  </a:lnTo>
                  <a:lnTo>
                    <a:pt x="54959" y="186213"/>
                  </a:lnTo>
                  <a:close/>
                </a:path>
                <a:path w="145414" h="256539">
                  <a:moveTo>
                    <a:pt x="122346" y="114490"/>
                  </a:moveTo>
                  <a:lnTo>
                    <a:pt x="68675" y="114490"/>
                  </a:lnTo>
                  <a:lnTo>
                    <a:pt x="76152" y="113895"/>
                  </a:lnTo>
                  <a:lnTo>
                    <a:pt x="82772" y="112014"/>
                  </a:lnTo>
                  <a:lnTo>
                    <a:pt x="103727" y="73247"/>
                  </a:lnTo>
                  <a:lnTo>
                    <a:pt x="102917" y="64650"/>
                  </a:lnTo>
                  <a:lnTo>
                    <a:pt x="75485" y="34218"/>
                  </a:lnTo>
                  <a:lnTo>
                    <a:pt x="68675" y="33623"/>
                  </a:lnTo>
                  <a:lnTo>
                    <a:pt x="123634" y="33623"/>
                  </a:lnTo>
                  <a:lnTo>
                    <a:pt x="128754" y="42195"/>
                  </a:lnTo>
                  <a:lnTo>
                    <a:pt x="132588" y="51911"/>
                  </a:lnTo>
                  <a:lnTo>
                    <a:pt x="134993" y="62769"/>
                  </a:lnTo>
                  <a:lnTo>
                    <a:pt x="135826" y="74771"/>
                  </a:lnTo>
                  <a:lnTo>
                    <a:pt x="134705" y="87049"/>
                  </a:lnTo>
                  <a:lnTo>
                    <a:pt x="131433" y="98631"/>
                  </a:lnTo>
                  <a:lnTo>
                    <a:pt x="126142" y="109355"/>
                  </a:lnTo>
                  <a:lnTo>
                    <a:pt x="122346" y="114490"/>
                  </a:lnTo>
                  <a:close/>
                </a:path>
                <a:path w="145414" h="256539">
                  <a:moveTo>
                    <a:pt x="117435" y="160210"/>
                  </a:moveTo>
                  <a:lnTo>
                    <a:pt x="50387" y="160210"/>
                  </a:lnTo>
                  <a:lnTo>
                    <a:pt x="58007" y="158686"/>
                  </a:lnTo>
                  <a:lnTo>
                    <a:pt x="67151" y="157162"/>
                  </a:lnTo>
                  <a:lnTo>
                    <a:pt x="77819" y="155638"/>
                  </a:lnTo>
                  <a:lnTo>
                    <a:pt x="90011" y="155638"/>
                  </a:lnTo>
                  <a:lnTo>
                    <a:pt x="102003" y="156257"/>
                  </a:lnTo>
                  <a:lnTo>
                    <a:pt x="112728" y="158305"/>
                  </a:lnTo>
                  <a:lnTo>
                    <a:pt x="117435" y="160210"/>
                  </a:lnTo>
                  <a:close/>
                </a:path>
                <a:path w="145414" h="256539">
                  <a:moveTo>
                    <a:pt x="135562" y="228885"/>
                  </a:moveTo>
                  <a:lnTo>
                    <a:pt x="68675" y="228885"/>
                  </a:lnTo>
                  <a:lnTo>
                    <a:pt x="78628" y="228338"/>
                  </a:lnTo>
                  <a:lnTo>
                    <a:pt x="87725" y="226790"/>
                  </a:lnTo>
                  <a:lnTo>
                    <a:pt x="95678" y="224385"/>
                  </a:lnTo>
                  <a:lnTo>
                    <a:pt x="102203" y="221265"/>
                  </a:lnTo>
                  <a:lnTo>
                    <a:pt x="109823" y="216693"/>
                  </a:lnTo>
                  <a:lnTo>
                    <a:pt x="114395" y="210597"/>
                  </a:lnTo>
                  <a:lnTo>
                    <a:pt x="114395" y="202977"/>
                  </a:lnTo>
                  <a:lnTo>
                    <a:pt x="112418" y="193857"/>
                  </a:lnTo>
                  <a:lnTo>
                    <a:pt x="106584" y="187166"/>
                  </a:lnTo>
                  <a:lnTo>
                    <a:pt x="97035" y="183046"/>
                  </a:lnTo>
                  <a:lnTo>
                    <a:pt x="83915" y="181641"/>
                  </a:lnTo>
                  <a:lnTo>
                    <a:pt x="140905" y="181641"/>
                  </a:lnTo>
                  <a:lnTo>
                    <a:pt x="141351" y="182391"/>
                  </a:lnTo>
                  <a:lnTo>
                    <a:pt x="144089" y="191498"/>
                  </a:lnTo>
                  <a:lnTo>
                    <a:pt x="144970" y="201453"/>
                  </a:lnTo>
                  <a:lnTo>
                    <a:pt x="143565" y="213217"/>
                  </a:lnTo>
                  <a:lnTo>
                    <a:pt x="139446" y="223551"/>
                  </a:lnTo>
                  <a:lnTo>
                    <a:pt x="135562" y="228885"/>
                  </a:lnTo>
                  <a:close/>
                </a:path>
                <a:path w="145414" h="256539">
                  <a:moveTo>
                    <a:pt x="68675" y="256413"/>
                  </a:moveTo>
                  <a:lnTo>
                    <a:pt x="23209" y="246809"/>
                  </a:lnTo>
                  <a:lnTo>
                    <a:pt x="1524" y="234981"/>
                  </a:lnTo>
                  <a:lnTo>
                    <a:pt x="18288" y="210597"/>
                  </a:lnTo>
                  <a:lnTo>
                    <a:pt x="31773" y="218598"/>
                  </a:lnTo>
                  <a:lnTo>
                    <a:pt x="44660" y="224313"/>
                  </a:lnTo>
                  <a:lnTo>
                    <a:pt x="56958" y="227742"/>
                  </a:lnTo>
                  <a:lnTo>
                    <a:pt x="68675" y="228885"/>
                  </a:lnTo>
                  <a:lnTo>
                    <a:pt x="135562" y="228885"/>
                  </a:lnTo>
                  <a:lnTo>
                    <a:pt x="132754" y="232743"/>
                  </a:lnTo>
                  <a:lnTo>
                    <a:pt x="123634" y="241077"/>
                  </a:lnTo>
                  <a:lnTo>
                    <a:pt x="111577" y="247371"/>
                  </a:lnTo>
                  <a:lnTo>
                    <a:pt x="98405" y="252210"/>
                  </a:lnTo>
                  <a:lnTo>
                    <a:pt x="84107" y="255316"/>
                  </a:lnTo>
                  <a:lnTo>
                    <a:pt x="68675" y="256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3192875" y="1333690"/>
            <a:ext cx="1269365" cy="252095"/>
            <a:chOff x="3192875" y="1333690"/>
            <a:chExt cx="1269365" cy="252095"/>
          </a:xfrm>
        </p:grpSpPr>
        <p:pic>
          <p:nvPicPr>
            <p:cNvPr id="53" name="object 5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192875" y="1333690"/>
              <a:ext cx="128206" cy="10077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363753" y="1402365"/>
              <a:ext cx="234886" cy="18011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630739" y="1402365"/>
              <a:ext cx="158686" cy="18316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813809" y="1333690"/>
              <a:ext cx="150971" cy="25184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996880" y="1402365"/>
              <a:ext cx="161639" cy="18316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179855" y="1402365"/>
              <a:ext cx="114490" cy="18316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332446" y="1333690"/>
              <a:ext cx="129635" cy="100774"/>
            </a:xfrm>
            <a:prstGeom prst="rect">
              <a:avLst/>
            </a:prstGeom>
          </p:spPr>
        </p:pic>
      </p:grpSp>
      <p:sp>
        <p:nvSpPr>
          <p:cNvPr id="60" name="object 60"/>
          <p:cNvSpPr/>
          <p:nvPr/>
        </p:nvSpPr>
        <p:spPr>
          <a:xfrm>
            <a:off x="1203960" y="1912620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510271" y="1797913"/>
            <a:ext cx="509905" cy="203200"/>
          </a:xfrm>
          <a:custGeom>
            <a:avLst/>
            <a:gdLst/>
            <a:ahLst/>
            <a:cxnLst/>
            <a:rect l="l" t="t" r="r" b="b"/>
            <a:pathLst>
              <a:path w="509905" h="203200">
                <a:moveTo>
                  <a:pt x="157073" y="0"/>
                </a:moveTo>
                <a:lnTo>
                  <a:pt x="0" y="0"/>
                </a:lnTo>
                <a:lnTo>
                  <a:pt x="0" y="24130"/>
                </a:lnTo>
                <a:lnTo>
                  <a:pt x="62484" y="24130"/>
                </a:lnTo>
                <a:lnTo>
                  <a:pt x="62484" y="199390"/>
                </a:lnTo>
                <a:lnTo>
                  <a:pt x="90017" y="199390"/>
                </a:lnTo>
                <a:lnTo>
                  <a:pt x="90017" y="24130"/>
                </a:lnTo>
                <a:lnTo>
                  <a:pt x="157073" y="24130"/>
                </a:lnTo>
                <a:lnTo>
                  <a:pt x="157073" y="0"/>
                </a:lnTo>
                <a:close/>
              </a:path>
              <a:path w="509905" h="203200">
                <a:moveTo>
                  <a:pt x="366153" y="53086"/>
                </a:moveTo>
                <a:lnTo>
                  <a:pt x="340144" y="53086"/>
                </a:lnTo>
                <a:lnTo>
                  <a:pt x="306616" y="149288"/>
                </a:lnTo>
                <a:lnTo>
                  <a:pt x="266903" y="53086"/>
                </a:lnTo>
                <a:lnTo>
                  <a:pt x="259283" y="53086"/>
                </a:lnTo>
                <a:lnTo>
                  <a:pt x="221183" y="149288"/>
                </a:lnTo>
                <a:lnTo>
                  <a:pt x="189179" y="53086"/>
                </a:lnTo>
                <a:lnTo>
                  <a:pt x="161645" y="53086"/>
                </a:lnTo>
                <a:lnTo>
                  <a:pt x="213563" y="202628"/>
                </a:lnTo>
                <a:lnTo>
                  <a:pt x="221183" y="202628"/>
                </a:lnTo>
                <a:lnTo>
                  <a:pt x="263855" y="103466"/>
                </a:lnTo>
                <a:lnTo>
                  <a:pt x="306616" y="202628"/>
                </a:lnTo>
                <a:lnTo>
                  <a:pt x="314236" y="202628"/>
                </a:lnTo>
                <a:lnTo>
                  <a:pt x="366153" y="53086"/>
                </a:lnTo>
                <a:close/>
              </a:path>
              <a:path w="509905" h="203200">
                <a:moveTo>
                  <a:pt x="509498" y="126339"/>
                </a:moveTo>
                <a:lnTo>
                  <a:pt x="508381" y="109816"/>
                </a:lnTo>
                <a:lnTo>
                  <a:pt x="505117" y="94856"/>
                </a:lnTo>
                <a:lnTo>
                  <a:pt x="499859" y="81889"/>
                </a:lnTo>
                <a:lnTo>
                  <a:pt x="493763" y="72898"/>
                </a:lnTo>
                <a:lnTo>
                  <a:pt x="492734" y="71374"/>
                </a:lnTo>
                <a:lnTo>
                  <a:pt x="482739" y="62496"/>
                </a:lnTo>
                <a:lnTo>
                  <a:pt x="482066" y="62141"/>
                </a:lnTo>
                <a:lnTo>
                  <a:pt x="482066" y="126339"/>
                </a:lnTo>
                <a:lnTo>
                  <a:pt x="481469" y="138341"/>
                </a:lnTo>
                <a:lnTo>
                  <a:pt x="466204" y="173583"/>
                </a:lnTo>
                <a:lnTo>
                  <a:pt x="443865" y="181292"/>
                </a:lnTo>
                <a:lnTo>
                  <a:pt x="426758" y="177863"/>
                </a:lnTo>
                <a:lnTo>
                  <a:pt x="414362" y="167576"/>
                </a:lnTo>
                <a:lnTo>
                  <a:pt x="406793" y="150393"/>
                </a:lnTo>
                <a:lnTo>
                  <a:pt x="404241" y="126339"/>
                </a:lnTo>
                <a:lnTo>
                  <a:pt x="404837" y="114350"/>
                </a:lnTo>
                <a:lnTo>
                  <a:pt x="427672" y="76327"/>
                </a:lnTo>
                <a:lnTo>
                  <a:pt x="443865" y="72898"/>
                </a:lnTo>
                <a:lnTo>
                  <a:pt x="460806" y="76098"/>
                </a:lnTo>
                <a:lnTo>
                  <a:pt x="472719" y="85902"/>
                </a:lnTo>
                <a:lnTo>
                  <a:pt x="479755" y="102552"/>
                </a:lnTo>
                <a:lnTo>
                  <a:pt x="482066" y="126339"/>
                </a:lnTo>
                <a:lnTo>
                  <a:pt x="482066" y="62141"/>
                </a:lnTo>
                <a:lnTo>
                  <a:pt x="471157" y="56324"/>
                </a:lnTo>
                <a:lnTo>
                  <a:pt x="458152" y="52730"/>
                </a:lnTo>
                <a:lnTo>
                  <a:pt x="443865" y="51562"/>
                </a:lnTo>
                <a:lnTo>
                  <a:pt x="429602" y="52730"/>
                </a:lnTo>
                <a:lnTo>
                  <a:pt x="395097" y="71374"/>
                </a:lnTo>
                <a:lnTo>
                  <a:pt x="377952" y="110032"/>
                </a:lnTo>
                <a:lnTo>
                  <a:pt x="376809" y="126339"/>
                </a:lnTo>
                <a:lnTo>
                  <a:pt x="377952" y="143522"/>
                </a:lnTo>
                <a:lnTo>
                  <a:pt x="395097" y="182816"/>
                </a:lnTo>
                <a:lnTo>
                  <a:pt x="428752" y="201460"/>
                </a:lnTo>
                <a:lnTo>
                  <a:pt x="443865" y="202628"/>
                </a:lnTo>
                <a:lnTo>
                  <a:pt x="458127" y="201460"/>
                </a:lnTo>
                <a:lnTo>
                  <a:pt x="492302" y="181292"/>
                </a:lnTo>
                <a:lnTo>
                  <a:pt x="508355" y="143522"/>
                </a:lnTo>
                <a:lnTo>
                  <a:pt x="509498" y="126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2128075" y="1791557"/>
            <a:ext cx="808990" cy="264160"/>
            <a:chOff x="2128075" y="1791557"/>
            <a:chExt cx="808990" cy="264160"/>
          </a:xfrm>
        </p:grpSpPr>
        <p:pic>
          <p:nvPicPr>
            <p:cNvPr id="63" name="object 6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128075" y="1849469"/>
              <a:ext cx="128111" cy="20602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283713" y="1791557"/>
              <a:ext cx="117538" cy="20593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430113" y="1849469"/>
              <a:ext cx="125158" cy="15106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575083" y="1849469"/>
              <a:ext cx="361568" cy="151066"/>
            </a:xfrm>
            <a:prstGeom prst="rect">
              <a:avLst/>
            </a:prstGeom>
          </p:spPr>
        </p:pic>
      </p:grpSp>
      <p:sp>
        <p:nvSpPr>
          <p:cNvPr id="67" name="object 67"/>
          <p:cNvSpPr/>
          <p:nvPr/>
        </p:nvSpPr>
        <p:spPr>
          <a:xfrm>
            <a:off x="1203960" y="2314955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10271" y="2200731"/>
            <a:ext cx="509905" cy="203200"/>
          </a:xfrm>
          <a:custGeom>
            <a:avLst/>
            <a:gdLst/>
            <a:ahLst/>
            <a:cxnLst/>
            <a:rect l="l" t="t" r="r" b="b"/>
            <a:pathLst>
              <a:path w="509905" h="203200">
                <a:moveTo>
                  <a:pt x="157073" y="0"/>
                </a:moveTo>
                <a:lnTo>
                  <a:pt x="0" y="0"/>
                </a:lnTo>
                <a:lnTo>
                  <a:pt x="0" y="24130"/>
                </a:lnTo>
                <a:lnTo>
                  <a:pt x="62484" y="24130"/>
                </a:lnTo>
                <a:lnTo>
                  <a:pt x="62484" y="200660"/>
                </a:lnTo>
                <a:lnTo>
                  <a:pt x="90017" y="200660"/>
                </a:lnTo>
                <a:lnTo>
                  <a:pt x="90017" y="24130"/>
                </a:lnTo>
                <a:lnTo>
                  <a:pt x="157073" y="24130"/>
                </a:lnTo>
                <a:lnTo>
                  <a:pt x="157073" y="0"/>
                </a:lnTo>
                <a:close/>
              </a:path>
              <a:path w="509905" h="203200">
                <a:moveTo>
                  <a:pt x="366153" y="53174"/>
                </a:moveTo>
                <a:lnTo>
                  <a:pt x="341668" y="53174"/>
                </a:lnTo>
                <a:lnTo>
                  <a:pt x="306616" y="149288"/>
                </a:lnTo>
                <a:lnTo>
                  <a:pt x="266903" y="53174"/>
                </a:lnTo>
                <a:lnTo>
                  <a:pt x="260807" y="53174"/>
                </a:lnTo>
                <a:lnTo>
                  <a:pt x="221183" y="149288"/>
                </a:lnTo>
                <a:lnTo>
                  <a:pt x="189179" y="53174"/>
                </a:lnTo>
                <a:lnTo>
                  <a:pt x="161645" y="53174"/>
                </a:lnTo>
                <a:lnTo>
                  <a:pt x="215087" y="202717"/>
                </a:lnTo>
                <a:lnTo>
                  <a:pt x="221183" y="202717"/>
                </a:lnTo>
                <a:lnTo>
                  <a:pt x="263855" y="103568"/>
                </a:lnTo>
                <a:lnTo>
                  <a:pt x="306616" y="202717"/>
                </a:lnTo>
                <a:lnTo>
                  <a:pt x="314236" y="202717"/>
                </a:lnTo>
                <a:lnTo>
                  <a:pt x="366153" y="53174"/>
                </a:lnTo>
                <a:close/>
              </a:path>
              <a:path w="509905" h="203200">
                <a:moveTo>
                  <a:pt x="509498" y="126428"/>
                </a:moveTo>
                <a:lnTo>
                  <a:pt x="499859" y="82626"/>
                </a:lnTo>
                <a:lnTo>
                  <a:pt x="482066" y="62230"/>
                </a:lnTo>
                <a:lnTo>
                  <a:pt x="482066" y="126428"/>
                </a:lnTo>
                <a:lnTo>
                  <a:pt x="481469" y="139065"/>
                </a:lnTo>
                <a:lnTo>
                  <a:pt x="459346" y="178701"/>
                </a:lnTo>
                <a:lnTo>
                  <a:pt x="443865" y="182905"/>
                </a:lnTo>
                <a:lnTo>
                  <a:pt x="426110" y="179222"/>
                </a:lnTo>
                <a:lnTo>
                  <a:pt x="413766" y="168376"/>
                </a:lnTo>
                <a:lnTo>
                  <a:pt x="406577" y="150672"/>
                </a:lnTo>
                <a:lnTo>
                  <a:pt x="404241" y="126428"/>
                </a:lnTo>
                <a:lnTo>
                  <a:pt x="404837" y="114427"/>
                </a:lnTo>
                <a:lnTo>
                  <a:pt x="427672" y="76415"/>
                </a:lnTo>
                <a:lnTo>
                  <a:pt x="443865" y="72986"/>
                </a:lnTo>
                <a:lnTo>
                  <a:pt x="460806" y="76390"/>
                </a:lnTo>
                <a:lnTo>
                  <a:pt x="472719" y="86525"/>
                </a:lnTo>
                <a:lnTo>
                  <a:pt x="479755" y="103251"/>
                </a:lnTo>
                <a:lnTo>
                  <a:pt x="482066" y="126428"/>
                </a:lnTo>
                <a:lnTo>
                  <a:pt x="482066" y="62230"/>
                </a:lnTo>
                <a:lnTo>
                  <a:pt x="471195" y="56413"/>
                </a:lnTo>
                <a:lnTo>
                  <a:pt x="458190" y="52819"/>
                </a:lnTo>
                <a:lnTo>
                  <a:pt x="443865" y="51650"/>
                </a:lnTo>
                <a:lnTo>
                  <a:pt x="428967" y="52819"/>
                </a:lnTo>
                <a:lnTo>
                  <a:pt x="395097" y="71462"/>
                </a:lnTo>
                <a:lnTo>
                  <a:pt x="377952" y="110972"/>
                </a:lnTo>
                <a:lnTo>
                  <a:pt x="376809" y="126428"/>
                </a:lnTo>
                <a:lnTo>
                  <a:pt x="377939" y="143586"/>
                </a:lnTo>
                <a:lnTo>
                  <a:pt x="393573" y="182905"/>
                </a:lnTo>
                <a:lnTo>
                  <a:pt x="428726" y="201549"/>
                </a:lnTo>
                <a:lnTo>
                  <a:pt x="443865" y="202717"/>
                </a:lnTo>
                <a:lnTo>
                  <a:pt x="458165" y="201549"/>
                </a:lnTo>
                <a:lnTo>
                  <a:pt x="499211" y="171678"/>
                </a:lnTo>
                <a:lnTo>
                  <a:pt x="508355" y="143586"/>
                </a:lnTo>
                <a:lnTo>
                  <a:pt x="509498" y="126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2128075" y="2194369"/>
            <a:ext cx="1156335" cy="264160"/>
            <a:chOff x="2128075" y="2194369"/>
            <a:chExt cx="1156335" cy="264160"/>
          </a:xfrm>
        </p:grpSpPr>
        <p:pic>
          <p:nvPicPr>
            <p:cNvPr id="70" name="object 7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128075" y="2252376"/>
              <a:ext cx="279177" cy="20602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437733" y="2194369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2"/>
                  </a:lnTo>
                  <a:lnTo>
                    <a:pt x="12584" y="198393"/>
                  </a:lnTo>
                  <a:lnTo>
                    <a:pt x="3144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7527" y="175450"/>
                  </a:lnTo>
                  <a:lnTo>
                    <a:pt x="36671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510980" y="2252376"/>
              <a:ext cx="125063" cy="15106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666714" y="2198941"/>
              <a:ext cx="150875" cy="202977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846641" y="2198941"/>
              <a:ext cx="161639" cy="20450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035808" y="2252376"/>
              <a:ext cx="248602" cy="151066"/>
            </a:xfrm>
            <a:prstGeom prst="rect">
              <a:avLst/>
            </a:prstGeom>
          </p:spPr>
        </p:pic>
      </p:grpSp>
      <p:pic>
        <p:nvPicPr>
          <p:cNvPr id="76" name="object 7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29233" y="2729960"/>
            <a:ext cx="94583" cy="94583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1069371" y="2630805"/>
            <a:ext cx="993140" cy="244475"/>
            <a:chOff x="1069371" y="2630805"/>
            <a:chExt cx="993140" cy="244475"/>
          </a:xfrm>
        </p:grpSpPr>
        <p:pic>
          <p:nvPicPr>
            <p:cNvPr id="78" name="object 7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69371" y="2630805"/>
              <a:ext cx="396620" cy="24412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490472" y="2691860"/>
              <a:ext cx="114395" cy="18307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629251" y="2647568"/>
              <a:ext cx="291369" cy="22745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955672" y="2691860"/>
              <a:ext cx="106775" cy="180022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2175414" y="2623185"/>
            <a:ext cx="511175" cy="252095"/>
            <a:chOff x="2175414" y="2623185"/>
            <a:chExt cx="511175" cy="252095"/>
          </a:xfrm>
        </p:grpSpPr>
        <p:pic>
          <p:nvPicPr>
            <p:cNvPr id="83" name="object 8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175414" y="2691860"/>
              <a:ext cx="150971" cy="18307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361533" y="2691860"/>
              <a:ext cx="138779" cy="180022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535364" y="2623185"/>
              <a:ext cx="151066" cy="251745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2814542" y="2623184"/>
            <a:ext cx="1272540" cy="252095"/>
            <a:chOff x="2814542" y="2623184"/>
            <a:chExt cx="1272540" cy="252095"/>
          </a:xfrm>
        </p:grpSpPr>
        <p:pic>
          <p:nvPicPr>
            <p:cNvPr id="87" name="object 8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814542" y="2691860"/>
              <a:ext cx="308133" cy="18307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153251" y="2623184"/>
              <a:ext cx="71723" cy="251745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253930" y="2691860"/>
              <a:ext cx="312705" cy="18307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600164" y="2646044"/>
              <a:ext cx="106870" cy="228885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726846" y="2623184"/>
              <a:ext cx="360044" cy="251745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4192142" y="2623185"/>
            <a:ext cx="737235" cy="252095"/>
            <a:chOff x="4192142" y="2623185"/>
            <a:chExt cx="737235" cy="252095"/>
          </a:xfrm>
        </p:grpSpPr>
        <p:pic>
          <p:nvPicPr>
            <p:cNvPr id="93" name="object 9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192142" y="2691860"/>
              <a:ext cx="114395" cy="183070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4341590" y="2623185"/>
              <a:ext cx="59690" cy="252095"/>
            </a:xfrm>
            <a:custGeom>
              <a:avLst/>
              <a:gdLst/>
              <a:ahLst/>
              <a:cxnLst/>
              <a:rect l="l" t="t" r="r" b="b"/>
              <a:pathLst>
                <a:path w="59689" h="252094">
                  <a:moveTo>
                    <a:pt x="59436" y="251745"/>
                  </a:moveTo>
                  <a:lnTo>
                    <a:pt x="33432" y="248340"/>
                  </a:lnTo>
                  <a:lnTo>
                    <a:pt x="14859" y="238220"/>
                  </a:lnTo>
                  <a:lnTo>
                    <a:pt x="3714" y="221527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2977"/>
                  </a:lnTo>
                  <a:lnTo>
                    <a:pt x="33528" y="210597"/>
                  </a:lnTo>
                  <a:lnTo>
                    <a:pt x="44195" y="221265"/>
                  </a:lnTo>
                  <a:lnTo>
                    <a:pt x="51816" y="224313"/>
                  </a:lnTo>
                  <a:lnTo>
                    <a:pt x="59436" y="224313"/>
                  </a:lnTo>
                  <a:lnTo>
                    <a:pt x="59436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428553" y="2691860"/>
              <a:ext cx="500348" cy="183070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5064728" y="2647569"/>
            <a:ext cx="702310" cy="227965"/>
            <a:chOff x="5064728" y="2647569"/>
            <a:chExt cx="702310" cy="227965"/>
          </a:xfrm>
        </p:grpSpPr>
        <p:pic>
          <p:nvPicPr>
            <p:cNvPr id="97" name="object 9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064728" y="2691860"/>
              <a:ext cx="234886" cy="180022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342382" y="2696432"/>
              <a:ext cx="141922" cy="178593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514688" y="2691860"/>
              <a:ext cx="116014" cy="18307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653563" y="2647569"/>
              <a:ext cx="112871" cy="227361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5896070" y="2623185"/>
            <a:ext cx="337185" cy="252095"/>
            <a:chOff x="5896070" y="2623185"/>
            <a:chExt cx="337185" cy="252095"/>
          </a:xfrm>
        </p:grpSpPr>
        <p:pic>
          <p:nvPicPr>
            <p:cNvPr id="102" name="object 102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5896070" y="2623185"/>
              <a:ext cx="152590" cy="25174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071520" y="2691860"/>
              <a:ext cx="161734" cy="183070"/>
            </a:xfrm>
            <a:prstGeom prst="rect">
              <a:avLst/>
            </a:prstGeom>
          </p:spPr>
        </p:pic>
      </p:grpSp>
      <p:grpSp>
        <p:nvGrpSpPr>
          <p:cNvPr id="104" name="object 104"/>
          <p:cNvGrpSpPr/>
          <p:nvPr/>
        </p:nvGrpSpPr>
        <p:grpSpPr>
          <a:xfrm>
            <a:off x="6359842" y="2629281"/>
            <a:ext cx="244475" cy="243204"/>
            <a:chOff x="6359842" y="2629281"/>
            <a:chExt cx="244475" cy="243204"/>
          </a:xfrm>
        </p:grpSpPr>
        <p:sp>
          <p:nvSpPr>
            <p:cNvPr id="105" name="object 105"/>
            <p:cNvSpPr/>
            <p:nvPr/>
          </p:nvSpPr>
          <p:spPr>
            <a:xfrm>
              <a:off x="6359842" y="2629281"/>
              <a:ext cx="59690" cy="243204"/>
            </a:xfrm>
            <a:custGeom>
              <a:avLst/>
              <a:gdLst/>
              <a:ahLst/>
              <a:cxnLst/>
              <a:rect l="l" t="t" r="r" b="b"/>
              <a:pathLst>
                <a:path w="59689" h="243205">
                  <a:moveTo>
                    <a:pt x="45815" y="38195"/>
                  </a:moveTo>
                  <a:lnTo>
                    <a:pt x="35147" y="38195"/>
                  </a:lnTo>
                  <a:lnTo>
                    <a:pt x="30575" y="36671"/>
                  </a:lnTo>
                  <a:lnTo>
                    <a:pt x="22955" y="29051"/>
                  </a:lnTo>
                  <a:lnTo>
                    <a:pt x="21431" y="24479"/>
                  </a:lnTo>
                  <a:lnTo>
                    <a:pt x="21431" y="13811"/>
                  </a:lnTo>
                  <a:lnTo>
                    <a:pt x="22955" y="9144"/>
                  </a:lnTo>
                  <a:lnTo>
                    <a:pt x="27527" y="6096"/>
                  </a:lnTo>
                  <a:lnTo>
                    <a:pt x="30575" y="1524"/>
                  </a:lnTo>
                  <a:lnTo>
                    <a:pt x="35147" y="0"/>
                  </a:lnTo>
                  <a:lnTo>
                    <a:pt x="45815" y="0"/>
                  </a:lnTo>
                  <a:lnTo>
                    <a:pt x="50387" y="1524"/>
                  </a:lnTo>
                  <a:lnTo>
                    <a:pt x="58007" y="9144"/>
                  </a:lnTo>
                  <a:lnTo>
                    <a:pt x="59531" y="13811"/>
                  </a:lnTo>
                  <a:lnTo>
                    <a:pt x="59531" y="24479"/>
                  </a:lnTo>
                  <a:lnTo>
                    <a:pt x="58007" y="29051"/>
                  </a:lnTo>
                  <a:lnTo>
                    <a:pt x="54959" y="33623"/>
                  </a:lnTo>
                  <a:lnTo>
                    <a:pt x="50387" y="36671"/>
                  </a:lnTo>
                  <a:lnTo>
                    <a:pt x="45815" y="38195"/>
                  </a:lnTo>
                  <a:close/>
                </a:path>
                <a:path w="59689" h="243205">
                  <a:moveTo>
                    <a:pt x="54959" y="242697"/>
                  </a:moveTo>
                  <a:lnTo>
                    <a:pt x="24479" y="242697"/>
                  </a:lnTo>
                  <a:lnTo>
                    <a:pt x="24479" y="93154"/>
                  </a:lnTo>
                  <a:lnTo>
                    <a:pt x="0" y="93154"/>
                  </a:lnTo>
                  <a:lnTo>
                    <a:pt x="0" y="67151"/>
                  </a:lnTo>
                  <a:lnTo>
                    <a:pt x="54959" y="67151"/>
                  </a:lnTo>
                  <a:lnTo>
                    <a:pt x="54959" y="242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463569" y="2691860"/>
              <a:ext cx="140398" cy="180022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6739699" y="2623185"/>
            <a:ext cx="476250" cy="252095"/>
            <a:chOff x="6739699" y="2623185"/>
            <a:chExt cx="476250" cy="252095"/>
          </a:xfrm>
        </p:grpSpPr>
        <p:pic>
          <p:nvPicPr>
            <p:cNvPr id="108" name="object 10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6739699" y="2647568"/>
              <a:ext cx="112871" cy="227361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6881621" y="2623185"/>
              <a:ext cx="140303" cy="248697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053928" y="2691860"/>
              <a:ext cx="161734" cy="183070"/>
            </a:xfrm>
            <a:prstGeom prst="rect">
              <a:avLst/>
            </a:prstGeom>
          </p:spPr>
        </p:pic>
      </p:grpSp>
      <p:grpSp>
        <p:nvGrpSpPr>
          <p:cNvPr id="111" name="object 111"/>
          <p:cNvGrpSpPr/>
          <p:nvPr/>
        </p:nvGrpSpPr>
        <p:grpSpPr>
          <a:xfrm>
            <a:off x="7337678" y="2691860"/>
            <a:ext cx="558800" cy="183515"/>
            <a:chOff x="7337678" y="2691860"/>
            <a:chExt cx="558800" cy="183515"/>
          </a:xfrm>
        </p:grpSpPr>
        <p:pic>
          <p:nvPicPr>
            <p:cNvPr id="112" name="object 11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337678" y="2691860"/>
              <a:ext cx="114490" cy="18307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476553" y="2691860"/>
              <a:ext cx="149447" cy="18307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7661147" y="2691860"/>
              <a:ext cx="234886" cy="180022"/>
            </a:xfrm>
            <a:prstGeom prst="rect">
              <a:avLst/>
            </a:prstGeom>
          </p:spPr>
        </p:pic>
      </p:grpSp>
      <p:pic>
        <p:nvPicPr>
          <p:cNvPr id="115" name="object 115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8225599" y="2691860"/>
            <a:ext cx="234886" cy="180022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7928133" y="2691860"/>
            <a:ext cx="161639" cy="183070"/>
          </a:xfrm>
          <a:prstGeom prst="rect">
            <a:avLst/>
          </a:prstGeom>
        </p:spPr>
      </p:pic>
      <p:grpSp>
        <p:nvGrpSpPr>
          <p:cNvPr id="117" name="object 117"/>
          <p:cNvGrpSpPr/>
          <p:nvPr/>
        </p:nvGrpSpPr>
        <p:grpSpPr>
          <a:xfrm>
            <a:off x="8492490" y="2623185"/>
            <a:ext cx="528320" cy="252095"/>
            <a:chOff x="8492490" y="2623185"/>
            <a:chExt cx="528320" cy="252095"/>
          </a:xfrm>
        </p:grpSpPr>
        <p:pic>
          <p:nvPicPr>
            <p:cNvPr id="118" name="object 118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8492490" y="2691860"/>
              <a:ext cx="158591" cy="183165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8674036" y="2623185"/>
              <a:ext cx="152590" cy="251745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8858726" y="2691860"/>
              <a:ext cx="161639" cy="183070"/>
            </a:xfrm>
            <a:prstGeom prst="rect">
              <a:avLst/>
            </a:prstGeom>
          </p:spPr>
        </p:pic>
      </p:grpSp>
      <p:pic>
        <p:nvPicPr>
          <p:cNvPr id="121" name="object 121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729233" y="3213735"/>
            <a:ext cx="94583" cy="94583"/>
          </a:xfrm>
          <a:prstGeom prst="rect">
            <a:avLst/>
          </a:prstGeom>
        </p:spPr>
      </p:pic>
      <p:grpSp>
        <p:nvGrpSpPr>
          <p:cNvPr id="122" name="object 122"/>
          <p:cNvGrpSpPr/>
          <p:nvPr/>
        </p:nvGrpSpPr>
        <p:grpSpPr>
          <a:xfrm>
            <a:off x="1090707" y="3113055"/>
            <a:ext cx="343535" cy="245745"/>
            <a:chOff x="1090707" y="3113055"/>
            <a:chExt cx="343535" cy="245745"/>
          </a:xfrm>
        </p:grpSpPr>
        <p:pic>
          <p:nvPicPr>
            <p:cNvPr id="123" name="object 12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090707" y="3113055"/>
              <a:ext cx="167830" cy="241077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292066" y="3178683"/>
              <a:ext cx="141922" cy="180022"/>
            </a:xfrm>
            <a:prstGeom prst="rect">
              <a:avLst/>
            </a:prstGeom>
          </p:spPr>
        </p:pic>
      </p:grpSp>
      <p:grpSp>
        <p:nvGrpSpPr>
          <p:cNvPr id="125" name="object 125"/>
          <p:cNvGrpSpPr/>
          <p:nvPr/>
        </p:nvGrpSpPr>
        <p:grpSpPr>
          <a:xfrm>
            <a:off x="1479708" y="3113055"/>
            <a:ext cx="543560" cy="311785"/>
            <a:chOff x="1479708" y="3113055"/>
            <a:chExt cx="543560" cy="311785"/>
          </a:xfrm>
        </p:grpSpPr>
        <p:pic>
          <p:nvPicPr>
            <p:cNvPr id="126" name="object 126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479708" y="3113055"/>
              <a:ext cx="178498" cy="241077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702498" y="3175539"/>
              <a:ext cx="138779" cy="178593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1876425" y="3167919"/>
              <a:ext cx="146685" cy="256540"/>
            </a:xfrm>
            <a:custGeom>
              <a:avLst/>
              <a:gdLst/>
              <a:ahLst/>
              <a:cxnLst/>
              <a:rect l="l" t="t" r="r" b="b"/>
              <a:pathLst>
                <a:path w="146685" h="256539">
                  <a:moveTo>
                    <a:pt x="141834" y="18383"/>
                  </a:moveTo>
                  <a:lnTo>
                    <a:pt x="108299" y="18383"/>
                  </a:lnTo>
                  <a:lnTo>
                    <a:pt x="123539" y="0"/>
                  </a:lnTo>
                  <a:lnTo>
                    <a:pt x="141834" y="18383"/>
                  </a:lnTo>
                  <a:close/>
                </a:path>
                <a:path w="146685" h="256539">
                  <a:moveTo>
                    <a:pt x="56388" y="186213"/>
                  </a:moveTo>
                  <a:lnTo>
                    <a:pt x="44196" y="186213"/>
                  </a:lnTo>
                  <a:lnTo>
                    <a:pt x="28194" y="184499"/>
                  </a:lnTo>
                  <a:lnTo>
                    <a:pt x="16764" y="179355"/>
                  </a:lnTo>
                  <a:lnTo>
                    <a:pt x="9906" y="170783"/>
                  </a:lnTo>
                  <a:lnTo>
                    <a:pt x="7620" y="158781"/>
                  </a:lnTo>
                  <a:lnTo>
                    <a:pt x="7620" y="152590"/>
                  </a:lnTo>
                  <a:lnTo>
                    <a:pt x="10668" y="148018"/>
                  </a:lnTo>
                  <a:lnTo>
                    <a:pt x="16764" y="143446"/>
                  </a:lnTo>
                  <a:lnTo>
                    <a:pt x="21336" y="138874"/>
                  </a:lnTo>
                  <a:lnTo>
                    <a:pt x="28956" y="134302"/>
                  </a:lnTo>
                  <a:lnTo>
                    <a:pt x="38100" y="132778"/>
                  </a:lnTo>
                  <a:lnTo>
                    <a:pt x="21859" y="122180"/>
                  </a:lnTo>
                  <a:lnTo>
                    <a:pt x="9906" y="108573"/>
                  </a:lnTo>
                  <a:lnTo>
                    <a:pt x="2524" y="91804"/>
                  </a:lnTo>
                  <a:lnTo>
                    <a:pt x="0" y="71723"/>
                  </a:lnTo>
                  <a:lnTo>
                    <a:pt x="1381" y="58578"/>
                  </a:lnTo>
                  <a:lnTo>
                    <a:pt x="29765" y="17987"/>
                  </a:lnTo>
                  <a:lnTo>
                    <a:pt x="67056" y="7620"/>
                  </a:lnTo>
                  <a:lnTo>
                    <a:pt x="79072" y="8444"/>
                  </a:lnTo>
                  <a:lnTo>
                    <a:pt x="89963" y="10715"/>
                  </a:lnTo>
                  <a:lnTo>
                    <a:pt x="99711" y="14129"/>
                  </a:lnTo>
                  <a:lnTo>
                    <a:pt x="108299" y="18383"/>
                  </a:lnTo>
                  <a:lnTo>
                    <a:pt x="141834" y="18383"/>
                  </a:lnTo>
                  <a:lnTo>
                    <a:pt x="143351" y="19907"/>
                  </a:lnTo>
                  <a:lnTo>
                    <a:pt x="125063" y="33623"/>
                  </a:lnTo>
                  <a:lnTo>
                    <a:pt x="68580" y="33623"/>
                  </a:lnTo>
                  <a:lnTo>
                    <a:pt x="61102" y="34218"/>
                  </a:lnTo>
                  <a:lnTo>
                    <a:pt x="32813" y="64008"/>
                  </a:lnTo>
                  <a:lnTo>
                    <a:pt x="32004" y="71723"/>
                  </a:lnTo>
                  <a:lnTo>
                    <a:pt x="32813" y="80612"/>
                  </a:lnTo>
                  <a:lnTo>
                    <a:pt x="60888" y="113871"/>
                  </a:lnTo>
                  <a:lnTo>
                    <a:pt x="68580" y="114490"/>
                  </a:lnTo>
                  <a:lnTo>
                    <a:pt x="123841" y="114490"/>
                  </a:lnTo>
                  <a:lnTo>
                    <a:pt x="120491" y="119062"/>
                  </a:lnTo>
                  <a:lnTo>
                    <a:pt x="76200" y="138874"/>
                  </a:lnTo>
                  <a:lnTo>
                    <a:pt x="51816" y="141922"/>
                  </a:lnTo>
                  <a:lnTo>
                    <a:pt x="48768" y="141922"/>
                  </a:lnTo>
                  <a:lnTo>
                    <a:pt x="39624" y="144970"/>
                  </a:lnTo>
                  <a:lnTo>
                    <a:pt x="30480" y="149542"/>
                  </a:lnTo>
                  <a:lnTo>
                    <a:pt x="30480" y="157257"/>
                  </a:lnTo>
                  <a:lnTo>
                    <a:pt x="36576" y="160305"/>
                  </a:lnTo>
                  <a:lnTo>
                    <a:pt x="118888" y="160305"/>
                  </a:lnTo>
                  <a:lnTo>
                    <a:pt x="123466" y="162163"/>
                  </a:lnTo>
                  <a:lnTo>
                    <a:pt x="131159" y="167925"/>
                  </a:lnTo>
                  <a:lnTo>
                    <a:pt x="138041" y="174450"/>
                  </a:lnTo>
                  <a:lnTo>
                    <a:pt x="142325" y="181641"/>
                  </a:lnTo>
                  <a:lnTo>
                    <a:pt x="74676" y="181641"/>
                  </a:lnTo>
                  <a:lnTo>
                    <a:pt x="65532" y="184689"/>
                  </a:lnTo>
                  <a:lnTo>
                    <a:pt x="56388" y="186213"/>
                  </a:lnTo>
                  <a:close/>
                </a:path>
                <a:path w="146685" h="256539">
                  <a:moveTo>
                    <a:pt x="123841" y="114490"/>
                  </a:moveTo>
                  <a:lnTo>
                    <a:pt x="68580" y="114490"/>
                  </a:lnTo>
                  <a:lnTo>
                    <a:pt x="76914" y="113895"/>
                  </a:lnTo>
                  <a:lnTo>
                    <a:pt x="83820" y="112014"/>
                  </a:lnTo>
                  <a:lnTo>
                    <a:pt x="105251" y="71723"/>
                  </a:lnTo>
                  <a:lnTo>
                    <a:pt x="104440" y="64008"/>
                  </a:lnTo>
                  <a:lnTo>
                    <a:pt x="76271" y="34218"/>
                  </a:lnTo>
                  <a:lnTo>
                    <a:pt x="68580" y="33623"/>
                  </a:lnTo>
                  <a:lnTo>
                    <a:pt x="125063" y="33623"/>
                  </a:lnTo>
                  <a:lnTo>
                    <a:pt x="130182" y="41957"/>
                  </a:lnTo>
                  <a:lnTo>
                    <a:pt x="134016" y="51149"/>
                  </a:lnTo>
                  <a:lnTo>
                    <a:pt x="136421" y="61483"/>
                  </a:lnTo>
                  <a:lnTo>
                    <a:pt x="137255" y="73247"/>
                  </a:lnTo>
                  <a:lnTo>
                    <a:pt x="136136" y="86446"/>
                  </a:lnTo>
                  <a:lnTo>
                    <a:pt x="132873" y="98476"/>
                  </a:lnTo>
                  <a:lnTo>
                    <a:pt x="127611" y="109345"/>
                  </a:lnTo>
                  <a:lnTo>
                    <a:pt x="123841" y="114490"/>
                  </a:lnTo>
                  <a:close/>
                </a:path>
                <a:path w="146685" h="256539">
                  <a:moveTo>
                    <a:pt x="118888" y="160305"/>
                  </a:moveTo>
                  <a:lnTo>
                    <a:pt x="51816" y="160305"/>
                  </a:lnTo>
                  <a:lnTo>
                    <a:pt x="59436" y="158781"/>
                  </a:lnTo>
                  <a:lnTo>
                    <a:pt x="68580" y="157257"/>
                  </a:lnTo>
                  <a:lnTo>
                    <a:pt x="79248" y="155733"/>
                  </a:lnTo>
                  <a:lnTo>
                    <a:pt x="91440" y="155733"/>
                  </a:lnTo>
                  <a:lnTo>
                    <a:pt x="103472" y="156352"/>
                  </a:lnTo>
                  <a:lnTo>
                    <a:pt x="114192" y="158400"/>
                  </a:lnTo>
                  <a:lnTo>
                    <a:pt x="118888" y="160305"/>
                  </a:lnTo>
                  <a:close/>
                </a:path>
                <a:path w="146685" h="256539">
                  <a:moveTo>
                    <a:pt x="136970" y="228981"/>
                  </a:moveTo>
                  <a:lnTo>
                    <a:pt x="70104" y="228981"/>
                  </a:lnTo>
                  <a:lnTo>
                    <a:pt x="80072" y="228418"/>
                  </a:lnTo>
                  <a:lnTo>
                    <a:pt x="89201" y="226837"/>
                  </a:lnTo>
                  <a:lnTo>
                    <a:pt x="97187" y="224400"/>
                  </a:lnTo>
                  <a:lnTo>
                    <a:pt x="103727" y="221265"/>
                  </a:lnTo>
                  <a:lnTo>
                    <a:pt x="111347" y="216693"/>
                  </a:lnTo>
                  <a:lnTo>
                    <a:pt x="115919" y="210597"/>
                  </a:lnTo>
                  <a:lnTo>
                    <a:pt x="115919" y="202977"/>
                  </a:lnTo>
                  <a:lnTo>
                    <a:pt x="113941" y="193857"/>
                  </a:lnTo>
                  <a:lnTo>
                    <a:pt x="108096" y="187166"/>
                  </a:lnTo>
                  <a:lnTo>
                    <a:pt x="98519" y="183046"/>
                  </a:lnTo>
                  <a:lnTo>
                    <a:pt x="85344" y="181641"/>
                  </a:lnTo>
                  <a:lnTo>
                    <a:pt x="142325" y="181641"/>
                  </a:lnTo>
                  <a:lnTo>
                    <a:pt x="142779" y="182403"/>
                  </a:lnTo>
                  <a:lnTo>
                    <a:pt x="145518" y="191500"/>
                  </a:lnTo>
                  <a:lnTo>
                    <a:pt x="146399" y="201453"/>
                  </a:lnTo>
                  <a:lnTo>
                    <a:pt x="144994" y="213232"/>
                  </a:lnTo>
                  <a:lnTo>
                    <a:pt x="140874" y="223599"/>
                  </a:lnTo>
                  <a:lnTo>
                    <a:pt x="136970" y="228981"/>
                  </a:lnTo>
                  <a:close/>
                </a:path>
                <a:path w="146685" h="256539">
                  <a:moveTo>
                    <a:pt x="70104" y="256413"/>
                  </a:moveTo>
                  <a:lnTo>
                    <a:pt x="24693" y="246864"/>
                  </a:lnTo>
                  <a:lnTo>
                    <a:pt x="3048" y="235077"/>
                  </a:lnTo>
                  <a:lnTo>
                    <a:pt x="19812" y="210597"/>
                  </a:lnTo>
                  <a:lnTo>
                    <a:pt x="33242" y="218613"/>
                  </a:lnTo>
                  <a:lnTo>
                    <a:pt x="46101" y="224361"/>
                  </a:lnTo>
                  <a:lnTo>
                    <a:pt x="58388" y="227823"/>
                  </a:lnTo>
                  <a:lnTo>
                    <a:pt x="70104" y="228981"/>
                  </a:lnTo>
                  <a:lnTo>
                    <a:pt x="136970" y="228981"/>
                  </a:lnTo>
                  <a:lnTo>
                    <a:pt x="134183" y="232823"/>
                  </a:lnTo>
                  <a:lnTo>
                    <a:pt x="125063" y="241173"/>
                  </a:lnTo>
                  <a:lnTo>
                    <a:pt x="113046" y="247411"/>
                  </a:lnTo>
                  <a:lnTo>
                    <a:pt x="99869" y="252222"/>
                  </a:lnTo>
                  <a:lnTo>
                    <a:pt x="85549" y="255317"/>
                  </a:lnTo>
                  <a:lnTo>
                    <a:pt x="70104" y="256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9" name="object 129"/>
          <p:cNvGrpSpPr/>
          <p:nvPr/>
        </p:nvGrpSpPr>
        <p:grpSpPr>
          <a:xfrm>
            <a:off x="2146363" y="3106959"/>
            <a:ext cx="1309370" cy="252095"/>
            <a:chOff x="2146363" y="3106959"/>
            <a:chExt cx="1309370" cy="252095"/>
          </a:xfrm>
        </p:grpSpPr>
        <p:pic>
          <p:nvPicPr>
            <p:cNvPr id="130" name="object 130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2146363" y="3131343"/>
              <a:ext cx="112871" cy="227361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2291333" y="3175539"/>
              <a:ext cx="268509" cy="18316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594895" y="3175539"/>
              <a:ext cx="138779" cy="178593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2767298" y="3175539"/>
              <a:ext cx="114395" cy="183165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2903029" y="3106959"/>
              <a:ext cx="285273" cy="251745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3223450" y="3175539"/>
              <a:ext cx="231838" cy="183165"/>
            </a:xfrm>
            <a:prstGeom prst="rect">
              <a:avLst/>
            </a:prstGeom>
          </p:spPr>
        </p:pic>
      </p:grpSp>
      <p:grpSp>
        <p:nvGrpSpPr>
          <p:cNvPr id="136" name="object 136"/>
          <p:cNvGrpSpPr/>
          <p:nvPr/>
        </p:nvGrpSpPr>
        <p:grpSpPr>
          <a:xfrm>
            <a:off x="3572732" y="3106959"/>
            <a:ext cx="638175" cy="252095"/>
            <a:chOff x="3572732" y="3106959"/>
            <a:chExt cx="638175" cy="252095"/>
          </a:xfrm>
        </p:grpSpPr>
        <p:pic>
          <p:nvPicPr>
            <p:cNvPr id="137" name="object 137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3572732" y="3113055"/>
              <a:ext cx="320325" cy="245649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3928205" y="3131343"/>
              <a:ext cx="112871" cy="227361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4071556" y="3106959"/>
              <a:ext cx="138874" cy="247173"/>
            </a:xfrm>
            <a:prstGeom prst="rect">
              <a:avLst/>
            </a:prstGeom>
          </p:spPr>
        </p:pic>
      </p:grpSp>
      <p:grpSp>
        <p:nvGrpSpPr>
          <p:cNvPr id="140" name="object 140"/>
          <p:cNvGrpSpPr/>
          <p:nvPr/>
        </p:nvGrpSpPr>
        <p:grpSpPr>
          <a:xfrm>
            <a:off x="4343114" y="3106959"/>
            <a:ext cx="874394" cy="252095"/>
            <a:chOff x="4343114" y="3106959"/>
            <a:chExt cx="874394" cy="252095"/>
          </a:xfrm>
        </p:grpSpPr>
        <p:pic>
          <p:nvPicPr>
            <p:cNvPr id="141" name="object 141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4343114" y="3175539"/>
              <a:ext cx="114395" cy="183165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4494180" y="3106959"/>
              <a:ext cx="59690" cy="252095"/>
            </a:xfrm>
            <a:custGeom>
              <a:avLst/>
              <a:gdLst/>
              <a:ahLst/>
              <a:cxnLst/>
              <a:rect l="l" t="t" r="r" b="b"/>
              <a:pathLst>
                <a:path w="59689" h="252095">
                  <a:moveTo>
                    <a:pt x="59436" y="251745"/>
                  </a:moveTo>
                  <a:lnTo>
                    <a:pt x="33432" y="248339"/>
                  </a:lnTo>
                  <a:lnTo>
                    <a:pt x="14859" y="238208"/>
                  </a:lnTo>
                  <a:lnTo>
                    <a:pt x="3714" y="221487"/>
                  </a:lnTo>
                  <a:lnTo>
                    <a:pt x="0" y="198310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2882"/>
                  </a:lnTo>
                  <a:lnTo>
                    <a:pt x="33528" y="208978"/>
                  </a:lnTo>
                  <a:lnTo>
                    <a:pt x="38100" y="215169"/>
                  </a:lnTo>
                  <a:lnTo>
                    <a:pt x="44195" y="221265"/>
                  </a:lnTo>
                  <a:lnTo>
                    <a:pt x="51816" y="222789"/>
                  </a:lnTo>
                  <a:lnTo>
                    <a:pt x="59436" y="222789"/>
                  </a:lnTo>
                  <a:lnTo>
                    <a:pt x="59436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4581143" y="3175539"/>
              <a:ext cx="500348" cy="183165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5102828" y="3175539"/>
              <a:ext cx="114395" cy="183165"/>
            </a:xfrm>
            <a:prstGeom prst="rect">
              <a:avLst/>
            </a:prstGeom>
          </p:spPr>
        </p:pic>
      </p:grpSp>
      <p:pic>
        <p:nvPicPr>
          <p:cNvPr id="145" name="object 145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5333142" y="3111531"/>
            <a:ext cx="196881" cy="242601"/>
          </a:xfrm>
          <a:prstGeom prst="rect">
            <a:avLst/>
          </a:prstGeom>
        </p:spPr>
      </p:pic>
      <p:grpSp>
        <p:nvGrpSpPr>
          <p:cNvPr id="146" name="object 146"/>
          <p:cNvGrpSpPr/>
          <p:nvPr/>
        </p:nvGrpSpPr>
        <p:grpSpPr>
          <a:xfrm>
            <a:off x="5644419" y="3106959"/>
            <a:ext cx="511175" cy="252095"/>
            <a:chOff x="5644419" y="3106959"/>
            <a:chExt cx="511175" cy="252095"/>
          </a:xfrm>
        </p:grpSpPr>
        <p:pic>
          <p:nvPicPr>
            <p:cNvPr id="147" name="object 147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5644419" y="3175539"/>
              <a:ext cx="149447" cy="183165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5829014" y="3175539"/>
              <a:ext cx="140303" cy="178593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6002845" y="3106959"/>
              <a:ext cx="152590" cy="250221"/>
            </a:xfrm>
            <a:prstGeom prst="rect">
              <a:avLst/>
            </a:prstGeom>
          </p:spPr>
        </p:pic>
      </p:grpSp>
      <p:grpSp>
        <p:nvGrpSpPr>
          <p:cNvPr id="150" name="object 150"/>
          <p:cNvGrpSpPr/>
          <p:nvPr/>
        </p:nvGrpSpPr>
        <p:grpSpPr>
          <a:xfrm>
            <a:off x="6303454" y="3113055"/>
            <a:ext cx="248920" cy="300990"/>
            <a:chOff x="6303454" y="3113055"/>
            <a:chExt cx="248920" cy="300990"/>
          </a:xfrm>
        </p:grpSpPr>
        <p:pic>
          <p:nvPicPr>
            <p:cNvPr id="151" name="object 151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6303454" y="3113055"/>
              <a:ext cx="150971" cy="241077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6497192" y="3309842"/>
              <a:ext cx="55244" cy="104139"/>
            </a:xfrm>
            <a:custGeom>
              <a:avLst/>
              <a:gdLst/>
              <a:ahLst/>
              <a:cxnLst/>
              <a:rect l="l" t="t" r="r" b="b"/>
              <a:pathLst>
                <a:path w="55245" h="104139">
                  <a:moveTo>
                    <a:pt x="7620" y="103822"/>
                  </a:moveTo>
                  <a:lnTo>
                    <a:pt x="0" y="93154"/>
                  </a:lnTo>
                  <a:lnTo>
                    <a:pt x="12001" y="81978"/>
                  </a:lnTo>
                  <a:lnTo>
                    <a:pt x="20574" y="71544"/>
                  </a:lnTo>
                  <a:lnTo>
                    <a:pt x="25717" y="61985"/>
                  </a:lnTo>
                  <a:lnTo>
                    <a:pt x="27432" y="53435"/>
                  </a:lnTo>
                  <a:lnTo>
                    <a:pt x="27432" y="48863"/>
                  </a:lnTo>
                  <a:lnTo>
                    <a:pt x="25908" y="44291"/>
                  </a:lnTo>
                  <a:lnTo>
                    <a:pt x="22860" y="38195"/>
                  </a:lnTo>
                  <a:lnTo>
                    <a:pt x="13716" y="35147"/>
                  </a:lnTo>
                  <a:lnTo>
                    <a:pt x="9144" y="27527"/>
                  </a:lnTo>
                  <a:lnTo>
                    <a:pt x="9144" y="13811"/>
                  </a:lnTo>
                  <a:lnTo>
                    <a:pt x="10668" y="9144"/>
                  </a:lnTo>
                  <a:lnTo>
                    <a:pt x="15240" y="4572"/>
                  </a:lnTo>
                  <a:lnTo>
                    <a:pt x="19812" y="1524"/>
                  </a:lnTo>
                  <a:lnTo>
                    <a:pt x="25908" y="0"/>
                  </a:lnTo>
                  <a:lnTo>
                    <a:pt x="38100" y="0"/>
                  </a:lnTo>
                  <a:lnTo>
                    <a:pt x="44196" y="1524"/>
                  </a:lnTo>
                  <a:lnTo>
                    <a:pt x="48768" y="7620"/>
                  </a:lnTo>
                  <a:lnTo>
                    <a:pt x="53340" y="12287"/>
                  </a:lnTo>
                  <a:lnTo>
                    <a:pt x="54864" y="18383"/>
                  </a:lnTo>
                  <a:lnTo>
                    <a:pt x="54864" y="26003"/>
                  </a:lnTo>
                  <a:lnTo>
                    <a:pt x="45720" y="65627"/>
                  </a:lnTo>
                  <a:lnTo>
                    <a:pt x="21074" y="93568"/>
                  </a:lnTo>
                  <a:lnTo>
                    <a:pt x="7620" y="103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3" name="object 153"/>
          <p:cNvGrpSpPr/>
          <p:nvPr/>
        </p:nvGrpSpPr>
        <p:grpSpPr>
          <a:xfrm>
            <a:off x="6697027" y="3114579"/>
            <a:ext cx="993140" cy="244475"/>
            <a:chOff x="6697027" y="3114579"/>
            <a:chExt cx="993140" cy="244475"/>
          </a:xfrm>
        </p:grpSpPr>
        <p:pic>
          <p:nvPicPr>
            <p:cNvPr id="154" name="object 154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6697027" y="3114579"/>
              <a:ext cx="398144" cy="244125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7119556" y="3175634"/>
              <a:ext cx="114395" cy="183070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7256811" y="3131343"/>
              <a:ext cx="292988" cy="227361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7584852" y="3175539"/>
              <a:ext cx="105251" cy="178593"/>
            </a:xfrm>
            <a:prstGeom prst="rect">
              <a:avLst/>
            </a:prstGeom>
          </p:spPr>
        </p:pic>
      </p:grpSp>
      <p:grpSp>
        <p:nvGrpSpPr>
          <p:cNvPr id="158" name="object 158"/>
          <p:cNvGrpSpPr/>
          <p:nvPr/>
        </p:nvGrpSpPr>
        <p:grpSpPr>
          <a:xfrm>
            <a:off x="7815167" y="3131343"/>
            <a:ext cx="700405" cy="227965"/>
            <a:chOff x="7815167" y="3131343"/>
            <a:chExt cx="700405" cy="227965"/>
          </a:xfrm>
        </p:grpSpPr>
        <p:pic>
          <p:nvPicPr>
            <p:cNvPr id="159" name="object 159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7815167" y="3175539"/>
              <a:ext cx="234981" cy="17859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8091297" y="3178682"/>
              <a:ext cx="143446" cy="180022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8265223" y="3175539"/>
              <a:ext cx="114395" cy="183165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8404003" y="3131343"/>
              <a:ext cx="111442" cy="227361"/>
            </a:xfrm>
            <a:prstGeom prst="rect">
              <a:avLst/>
            </a:prstGeom>
          </p:spPr>
        </p:pic>
      </p:grpSp>
      <p:sp>
        <p:nvSpPr>
          <p:cNvPr id="163" name="object 163"/>
          <p:cNvSpPr/>
          <p:nvPr/>
        </p:nvSpPr>
        <p:spPr>
          <a:xfrm>
            <a:off x="1203960" y="3685032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4" name="object 164"/>
          <p:cNvGrpSpPr/>
          <p:nvPr/>
        </p:nvGrpSpPr>
        <p:grpSpPr>
          <a:xfrm>
            <a:off x="1517904" y="3564731"/>
            <a:ext cx="1191895" cy="264160"/>
            <a:chOff x="1517904" y="3564731"/>
            <a:chExt cx="1191895" cy="264160"/>
          </a:xfrm>
        </p:grpSpPr>
        <p:pic>
          <p:nvPicPr>
            <p:cNvPr id="165" name="object 165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517904" y="3567779"/>
              <a:ext cx="146399" cy="207549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684210" y="3621214"/>
              <a:ext cx="132683" cy="152590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844325" y="3621214"/>
              <a:ext cx="115919" cy="149542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987772" y="3564731"/>
              <a:ext cx="157067" cy="206025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2173890" y="3615118"/>
              <a:ext cx="122015" cy="213550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2320290" y="3624262"/>
              <a:ext cx="118967" cy="149542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2477452" y="3621214"/>
              <a:ext cx="231838" cy="152590"/>
            </a:xfrm>
            <a:prstGeom prst="rect">
              <a:avLst/>
            </a:prstGeom>
          </p:spPr>
        </p:pic>
      </p:grpSp>
      <p:grpSp>
        <p:nvGrpSpPr>
          <p:cNvPr id="172" name="object 172"/>
          <p:cNvGrpSpPr/>
          <p:nvPr/>
        </p:nvGrpSpPr>
        <p:grpSpPr>
          <a:xfrm>
            <a:off x="2805398" y="3564731"/>
            <a:ext cx="643890" cy="209550"/>
            <a:chOff x="2805398" y="3564731"/>
            <a:chExt cx="643890" cy="209550"/>
          </a:xfrm>
        </p:grpSpPr>
        <p:pic>
          <p:nvPicPr>
            <p:cNvPr id="173" name="object 173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2805398" y="3621214"/>
              <a:ext cx="120491" cy="152590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2954940" y="3564731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452"/>
                  </a:lnTo>
                  <a:lnTo>
                    <a:pt x="12573" y="198393"/>
                  </a:lnTo>
                  <a:lnTo>
                    <a:pt x="3143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830"/>
                  </a:lnTo>
                  <a:lnTo>
                    <a:pt x="28956" y="175450"/>
                  </a:lnTo>
                  <a:lnTo>
                    <a:pt x="33528" y="180022"/>
                  </a:lnTo>
                  <a:lnTo>
                    <a:pt x="38100" y="183070"/>
                  </a:lnTo>
                  <a:lnTo>
                    <a:pt x="44195" y="186118"/>
                  </a:lnTo>
                  <a:lnTo>
                    <a:pt x="50292" y="186118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5" name="object 175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3026568" y="3621214"/>
              <a:ext cx="271557" cy="152590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3325653" y="3564731"/>
              <a:ext cx="123539" cy="206025"/>
            </a:xfrm>
            <a:prstGeom prst="rect">
              <a:avLst/>
            </a:prstGeom>
          </p:spPr>
        </p:pic>
      </p:grpSp>
      <p:pic>
        <p:nvPicPr>
          <p:cNvPr id="177" name="object 177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3540728" y="3584543"/>
            <a:ext cx="240982" cy="189261"/>
          </a:xfrm>
          <a:prstGeom prst="rect">
            <a:avLst/>
          </a:prstGeom>
        </p:spPr>
      </p:pic>
      <p:grpSp>
        <p:nvGrpSpPr>
          <p:cNvPr id="178" name="object 178"/>
          <p:cNvGrpSpPr/>
          <p:nvPr/>
        </p:nvGrpSpPr>
        <p:grpSpPr>
          <a:xfrm>
            <a:off x="3883914" y="3564731"/>
            <a:ext cx="635000" cy="210820"/>
            <a:chOff x="3883914" y="3564731"/>
            <a:chExt cx="635000" cy="210820"/>
          </a:xfrm>
        </p:grpSpPr>
        <p:pic>
          <p:nvPicPr>
            <p:cNvPr id="179" name="object 179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3883914" y="3567779"/>
              <a:ext cx="112966" cy="207549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4028884" y="3564731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452"/>
                  </a:lnTo>
                  <a:lnTo>
                    <a:pt x="12573" y="198393"/>
                  </a:lnTo>
                  <a:lnTo>
                    <a:pt x="3143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830"/>
                  </a:lnTo>
                  <a:lnTo>
                    <a:pt x="27432" y="175450"/>
                  </a:lnTo>
                  <a:lnTo>
                    <a:pt x="32004" y="180022"/>
                  </a:lnTo>
                  <a:lnTo>
                    <a:pt x="36576" y="183070"/>
                  </a:lnTo>
                  <a:lnTo>
                    <a:pt x="42672" y="186118"/>
                  </a:lnTo>
                  <a:lnTo>
                    <a:pt x="50292" y="186118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1" name="object 181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4100607" y="3621214"/>
              <a:ext cx="417957" cy="152590"/>
            </a:xfrm>
            <a:prstGeom prst="rect">
              <a:avLst/>
            </a:prstGeom>
          </p:spPr>
        </p:pic>
      </p:grpSp>
      <p:grpSp>
        <p:nvGrpSpPr>
          <p:cNvPr id="182" name="object 182"/>
          <p:cNvGrpSpPr/>
          <p:nvPr/>
        </p:nvGrpSpPr>
        <p:grpSpPr>
          <a:xfrm>
            <a:off x="4610100" y="3564731"/>
            <a:ext cx="238125" cy="206375"/>
            <a:chOff x="4610100" y="3564731"/>
            <a:chExt cx="238125" cy="206375"/>
          </a:xfrm>
        </p:grpSpPr>
        <p:pic>
          <p:nvPicPr>
            <p:cNvPr id="183" name="object 183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4610100" y="3567779"/>
              <a:ext cx="164782" cy="202977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4802314" y="3564731"/>
              <a:ext cx="45720" cy="84455"/>
            </a:xfrm>
            <a:custGeom>
              <a:avLst/>
              <a:gdLst/>
              <a:ahLst/>
              <a:cxnLst/>
              <a:rect l="l" t="t" r="r" b="b"/>
              <a:pathLst>
                <a:path w="45720" h="84454">
                  <a:moveTo>
                    <a:pt x="9144" y="83915"/>
                  </a:moveTo>
                  <a:lnTo>
                    <a:pt x="0" y="71723"/>
                  </a:lnTo>
                  <a:lnTo>
                    <a:pt x="10668" y="62579"/>
                  </a:lnTo>
                  <a:lnTo>
                    <a:pt x="15240" y="58007"/>
                  </a:lnTo>
                  <a:lnTo>
                    <a:pt x="18288" y="53435"/>
                  </a:lnTo>
                  <a:lnTo>
                    <a:pt x="18288" y="42672"/>
                  </a:lnTo>
                  <a:lnTo>
                    <a:pt x="16764" y="38100"/>
                  </a:lnTo>
                  <a:lnTo>
                    <a:pt x="7620" y="28956"/>
                  </a:lnTo>
                  <a:lnTo>
                    <a:pt x="4572" y="24384"/>
                  </a:lnTo>
                  <a:lnTo>
                    <a:pt x="4572" y="19812"/>
                  </a:lnTo>
                  <a:lnTo>
                    <a:pt x="5953" y="10929"/>
                  </a:lnTo>
                  <a:lnTo>
                    <a:pt x="9906" y="4762"/>
                  </a:lnTo>
                  <a:lnTo>
                    <a:pt x="16144" y="1166"/>
                  </a:lnTo>
                  <a:lnTo>
                    <a:pt x="24384" y="0"/>
                  </a:lnTo>
                  <a:lnTo>
                    <a:pt x="33504" y="1452"/>
                  </a:lnTo>
                  <a:lnTo>
                    <a:pt x="40195" y="5905"/>
                  </a:lnTo>
                  <a:lnTo>
                    <a:pt x="44315" y="13501"/>
                  </a:lnTo>
                  <a:lnTo>
                    <a:pt x="45720" y="24384"/>
                  </a:lnTo>
                  <a:lnTo>
                    <a:pt x="43434" y="41829"/>
                  </a:lnTo>
                  <a:lnTo>
                    <a:pt x="36576" y="57578"/>
                  </a:lnTo>
                  <a:lnTo>
                    <a:pt x="25146" y="71613"/>
                  </a:lnTo>
                  <a:lnTo>
                    <a:pt x="9144" y="83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5" name="object 185"/>
          <p:cNvPicPr/>
          <p:nvPr/>
        </p:nvPicPr>
        <p:blipFill>
          <a:blip r:embed="rId120" cstate="print"/>
          <a:stretch>
            <a:fillRect/>
          </a:stretch>
        </p:blipFill>
        <p:spPr>
          <a:xfrm>
            <a:off x="5084540" y="3621214"/>
            <a:ext cx="120491" cy="152590"/>
          </a:xfrm>
          <a:prstGeom prst="rect">
            <a:avLst/>
          </a:prstGeom>
        </p:spPr>
      </p:pic>
      <p:pic>
        <p:nvPicPr>
          <p:cNvPr id="186" name="object 186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4887753" y="3621214"/>
            <a:ext cx="96107" cy="152590"/>
          </a:xfrm>
          <a:prstGeom prst="rect">
            <a:avLst/>
          </a:prstGeom>
        </p:spPr>
      </p:pic>
      <p:grpSp>
        <p:nvGrpSpPr>
          <p:cNvPr id="187" name="object 187"/>
          <p:cNvGrpSpPr/>
          <p:nvPr/>
        </p:nvGrpSpPr>
        <p:grpSpPr>
          <a:xfrm>
            <a:off x="5233987" y="3564731"/>
            <a:ext cx="494665" cy="209550"/>
            <a:chOff x="5233987" y="3564731"/>
            <a:chExt cx="494665" cy="209550"/>
          </a:xfrm>
        </p:grpSpPr>
        <p:sp>
          <p:nvSpPr>
            <p:cNvPr id="188" name="object 188"/>
            <p:cNvSpPr/>
            <p:nvPr/>
          </p:nvSpPr>
          <p:spPr>
            <a:xfrm>
              <a:off x="5233987" y="3564731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452"/>
                  </a:lnTo>
                  <a:lnTo>
                    <a:pt x="12573" y="198393"/>
                  </a:lnTo>
                  <a:lnTo>
                    <a:pt x="3143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830"/>
                  </a:lnTo>
                  <a:lnTo>
                    <a:pt x="28956" y="175450"/>
                  </a:lnTo>
                  <a:lnTo>
                    <a:pt x="33528" y="180022"/>
                  </a:lnTo>
                  <a:lnTo>
                    <a:pt x="38100" y="183070"/>
                  </a:lnTo>
                  <a:lnTo>
                    <a:pt x="44195" y="186118"/>
                  </a:lnTo>
                  <a:lnTo>
                    <a:pt x="50292" y="186118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9" name="object 189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5305711" y="3621214"/>
              <a:ext cx="271557" cy="152590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5604700" y="3564731"/>
              <a:ext cx="123539" cy="206025"/>
            </a:xfrm>
            <a:prstGeom prst="rect">
              <a:avLst/>
            </a:prstGeom>
          </p:spPr>
        </p:pic>
      </p:grpSp>
      <p:grpSp>
        <p:nvGrpSpPr>
          <p:cNvPr id="191" name="object 191"/>
          <p:cNvGrpSpPr/>
          <p:nvPr/>
        </p:nvGrpSpPr>
        <p:grpSpPr>
          <a:xfrm>
            <a:off x="5829013" y="3564731"/>
            <a:ext cx="665480" cy="209550"/>
            <a:chOff x="5829013" y="3564731"/>
            <a:chExt cx="665480" cy="209550"/>
          </a:xfrm>
        </p:grpSpPr>
        <p:pic>
          <p:nvPicPr>
            <p:cNvPr id="192" name="object 192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5829013" y="3621214"/>
              <a:ext cx="195262" cy="149542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6051708" y="3621214"/>
              <a:ext cx="132683" cy="152590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6204299" y="3564731"/>
              <a:ext cx="126587" cy="209073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358318" y="3621214"/>
              <a:ext cx="135826" cy="152590"/>
            </a:xfrm>
            <a:prstGeom prst="rect">
              <a:avLst/>
            </a:prstGeom>
          </p:spPr>
        </p:pic>
      </p:grpSp>
      <p:sp>
        <p:nvSpPr>
          <p:cNvPr id="196" name="object 196"/>
          <p:cNvSpPr/>
          <p:nvPr/>
        </p:nvSpPr>
        <p:spPr>
          <a:xfrm>
            <a:off x="1203960" y="4088891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7" name="object 197"/>
          <p:cNvGrpSpPr/>
          <p:nvPr/>
        </p:nvGrpSpPr>
        <p:grpSpPr>
          <a:xfrm>
            <a:off x="1517904" y="3967543"/>
            <a:ext cx="753745" cy="210820"/>
            <a:chOff x="1517904" y="3967543"/>
            <a:chExt cx="753745" cy="210820"/>
          </a:xfrm>
        </p:grpSpPr>
        <p:pic>
          <p:nvPicPr>
            <p:cNvPr id="198" name="object 198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1517904" y="3970591"/>
              <a:ext cx="112871" cy="207549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1650587" y="4025550"/>
              <a:ext cx="135826" cy="151066"/>
            </a:xfrm>
            <a:prstGeom prst="rect">
              <a:avLst/>
            </a:prstGeom>
          </p:spPr>
        </p:pic>
        <p:sp>
          <p:nvSpPr>
            <p:cNvPr id="200" name="object 200"/>
            <p:cNvSpPr/>
            <p:nvPr/>
          </p:nvSpPr>
          <p:spPr>
            <a:xfrm>
              <a:off x="1815369" y="3967543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454"/>
                  </a:lnTo>
                  <a:lnTo>
                    <a:pt x="12573" y="198405"/>
                  </a:lnTo>
                  <a:lnTo>
                    <a:pt x="3143" y="184642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7432" y="175545"/>
                  </a:lnTo>
                  <a:lnTo>
                    <a:pt x="36576" y="184689"/>
                  </a:lnTo>
                  <a:lnTo>
                    <a:pt x="42672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1" name="object 201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1885568" y="4025550"/>
              <a:ext cx="272986" cy="151066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2178462" y="3987450"/>
              <a:ext cx="93059" cy="189166"/>
            </a:xfrm>
            <a:prstGeom prst="rect">
              <a:avLst/>
            </a:prstGeom>
          </p:spPr>
        </p:pic>
      </p:grpSp>
      <p:grpSp>
        <p:nvGrpSpPr>
          <p:cNvPr id="203" name="object 203"/>
          <p:cNvGrpSpPr/>
          <p:nvPr/>
        </p:nvGrpSpPr>
        <p:grpSpPr>
          <a:xfrm>
            <a:off x="2369153" y="3967543"/>
            <a:ext cx="633095" cy="210820"/>
            <a:chOff x="2369153" y="3967543"/>
            <a:chExt cx="633095" cy="210820"/>
          </a:xfrm>
        </p:grpSpPr>
        <p:pic>
          <p:nvPicPr>
            <p:cNvPr id="204" name="object 204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2369153" y="3970591"/>
              <a:ext cx="112871" cy="207549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2514028" y="3967543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454"/>
                  </a:lnTo>
                  <a:lnTo>
                    <a:pt x="12573" y="198405"/>
                  </a:lnTo>
                  <a:lnTo>
                    <a:pt x="3143" y="184642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7432" y="175545"/>
                  </a:lnTo>
                  <a:lnTo>
                    <a:pt x="36576" y="184689"/>
                  </a:lnTo>
                  <a:lnTo>
                    <a:pt x="42672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6" name="object 206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2585751" y="4025550"/>
              <a:ext cx="416432" cy="151066"/>
            </a:xfrm>
            <a:prstGeom prst="rect">
              <a:avLst/>
            </a:prstGeom>
          </p:spPr>
        </p:pic>
      </p:grpSp>
      <p:pic>
        <p:nvPicPr>
          <p:cNvPr id="207" name="object 207"/>
          <p:cNvPicPr/>
          <p:nvPr/>
        </p:nvPicPr>
        <p:blipFill>
          <a:blip r:embed="rId139" cstate="print"/>
          <a:stretch>
            <a:fillRect/>
          </a:stretch>
        </p:blipFill>
        <p:spPr>
          <a:xfrm>
            <a:off x="3095244" y="3970591"/>
            <a:ext cx="163258" cy="202977"/>
          </a:xfrm>
          <a:prstGeom prst="rect">
            <a:avLst/>
          </a:prstGeom>
        </p:spPr>
      </p:pic>
      <p:sp>
        <p:nvSpPr>
          <p:cNvPr id="208" name="object 208"/>
          <p:cNvSpPr/>
          <p:nvPr/>
        </p:nvSpPr>
        <p:spPr>
          <a:xfrm>
            <a:off x="1203960" y="4491227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9" name="object 209"/>
          <p:cNvGrpSpPr/>
          <p:nvPr/>
        </p:nvGrpSpPr>
        <p:grpSpPr>
          <a:xfrm>
            <a:off x="1527047" y="4375022"/>
            <a:ext cx="293370" cy="205104"/>
            <a:chOff x="1527047" y="4375022"/>
            <a:chExt cx="293370" cy="205104"/>
          </a:xfrm>
        </p:grpSpPr>
        <p:pic>
          <p:nvPicPr>
            <p:cNvPr id="210" name="object 210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1527047" y="4375022"/>
              <a:ext cx="140303" cy="201453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1687258" y="4428458"/>
              <a:ext cx="132683" cy="151066"/>
            </a:xfrm>
            <a:prstGeom prst="rect">
              <a:avLst/>
            </a:prstGeom>
          </p:spPr>
        </p:pic>
      </p:grpSp>
      <p:grpSp>
        <p:nvGrpSpPr>
          <p:cNvPr id="212" name="object 212"/>
          <p:cNvGrpSpPr/>
          <p:nvPr/>
        </p:nvGrpSpPr>
        <p:grpSpPr>
          <a:xfrm>
            <a:off x="1922145" y="4370451"/>
            <a:ext cx="988694" cy="209550"/>
            <a:chOff x="1922145" y="4370451"/>
            <a:chExt cx="988694" cy="209550"/>
          </a:xfrm>
        </p:grpSpPr>
        <p:pic>
          <p:nvPicPr>
            <p:cNvPr id="213" name="object 213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1922145" y="4390263"/>
              <a:ext cx="94583" cy="189261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2042636" y="4428458"/>
              <a:ext cx="225837" cy="151066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2297430" y="4428458"/>
              <a:ext cx="115919" cy="148018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2440781" y="4370451"/>
              <a:ext cx="352424" cy="209073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2822162" y="4428458"/>
              <a:ext cx="88487" cy="148018"/>
            </a:xfrm>
            <a:prstGeom prst="rect">
              <a:avLst/>
            </a:prstGeom>
          </p:spPr>
        </p:pic>
      </p:grpSp>
      <p:sp>
        <p:nvSpPr>
          <p:cNvPr id="218" name="object 218"/>
          <p:cNvSpPr/>
          <p:nvPr/>
        </p:nvSpPr>
        <p:spPr>
          <a:xfrm>
            <a:off x="1203960" y="4893564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9" name="object 219"/>
          <p:cNvGrpSpPr/>
          <p:nvPr/>
        </p:nvGrpSpPr>
        <p:grpSpPr>
          <a:xfrm>
            <a:off x="1527047" y="4773263"/>
            <a:ext cx="1049655" cy="209550"/>
            <a:chOff x="1527047" y="4773263"/>
            <a:chExt cx="1049655" cy="209550"/>
          </a:xfrm>
        </p:grpSpPr>
        <p:pic>
          <p:nvPicPr>
            <p:cNvPr id="220" name="object 220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1527047" y="4777835"/>
              <a:ext cx="140303" cy="201453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1687258" y="4831270"/>
              <a:ext cx="401193" cy="151066"/>
            </a:xfrm>
            <a:prstGeom prst="rect">
              <a:avLst/>
            </a:prstGeom>
          </p:spPr>
        </p:pic>
        <p:sp>
          <p:nvSpPr>
            <p:cNvPr id="222" name="object 222"/>
            <p:cNvSpPr/>
            <p:nvPr/>
          </p:nvSpPr>
          <p:spPr>
            <a:xfrm>
              <a:off x="2118931" y="4773263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454"/>
                  </a:lnTo>
                  <a:lnTo>
                    <a:pt x="12573" y="198405"/>
                  </a:lnTo>
                  <a:lnTo>
                    <a:pt x="3143" y="184642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7432" y="175545"/>
                  </a:lnTo>
                  <a:lnTo>
                    <a:pt x="36576" y="184689"/>
                  </a:lnTo>
                  <a:lnTo>
                    <a:pt x="42672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3" name="object 223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2189130" y="4831270"/>
              <a:ext cx="274605" cy="151066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2483548" y="4793170"/>
              <a:ext cx="93059" cy="189166"/>
            </a:xfrm>
            <a:prstGeom prst="rect">
              <a:avLst/>
            </a:prstGeom>
          </p:spPr>
        </p:pic>
      </p:grpSp>
      <p:grpSp>
        <p:nvGrpSpPr>
          <p:cNvPr id="225" name="object 225"/>
          <p:cNvGrpSpPr/>
          <p:nvPr/>
        </p:nvGrpSpPr>
        <p:grpSpPr>
          <a:xfrm>
            <a:off x="2672714" y="4773263"/>
            <a:ext cx="633095" cy="210820"/>
            <a:chOff x="2672714" y="4773263"/>
            <a:chExt cx="633095" cy="210820"/>
          </a:xfrm>
        </p:grpSpPr>
        <p:pic>
          <p:nvPicPr>
            <p:cNvPr id="226" name="object 226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2672714" y="4776311"/>
              <a:ext cx="112871" cy="207549"/>
            </a:xfrm>
            <a:prstGeom prst="rect">
              <a:avLst/>
            </a:prstGeom>
          </p:spPr>
        </p:pic>
        <p:sp>
          <p:nvSpPr>
            <p:cNvPr id="227" name="object 227"/>
            <p:cNvSpPr/>
            <p:nvPr/>
          </p:nvSpPr>
          <p:spPr>
            <a:xfrm>
              <a:off x="2817590" y="4773263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4"/>
                  </a:lnTo>
                  <a:lnTo>
                    <a:pt x="12584" y="198405"/>
                  </a:lnTo>
                  <a:lnTo>
                    <a:pt x="3144" y="184642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449"/>
                  </a:lnTo>
                  <a:lnTo>
                    <a:pt x="27527" y="175545"/>
                  </a:lnTo>
                  <a:lnTo>
                    <a:pt x="36671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8" name="object 228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2889313" y="4831270"/>
              <a:ext cx="416432" cy="151066"/>
            </a:xfrm>
            <a:prstGeom prst="rect">
              <a:avLst/>
            </a:prstGeom>
          </p:spPr>
        </p:pic>
      </p:grpSp>
      <p:pic>
        <p:nvPicPr>
          <p:cNvPr id="229" name="object 229"/>
          <p:cNvPicPr/>
          <p:nvPr/>
        </p:nvPicPr>
        <p:blipFill>
          <a:blip r:embed="rId153" cstate="print"/>
          <a:stretch>
            <a:fillRect/>
          </a:stretch>
        </p:blipFill>
        <p:spPr>
          <a:xfrm>
            <a:off x="3397281" y="4776311"/>
            <a:ext cx="163258" cy="202977"/>
          </a:xfrm>
          <a:prstGeom prst="rect">
            <a:avLst/>
          </a:prstGeom>
        </p:spPr>
      </p:pic>
      <p:sp>
        <p:nvSpPr>
          <p:cNvPr id="230" name="object 230"/>
          <p:cNvSpPr/>
          <p:nvPr/>
        </p:nvSpPr>
        <p:spPr>
          <a:xfrm>
            <a:off x="1203960" y="5297423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1" name="object 231"/>
          <p:cNvGrpSpPr/>
          <p:nvPr/>
        </p:nvGrpSpPr>
        <p:grpSpPr>
          <a:xfrm>
            <a:off x="1517904" y="5176170"/>
            <a:ext cx="1191895" cy="264160"/>
            <a:chOff x="1517904" y="5176170"/>
            <a:chExt cx="1191895" cy="264160"/>
          </a:xfrm>
        </p:grpSpPr>
        <p:pic>
          <p:nvPicPr>
            <p:cNvPr id="232" name="object 232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1517904" y="5179218"/>
              <a:ext cx="146399" cy="207549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1684210" y="5234177"/>
              <a:ext cx="132683" cy="152590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1844325" y="5234177"/>
              <a:ext cx="115919" cy="149542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1987772" y="5176170"/>
              <a:ext cx="157067" cy="207549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2173890" y="5226558"/>
              <a:ext cx="122015" cy="213645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2320290" y="5237226"/>
              <a:ext cx="118967" cy="149542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2477452" y="5234177"/>
              <a:ext cx="231838" cy="152590"/>
            </a:xfrm>
            <a:prstGeom prst="rect">
              <a:avLst/>
            </a:prstGeom>
          </p:spPr>
        </p:pic>
      </p:grpSp>
      <p:grpSp>
        <p:nvGrpSpPr>
          <p:cNvPr id="239" name="object 239"/>
          <p:cNvGrpSpPr/>
          <p:nvPr/>
        </p:nvGrpSpPr>
        <p:grpSpPr>
          <a:xfrm>
            <a:off x="2805398" y="5176170"/>
            <a:ext cx="643890" cy="210820"/>
            <a:chOff x="2805398" y="5176170"/>
            <a:chExt cx="643890" cy="210820"/>
          </a:xfrm>
        </p:grpSpPr>
        <p:pic>
          <p:nvPicPr>
            <p:cNvPr id="240" name="object 240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2805398" y="5234178"/>
              <a:ext cx="120491" cy="152590"/>
            </a:xfrm>
            <a:prstGeom prst="rect">
              <a:avLst/>
            </a:prstGeom>
          </p:spPr>
        </p:pic>
        <p:sp>
          <p:nvSpPr>
            <p:cNvPr id="241" name="object 241"/>
            <p:cNvSpPr/>
            <p:nvPr/>
          </p:nvSpPr>
          <p:spPr>
            <a:xfrm>
              <a:off x="2954940" y="5176170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8956" y="175450"/>
                  </a:lnTo>
                  <a:lnTo>
                    <a:pt x="38100" y="184594"/>
                  </a:lnTo>
                  <a:lnTo>
                    <a:pt x="44195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2" name="object 242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3026568" y="5234177"/>
              <a:ext cx="271557" cy="152590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3325653" y="5176170"/>
              <a:ext cx="123539" cy="207549"/>
            </a:xfrm>
            <a:prstGeom prst="rect">
              <a:avLst/>
            </a:prstGeom>
          </p:spPr>
        </p:pic>
      </p:grpSp>
      <p:pic>
        <p:nvPicPr>
          <p:cNvPr id="244" name="object 244"/>
          <p:cNvPicPr/>
          <p:nvPr/>
        </p:nvPicPr>
        <p:blipFill>
          <a:blip r:embed="rId164" cstate="print"/>
          <a:stretch>
            <a:fillRect/>
          </a:stretch>
        </p:blipFill>
        <p:spPr>
          <a:xfrm>
            <a:off x="3540728" y="5195982"/>
            <a:ext cx="240982" cy="190785"/>
          </a:xfrm>
          <a:prstGeom prst="rect">
            <a:avLst/>
          </a:prstGeom>
        </p:spPr>
      </p:pic>
      <p:grpSp>
        <p:nvGrpSpPr>
          <p:cNvPr id="245" name="object 245"/>
          <p:cNvGrpSpPr/>
          <p:nvPr/>
        </p:nvGrpSpPr>
        <p:grpSpPr>
          <a:xfrm>
            <a:off x="3883914" y="5176170"/>
            <a:ext cx="635000" cy="210820"/>
            <a:chOff x="3883914" y="5176170"/>
            <a:chExt cx="635000" cy="210820"/>
          </a:xfrm>
        </p:grpSpPr>
        <p:pic>
          <p:nvPicPr>
            <p:cNvPr id="246" name="object 246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3883914" y="5179218"/>
              <a:ext cx="112966" cy="207549"/>
            </a:xfrm>
            <a:prstGeom prst="rect">
              <a:avLst/>
            </a:prstGeom>
          </p:spPr>
        </p:pic>
        <p:sp>
          <p:nvSpPr>
            <p:cNvPr id="247" name="object 247"/>
            <p:cNvSpPr/>
            <p:nvPr/>
          </p:nvSpPr>
          <p:spPr>
            <a:xfrm>
              <a:off x="4028884" y="5176170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7432" y="175450"/>
                  </a:lnTo>
                  <a:lnTo>
                    <a:pt x="36576" y="184594"/>
                  </a:lnTo>
                  <a:lnTo>
                    <a:pt x="42672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8" name="object 248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4100607" y="5234177"/>
              <a:ext cx="417957" cy="152590"/>
            </a:xfrm>
            <a:prstGeom prst="rect">
              <a:avLst/>
            </a:prstGeom>
          </p:spPr>
        </p:pic>
      </p:grpSp>
      <p:grpSp>
        <p:nvGrpSpPr>
          <p:cNvPr id="249" name="object 249"/>
          <p:cNvGrpSpPr/>
          <p:nvPr/>
        </p:nvGrpSpPr>
        <p:grpSpPr>
          <a:xfrm>
            <a:off x="4629911" y="5176170"/>
            <a:ext cx="346710" cy="210820"/>
            <a:chOff x="4629911" y="5176170"/>
            <a:chExt cx="346710" cy="210820"/>
          </a:xfrm>
        </p:grpSpPr>
        <p:pic>
          <p:nvPicPr>
            <p:cNvPr id="250" name="object 250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4629911" y="5180742"/>
              <a:ext cx="128111" cy="202977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4796218" y="5176170"/>
              <a:ext cx="45720" cy="84455"/>
            </a:xfrm>
            <a:custGeom>
              <a:avLst/>
              <a:gdLst/>
              <a:ahLst/>
              <a:cxnLst/>
              <a:rect l="l" t="t" r="r" b="b"/>
              <a:pathLst>
                <a:path w="45720" h="84454">
                  <a:moveTo>
                    <a:pt x="9144" y="83915"/>
                  </a:moveTo>
                  <a:lnTo>
                    <a:pt x="0" y="71723"/>
                  </a:lnTo>
                  <a:lnTo>
                    <a:pt x="10668" y="62579"/>
                  </a:lnTo>
                  <a:lnTo>
                    <a:pt x="15240" y="58007"/>
                  </a:lnTo>
                  <a:lnTo>
                    <a:pt x="18288" y="53435"/>
                  </a:lnTo>
                  <a:lnTo>
                    <a:pt x="18288" y="42671"/>
                  </a:lnTo>
                  <a:lnTo>
                    <a:pt x="15240" y="38099"/>
                  </a:lnTo>
                  <a:lnTo>
                    <a:pt x="6096" y="28955"/>
                  </a:lnTo>
                  <a:lnTo>
                    <a:pt x="4572" y="24383"/>
                  </a:lnTo>
                  <a:lnTo>
                    <a:pt x="4572" y="19811"/>
                  </a:lnTo>
                  <a:lnTo>
                    <a:pt x="5738" y="11572"/>
                  </a:lnTo>
                  <a:lnTo>
                    <a:pt x="9334" y="5333"/>
                  </a:lnTo>
                  <a:lnTo>
                    <a:pt x="15501" y="1381"/>
                  </a:lnTo>
                  <a:lnTo>
                    <a:pt x="24384" y="0"/>
                  </a:lnTo>
                  <a:lnTo>
                    <a:pt x="33504" y="1452"/>
                  </a:lnTo>
                  <a:lnTo>
                    <a:pt x="40195" y="5905"/>
                  </a:lnTo>
                  <a:lnTo>
                    <a:pt x="44315" y="13501"/>
                  </a:lnTo>
                  <a:lnTo>
                    <a:pt x="45720" y="24383"/>
                  </a:lnTo>
                  <a:lnTo>
                    <a:pt x="43434" y="41869"/>
                  </a:lnTo>
                  <a:lnTo>
                    <a:pt x="36576" y="57614"/>
                  </a:lnTo>
                  <a:lnTo>
                    <a:pt x="25146" y="71626"/>
                  </a:lnTo>
                  <a:lnTo>
                    <a:pt x="9144" y="83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2" name="object 252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4880133" y="5234177"/>
              <a:ext cx="96107" cy="152590"/>
            </a:xfrm>
            <a:prstGeom prst="rect">
              <a:avLst/>
            </a:prstGeom>
          </p:spPr>
        </p:pic>
      </p:grpSp>
      <p:grpSp>
        <p:nvGrpSpPr>
          <p:cNvPr id="253" name="object 253"/>
          <p:cNvGrpSpPr/>
          <p:nvPr/>
        </p:nvGrpSpPr>
        <p:grpSpPr>
          <a:xfrm>
            <a:off x="5078444" y="5176170"/>
            <a:ext cx="643890" cy="210820"/>
            <a:chOff x="5078444" y="5176170"/>
            <a:chExt cx="643890" cy="210820"/>
          </a:xfrm>
        </p:grpSpPr>
        <p:pic>
          <p:nvPicPr>
            <p:cNvPr id="254" name="object 254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5078444" y="5234178"/>
              <a:ext cx="122015" cy="152590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5229415" y="5176170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8956" y="175450"/>
                  </a:lnTo>
                  <a:lnTo>
                    <a:pt x="38100" y="184594"/>
                  </a:lnTo>
                  <a:lnTo>
                    <a:pt x="44195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6" name="object 256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5301138" y="5234177"/>
              <a:ext cx="271558" cy="152590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5600128" y="5176170"/>
              <a:ext cx="122110" cy="207549"/>
            </a:xfrm>
            <a:prstGeom prst="rect">
              <a:avLst/>
            </a:prstGeom>
          </p:spPr>
        </p:pic>
      </p:grpSp>
      <p:grpSp>
        <p:nvGrpSpPr>
          <p:cNvPr id="258" name="object 258"/>
          <p:cNvGrpSpPr/>
          <p:nvPr/>
        </p:nvGrpSpPr>
        <p:grpSpPr>
          <a:xfrm>
            <a:off x="5821394" y="5176170"/>
            <a:ext cx="665480" cy="210820"/>
            <a:chOff x="5821394" y="5176170"/>
            <a:chExt cx="665480" cy="210820"/>
          </a:xfrm>
        </p:grpSpPr>
        <p:pic>
          <p:nvPicPr>
            <p:cNvPr id="259" name="object 259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5821394" y="5234177"/>
              <a:ext cx="196786" cy="149542"/>
            </a:xfrm>
            <a:prstGeom prst="rect">
              <a:avLst/>
            </a:prstGeom>
          </p:spPr>
        </p:pic>
        <p:pic>
          <p:nvPicPr>
            <p:cNvPr id="260" name="object 260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6044088" y="5234177"/>
              <a:ext cx="132683" cy="152590"/>
            </a:xfrm>
            <a:prstGeom prst="rect">
              <a:avLst/>
            </a:prstGeom>
          </p:spPr>
        </p:pic>
        <p:pic>
          <p:nvPicPr>
            <p:cNvPr id="261" name="object 261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6196583" y="5176170"/>
              <a:ext cx="128206" cy="209073"/>
            </a:xfrm>
            <a:prstGeom prst="rect">
              <a:avLst/>
            </a:prstGeom>
          </p:spPr>
        </p:pic>
        <p:pic>
          <p:nvPicPr>
            <p:cNvPr id="262" name="object 262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6352222" y="5234178"/>
              <a:ext cx="134207" cy="152590"/>
            </a:xfrm>
            <a:prstGeom prst="rect">
              <a:avLst/>
            </a:prstGeom>
          </p:spPr>
        </p:pic>
      </p:grpSp>
      <p:sp>
        <p:nvSpPr>
          <p:cNvPr id="263" name="object 263"/>
          <p:cNvSpPr/>
          <p:nvPr/>
        </p:nvSpPr>
        <p:spPr>
          <a:xfrm>
            <a:off x="1203960" y="5699760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4" name="object 264"/>
          <p:cNvGrpSpPr/>
          <p:nvPr/>
        </p:nvGrpSpPr>
        <p:grpSpPr>
          <a:xfrm>
            <a:off x="1517904" y="5579078"/>
            <a:ext cx="753745" cy="210820"/>
            <a:chOff x="1517904" y="5579078"/>
            <a:chExt cx="753745" cy="210820"/>
          </a:xfrm>
        </p:grpSpPr>
        <p:pic>
          <p:nvPicPr>
            <p:cNvPr id="265" name="object 265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1517904" y="5582031"/>
              <a:ext cx="112871" cy="207549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1650587" y="5636990"/>
              <a:ext cx="135826" cy="152590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1815369" y="5579078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7432" y="175450"/>
                  </a:lnTo>
                  <a:lnTo>
                    <a:pt x="36576" y="184594"/>
                  </a:lnTo>
                  <a:lnTo>
                    <a:pt x="42672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8" name="object 268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1885568" y="5636990"/>
              <a:ext cx="272986" cy="152590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2178462" y="5598985"/>
              <a:ext cx="93059" cy="189166"/>
            </a:xfrm>
            <a:prstGeom prst="rect">
              <a:avLst/>
            </a:prstGeom>
          </p:spPr>
        </p:pic>
      </p:grpSp>
      <p:grpSp>
        <p:nvGrpSpPr>
          <p:cNvPr id="270" name="object 270"/>
          <p:cNvGrpSpPr/>
          <p:nvPr/>
        </p:nvGrpSpPr>
        <p:grpSpPr>
          <a:xfrm>
            <a:off x="2369153" y="5579078"/>
            <a:ext cx="633095" cy="210820"/>
            <a:chOff x="2369153" y="5579078"/>
            <a:chExt cx="633095" cy="210820"/>
          </a:xfrm>
        </p:grpSpPr>
        <p:pic>
          <p:nvPicPr>
            <p:cNvPr id="271" name="object 271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2369153" y="5582031"/>
              <a:ext cx="112871" cy="207549"/>
            </a:xfrm>
            <a:prstGeom prst="rect">
              <a:avLst/>
            </a:prstGeom>
          </p:spPr>
        </p:pic>
        <p:sp>
          <p:nvSpPr>
            <p:cNvPr id="272" name="object 272"/>
            <p:cNvSpPr/>
            <p:nvPr/>
          </p:nvSpPr>
          <p:spPr>
            <a:xfrm>
              <a:off x="2514028" y="5579078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7432" y="175450"/>
                  </a:lnTo>
                  <a:lnTo>
                    <a:pt x="36576" y="184594"/>
                  </a:lnTo>
                  <a:lnTo>
                    <a:pt x="42672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3" name="object 273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2585751" y="5636990"/>
              <a:ext cx="416432" cy="152590"/>
            </a:xfrm>
            <a:prstGeom prst="rect">
              <a:avLst/>
            </a:prstGeom>
          </p:spPr>
        </p:pic>
      </p:grpSp>
      <p:pic>
        <p:nvPicPr>
          <p:cNvPr id="274" name="object 274"/>
          <p:cNvPicPr/>
          <p:nvPr/>
        </p:nvPicPr>
        <p:blipFill>
          <a:blip r:embed="rId182" cstate="print"/>
          <a:stretch>
            <a:fillRect/>
          </a:stretch>
        </p:blipFill>
        <p:spPr>
          <a:xfrm>
            <a:off x="3115055" y="5583554"/>
            <a:ext cx="126682" cy="202977"/>
          </a:xfrm>
          <a:prstGeom prst="rect">
            <a:avLst/>
          </a:prstGeom>
        </p:spPr>
      </p:pic>
      <p:sp>
        <p:nvSpPr>
          <p:cNvPr id="275" name="object 275"/>
          <p:cNvSpPr/>
          <p:nvPr/>
        </p:nvSpPr>
        <p:spPr>
          <a:xfrm>
            <a:off x="1203960" y="6102096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6" name="object 276"/>
          <p:cNvGrpSpPr/>
          <p:nvPr/>
        </p:nvGrpSpPr>
        <p:grpSpPr>
          <a:xfrm>
            <a:off x="1527047" y="5986462"/>
            <a:ext cx="293370" cy="206375"/>
            <a:chOff x="1527047" y="5986462"/>
            <a:chExt cx="293370" cy="206375"/>
          </a:xfrm>
        </p:grpSpPr>
        <p:pic>
          <p:nvPicPr>
            <p:cNvPr id="277" name="object 277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1527047" y="5986462"/>
              <a:ext cx="140303" cy="202977"/>
            </a:xfrm>
            <a:prstGeom prst="rect">
              <a:avLst/>
            </a:prstGeom>
          </p:spPr>
        </p:pic>
        <p:pic>
          <p:nvPicPr>
            <p:cNvPr id="278" name="object 278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1687258" y="6039897"/>
              <a:ext cx="132683" cy="152590"/>
            </a:xfrm>
            <a:prstGeom prst="rect">
              <a:avLst/>
            </a:prstGeom>
          </p:spPr>
        </p:pic>
      </p:grpSp>
      <p:grpSp>
        <p:nvGrpSpPr>
          <p:cNvPr id="279" name="object 279"/>
          <p:cNvGrpSpPr/>
          <p:nvPr/>
        </p:nvGrpSpPr>
        <p:grpSpPr>
          <a:xfrm>
            <a:off x="1922145" y="5981890"/>
            <a:ext cx="988694" cy="210820"/>
            <a:chOff x="1922145" y="5981890"/>
            <a:chExt cx="988694" cy="210820"/>
          </a:xfrm>
        </p:grpSpPr>
        <p:pic>
          <p:nvPicPr>
            <p:cNvPr id="280" name="object 280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1922145" y="6001702"/>
              <a:ext cx="94583" cy="190785"/>
            </a:xfrm>
            <a:prstGeom prst="rect">
              <a:avLst/>
            </a:prstGeom>
          </p:spPr>
        </p:pic>
        <p:pic>
          <p:nvPicPr>
            <p:cNvPr id="281" name="object 281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2042636" y="6039897"/>
              <a:ext cx="225837" cy="152590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187" cstate="print"/>
            <a:stretch>
              <a:fillRect/>
            </a:stretch>
          </p:blipFill>
          <p:spPr>
            <a:xfrm>
              <a:off x="2297430" y="6039897"/>
              <a:ext cx="115919" cy="149542"/>
            </a:xfrm>
            <a:prstGeom prst="rect">
              <a:avLst/>
            </a:prstGeom>
          </p:spPr>
        </p:pic>
        <p:pic>
          <p:nvPicPr>
            <p:cNvPr id="283" name="object 283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2440781" y="5981890"/>
              <a:ext cx="352424" cy="210597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2822162" y="6039802"/>
              <a:ext cx="88487" cy="149542"/>
            </a:xfrm>
            <a:prstGeom prst="rect">
              <a:avLst/>
            </a:prstGeom>
          </p:spPr>
        </p:pic>
      </p:grpSp>
      <p:sp>
        <p:nvSpPr>
          <p:cNvPr id="285" name="object 285"/>
          <p:cNvSpPr/>
          <p:nvPr/>
        </p:nvSpPr>
        <p:spPr>
          <a:xfrm>
            <a:off x="1203960" y="6505955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6" name="object 286"/>
          <p:cNvGrpSpPr/>
          <p:nvPr/>
        </p:nvGrpSpPr>
        <p:grpSpPr>
          <a:xfrm>
            <a:off x="1527047" y="6384702"/>
            <a:ext cx="937260" cy="210820"/>
            <a:chOff x="1527047" y="6384702"/>
            <a:chExt cx="937260" cy="210820"/>
          </a:xfrm>
        </p:grpSpPr>
        <p:pic>
          <p:nvPicPr>
            <p:cNvPr id="287" name="object 287"/>
            <p:cNvPicPr/>
            <p:nvPr/>
          </p:nvPicPr>
          <p:blipFill>
            <a:blip r:embed="rId190" cstate="print"/>
            <a:stretch>
              <a:fillRect/>
            </a:stretch>
          </p:blipFill>
          <p:spPr>
            <a:xfrm>
              <a:off x="1527047" y="6389369"/>
              <a:ext cx="141827" cy="202882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1688782" y="6442709"/>
              <a:ext cx="399669" cy="152590"/>
            </a:xfrm>
            <a:prstGeom prst="rect">
              <a:avLst/>
            </a:prstGeom>
          </p:spPr>
        </p:pic>
        <p:sp>
          <p:nvSpPr>
            <p:cNvPr id="289" name="object 289"/>
            <p:cNvSpPr/>
            <p:nvPr/>
          </p:nvSpPr>
          <p:spPr>
            <a:xfrm>
              <a:off x="2117407" y="6384702"/>
              <a:ext cx="52069" cy="210820"/>
            </a:xfrm>
            <a:custGeom>
              <a:avLst/>
              <a:gdLst/>
              <a:ahLst/>
              <a:cxnLst/>
              <a:rect l="l" t="t" r="r" b="b"/>
              <a:pathLst>
                <a:path w="52069" h="210820">
                  <a:moveTo>
                    <a:pt x="51911" y="210597"/>
                  </a:moveTo>
                  <a:lnTo>
                    <a:pt x="28972" y="207764"/>
                  </a:lnTo>
                  <a:lnTo>
                    <a:pt x="12775" y="199358"/>
                  </a:lnTo>
                  <a:lnTo>
                    <a:pt x="3168" y="185523"/>
                  </a:lnTo>
                  <a:lnTo>
                    <a:pt x="0" y="166401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8956" y="175545"/>
                  </a:lnTo>
                  <a:lnTo>
                    <a:pt x="38100" y="184689"/>
                  </a:lnTo>
                  <a:lnTo>
                    <a:pt x="44195" y="186213"/>
                  </a:lnTo>
                  <a:lnTo>
                    <a:pt x="51911" y="186213"/>
                  </a:lnTo>
                  <a:lnTo>
                    <a:pt x="51911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0" name="object 290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2189130" y="6442709"/>
              <a:ext cx="274605" cy="152590"/>
            </a:xfrm>
            <a:prstGeom prst="rect">
              <a:avLst/>
            </a:prstGeom>
          </p:spPr>
        </p:pic>
      </p:grpSp>
      <p:pic>
        <p:nvPicPr>
          <p:cNvPr id="291" name="object 291"/>
          <p:cNvPicPr/>
          <p:nvPr/>
        </p:nvPicPr>
        <p:blipFill>
          <a:blip r:embed="rId193" cstate="print"/>
          <a:stretch>
            <a:fillRect/>
          </a:stretch>
        </p:blipFill>
        <p:spPr>
          <a:xfrm>
            <a:off x="2672714" y="6387750"/>
            <a:ext cx="112871" cy="207549"/>
          </a:xfrm>
          <a:prstGeom prst="rect">
            <a:avLst/>
          </a:prstGeom>
        </p:spPr>
      </p:pic>
      <p:pic>
        <p:nvPicPr>
          <p:cNvPr id="292" name="object 292"/>
          <p:cNvPicPr/>
          <p:nvPr/>
        </p:nvPicPr>
        <p:blipFill>
          <a:blip r:embed="rId194" cstate="print"/>
          <a:stretch>
            <a:fillRect/>
          </a:stretch>
        </p:blipFill>
        <p:spPr>
          <a:xfrm>
            <a:off x="2483548" y="6404609"/>
            <a:ext cx="93059" cy="190690"/>
          </a:xfrm>
          <a:prstGeom prst="rect">
            <a:avLst/>
          </a:prstGeom>
        </p:spPr>
      </p:pic>
      <p:grpSp>
        <p:nvGrpSpPr>
          <p:cNvPr id="293" name="object 293"/>
          <p:cNvGrpSpPr/>
          <p:nvPr/>
        </p:nvGrpSpPr>
        <p:grpSpPr>
          <a:xfrm>
            <a:off x="2817590" y="6384798"/>
            <a:ext cx="490220" cy="210820"/>
            <a:chOff x="2817590" y="6384798"/>
            <a:chExt cx="490220" cy="210820"/>
          </a:xfrm>
        </p:grpSpPr>
        <p:sp>
          <p:nvSpPr>
            <p:cNvPr id="294" name="object 294"/>
            <p:cNvSpPr/>
            <p:nvPr/>
          </p:nvSpPr>
          <p:spPr>
            <a:xfrm>
              <a:off x="2817590" y="6384798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8956" y="175450"/>
                  </a:lnTo>
                  <a:lnTo>
                    <a:pt x="38100" y="184594"/>
                  </a:lnTo>
                  <a:lnTo>
                    <a:pt x="44195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5" name="object 295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2889313" y="6442710"/>
              <a:ext cx="417956" cy="152590"/>
            </a:xfrm>
            <a:prstGeom prst="rect">
              <a:avLst/>
            </a:prstGeom>
          </p:spPr>
        </p:pic>
      </p:grpSp>
      <p:pic>
        <p:nvPicPr>
          <p:cNvPr id="296" name="object 296"/>
          <p:cNvPicPr/>
          <p:nvPr/>
        </p:nvPicPr>
        <p:blipFill>
          <a:blip r:embed="rId196" cstate="print"/>
          <a:stretch>
            <a:fillRect/>
          </a:stretch>
        </p:blipFill>
        <p:spPr>
          <a:xfrm>
            <a:off x="3417189" y="6389369"/>
            <a:ext cx="128111" cy="202882"/>
          </a:xfrm>
          <a:prstGeom prst="rect">
            <a:avLst/>
          </a:prstGeom>
        </p:spPr>
      </p:pic>
      <p:pic>
        <p:nvPicPr>
          <p:cNvPr id="297" name="object 297"/>
          <p:cNvPicPr/>
          <p:nvPr/>
        </p:nvPicPr>
        <p:blipFill>
          <a:blip r:embed="rId197" cstate="print"/>
          <a:stretch>
            <a:fillRect/>
          </a:stretch>
        </p:blipFill>
        <p:spPr>
          <a:xfrm>
            <a:off x="729233" y="6920388"/>
            <a:ext cx="94583" cy="94678"/>
          </a:xfrm>
          <a:prstGeom prst="rect">
            <a:avLst/>
          </a:prstGeom>
        </p:spPr>
      </p:pic>
      <p:grpSp>
        <p:nvGrpSpPr>
          <p:cNvPr id="298" name="object 298"/>
          <p:cNvGrpSpPr/>
          <p:nvPr/>
        </p:nvGrpSpPr>
        <p:grpSpPr>
          <a:xfrm>
            <a:off x="1069371" y="6821233"/>
            <a:ext cx="993140" cy="244475"/>
            <a:chOff x="1069371" y="6821233"/>
            <a:chExt cx="993140" cy="244475"/>
          </a:xfrm>
        </p:grpSpPr>
        <p:pic>
          <p:nvPicPr>
            <p:cNvPr id="299" name="object 299"/>
            <p:cNvPicPr/>
            <p:nvPr/>
          </p:nvPicPr>
          <p:blipFill>
            <a:blip r:embed="rId198" cstate="print"/>
            <a:stretch>
              <a:fillRect/>
            </a:stretch>
          </p:blipFill>
          <p:spPr>
            <a:xfrm>
              <a:off x="1069371" y="6821233"/>
              <a:ext cx="396620" cy="244125"/>
            </a:xfrm>
            <a:prstGeom prst="rect">
              <a:avLst/>
            </a:prstGeom>
          </p:spPr>
        </p:pic>
        <p:pic>
          <p:nvPicPr>
            <p:cNvPr id="300" name="object 300"/>
            <p:cNvPicPr/>
            <p:nvPr/>
          </p:nvPicPr>
          <p:blipFill>
            <a:blip r:embed="rId199" cstate="print"/>
            <a:stretch>
              <a:fillRect/>
            </a:stretch>
          </p:blipFill>
          <p:spPr>
            <a:xfrm>
              <a:off x="1490472" y="6883812"/>
              <a:ext cx="114395" cy="181641"/>
            </a:xfrm>
            <a:prstGeom prst="rect">
              <a:avLst/>
            </a:prstGeom>
          </p:spPr>
        </p:pic>
        <p:pic>
          <p:nvPicPr>
            <p:cNvPr id="301" name="object 301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1629251" y="6837997"/>
              <a:ext cx="291369" cy="227361"/>
            </a:xfrm>
            <a:prstGeom prst="rect">
              <a:avLst/>
            </a:prstGeom>
          </p:spPr>
        </p:pic>
        <p:pic>
          <p:nvPicPr>
            <p:cNvPr id="302" name="object 302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1955672" y="6883716"/>
              <a:ext cx="106775" cy="178593"/>
            </a:xfrm>
            <a:prstGeom prst="rect">
              <a:avLst/>
            </a:prstGeom>
          </p:spPr>
        </p:pic>
      </p:grpSp>
      <p:pic>
        <p:nvPicPr>
          <p:cNvPr id="303" name="object 303"/>
          <p:cNvPicPr/>
          <p:nvPr/>
        </p:nvPicPr>
        <p:blipFill>
          <a:blip r:embed="rId202" cstate="print"/>
          <a:stretch>
            <a:fillRect/>
          </a:stretch>
        </p:blipFill>
        <p:spPr>
          <a:xfrm>
            <a:off x="2187606" y="6815042"/>
            <a:ext cx="1827561" cy="315943"/>
          </a:xfrm>
          <a:prstGeom prst="rect">
            <a:avLst/>
          </a:prstGeom>
        </p:spPr>
      </p:pic>
      <p:grpSp>
        <p:nvGrpSpPr>
          <p:cNvPr id="304" name="object 304"/>
          <p:cNvGrpSpPr/>
          <p:nvPr/>
        </p:nvGrpSpPr>
        <p:grpSpPr>
          <a:xfrm>
            <a:off x="4141755" y="6815042"/>
            <a:ext cx="770890" cy="250825"/>
            <a:chOff x="4141755" y="6815042"/>
            <a:chExt cx="770890" cy="250825"/>
          </a:xfrm>
        </p:grpSpPr>
        <p:pic>
          <p:nvPicPr>
            <p:cNvPr id="305" name="object 305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4141755" y="6883717"/>
              <a:ext cx="144970" cy="181641"/>
            </a:xfrm>
            <a:prstGeom prst="rect">
              <a:avLst/>
            </a:prstGeom>
          </p:spPr>
        </p:pic>
        <p:sp>
          <p:nvSpPr>
            <p:cNvPr id="306" name="object 306"/>
            <p:cNvSpPr/>
            <p:nvPr/>
          </p:nvSpPr>
          <p:spPr>
            <a:xfrm>
              <a:off x="4321778" y="6815042"/>
              <a:ext cx="61594" cy="250825"/>
            </a:xfrm>
            <a:custGeom>
              <a:avLst/>
              <a:gdLst/>
              <a:ahLst/>
              <a:cxnLst/>
              <a:rect l="l" t="t" r="r" b="b"/>
              <a:pathLst>
                <a:path w="61595" h="250825">
                  <a:moveTo>
                    <a:pt x="61055" y="250317"/>
                  </a:moveTo>
                  <a:lnTo>
                    <a:pt x="34115" y="247124"/>
                  </a:lnTo>
                  <a:lnTo>
                    <a:pt x="15061" y="237351"/>
                  </a:lnTo>
                  <a:lnTo>
                    <a:pt x="3740" y="220701"/>
                  </a:lnTo>
                  <a:lnTo>
                    <a:pt x="0" y="196881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1453"/>
                  </a:lnTo>
                  <a:lnTo>
                    <a:pt x="33528" y="209073"/>
                  </a:lnTo>
                  <a:lnTo>
                    <a:pt x="39624" y="213645"/>
                  </a:lnTo>
                  <a:lnTo>
                    <a:pt x="44195" y="219741"/>
                  </a:lnTo>
                  <a:lnTo>
                    <a:pt x="51816" y="222789"/>
                  </a:lnTo>
                  <a:lnTo>
                    <a:pt x="61055" y="222789"/>
                  </a:lnTo>
                  <a:lnTo>
                    <a:pt x="61055" y="250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7" name="object 307"/>
            <p:cNvPicPr/>
            <p:nvPr/>
          </p:nvPicPr>
          <p:blipFill>
            <a:blip r:embed="rId204" cstate="print"/>
            <a:stretch>
              <a:fillRect/>
            </a:stretch>
          </p:blipFill>
          <p:spPr>
            <a:xfrm>
              <a:off x="4407217" y="6883717"/>
              <a:ext cx="158591" cy="181641"/>
            </a:xfrm>
            <a:prstGeom prst="rect">
              <a:avLst/>
            </a:prstGeom>
          </p:spPr>
        </p:pic>
        <p:pic>
          <p:nvPicPr>
            <p:cNvPr id="308" name="object 308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4587239" y="6883717"/>
              <a:ext cx="144875" cy="181641"/>
            </a:xfrm>
            <a:prstGeom prst="rect">
              <a:avLst/>
            </a:prstGeom>
          </p:spPr>
        </p:pic>
        <p:pic>
          <p:nvPicPr>
            <p:cNvPr id="309" name="object 309"/>
            <p:cNvPicPr/>
            <p:nvPr/>
          </p:nvPicPr>
          <p:blipFill>
            <a:blip r:embed="rId206" cstate="print"/>
            <a:stretch>
              <a:fillRect/>
            </a:stretch>
          </p:blipFill>
          <p:spPr>
            <a:xfrm>
              <a:off x="4764214" y="6815042"/>
              <a:ext cx="147923" cy="247268"/>
            </a:xfrm>
            <a:prstGeom prst="rect">
              <a:avLst/>
            </a:prstGeom>
          </p:spPr>
        </p:pic>
      </p:grpSp>
      <p:grpSp>
        <p:nvGrpSpPr>
          <p:cNvPr id="310" name="object 310"/>
          <p:cNvGrpSpPr/>
          <p:nvPr/>
        </p:nvGrpSpPr>
        <p:grpSpPr>
          <a:xfrm>
            <a:off x="5035676" y="6813613"/>
            <a:ext cx="795020" cy="252095"/>
            <a:chOff x="5035676" y="6813613"/>
            <a:chExt cx="795020" cy="252095"/>
          </a:xfrm>
        </p:grpSpPr>
        <p:pic>
          <p:nvPicPr>
            <p:cNvPr id="311" name="object 311"/>
            <p:cNvPicPr/>
            <p:nvPr/>
          </p:nvPicPr>
          <p:blipFill>
            <a:blip r:embed="rId207" cstate="print"/>
            <a:stretch>
              <a:fillRect/>
            </a:stretch>
          </p:blipFill>
          <p:spPr>
            <a:xfrm>
              <a:off x="5035676" y="6883717"/>
              <a:ext cx="233457" cy="178593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5302662" y="6883812"/>
              <a:ext cx="158591" cy="181641"/>
            </a:xfrm>
            <a:prstGeom prst="rect">
              <a:avLst/>
            </a:prstGeom>
          </p:spPr>
        </p:pic>
        <p:pic>
          <p:nvPicPr>
            <p:cNvPr id="313" name="object 313"/>
            <p:cNvPicPr/>
            <p:nvPr/>
          </p:nvPicPr>
          <p:blipFill>
            <a:blip r:embed="rId209" cstate="print"/>
            <a:stretch>
              <a:fillRect/>
            </a:stretch>
          </p:blipFill>
          <p:spPr>
            <a:xfrm>
              <a:off x="5484114" y="6813613"/>
              <a:ext cx="152590" cy="251745"/>
            </a:xfrm>
            <a:prstGeom prst="rect">
              <a:avLst/>
            </a:prstGeom>
          </p:spPr>
        </p:pic>
        <p:pic>
          <p:nvPicPr>
            <p:cNvPr id="314" name="object 314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5668803" y="6883717"/>
              <a:ext cx="161734" cy="181641"/>
            </a:xfrm>
            <a:prstGeom prst="rect">
              <a:avLst/>
            </a:prstGeom>
          </p:spPr>
        </p:pic>
      </p:grpSp>
      <p:grpSp>
        <p:nvGrpSpPr>
          <p:cNvPr id="315" name="object 315"/>
          <p:cNvGrpSpPr/>
          <p:nvPr/>
        </p:nvGrpSpPr>
        <p:grpSpPr>
          <a:xfrm>
            <a:off x="5954077" y="6883717"/>
            <a:ext cx="329565" cy="182245"/>
            <a:chOff x="5954077" y="6883717"/>
            <a:chExt cx="329565" cy="182245"/>
          </a:xfrm>
        </p:grpSpPr>
        <p:pic>
          <p:nvPicPr>
            <p:cNvPr id="316" name="object 316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5954077" y="6883717"/>
              <a:ext cx="158686" cy="181641"/>
            </a:xfrm>
            <a:prstGeom prst="rect">
              <a:avLst/>
            </a:prstGeom>
          </p:spPr>
        </p:pic>
        <p:pic>
          <p:nvPicPr>
            <p:cNvPr id="317" name="object 317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6144767" y="6883717"/>
              <a:ext cx="138779" cy="178593"/>
            </a:xfrm>
            <a:prstGeom prst="rect">
              <a:avLst/>
            </a:prstGeom>
          </p:spPr>
        </p:pic>
      </p:grpSp>
      <p:grpSp>
        <p:nvGrpSpPr>
          <p:cNvPr id="318" name="object 318"/>
          <p:cNvGrpSpPr/>
          <p:nvPr/>
        </p:nvGrpSpPr>
        <p:grpSpPr>
          <a:xfrm>
            <a:off x="6333744" y="6815042"/>
            <a:ext cx="1195070" cy="316230"/>
            <a:chOff x="6333744" y="6815042"/>
            <a:chExt cx="1195070" cy="316230"/>
          </a:xfrm>
        </p:grpSpPr>
        <p:sp>
          <p:nvSpPr>
            <p:cNvPr id="319" name="object 319"/>
            <p:cNvSpPr/>
            <p:nvPr/>
          </p:nvSpPr>
          <p:spPr>
            <a:xfrm>
              <a:off x="6333744" y="6950964"/>
              <a:ext cx="70485" cy="29209"/>
            </a:xfrm>
            <a:custGeom>
              <a:avLst/>
              <a:gdLst/>
              <a:ahLst/>
              <a:cxnLst/>
              <a:rect l="l" t="t" r="r" b="b"/>
              <a:pathLst>
                <a:path w="70485" h="29209">
                  <a:moveTo>
                    <a:pt x="70103" y="28955"/>
                  </a:moveTo>
                  <a:lnTo>
                    <a:pt x="0" y="28955"/>
                  </a:lnTo>
                  <a:lnTo>
                    <a:pt x="0" y="0"/>
                  </a:lnTo>
                  <a:lnTo>
                    <a:pt x="70103" y="0"/>
                  </a:lnTo>
                  <a:lnTo>
                    <a:pt x="70103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0" name="object 320"/>
            <p:cNvPicPr/>
            <p:nvPr/>
          </p:nvPicPr>
          <p:blipFill>
            <a:blip r:embed="rId213" cstate="print"/>
            <a:stretch>
              <a:fillRect/>
            </a:stretch>
          </p:blipFill>
          <p:spPr>
            <a:xfrm>
              <a:off x="6442138" y="6837997"/>
              <a:ext cx="112966" cy="227361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214" cstate="print"/>
            <a:stretch>
              <a:fillRect/>
            </a:stretch>
          </p:blipFill>
          <p:spPr>
            <a:xfrm>
              <a:off x="6584061" y="6815042"/>
              <a:ext cx="138874" cy="247268"/>
            </a:xfrm>
            <a:prstGeom prst="rect">
              <a:avLst/>
            </a:prstGeom>
          </p:spPr>
        </p:pic>
        <p:pic>
          <p:nvPicPr>
            <p:cNvPr id="322" name="object 322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6756463" y="6883717"/>
              <a:ext cx="161734" cy="181641"/>
            </a:xfrm>
            <a:prstGeom prst="rect">
              <a:avLst/>
            </a:prstGeom>
          </p:spPr>
        </p:pic>
        <p:sp>
          <p:nvSpPr>
            <p:cNvPr id="323" name="object 323"/>
            <p:cNvSpPr/>
            <p:nvPr/>
          </p:nvSpPr>
          <p:spPr>
            <a:xfrm>
              <a:off x="6955536" y="6950964"/>
              <a:ext cx="70485" cy="29209"/>
            </a:xfrm>
            <a:custGeom>
              <a:avLst/>
              <a:gdLst/>
              <a:ahLst/>
              <a:cxnLst/>
              <a:rect l="l" t="t" r="r" b="b"/>
              <a:pathLst>
                <a:path w="70484" h="29209">
                  <a:moveTo>
                    <a:pt x="70103" y="28955"/>
                  </a:moveTo>
                  <a:lnTo>
                    <a:pt x="0" y="28955"/>
                  </a:lnTo>
                  <a:lnTo>
                    <a:pt x="0" y="0"/>
                  </a:lnTo>
                  <a:lnTo>
                    <a:pt x="70103" y="0"/>
                  </a:lnTo>
                  <a:lnTo>
                    <a:pt x="70103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4" name="object 324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7061644" y="6815042"/>
              <a:ext cx="114490" cy="247269"/>
            </a:xfrm>
            <a:prstGeom prst="rect">
              <a:avLst/>
            </a:prstGeom>
          </p:spPr>
        </p:pic>
        <p:pic>
          <p:nvPicPr>
            <p:cNvPr id="325" name="object 325"/>
            <p:cNvPicPr/>
            <p:nvPr/>
          </p:nvPicPr>
          <p:blipFill>
            <a:blip r:embed="rId217" cstate="print"/>
            <a:stretch>
              <a:fillRect/>
            </a:stretch>
          </p:blipFill>
          <p:spPr>
            <a:xfrm>
              <a:off x="7198899" y="6815042"/>
              <a:ext cx="237934" cy="315944"/>
            </a:xfrm>
            <a:prstGeom prst="rect">
              <a:avLst/>
            </a:prstGeom>
          </p:spPr>
        </p:pic>
        <p:sp>
          <p:nvSpPr>
            <p:cNvPr id="326" name="object 326"/>
            <p:cNvSpPr/>
            <p:nvPr/>
          </p:nvSpPr>
          <p:spPr>
            <a:xfrm>
              <a:off x="7479601" y="6818090"/>
              <a:ext cx="48895" cy="247650"/>
            </a:xfrm>
            <a:custGeom>
              <a:avLst/>
              <a:gdLst/>
              <a:ahLst/>
              <a:cxnLst/>
              <a:rect l="l" t="t" r="r" b="b"/>
              <a:pathLst>
                <a:path w="48895" h="247650">
                  <a:moveTo>
                    <a:pt x="28956" y="181641"/>
                  </a:moveTo>
                  <a:lnTo>
                    <a:pt x="18288" y="181641"/>
                  </a:lnTo>
                  <a:lnTo>
                    <a:pt x="12287" y="143580"/>
                  </a:lnTo>
                  <a:lnTo>
                    <a:pt x="8001" y="111823"/>
                  </a:lnTo>
                  <a:lnTo>
                    <a:pt x="5429" y="86353"/>
                  </a:lnTo>
                  <a:lnTo>
                    <a:pt x="4572" y="67151"/>
                  </a:lnTo>
                  <a:lnTo>
                    <a:pt x="4572" y="0"/>
                  </a:lnTo>
                  <a:lnTo>
                    <a:pt x="42672" y="0"/>
                  </a:lnTo>
                  <a:lnTo>
                    <a:pt x="42672" y="67151"/>
                  </a:lnTo>
                  <a:lnTo>
                    <a:pt x="41814" y="85495"/>
                  </a:lnTo>
                  <a:lnTo>
                    <a:pt x="39243" y="110680"/>
                  </a:lnTo>
                  <a:lnTo>
                    <a:pt x="34956" y="142723"/>
                  </a:lnTo>
                  <a:lnTo>
                    <a:pt x="28956" y="181641"/>
                  </a:lnTo>
                  <a:close/>
                </a:path>
                <a:path w="48895" h="247650">
                  <a:moveTo>
                    <a:pt x="32004" y="247269"/>
                  </a:moveTo>
                  <a:lnTo>
                    <a:pt x="18288" y="247269"/>
                  </a:lnTo>
                  <a:lnTo>
                    <a:pt x="12192" y="244221"/>
                  </a:lnTo>
                  <a:lnTo>
                    <a:pt x="3048" y="235077"/>
                  </a:lnTo>
                  <a:lnTo>
                    <a:pt x="0" y="228981"/>
                  </a:lnTo>
                  <a:lnTo>
                    <a:pt x="0" y="215169"/>
                  </a:lnTo>
                  <a:lnTo>
                    <a:pt x="3048" y="210597"/>
                  </a:lnTo>
                  <a:lnTo>
                    <a:pt x="7620" y="204501"/>
                  </a:lnTo>
                  <a:lnTo>
                    <a:pt x="12192" y="199929"/>
                  </a:lnTo>
                  <a:lnTo>
                    <a:pt x="18288" y="198405"/>
                  </a:lnTo>
                  <a:lnTo>
                    <a:pt x="30480" y="198405"/>
                  </a:lnTo>
                  <a:lnTo>
                    <a:pt x="36576" y="199929"/>
                  </a:lnTo>
                  <a:lnTo>
                    <a:pt x="47244" y="210597"/>
                  </a:lnTo>
                  <a:lnTo>
                    <a:pt x="48768" y="215169"/>
                  </a:lnTo>
                  <a:lnTo>
                    <a:pt x="48768" y="228981"/>
                  </a:lnTo>
                  <a:lnTo>
                    <a:pt x="47244" y="235077"/>
                  </a:lnTo>
                  <a:lnTo>
                    <a:pt x="41148" y="239649"/>
                  </a:lnTo>
                  <a:lnTo>
                    <a:pt x="36576" y="244221"/>
                  </a:lnTo>
                  <a:lnTo>
                    <a:pt x="32004" y="2472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8367" y="7425499"/>
            <a:ext cx="61594" cy="160655"/>
          </a:xfrm>
          <a:custGeom>
            <a:avLst/>
            <a:gdLst/>
            <a:ahLst/>
            <a:cxnLst/>
            <a:rect l="l" t="t" r="r" b="b"/>
            <a:pathLst>
              <a:path w="61595" h="160654">
                <a:moveTo>
                  <a:pt x="61055" y="160210"/>
                </a:moveTo>
                <a:lnTo>
                  <a:pt x="32003" y="160210"/>
                </a:lnTo>
                <a:lnTo>
                  <a:pt x="32003" y="44196"/>
                </a:lnTo>
                <a:lnTo>
                  <a:pt x="0" y="64103"/>
                </a:lnTo>
                <a:lnTo>
                  <a:pt x="0" y="36576"/>
                </a:lnTo>
                <a:lnTo>
                  <a:pt x="14906" y="28932"/>
                </a:lnTo>
                <a:lnTo>
                  <a:pt x="27812" y="20002"/>
                </a:lnTo>
                <a:lnTo>
                  <a:pt x="39004" y="10215"/>
                </a:lnTo>
                <a:lnTo>
                  <a:pt x="48767" y="0"/>
                </a:lnTo>
                <a:lnTo>
                  <a:pt x="61055" y="0"/>
                </a:lnTo>
                <a:lnTo>
                  <a:pt x="61055" y="16021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8190" y="7422451"/>
            <a:ext cx="114395" cy="16478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0513" y="329660"/>
            <a:ext cx="425450" cy="248920"/>
            <a:chOff x="300513" y="329660"/>
            <a:chExt cx="425450" cy="2489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57345" y="331184"/>
            <a:ext cx="975360" cy="313055"/>
            <a:chOff x="857345" y="331184"/>
            <a:chExt cx="975360" cy="31305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345" y="347948"/>
              <a:ext cx="114395" cy="2304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552" y="331184"/>
              <a:ext cx="68675" cy="24260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4423" y="395192"/>
              <a:ext cx="244125" cy="1785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2077" y="331184"/>
              <a:ext cx="67151" cy="2426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3519" y="395192"/>
              <a:ext cx="154019" cy="17859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76495" y="386048"/>
              <a:ext cx="156210" cy="258445"/>
            </a:xfrm>
            <a:custGeom>
              <a:avLst/>
              <a:gdLst/>
              <a:ahLst/>
              <a:cxnLst/>
              <a:rect l="l" t="t" r="r" b="b"/>
              <a:pathLst>
                <a:path w="156210" h="258445">
                  <a:moveTo>
                    <a:pt x="148807" y="18383"/>
                  </a:moveTo>
                  <a:lnTo>
                    <a:pt x="111442" y="18383"/>
                  </a:lnTo>
                  <a:lnTo>
                    <a:pt x="128206" y="0"/>
                  </a:lnTo>
                  <a:lnTo>
                    <a:pt x="148807" y="18383"/>
                  </a:lnTo>
                  <a:close/>
                </a:path>
                <a:path w="156210" h="258445">
                  <a:moveTo>
                    <a:pt x="61055" y="189261"/>
                  </a:moveTo>
                  <a:lnTo>
                    <a:pt x="48863" y="189261"/>
                  </a:lnTo>
                  <a:lnTo>
                    <a:pt x="30861" y="187283"/>
                  </a:lnTo>
                  <a:lnTo>
                    <a:pt x="18002" y="181439"/>
                  </a:lnTo>
                  <a:lnTo>
                    <a:pt x="10287" y="171862"/>
                  </a:lnTo>
                  <a:lnTo>
                    <a:pt x="7715" y="158686"/>
                  </a:lnTo>
                  <a:lnTo>
                    <a:pt x="7715" y="152590"/>
                  </a:lnTo>
                  <a:lnTo>
                    <a:pt x="9239" y="148018"/>
                  </a:lnTo>
                  <a:lnTo>
                    <a:pt x="18383" y="135826"/>
                  </a:lnTo>
                  <a:lnTo>
                    <a:pt x="30575" y="129730"/>
                  </a:lnTo>
                  <a:lnTo>
                    <a:pt x="17439" y="118584"/>
                  </a:lnTo>
                  <a:lnTo>
                    <a:pt x="7858" y="105715"/>
                  </a:lnTo>
                  <a:lnTo>
                    <a:pt x="1991" y="91114"/>
                  </a:lnTo>
                  <a:lnTo>
                    <a:pt x="0" y="74771"/>
                  </a:lnTo>
                  <a:lnTo>
                    <a:pt x="1419" y="60745"/>
                  </a:lnTo>
                  <a:lnTo>
                    <a:pt x="21431" y="27527"/>
                  </a:lnTo>
                  <a:lnTo>
                    <a:pt x="57435" y="10288"/>
                  </a:lnTo>
                  <a:lnTo>
                    <a:pt x="71723" y="9144"/>
                  </a:lnTo>
                  <a:lnTo>
                    <a:pt x="83488" y="9716"/>
                  </a:lnTo>
                  <a:lnTo>
                    <a:pt x="93833" y="11441"/>
                  </a:lnTo>
                  <a:lnTo>
                    <a:pt x="103053" y="14327"/>
                  </a:lnTo>
                  <a:lnTo>
                    <a:pt x="111442" y="18383"/>
                  </a:lnTo>
                  <a:lnTo>
                    <a:pt x="148807" y="18383"/>
                  </a:lnTo>
                  <a:lnTo>
                    <a:pt x="155638" y="24479"/>
                  </a:lnTo>
                  <a:lnTo>
                    <a:pt x="135826" y="39719"/>
                  </a:lnTo>
                  <a:lnTo>
                    <a:pt x="137829" y="42767"/>
                  </a:lnTo>
                  <a:lnTo>
                    <a:pt x="65627" y="42767"/>
                  </a:lnTo>
                  <a:lnTo>
                    <a:pt x="56483" y="45815"/>
                  </a:lnTo>
                  <a:lnTo>
                    <a:pt x="51911" y="51911"/>
                  </a:lnTo>
                  <a:lnTo>
                    <a:pt x="45815" y="58007"/>
                  </a:lnTo>
                  <a:lnTo>
                    <a:pt x="42843" y="65436"/>
                  </a:lnTo>
                  <a:lnTo>
                    <a:pt x="42879" y="76295"/>
                  </a:lnTo>
                  <a:lnTo>
                    <a:pt x="43314" y="82239"/>
                  </a:lnTo>
                  <a:lnTo>
                    <a:pt x="74771" y="108394"/>
                  </a:lnTo>
                  <a:lnTo>
                    <a:pt x="139055" y="108394"/>
                  </a:lnTo>
                  <a:lnTo>
                    <a:pt x="136207" y="113893"/>
                  </a:lnTo>
                  <a:lnTo>
                    <a:pt x="128206" y="123634"/>
                  </a:lnTo>
                  <a:lnTo>
                    <a:pt x="118476" y="131635"/>
                  </a:lnTo>
                  <a:lnTo>
                    <a:pt x="107584" y="137350"/>
                  </a:lnTo>
                  <a:lnTo>
                    <a:pt x="96887" y="140398"/>
                  </a:lnTo>
                  <a:lnTo>
                    <a:pt x="59531" y="140398"/>
                  </a:lnTo>
                  <a:lnTo>
                    <a:pt x="54959" y="143446"/>
                  </a:lnTo>
                  <a:lnTo>
                    <a:pt x="50387" y="144970"/>
                  </a:lnTo>
                  <a:lnTo>
                    <a:pt x="47339" y="148018"/>
                  </a:lnTo>
                  <a:lnTo>
                    <a:pt x="47339" y="155638"/>
                  </a:lnTo>
                  <a:lnTo>
                    <a:pt x="51911" y="157162"/>
                  </a:lnTo>
                  <a:lnTo>
                    <a:pt x="125719" y="157162"/>
                  </a:lnTo>
                  <a:lnTo>
                    <a:pt x="140767" y="164258"/>
                  </a:lnTo>
                  <a:lnTo>
                    <a:pt x="151922" y="179031"/>
                  </a:lnTo>
                  <a:lnTo>
                    <a:pt x="153199" y="186213"/>
                  </a:lnTo>
                  <a:lnTo>
                    <a:pt x="79343" y="186213"/>
                  </a:lnTo>
                  <a:lnTo>
                    <a:pt x="61055" y="189261"/>
                  </a:lnTo>
                  <a:close/>
                </a:path>
                <a:path w="156210" h="258445">
                  <a:moveTo>
                    <a:pt x="139055" y="108394"/>
                  </a:moveTo>
                  <a:lnTo>
                    <a:pt x="83915" y="108394"/>
                  </a:lnTo>
                  <a:lnTo>
                    <a:pt x="91535" y="105346"/>
                  </a:lnTo>
                  <a:lnTo>
                    <a:pt x="96107" y="99250"/>
                  </a:lnTo>
                  <a:lnTo>
                    <a:pt x="105267" y="65436"/>
                  </a:lnTo>
                  <a:lnTo>
                    <a:pt x="102203" y="58007"/>
                  </a:lnTo>
                  <a:lnTo>
                    <a:pt x="90011" y="45815"/>
                  </a:lnTo>
                  <a:lnTo>
                    <a:pt x="83915" y="42767"/>
                  </a:lnTo>
                  <a:lnTo>
                    <a:pt x="137829" y="42767"/>
                  </a:lnTo>
                  <a:lnTo>
                    <a:pt x="140708" y="47148"/>
                  </a:lnTo>
                  <a:lnTo>
                    <a:pt x="144018" y="55721"/>
                  </a:lnTo>
                  <a:lnTo>
                    <a:pt x="145899" y="65436"/>
                  </a:lnTo>
                  <a:lnTo>
                    <a:pt x="146494" y="76295"/>
                  </a:lnTo>
                  <a:lnTo>
                    <a:pt x="145351" y="90375"/>
                  </a:lnTo>
                  <a:lnTo>
                    <a:pt x="141922" y="102858"/>
                  </a:lnTo>
                  <a:lnTo>
                    <a:pt x="139055" y="108394"/>
                  </a:lnTo>
                  <a:close/>
                </a:path>
                <a:path w="156210" h="258445">
                  <a:moveTo>
                    <a:pt x="82391" y="141922"/>
                  </a:moveTo>
                  <a:lnTo>
                    <a:pt x="74771" y="141922"/>
                  </a:lnTo>
                  <a:lnTo>
                    <a:pt x="70199" y="140398"/>
                  </a:lnTo>
                  <a:lnTo>
                    <a:pt x="96887" y="140398"/>
                  </a:lnTo>
                  <a:lnTo>
                    <a:pt x="95550" y="140779"/>
                  </a:lnTo>
                  <a:lnTo>
                    <a:pt x="82391" y="141922"/>
                  </a:lnTo>
                  <a:close/>
                </a:path>
                <a:path w="156210" h="258445">
                  <a:moveTo>
                    <a:pt x="125719" y="157162"/>
                  </a:moveTo>
                  <a:lnTo>
                    <a:pt x="62579" y="157162"/>
                  </a:lnTo>
                  <a:lnTo>
                    <a:pt x="67151" y="155638"/>
                  </a:lnTo>
                  <a:lnTo>
                    <a:pt x="76295" y="154114"/>
                  </a:lnTo>
                  <a:lnTo>
                    <a:pt x="83915" y="152590"/>
                  </a:lnTo>
                  <a:lnTo>
                    <a:pt x="96107" y="152590"/>
                  </a:lnTo>
                  <a:lnTo>
                    <a:pt x="122165" y="155486"/>
                  </a:lnTo>
                  <a:lnTo>
                    <a:pt x="125719" y="157162"/>
                  </a:lnTo>
                  <a:close/>
                </a:path>
                <a:path w="156210" h="258445">
                  <a:moveTo>
                    <a:pt x="151009" y="221265"/>
                  </a:moveTo>
                  <a:lnTo>
                    <a:pt x="74771" y="221265"/>
                  </a:lnTo>
                  <a:lnTo>
                    <a:pt x="83369" y="220956"/>
                  </a:lnTo>
                  <a:lnTo>
                    <a:pt x="90975" y="219932"/>
                  </a:lnTo>
                  <a:lnTo>
                    <a:pt x="97742" y="218051"/>
                  </a:lnTo>
                  <a:lnTo>
                    <a:pt x="103822" y="215169"/>
                  </a:lnTo>
                  <a:lnTo>
                    <a:pt x="111442" y="212121"/>
                  </a:lnTo>
                  <a:lnTo>
                    <a:pt x="116014" y="207549"/>
                  </a:lnTo>
                  <a:lnTo>
                    <a:pt x="116014" y="201453"/>
                  </a:lnTo>
                  <a:lnTo>
                    <a:pt x="114322" y="194571"/>
                  </a:lnTo>
                  <a:lnTo>
                    <a:pt x="109335" y="189833"/>
                  </a:lnTo>
                  <a:lnTo>
                    <a:pt x="101186" y="187094"/>
                  </a:lnTo>
                  <a:lnTo>
                    <a:pt x="90011" y="186213"/>
                  </a:lnTo>
                  <a:lnTo>
                    <a:pt x="153199" y="186213"/>
                  </a:lnTo>
                  <a:lnTo>
                    <a:pt x="155638" y="199929"/>
                  </a:lnTo>
                  <a:lnTo>
                    <a:pt x="154209" y="212813"/>
                  </a:lnTo>
                  <a:lnTo>
                    <a:pt x="151009" y="221265"/>
                  </a:lnTo>
                  <a:close/>
                </a:path>
                <a:path w="156210" h="258445">
                  <a:moveTo>
                    <a:pt x="74771" y="257937"/>
                  </a:moveTo>
                  <a:lnTo>
                    <a:pt x="54767" y="256268"/>
                  </a:lnTo>
                  <a:lnTo>
                    <a:pt x="35897" y="251448"/>
                  </a:lnTo>
                  <a:lnTo>
                    <a:pt x="18152" y="243752"/>
                  </a:lnTo>
                  <a:lnTo>
                    <a:pt x="1524" y="233457"/>
                  </a:lnTo>
                  <a:lnTo>
                    <a:pt x="27527" y="201453"/>
                  </a:lnTo>
                  <a:lnTo>
                    <a:pt x="38338" y="210335"/>
                  </a:lnTo>
                  <a:lnTo>
                    <a:pt x="50006" y="216503"/>
                  </a:lnTo>
                  <a:lnTo>
                    <a:pt x="62245" y="220098"/>
                  </a:lnTo>
                  <a:lnTo>
                    <a:pt x="74771" y="221265"/>
                  </a:lnTo>
                  <a:lnTo>
                    <a:pt x="151009" y="221265"/>
                  </a:lnTo>
                  <a:lnTo>
                    <a:pt x="149923" y="224135"/>
                  </a:lnTo>
                  <a:lnTo>
                    <a:pt x="119857" y="248935"/>
                  </a:lnTo>
                  <a:lnTo>
                    <a:pt x="91121" y="256841"/>
                  </a:lnTo>
                  <a:lnTo>
                    <a:pt x="74771" y="25793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951196" y="323468"/>
            <a:ext cx="1219200" cy="320675"/>
            <a:chOff x="1951196" y="323468"/>
            <a:chExt cx="1219200" cy="320675"/>
          </a:xfrm>
        </p:grpSpPr>
        <p:sp>
          <p:nvSpPr>
            <p:cNvPr id="16" name="object 16"/>
            <p:cNvSpPr/>
            <p:nvPr/>
          </p:nvSpPr>
          <p:spPr>
            <a:xfrm>
              <a:off x="1951196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161734" y="80962"/>
                  </a:moveTo>
                  <a:lnTo>
                    <a:pt x="120491" y="80962"/>
                  </a:lnTo>
                  <a:lnTo>
                    <a:pt x="120491" y="9239"/>
                  </a:lnTo>
                  <a:lnTo>
                    <a:pt x="161734" y="0"/>
                  </a:lnTo>
                  <a:lnTo>
                    <a:pt x="161734" y="80962"/>
                  </a:lnTo>
                  <a:close/>
                </a:path>
                <a:path w="161925" h="255270">
                  <a:moveTo>
                    <a:pt x="86963" y="254889"/>
                  </a:moveTo>
                  <a:lnTo>
                    <a:pt x="79343" y="254889"/>
                  </a:lnTo>
                  <a:lnTo>
                    <a:pt x="61934" y="253222"/>
                  </a:lnTo>
                  <a:lnTo>
                    <a:pt x="21336" y="230505"/>
                  </a:lnTo>
                  <a:lnTo>
                    <a:pt x="1190" y="185834"/>
                  </a:lnTo>
                  <a:lnTo>
                    <a:pt x="0" y="166401"/>
                  </a:lnTo>
                  <a:lnTo>
                    <a:pt x="1452" y="146629"/>
                  </a:lnTo>
                  <a:lnTo>
                    <a:pt x="24384" y="97726"/>
                  </a:lnTo>
                  <a:lnTo>
                    <a:pt x="66483" y="73428"/>
                  </a:lnTo>
                  <a:lnTo>
                    <a:pt x="83915" y="71723"/>
                  </a:lnTo>
                  <a:lnTo>
                    <a:pt x="93916" y="72296"/>
                  </a:lnTo>
                  <a:lnTo>
                    <a:pt x="103346" y="74021"/>
                  </a:lnTo>
                  <a:lnTo>
                    <a:pt x="112204" y="76906"/>
                  </a:lnTo>
                  <a:lnTo>
                    <a:pt x="120491" y="80962"/>
                  </a:lnTo>
                  <a:lnTo>
                    <a:pt x="161734" y="80962"/>
                  </a:lnTo>
                  <a:lnTo>
                    <a:pt x="161734" y="106870"/>
                  </a:lnTo>
                  <a:lnTo>
                    <a:pt x="93059" y="106870"/>
                  </a:lnTo>
                  <a:lnTo>
                    <a:pt x="81962" y="107751"/>
                  </a:lnTo>
                  <a:lnTo>
                    <a:pt x="49839" y="130065"/>
                  </a:lnTo>
                  <a:lnTo>
                    <a:pt x="42767" y="164877"/>
                  </a:lnTo>
                  <a:lnTo>
                    <a:pt x="45934" y="188880"/>
                  </a:lnTo>
                  <a:lnTo>
                    <a:pt x="55530" y="206025"/>
                  </a:lnTo>
                  <a:lnTo>
                    <a:pt x="71699" y="216312"/>
                  </a:lnTo>
                  <a:lnTo>
                    <a:pt x="94583" y="219741"/>
                  </a:lnTo>
                  <a:lnTo>
                    <a:pt x="161734" y="219741"/>
                  </a:lnTo>
                  <a:lnTo>
                    <a:pt x="161734" y="239649"/>
                  </a:lnTo>
                  <a:lnTo>
                    <a:pt x="120491" y="239649"/>
                  </a:lnTo>
                  <a:lnTo>
                    <a:pt x="117443" y="244221"/>
                  </a:lnTo>
                  <a:lnTo>
                    <a:pt x="111347" y="247269"/>
                  </a:lnTo>
                  <a:lnTo>
                    <a:pt x="96107" y="253365"/>
                  </a:lnTo>
                  <a:lnTo>
                    <a:pt x="86963" y="254889"/>
                  </a:lnTo>
                  <a:close/>
                </a:path>
                <a:path w="161925" h="255270">
                  <a:moveTo>
                    <a:pt x="161734" y="219741"/>
                  </a:moveTo>
                  <a:lnTo>
                    <a:pt x="99155" y="219741"/>
                  </a:lnTo>
                  <a:lnTo>
                    <a:pt x="103727" y="218217"/>
                  </a:lnTo>
                  <a:lnTo>
                    <a:pt x="109823" y="216693"/>
                  </a:lnTo>
                  <a:lnTo>
                    <a:pt x="118967" y="212121"/>
                  </a:lnTo>
                  <a:lnTo>
                    <a:pt x="120491" y="209073"/>
                  </a:lnTo>
                  <a:lnTo>
                    <a:pt x="120491" y="117538"/>
                  </a:lnTo>
                  <a:lnTo>
                    <a:pt x="114490" y="112656"/>
                  </a:lnTo>
                  <a:lnTo>
                    <a:pt x="107918" y="109347"/>
                  </a:lnTo>
                  <a:lnTo>
                    <a:pt x="100774" y="107465"/>
                  </a:lnTo>
                  <a:lnTo>
                    <a:pt x="93059" y="106870"/>
                  </a:lnTo>
                  <a:lnTo>
                    <a:pt x="161734" y="106870"/>
                  </a:lnTo>
                  <a:lnTo>
                    <a:pt x="161734" y="219741"/>
                  </a:lnTo>
                  <a:close/>
                </a:path>
                <a:path w="161925" h="255270">
                  <a:moveTo>
                    <a:pt x="161734" y="250317"/>
                  </a:moveTo>
                  <a:lnTo>
                    <a:pt x="120491" y="250317"/>
                  </a:lnTo>
                  <a:lnTo>
                    <a:pt x="120491" y="239649"/>
                  </a:lnTo>
                  <a:lnTo>
                    <a:pt x="161734" y="239649"/>
                  </a:lnTo>
                  <a:lnTo>
                    <a:pt x="161734" y="2503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3315" y="331184"/>
              <a:ext cx="67151" cy="2426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42470" y="395192"/>
              <a:ext cx="160210" cy="18316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420969" y="386048"/>
              <a:ext cx="156210" cy="258445"/>
            </a:xfrm>
            <a:custGeom>
              <a:avLst/>
              <a:gdLst/>
              <a:ahLst/>
              <a:cxnLst/>
              <a:rect l="l" t="t" r="r" b="b"/>
              <a:pathLst>
                <a:path w="156210" h="258445">
                  <a:moveTo>
                    <a:pt x="148403" y="18383"/>
                  </a:moveTo>
                  <a:lnTo>
                    <a:pt x="109823" y="18383"/>
                  </a:lnTo>
                  <a:lnTo>
                    <a:pt x="126587" y="0"/>
                  </a:lnTo>
                  <a:lnTo>
                    <a:pt x="148403" y="18383"/>
                  </a:lnTo>
                  <a:close/>
                </a:path>
                <a:path w="156210" h="258445">
                  <a:moveTo>
                    <a:pt x="59531" y="189261"/>
                  </a:moveTo>
                  <a:lnTo>
                    <a:pt x="48863" y="189261"/>
                  </a:lnTo>
                  <a:lnTo>
                    <a:pt x="29924" y="187283"/>
                  </a:lnTo>
                  <a:lnTo>
                    <a:pt x="16585" y="181439"/>
                  </a:lnTo>
                  <a:lnTo>
                    <a:pt x="8693" y="171862"/>
                  </a:lnTo>
                  <a:lnTo>
                    <a:pt x="6096" y="158686"/>
                  </a:lnTo>
                  <a:lnTo>
                    <a:pt x="6096" y="152590"/>
                  </a:lnTo>
                  <a:lnTo>
                    <a:pt x="9144" y="148018"/>
                  </a:lnTo>
                  <a:lnTo>
                    <a:pt x="18288" y="135826"/>
                  </a:lnTo>
                  <a:lnTo>
                    <a:pt x="22860" y="132778"/>
                  </a:lnTo>
                  <a:lnTo>
                    <a:pt x="28956" y="129730"/>
                  </a:lnTo>
                  <a:lnTo>
                    <a:pt x="16073" y="118584"/>
                  </a:lnTo>
                  <a:lnTo>
                    <a:pt x="7048" y="105715"/>
                  </a:lnTo>
                  <a:lnTo>
                    <a:pt x="1738" y="91114"/>
                  </a:lnTo>
                  <a:lnTo>
                    <a:pt x="0" y="74771"/>
                  </a:lnTo>
                  <a:lnTo>
                    <a:pt x="1166" y="60745"/>
                  </a:lnTo>
                  <a:lnTo>
                    <a:pt x="30749" y="19471"/>
                  </a:lnTo>
                  <a:lnTo>
                    <a:pt x="71723" y="9144"/>
                  </a:lnTo>
                  <a:lnTo>
                    <a:pt x="82605" y="9716"/>
                  </a:lnTo>
                  <a:lnTo>
                    <a:pt x="92487" y="11441"/>
                  </a:lnTo>
                  <a:lnTo>
                    <a:pt x="101512" y="14327"/>
                  </a:lnTo>
                  <a:lnTo>
                    <a:pt x="109823" y="18383"/>
                  </a:lnTo>
                  <a:lnTo>
                    <a:pt x="148403" y="18383"/>
                  </a:lnTo>
                  <a:lnTo>
                    <a:pt x="155638" y="24479"/>
                  </a:lnTo>
                  <a:lnTo>
                    <a:pt x="135826" y="39719"/>
                  </a:lnTo>
                  <a:lnTo>
                    <a:pt x="137467" y="42767"/>
                  </a:lnTo>
                  <a:lnTo>
                    <a:pt x="64103" y="42767"/>
                  </a:lnTo>
                  <a:lnTo>
                    <a:pt x="56483" y="45815"/>
                  </a:lnTo>
                  <a:lnTo>
                    <a:pt x="44291" y="58007"/>
                  </a:lnTo>
                  <a:lnTo>
                    <a:pt x="41319" y="65436"/>
                  </a:lnTo>
                  <a:lnTo>
                    <a:pt x="41359" y="76295"/>
                  </a:lnTo>
                  <a:lnTo>
                    <a:pt x="64103" y="108394"/>
                  </a:lnTo>
                  <a:lnTo>
                    <a:pt x="137505" y="108394"/>
                  </a:lnTo>
                  <a:lnTo>
                    <a:pt x="134643" y="113893"/>
                  </a:lnTo>
                  <a:lnTo>
                    <a:pt x="126587" y="123634"/>
                  </a:lnTo>
                  <a:lnTo>
                    <a:pt x="117514" y="131635"/>
                  </a:lnTo>
                  <a:lnTo>
                    <a:pt x="106584" y="137350"/>
                  </a:lnTo>
                  <a:lnTo>
                    <a:pt x="95599" y="140398"/>
                  </a:lnTo>
                  <a:lnTo>
                    <a:pt x="59531" y="140398"/>
                  </a:lnTo>
                  <a:lnTo>
                    <a:pt x="53435" y="143446"/>
                  </a:lnTo>
                  <a:lnTo>
                    <a:pt x="48863" y="144970"/>
                  </a:lnTo>
                  <a:lnTo>
                    <a:pt x="45815" y="148018"/>
                  </a:lnTo>
                  <a:lnTo>
                    <a:pt x="45815" y="155638"/>
                  </a:lnTo>
                  <a:lnTo>
                    <a:pt x="50387" y="157162"/>
                  </a:lnTo>
                  <a:lnTo>
                    <a:pt x="124533" y="157162"/>
                  </a:lnTo>
                  <a:lnTo>
                    <a:pt x="140005" y="164258"/>
                  </a:lnTo>
                  <a:lnTo>
                    <a:pt x="151684" y="179031"/>
                  </a:lnTo>
                  <a:lnTo>
                    <a:pt x="153043" y="186213"/>
                  </a:lnTo>
                  <a:lnTo>
                    <a:pt x="77819" y="186213"/>
                  </a:lnTo>
                  <a:lnTo>
                    <a:pt x="59531" y="189261"/>
                  </a:lnTo>
                  <a:close/>
                </a:path>
                <a:path w="156210" h="258445">
                  <a:moveTo>
                    <a:pt x="137505" y="108394"/>
                  </a:moveTo>
                  <a:lnTo>
                    <a:pt x="82391" y="108394"/>
                  </a:lnTo>
                  <a:lnTo>
                    <a:pt x="90011" y="105346"/>
                  </a:lnTo>
                  <a:lnTo>
                    <a:pt x="96107" y="99250"/>
                  </a:lnTo>
                  <a:lnTo>
                    <a:pt x="103651" y="65436"/>
                  </a:lnTo>
                  <a:lnTo>
                    <a:pt x="100679" y="58007"/>
                  </a:lnTo>
                  <a:lnTo>
                    <a:pt x="94583" y="51911"/>
                  </a:lnTo>
                  <a:lnTo>
                    <a:pt x="90011" y="45815"/>
                  </a:lnTo>
                  <a:lnTo>
                    <a:pt x="82391" y="42767"/>
                  </a:lnTo>
                  <a:lnTo>
                    <a:pt x="137467" y="42767"/>
                  </a:lnTo>
                  <a:lnTo>
                    <a:pt x="139827" y="47148"/>
                  </a:lnTo>
                  <a:lnTo>
                    <a:pt x="142684" y="55721"/>
                  </a:lnTo>
                  <a:lnTo>
                    <a:pt x="144399" y="65436"/>
                  </a:lnTo>
                  <a:lnTo>
                    <a:pt x="144970" y="76295"/>
                  </a:lnTo>
                  <a:lnTo>
                    <a:pt x="143826" y="90375"/>
                  </a:lnTo>
                  <a:lnTo>
                    <a:pt x="140386" y="102858"/>
                  </a:lnTo>
                  <a:lnTo>
                    <a:pt x="137505" y="108394"/>
                  </a:lnTo>
                  <a:close/>
                </a:path>
                <a:path w="156210" h="258445">
                  <a:moveTo>
                    <a:pt x="80867" y="141922"/>
                  </a:moveTo>
                  <a:lnTo>
                    <a:pt x="74771" y="141922"/>
                  </a:lnTo>
                  <a:lnTo>
                    <a:pt x="68675" y="140398"/>
                  </a:lnTo>
                  <a:lnTo>
                    <a:pt x="95599" y="140398"/>
                  </a:lnTo>
                  <a:lnTo>
                    <a:pt x="94226" y="140779"/>
                  </a:lnTo>
                  <a:lnTo>
                    <a:pt x="80867" y="141922"/>
                  </a:lnTo>
                  <a:close/>
                </a:path>
                <a:path w="156210" h="258445">
                  <a:moveTo>
                    <a:pt x="124533" y="157162"/>
                  </a:moveTo>
                  <a:lnTo>
                    <a:pt x="61055" y="157162"/>
                  </a:lnTo>
                  <a:lnTo>
                    <a:pt x="67151" y="155638"/>
                  </a:lnTo>
                  <a:lnTo>
                    <a:pt x="82391" y="152590"/>
                  </a:lnTo>
                  <a:lnTo>
                    <a:pt x="94583" y="152590"/>
                  </a:lnTo>
                  <a:lnTo>
                    <a:pt x="120879" y="155486"/>
                  </a:lnTo>
                  <a:lnTo>
                    <a:pt x="124533" y="157162"/>
                  </a:lnTo>
                  <a:close/>
                </a:path>
                <a:path w="156210" h="258445">
                  <a:moveTo>
                    <a:pt x="150380" y="221265"/>
                  </a:moveTo>
                  <a:lnTo>
                    <a:pt x="74771" y="221265"/>
                  </a:lnTo>
                  <a:lnTo>
                    <a:pt x="82724" y="220956"/>
                  </a:lnTo>
                  <a:lnTo>
                    <a:pt x="90392" y="219932"/>
                  </a:lnTo>
                  <a:lnTo>
                    <a:pt x="97488" y="218051"/>
                  </a:lnTo>
                  <a:lnTo>
                    <a:pt x="103727" y="215169"/>
                  </a:lnTo>
                  <a:lnTo>
                    <a:pt x="111347" y="212121"/>
                  </a:lnTo>
                  <a:lnTo>
                    <a:pt x="114395" y="207549"/>
                  </a:lnTo>
                  <a:lnTo>
                    <a:pt x="114395" y="201453"/>
                  </a:lnTo>
                  <a:lnTo>
                    <a:pt x="112942" y="194571"/>
                  </a:lnTo>
                  <a:lnTo>
                    <a:pt x="108489" y="189833"/>
                  </a:lnTo>
                  <a:lnTo>
                    <a:pt x="100893" y="187094"/>
                  </a:lnTo>
                  <a:lnTo>
                    <a:pt x="90011" y="186213"/>
                  </a:lnTo>
                  <a:lnTo>
                    <a:pt x="153043" y="186213"/>
                  </a:lnTo>
                  <a:lnTo>
                    <a:pt x="155638" y="199929"/>
                  </a:lnTo>
                  <a:lnTo>
                    <a:pt x="153971" y="212813"/>
                  </a:lnTo>
                  <a:lnTo>
                    <a:pt x="150380" y="221265"/>
                  </a:lnTo>
                  <a:close/>
                </a:path>
                <a:path w="156210" h="258445">
                  <a:moveTo>
                    <a:pt x="73247" y="257937"/>
                  </a:moveTo>
                  <a:lnTo>
                    <a:pt x="53444" y="256268"/>
                  </a:lnTo>
                  <a:lnTo>
                    <a:pt x="34909" y="251448"/>
                  </a:lnTo>
                  <a:lnTo>
                    <a:pt x="17231" y="243752"/>
                  </a:lnTo>
                  <a:lnTo>
                    <a:pt x="0" y="233457"/>
                  </a:lnTo>
                  <a:lnTo>
                    <a:pt x="25908" y="201453"/>
                  </a:lnTo>
                  <a:lnTo>
                    <a:pt x="37440" y="210335"/>
                  </a:lnTo>
                  <a:lnTo>
                    <a:pt x="49232" y="216503"/>
                  </a:lnTo>
                  <a:lnTo>
                    <a:pt x="61577" y="220098"/>
                  </a:lnTo>
                  <a:lnTo>
                    <a:pt x="74771" y="221265"/>
                  </a:lnTo>
                  <a:lnTo>
                    <a:pt x="150380" y="221265"/>
                  </a:lnTo>
                  <a:lnTo>
                    <a:pt x="149161" y="224135"/>
                  </a:lnTo>
                  <a:lnTo>
                    <a:pt x="118293" y="248935"/>
                  </a:lnTo>
                  <a:lnTo>
                    <a:pt x="89584" y="256841"/>
                  </a:lnTo>
                  <a:lnTo>
                    <a:pt x="73247" y="25793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02515" y="395192"/>
              <a:ext cx="292989" cy="1831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25889" y="395192"/>
              <a:ext cx="244125" cy="178593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961769" y="6106731"/>
            <a:ext cx="389255" cy="180340"/>
            <a:chOff x="1961769" y="6106731"/>
            <a:chExt cx="389255" cy="180340"/>
          </a:xfrm>
        </p:grpSpPr>
        <p:sp>
          <p:nvSpPr>
            <p:cNvPr id="23" name="object 23"/>
            <p:cNvSpPr/>
            <p:nvPr/>
          </p:nvSpPr>
          <p:spPr>
            <a:xfrm>
              <a:off x="1961769" y="6106731"/>
              <a:ext cx="179070" cy="180975"/>
            </a:xfrm>
            <a:custGeom>
              <a:avLst/>
              <a:gdLst/>
              <a:ahLst/>
              <a:cxnLst/>
              <a:rect l="l" t="t" r="r" b="b"/>
              <a:pathLst>
                <a:path w="179069" h="180975">
                  <a:moveTo>
                    <a:pt x="143446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59524" y="21590"/>
                  </a:lnTo>
                  <a:lnTo>
                    <a:pt x="59524" y="180340"/>
                  </a:lnTo>
                  <a:lnTo>
                    <a:pt x="83908" y="180340"/>
                  </a:lnTo>
                  <a:lnTo>
                    <a:pt x="83908" y="21590"/>
                  </a:lnTo>
                  <a:lnTo>
                    <a:pt x="143446" y="21590"/>
                  </a:lnTo>
                  <a:lnTo>
                    <a:pt x="143446" y="0"/>
                  </a:lnTo>
                  <a:close/>
                </a:path>
                <a:path w="179069" h="180975">
                  <a:moveTo>
                    <a:pt x="178587" y="50622"/>
                  </a:moveTo>
                  <a:lnTo>
                    <a:pt x="157162" y="50622"/>
                  </a:lnTo>
                  <a:lnTo>
                    <a:pt x="157162" y="180352"/>
                  </a:lnTo>
                  <a:lnTo>
                    <a:pt x="178587" y="180352"/>
                  </a:lnTo>
                  <a:lnTo>
                    <a:pt x="178587" y="50622"/>
                  </a:lnTo>
                  <a:close/>
                </a:path>
                <a:path w="179069" h="180975">
                  <a:moveTo>
                    <a:pt x="178587" y="330"/>
                  </a:moveTo>
                  <a:lnTo>
                    <a:pt x="157162" y="330"/>
                  </a:lnTo>
                  <a:lnTo>
                    <a:pt x="157162" y="26238"/>
                  </a:lnTo>
                  <a:lnTo>
                    <a:pt x="178587" y="26238"/>
                  </a:lnTo>
                  <a:lnTo>
                    <a:pt x="178587" y="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73890" y="6154293"/>
              <a:ext cx="176879" cy="132778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788634" y="6107048"/>
            <a:ext cx="149542" cy="180022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3788664" y="6213347"/>
            <a:ext cx="142240" cy="18415"/>
          </a:xfrm>
          <a:custGeom>
            <a:avLst/>
            <a:gdLst/>
            <a:ahLst/>
            <a:cxnLst/>
            <a:rect l="l" t="t" r="r" b="b"/>
            <a:pathLst>
              <a:path w="142239" h="18414">
                <a:moveTo>
                  <a:pt x="141732" y="18287"/>
                </a:moveTo>
                <a:lnTo>
                  <a:pt x="0" y="18287"/>
                </a:lnTo>
                <a:lnTo>
                  <a:pt x="0" y="0"/>
                </a:lnTo>
                <a:lnTo>
                  <a:pt x="141732" y="0"/>
                </a:lnTo>
                <a:lnTo>
                  <a:pt x="141732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012120" y="6104000"/>
            <a:ext cx="615315" cy="186690"/>
            <a:chOff x="4012120" y="6104000"/>
            <a:chExt cx="615315" cy="186690"/>
          </a:xfrm>
        </p:grpSpPr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12120" y="6104000"/>
              <a:ext cx="143351" cy="1861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84523" y="6107048"/>
              <a:ext cx="106775" cy="18002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315676" y="6154305"/>
              <a:ext cx="311785" cy="135890"/>
            </a:xfrm>
            <a:custGeom>
              <a:avLst/>
              <a:gdLst/>
              <a:ahLst/>
              <a:cxnLst/>
              <a:rect l="l" t="t" r="r" b="b"/>
              <a:pathLst>
                <a:path w="311785" h="135889">
                  <a:moveTo>
                    <a:pt x="122008" y="65620"/>
                  </a:moveTo>
                  <a:lnTo>
                    <a:pt x="112369" y="26835"/>
                  </a:lnTo>
                  <a:lnTo>
                    <a:pt x="99085" y="12192"/>
                  </a:lnTo>
                  <a:lnTo>
                    <a:pt x="99085" y="68668"/>
                  </a:lnTo>
                  <a:lnTo>
                    <a:pt x="98564" y="79108"/>
                  </a:lnTo>
                  <a:lnTo>
                    <a:pt x="75907" y="114871"/>
                  </a:lnTo>
                  <a:lnTo>
                    <a:pt x="61048" y="117538"/>
                  </a:lnTo>
                  <a:lnTo>
                    <a:pt x="53289" y="116916"/>
                  </a:lnTo>
                  <a:lnTo>
                    <a:pt x="25336" y="90436"/>
                  </a:lnTo>
                  <a:lnTo>
                    <a:pt x="22860" y="68668"/>
                  </a:lnTo>
                  <a:lnTo>
                    <a:pt x="23456" y="56718"/>
                  </a:lnTo>
                  <a:lnTo>
                    <a:pt x="46113" y="21615"/>
                  </a:lnTo>
                  <a:lnTo>
                    <a:pt x="61048" y="18376"/>
                  </a:lnTo>
                  <a:lnTo>
                    <a:pt x="68770" y="19215"/>
                  </a:lnTo>
                  <a:lnTo>
                    <a:pt x="96672" y="46570"/>
                  </a:lnTo>
                  <a:lnTo>
                    <a:pt x="99085" y="68668"/>
                  </a:lnTo>
                  <a:lnTo>
                    <a:pt x="99085" y="12192"/>
                  </a:lnTo>
                  <a:lnTo>
                    <a:pt x="95770" y="9677"/>
                  </a:lnTo>
                  <a:lnTo>
                    <a:pt x="85432" y="4381"/>
                  </a:lnTo>
                  <a:lnTo>
                    <a:pt x="73964" y="1117"/>
                  </a:lnTo>
                  <a:lnTo>
                    <a:pt x="61048" y="0"/>
                  </a:lnTo>
                  <a:lnTo>
                    <a:pt x="49860" y="850"/>
                  </a:lnTo>
                  <a:lnTo>
                    <a:pt x="10934" y="24053"/>
                  </a:lnTo>
                  <a:lnTo>
                    <a:pt x="0" y="68668"/>
                  </a:lnTo>
                  <a:lnTo>
                    <a:pt x="1117" y="83870"/>
                  </a:lnTo>
                  <a:lnTo>
                    <a:pt x="16764" y="119062"/>
                  </a:lnTo>
                  <a:lnTo>
                    <a:pt x="61048" y="135826"/>
                  </a:lnTo>
                  <a:lnTo>
                    <a:pt x="69697" y="135483"/>
                  </a:lnTo>
                  <a:lnTo>
                    <a:pt x="105435" y="119062"/>
                  </a:lnTo>
                  <a:lnTo>
                    <a:pt x="106641" y="117538"/>
                  </a:lnTo>
                  <a:lnTo>
                    <a:pt x="110413" y="112776"/>
                  </a:lnTo>
                  <a:lnTo>
                    <a:pt x="114388" y="105346"/>
                  </a:lnTo>
                  <a:lnTo>
                    <a:pt x="118160" y="97637"/>
                  </a:lnTo>
                  <a:lnTo>
                    <a:pt x="120484" y="88341"/>
                  </a:lnTo>
                  <a:lnTo>
                    <a:pt x="121678" y="77609"/>
                  </a:lnTo>
                  <a:lnTo>
                    <a:pt x="122008" y="65620"/>
                  </a:lnTo>
                  <a:close/>
                </a:path>
                <a:path w="311785" h="135889">
                  <a:moveTo>
                    <a:pt x="311188" y="3035"/>
                  </a:moveTo>
                  <a:lnTo>
                    <a:pt x="289852" y="3035"/>
                  </a:lnTo>
                  <a:lnTo>
                    <a:pt x="266992" y="77812"/>
                  </a:lnTo>
                  <a:lnTo>
                    <a:pt x="259372" y="103809"/>
                  </a:lnTo>
                  <a:lnTo>
                    <a:pt x="253276" y="77812"/>
                  </a:lnTo>
                  <a:lnTo>
                    <a:pt x="233362" y="3035"/>
                  </a:lnTo>
                  <a:lnTo>
                    <a:pt x="210502" y="3035"/>
                  </a:lnTo>
                  <a:lnTo>
                    <a:pt x="184264" y="104292"/>
                  </a:lnTo>
                  <a:lnTo>
                    <a:pt x="183070" y="106857"/>
                  </a:lnTo>
                  <a:lnTo>
                    <a:pt x="155638" y="3035"/>
                  </a:lnTo>
                  <a:lnTo>
                    <a:pt x="132689" y="3035"/>
                  </a:lnTo>
                  <a:lnTo>
                    <a:pt x="172402" y="132765"/>
                  </a:lnTo>
                  <a:lnTo>
                    <a:pt x="195262" y="132765"/>
                  </a:lnTo>
                  <a:lnTo>
                    <a:pt x="221170" y="33616"/>
                  </a:lnTo>
                  <a:lnTo>
                    <a:pt x="227266" y="54952"/>
                  </a:lnTo>
                  <a:lnTo>
                    <a:pt x="247078" y="132765"/>
                  </a:lnTo>
                  <a:lnTo>
                    <a:pt x="270040" y="132765"/>
                  </a:lnTo>
                  <a:lnTo>
                    <a:pt x="311188" y="30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047963" y="6104001"/>
            <a:ext cx="615315" cy="186690"/>
            <a:chOff x="5047963" y="6104001"/>
            <a:chExt cx="615315" cy="186690"/>
          </a:xfrm>
        </p:grpSpPr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47963" y="6104001"/>
              <a:ext cx="158591" cy="18611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231892" y="6106668"/>
              <a:ext cx="22860" cy="181610"/>
            </a:xfrm>
            <a:custGeom>
              <a:avLst/>
              <a:gdLst/>
              <a:ahLst/>
              <a:cxnLst/>
              <a:rect l="l" t="t" r="r" b="b"/>
              <a:pathLst>
                <a:path w="22860" h="181610">
                  <a:moveTo>
                    <a:pt x="22859" y="181355"/>
                  </a:moveTo>
                  <a:lnTo>
                    <a:pt x="0" y="181355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181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79802" y="6154293"/>
              <a:ext cx="122015" cy="13582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21629" y="6107049"/>
              <a:ext cx="241077" cy="18307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5751195" y="6106667"/>
            <a:ext cx="977900" cy="231140"/>
            <a:chOff x="5751195" y="6106667"/>
            <a:chExt cx="977900" cy="231140"/>
          </a:xfrm>
        </p:grpSpPr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51195" y="6154292"/>
              <a:ext cx="254698" cy="18316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028944" y="6106667"/>
              <a:ext cx="22860" cy="181610"/>
            </a:xfrm>
            <a:custGeom>
              <a:avLst/>
              <a:gdLst/>
              <a:ahLst/>
              <a:cxnLst/>
              <a:rect l="l" t="t" r="r" b="b"/>
              <a:pathLst>
                <a:path w="22860" h="181610">
                  <a:moveTo>
                    <a:pt x="22859" y="181355"/>
                  </a:moveTo>
                  <a:lnTo>
                    <a:pt x="0" y="181355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181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77617" y="6154293"/>
              <a:ext cx="120491" cy="13582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224105" y="6107061"/>
              <a:ext cx="107314" cy="180340"/>
            </a:xfrm>
            <a:custGeom>
              <a:avLst/>
              <a:gdLst/>
              <a:ahLst/>
              <a:cxnLst/>
              <a:rect l="l" t="t" r="r" b="b"/>
              <a:pathLst>
                <a:path w="107314" h="180339">
                  <a:moveTo>
                    <a:pt x="71628" y="54851"/>
                  </a:moveTo>
                  <a:lnTo>
                    <a:pt x="64008" y="48755"/>
                  </a:lnTo>
                  <a:lnTo>
                    <a:pt x="56388" y="47231"/>
                  </a:lnTo>
                  <a:lnTo>
                    <a:pt x="42672" y="47231"/>
                  </a:lnTo>
                  <a:lnTo>
                    <a:pt x="19812" y="70192"/>
                  </a:lnTo>
                  <a:lnTo>
                    <a:pt x="19812" y="50279"/>
                  </a:lnTo>
                  <a:lnTo>
                    <a:pt x="0" y="50279"/>
                  </a:lnTo>
                  <a:lnTo>
                    <a:pt x="0" y="180009"/>
                  </a:lnTo>
                  <a:lnTo>
                    <a:pt x="22860" y="180009"/>
                  </a:lnTo>
                  <a:lnTo>
                    <a:pt x="22910" y="105384"/>
                  </a:lnTo>
                  <a:lnTo>
                    <a:pt x="23241" y="98767"/>
                  </a:lnTo>
                  <a:lnTo>
                    <a:pt x="24142" y="92722"/>
                  </a:lnTo>
                  <a:lnTo>
                    <a:pt x="25908" y="86956"/>
                  </a:lnTo>
                  <a:lnTo>
                    <a:pt x="27432" y="80860"/>
                  </a:lnTo>
                  <a:lnTo>
                    <a:pt x="33528" y="74764"/>
                  </a:lnTo>
                  <a:lnTo>
                    <a:pt x="38100" y="71716"/>
                  </a:lnTo>
                  <a:lnTo>
                    <a:pt x="42672" y="70192"/>
                  </a:lnTo>
                  <a:lnTo>
                    <a:pt x="53340" y="70192"/>
                  </a:lnTo>
                  <a:lnTo>
                    <a:pt x="57912" y="71716"/>
                  </a:lnTo>
                  <a:lnTo>
                    <a:pt x="64008" y="74764"/>
                  </a:lnTo>
                  <a:lnTo>
                    <a:pt x="71628" y="54851"/>
                  </a:lnTo>
                  <a:close/>
                </a:path>
                <a:path w="107314" h="180339">
                  <a:moveTo>
                    <a:pt x="106870" y="50292"/>
                  </a:moveTo>
                  <a:lnTo>
                    <a:pt x="83921" y="50292"/>
                  </a:lnTo>
                  <a:lnTo>
                    <a:pt x="83921" y="180022"/>
                  </a:lnTo>
                  <a:lnTo>
                    <a:pt x="106870" y="180022"/>
                  </a:lnTo>
                  <a:lnTo>
                    <a:pt x="106870" y="50292"/>
                  </a:lnTo>
                  <a:close/>
                </a:path>
                <a:path w="107314" h="180339">
                  <a:moveTo>
                    <a:pt x="106870" y="0"/>
                  </a:moveTo>
                  <a:lnTo>
                    <a:pt x="83921" y="0"/>
                  </a:lnTo>
                  <a:lnTo>
                    <a:pt x="83921" y="25908"/>
                  </a:lnTo>
                  <a:lnTo>
                    <a:pt x="106870" y="25908"/>
                  </a:lnTo>
                  <a:lnTo>
                    <a:pt x="106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52222" y="6107049"/>
              <a:ext cx="103822" cy="1815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83382" y="6154292"/>
              <a:ext cx="245649" cy="135826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6819042" y="6107048"/>
            <a:ext cx="392430" cy="183515"/>
            <a:chOff x="6819042" y="6107048"/>
            <a:chExt cx="392430" cy="183515"/>
          </a:xfrm>
        </p:grpSpPr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19042" y="6154293"/>
              <a:ext cx="120491" cy="13582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66966" y="6154292"/>
              <a:ext cx="105346" cy="13277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98220" y="6107048"/>
              <a:ext cx="112871" cy="183070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7316342" y="6107048"/>
            <a:ext cx="782955" cy="230504"/>
            <a:chOff x="7316342" y="6107048"/>
            <a:chExt cx="782955" cy="230504"/>
          </a:xfrm>
        </p:grpSpPr>
        <p:pic>
          <p:nvPicPr>
            <p:cNvPr id="48" name="object 4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16342" y="6154292"/>
              <a:ext cx="114395" cy="18316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456740" y="6107048"/>
              <a:ext cx="106775" cy="18002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587894" y="6154292"/>
              <a:ext cx="511175" cy="135890"/>
            </a:xfrm>
            <a:custGeom>
              <a:avLst/>
              <a:gdLst/>
              <a:ahLst/>
              <a:cxnLst/>
              <a:rect l="l" t="t" r="r" b="b"/>
              <a:pathLst>
                <a:path w="511175" h="135889">
                  <a:moveTo>
                    <a:pt x="120497" y="132791"/>
                  </a:moveTo>
                  <a:lnTo>
                    <a:pt x="112877" y="67157"/>
                  </a:lnTo>
                  <a:lnTo>
                    <a:pt x="112877" y="32105"/>
                  </a:lnTo>
                  <a:lnTo>
                    <a:pt x="111353" y="29057"/>
                  </a:lnTo>
                  <a:lnTo>
                    <a:pt x="111302" y="22885"/>
                  </a:lnTo>
                  <a:lnTo>
                    <a:pt x="108305" y="18389"/>
                  </a:lnTo>
                  <a:lnTo>
                    <a:pt x="105257" y="13728"/>
                  </a:lnTo>
                  <a:lnTo>
                    <a:pt x="62585" y="12"/>
                  </a:lnTo>
                  <a:lnTo>
                    <a:pt x="54571" y="292"/>
                  </a:lnTo>
                  <a:lnTo>
                    <a:pt x="18288" y="12204"/>
                  </a:lnTo>
                  <a:lnTo>
                    <a:pt x="13716" y="18389"/>
                  </a:lnTo>
                  <a:lnTo>
                    <a:pt x="9144" y="22961"/>
                  </a:lnTo>
                  <a:lnTo>
                    <a:pt x="6096" y="30581"/>
                  </a:lnTo>
                  <a:lnTo>
                    <a:pt x="3048" y="39725"/>
                  </a:lnTo>
                  <a:lnTo>
                    <a:pt x="25908" y="42773"/>
                  </a:lnTo>
                  <a:lnTo>
                    <a:pt x="27432" y="33629"/>
                  </a:lnTo>
                  <a:lnTo>
                    <a:pt x="32004" y="27533"/>
                  </a:lnTo>
                  <a:lnTo>
                    <a:pt x="36576" y="22961"/>
                  </a:lnTo>
                  <a:lnTo>
                    <a:pt x="41148" y="19913"/>
                  </a:lnTo>
                  <a:lnTo>
                    <a:pt x="48768" y="18389"/>
                  </a:lnTo>
                  <a:lnTo>
                    <a:pt x="59537" y="18389"/>
                  </a:lnTo>
                  <a:lnTo>
                    <a:pt x="67195" y="18935"/>
                  </a:lnTo>
                  <a:lnTo>
                    <a:pt x="74015" y="20485"/>
                  </a:lnTo>
                  <a:lnTo>
                    <a:pt x="79679" y="22885"/>
                  </a:lnTo>
                  <a:lnTo>
                    <a:pt x="83921" y="26009"/>
                  </a:lnTo>
                  <a:lnTo>
                    <a:pt x="88493" y="29057"/>
                  </a:lnTo>
                  <a:lnTo>
                    <a:pt x="91541" y="35153"/>
                  </a:lnTo>
                  <a:lnTo>
                    <a:pt x="91541" y="50393"/>
                  </a:lnTo>
                  <a:lnTo>
                    <a:pt x="91541" y="67157"/>
                  </a:lnTo>
                  <a:lnTo>
                    <a:pt x="91541" y="85445"/>
                  </a:lnTo>
                  <a:lnTo>
                    <a:pt x="90017" y="93167"/>
                  </a:lnTo>
                  <a:lnTo>
                    <a:pt x="86969" y="97739"/>
                  </a:lnTo>
                  <a:lnTo>
                    <a:pt x="83921" y="105359"/>
                  </a:lnTo>
                  <a:lnTo>
                    <a:pt x="79349" y="109931"/>
                  </a:lnTo>
                  <a:lnTo>
                    <a:pt x="73253" y="112979"/>
                  </a:lnTo>
                  <a:lnTo>
                    <a:pt x="65633" y="117551"/>
                  </a:lnTo>
                  <a:lnTo>
                    <a:pt x="58013" y="119075"/>
                  </a:lnTo>
                  <a:lnTo>
                    <a:pt x="41148" y="119075"/>
                  </a:lnTo>
                  <a:lnTo>
                    <a:pt x="35052" y="117551"/>
                  </a:lnTo>
                  <a:lnTo>
                    <a:pt x="25908" y="108407"/>
                  </a:lnTo>
                  <a:lnTo>
                    <a:pt x="22860" y="103835"/>
                  </a:lnTo>
                  <a:lnTo>
                    <a:pt x="22860" y="94691"/>
                  </a:lnTo>
                  <a:lnTo>
                    <a:pt x="54864" y="76301"/>
                  </a:lnTo>
                  <a:lnTo>
                    <a:pt x="75526" y="72301"/>
                  </a:lnTo>
                  <a:lnTo>
                    <a:pt x="84099" y="70091"/>
                  </a:lnTo>
                  <a:lnTo>
                    <a:pt x="91541" y="67157"/>
                  </a:lnTo>
                  <a:lnTo>
                    <a:pt x="91541" y="50393"/>
                  </a:lnTo>
                  <a:lnTo>
                    <a:pt x="83845" y="52654"/>
                  </a:lnTo>
                  <a:lnTo>
                    <a:pt x="74574" y="54775"/>
                  </a:lnTo>
                  <a:lnTo>
                    <a:pt x="63842" y="56603"/>
                  </a:lnTo>
                  <a:lnTo>
                    <a:pt x="51816" y="58013"/>
                  </a:lnTo>
                  <a:lnTo>
                    <a:pt x="42672" y="59537"/>
                  </a:lnTo>
                  <a:lnTo>
                    <a:pt x="36576" y="61061"/>
                  </a:lnTo>
                  <a:lnTo>
                    <a:pt x="32004" y="61061"/>
                  </a:lnTo>
                  <a:lnTo>
                    <a:pt x="25908" y="62585"/>
                  </a:lnTo>
                  <a:lnTo>
                    <a:pt x="25" y="93078"/>
                  </a:lnTo>
                  <a:lnTo>
                    <a:pt x="0" y="99263"/>
                  </a:lnTo>
                  <a:lnTo>
                    <a:pt x="838" y="106946"/>
                  </a:lnTo>
                  <a:lnTo>
                    <a:pt x="34480" y="135242"/>
                  </a:lnTo>
                  <a:lnTo>
                    <a:pt x="44196" y="135839"/>
                  </a:lnTo>
                  <a:lnTo>
                    <a:pt x="53340" y="135839"/>
                  </a:lnTo>
                  <a:lnTo>
                    <a:pt x="61061" y="134315"/>
                  </a:lnTo>
                  <a:lnTo>
                    <a:pt x="68681" y="131267"/>
                  </a:lnTo>
                  <a:lnTo>
                    <a:pt x="74409" y="129336"/>
                  </a:lnTo>
                  <a:lnTo>
                    <a:pt x="80302" y="126123"/>
                  </a:lnTo>
                  <a:lnTo>
                    <a:pt x="86461" y="122047"/>
                  </a:lnTo>
                  <a:lnTo>
                    <a:pt x="90830" y="119075"/>
                  </a:lnTo>
                  <a:lnTo>
                    <a:pt x="93065" y="117551"/>
                  </a:lnTo>
                  <a:lnTo>
                    <a:pt x="93065" y="123647"/>
                  </a:lnTo>
                  <a:lnTo>
                    <a:pt x="94589" y="128219"/>
                  </a:lnTo>
                  <a:lnTo>
                    <a:pt x="97637" y="132791"/>
                  </a:lnTo>
                  <a:lnTo>
                    <a:pt x="120497" y="132791"/>
                  </a:lnTo>
                  <a:close/>
                </a:path>
                <a:path w="511175" h="135889">
                  <a:moveTo>
                    <a:pt x="247078" y="86969"/>
                  </a:moveTo>
                  <a:lnTo>
                    <a:pt x="245554" y="80873"/>
                  </a:lnTo>
                  <a:lnTo>
                    <a:pt x="240982" y="76301"/>
                  </a:lnTo>
                  <a:lnTo>
                    <a:pt x="237934" y="70205"/>
                  </a:lnTo>
                  <a:lnTo>
                    <a:pt x="193738" y="53441"/>
                  </a:lnTo>
                  <a:lnTo>
                    <a:pt x="183070" y="51917"/>
                  </a:lnTo>
                  <a:lnTo>
                    <a:pt x="176974" y="48869"/>
                  </a:lnTo>
                  <a:lnTo>
                    <a:pt x="175450" y="48869"/>
                  </a:lnTo>
                  <a:lnTo>
                    <a:pt x="170878" y="47345"/>
                  </a:lnTo>
                  <a:lnTo>
                    <a:pt x="166306" y="42773"/>
                  </a:lnTo>
                  <a:lnTo>
                    <a:pt x="164782" y="39725"/>
                  </a:lnTo>
                  <a:lnTo>
                    <a:pt x="163258" y="38201"/>
                  </a:lnTo>
                  <a:lnTo>
                    <a:pt x="163258" y="30581"/>
                  </a:lnTo>
                  <a:lnTo>
                    <a:pt x="166306" y="26009"/>
                  </a:lnTo>
                  <a:lnTo>
                    <a:pt x="170878" y="22961"/>
                  </a:lnTo>
                  <a:lnTo>
                    <a:pt x="173926" y="19913"/>
                  </a:lnTo>
                  <a:lnTo>
                    <a:pt x="181546" y="18389"/>
                  </a:lnTo>
                  <a:lnTo>
                    <a:pt x="199834" y="18389"/>
                  </a:lnTo>
                  <a:lnTo>
                    <a:pt x="207454" y="19913"/>
                  </a:lnTo>
                  <a:lnTo>
                    <a:pt x="212026" y="22961"/>
                  </a:lnTo>
                  <a:lnTo>
                    <a:pt x="216598" y="27533"/>
                  </a:lnTo>
                  <a:lnTo>
                    <a:pt x="219646" y="32105"/>
                  </a:lnTo>
                  <a:lnTo>
                    <a:pt x="219646" y="39725"/>
                  </a:lnTo>
                  <a:lnTo>
                    <a:pt x="242506" y="36677"/>
                  </a:lnTo>
                  <a:lnTo>
                    <a:pt x="210616" y="2578"/>
                  </a:lnTo>
                  <a:lnTo>
                    <a:pt x="190690" y="0"/>
                  </a:lnTo>
                  <a:lnTo>
                    <a:pt x="176974" y="0"/>
                  </a:lnTo>
                  <a:lnTo>
                    <a:pt x="170878" y="3048"/>
                  </a:lnTo>
                  <a:lnTo>
                    <a:pt x="164782" y="4572"/>
                  </a:lnTo>
                  <a:lnTo>
                    <a:pt x="160210" y="6096"/>
                  </a:lnTo>
                  <a:lnTo>
                    <a:pt x="157162" y="9144"/>
                  </a:lnTo>
                  <a:lnTo>
                    <a:pt x="152590" y="12192"/>
                  </a:lnTo>
                  <a:lnTo>
                    <a:pt x="143357" y="26009"/>
                  </a:lnTo>
                  <a:lnTo>
                    <a:pt x="141833" y="32105"/>
                  </a:lnTo>
                  <a:lnTo>
                    <a:pt x="141833" y="44297"/>
                  </a:lnTo>
                  <a:lnTo>
                    <a:pt x="174498" y="71920"/>
                  </a:lnTo>
                  <a:lnTo>
                    <a:pt x="207454" y="80873"/>
                  </a:lnTo>
                  <a:lnTo>
                    <a:pt x="215074" y="83921"/>
                  </a:lnTo>
                  <a:lnTo>
                    <a:pt x="218122" y="85445"/>
                  </a:lnTo>
                  <a:lnTo>
                    <a:pt x="222694" y="88582"/>
                  </a:lnTo>
                  <a:lnTo>
                    <a:pt x="224218" y="91630"/>
                  </a:lnTo>
                  <a:lnTo>
                    <a:pt x="224218" y="102298"/>
                  </a:lnTo>
                  <a:lnTo>
                    <a:pt x="221170" y="108394"/>
                  </a:lnTo>
                  <a:lnTo>
                    <a:pt x="216598" y="111442"/>
                  </a:lnTo>
                  <a:lnTo>
                    <a:pt x="212026" y="116014"/>
                  </a:lnTo>
                  <a:lnTo>
                    <a:pt x="204406" y="117538"/>
                  </a:lnTo>
                  <a:lnTo>
                    <a:pt x="184594" y="117538"/>
                  </a:lnTo>
                  <a:lnTo>
                    <a:pt x="176974" y="116014"/>
                  </a:lnTo>
                  <a:lnTo>
                    <a:pt x="164782" y="106870"/>
                  </a:lnTo>
                  <a:lnTo>
                    <a:pt x="161734" y="99250"/>
                  </a:lnTo>
                  <a:lnTo>
                    <a:pt x="160210" y="91630"/>
                  </a:lnTo>
                  <a:lnTo>
                    <a:pt x="138785" y="94678"/>
                  </a:lnTo>
                  <a:lnTo>
                    <a:pt x="163093" y="130048"/>
                  </a:lnTo>
                  <a:lnTo>
                    <a:pt x="193738" y="135826"/>
                  </a:lnTo>
                  <a:lnTo>
                    <a:pt x="201460" y="135547"/>
                  </a:lnTo>
                  <a:lnTo>
                    <a:pt x="240982" y="116014"/>
                  </a:lnTo>
                  <a:lnTo>
                    <a:pt x="247078" y="102298"/>
                  </a:lnTo>
                  <a:lnTo>
                    <a:pt x="247078" y="86969"/>
                  </a:lnTo>
                  <a:close/>
                </a:path>
                <a:path w="511175" h="135889">
                  <a:moveTo>
                    <a:pt x="385953" y="67157"/>
                  </a:moveTo>
                  <a:lnTo>
                    <a:pt x="376961" y="27533"/>
                  </a:lnTo>
                  <a:lnTo>
                    <a:pt x="363093" y="12687"/>
                  </a:lnTo>
                  <a:lnTo>
                    <a:pt x="363093" y="54965"/>
                  </a:lnTo>
                  <a:lnTo>
                    <a:pt x="289839" y="54965"/>
                  </a:lnTo>
                  <a:lnTo>
                    <a:pt x="313080" y="20675"/>
                  </a:lnTo>
                  <a:lnTo>
                    <a:pt x="326415" y="18389"/>
                  </a:lnTo>
                  <a:lnTo>
                    <a:pt x="335013" y="19227"/>
                  </a:lnTo>
                  <a:lnTo>
                    <a:pt x="361657" y="47510"/>
                  </a:lnTo>
                  <a:lnTo>
                    <a:pt x="363093" y="54965"/>
                  </a:lnTo>
                  <a:lnTo>
                    <a:pt x="363093" y="12687"/>
                  </a:lnTo>
                  <a:lnTo>
                    <a:pt x="360591" y="10337"/>
                  </a:lnTo>
                  <a:lnTo>
                    <a:pt x="350697" y="4584"/>
                  </a:lnTo>
                  <a:lnTo>
                    <a:pt x="339356" y="1155"/>
                  </a:lnTo>
                  <a:lnTo>
                    <a:pt x="326415" y="0"/>
                  </a:lnTo>
                  <a:lnTo>
                    <a:pt x="313512" y="1155"/>
                  </a:lnTo>
                  <a:lnTo>
                    <a:pt x="275107" y="28384"/>
                  </a:lnTo>
                  <a:lnTo>
                    <a:pt x="265455" y="68681"/>
                  </a:lnTo>
                  <a:lnTo>
                    <a:pt x="266585" y="83883"/>
                  </a:lnTo>
                  <a:lnTo>
                    <a:pt x="282219" y="119062"/>
                  </a:lnTo>
                  <a:lnTo>
                    <a:pt x="327939" y="135826"/>
                  </a:lnTo>
                  <a:lnTo>
                    <a:pt x="338848" y="135242"/>
                  </a:lnTo>
                  <a:lnTo>
                    <a:pt x="373443" y="117538"/>
                  </a:lnTo>
                  <a:lnTo>
                    <a:pt x="377761" y="111633"/>
                  </a:lnTo>
                  <a:lnTo>
                    <a:pt x="382219" y="103517"/>
                  </a:lnTo>
                  <a:lnTo>
                    <a:pt x="385953" y="94678"/>
                  </a:lnTo>
                  <a:lnTo>
                    <a:pt x="363093" y="91630"/>
                  </a:lnTo>
                  <a:lnTo>
                    <a:pt x="355473" y="106870"/>
                  </a:lnTo>
                  <a:lnTo>
                    <a:pt x="349377" y="111442"/>
                  </a:lnTo>
                  <a:lnTo>
                    <a:pt x="343179" y="116014"/>
                  </a:lnTo>
                  <a:lnTo>
                    <a:pt x="335559" y="117538"/>
                  </a:lnTo>
                  <a:lnTo>
                    <a:pt x="327939" y="117538"/>
                  </a:lnTo>
                  <a:lnTo>
                    <a:pt x="292125" y="92964"/>
                  </a:lnTo>
                  <a:lnTo>
                    <a:pt x="288315" y="73253"/>
                  </a:lnTo>
                  <a:lnTo>
                    <a:pt x="385953" y="73253"/>
                  </a:lnTo>
                  <a:lnTo>
                    <a:pt x="385953" y="67157"/>
                  </a:lnTo>
                  <a:close/>
                </a:path>
                <a:path w="511175" h="135889">
                  <a:moveTo>
                    <a:pt x="511009" y="86969"/>
                  </a:moveTo>
                  <a:lnTo>
                    <a:pt x="509485" y="80873"/>
                  </a:lnTo>
                  <a:lnTo>
                    <a:pt x="506437" y="76301"/>
                  </a:lnTo>
                  <a:lnTo>
                    <a:pt x="503389" y="70205"/>
                  </a:lnTo>
                  <a:lnTo>
                    <a:pt x="459193" y="53441"/>
                  </a:lnTo>
                  <a:lnTo>
                    <a:pt x="448525" y="51917"/>
                  </a:lnTo>
                  <a:lnTo>
                    <a:pt x="440905" y="48869"/>
                  </a:lnTo>
                  <a:lnTo>
                    <a:pt x="439293" y="48869"/>
                  </a:lnTo>
                  <a:lnTo>
                    <a:pt x="434721" y="47345"/>
                  </a:lnTo>
                  <a:lnTo>
                    <a:pt x="433197" y="44297"/>
                  </a:lnTo>
                  <a:lnTo>
                    <a:pt x="430149" y="42773"/>
                  </a:lnTo>
                  <a:lnTo>
                    <a:pt x="428625" y="39725"/>
                  </a:lnTo>
                  <a:lnTo>
                    <a:pt x="428625" y="30581"/>
                  </a:lnTo>
                  <a:lnTo>
                    <a:pt x="430149" y="26009"/>
                  </a:lnTo>
                  <a:lnTo>
                    <a:pt x="439293" y="19913"/>
                  </a:lnTo>
                  <a:lnTo>
                    <a:pt x="447001" y="18389"/>
                  </a:lnTo>
                  <a:lnTo>
                    <a:pt x="465289" y="18389"/>
                  </a:lnTo>
                  <a:lnTo>
                    <a:pt x="485101" y="39725"/>
                  </a:lnTo>
                  <a:lnTo>
                    <a:pt x="506437" y="36677"/>
                  </a:lnTo>
                  <a:lnTo>
                    <a:pt x="504913" y="27533"/>
                  </a:lnTo>
                  <a:lnTo>
                    <a:pt x="503389" y="21437"/>
                  </a:lnTo>
                  <a:lnTo>
                    <a:pt x="498817" y="16865"/>
                  </a:lnTo>
                  <a:lnTo>
                    <a:pt x="495769" y="10668"/>
                  </a:lnTo>
                  <a:lnTo>
                    <a:pt x="454621" y="0"/>
                  </a:lnTo>
                  <a:lnTo>
                    <a:pt x="442429" y="0"/>
                  </a:lnTo>
                  <a:lnTo>
                    <a:pt x="436245" y="3048"/>
                  </a:lnTo>
                  <a:lnTo>
                    <a:pt x="430149" y="4572"/>
                  </a:lnTo>
                  <a:lnTo>
                    <a:pt x="407289" y="32105"/>
                  </a:lnTo>
                  <a:lnTo>
                    <a:pt x="407289" y="44297"/>
                  </a:lnTo>
                  <a:lnTo>
                    <a:pt x="438962" y="71920"/>
                  </a:lnTo>
                  <a:lnTo>
                    <a:pt x="471385" y="80873"/>
                  </a:lnTo>
                  <a:lnTo>
                    <a:pt x="479005" y="83921"/>
                  </a:lnTo>
                  <a:lnTo>
                    <a:pt x="482053" y="85445"/>
                  </a:lnTo>
                  <a:lnTo>
                    <a:pt x="486625" y="88582"/>
                  </a:lnTo>
                  <a:lnTo>
                    <a:pt x="488149" y="91630"/>
                  </a:lnTo>
                  <a:lnTo>
                    <a:pt x="488149" y="102298"/>
                  </a:lnTo>
                  <a:lnTo>
                    <a:pt x="486625" y="108394"/>
                  </a:lnTo>
                  <a:lnTo>
                    <a:pt x="482053" y="111442"/>
                  </a:lnTo>
                  <a:lnTo>
                    <a:pt x="475957" y="116014"/>
                  </a:lnTo>
                  <a:lnTo>
                    <a:pt x="468337" y="117538"/>
                  </a:lnTo>
                  <a:lnTo>
                    <a:pt x="448525" y="117538"/>
                  </a:lnTo>
                  <a:lnTo>
                    <a:pt x="440905" y="116014"/>
                  </a:lnTo>
                  <a:lnTo>
                    <a:pt x="434721" y="111442"/>
                  </a:lnTo>
                  <a:lnTo>
                    <a:pt x="430149" y="106870"/>
                  </a:lnTo>
                  <a:lnTo>
                    <a:pt x="425577" y="99250"/>
                  </a:lnTo>
                  <a:lnTo>
                    <a:pt x="425577" y="91630"/>
                  </a:lnTo>
                  <a:lnTo>
                    <a:pt x="402717" y="94678"/>
                  </a:lnTo>
                  <a:lnTo>
                    <a:pt x="427189" y="130048"/>
                  </a:lnTo>
                  <a:lnTo>
                    <a:pt x="459193" y="135826"/>
                  </a:lnTo>
                  <a:lnTo>
                    <a:pt x="466915" y="135547"/>
                  </a:lnTo>
                  <a:lnTo>
                    <a:pt x="509485" y="109918"/>
                  </a:lnTo>
                  <a:lnTo>
                    <a:pt x="511009" y="102298"/>
                  </a:lnTo>
                  <a:lnTo>
                    <a:pt x="511009" y="869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object 5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963292" y="6107048"/>
            <a:ext cx="3330225" cy="372332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761744" y="2296668"/>
            <a:ext cx="6178295" cy="3343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8367" y="7425499"/>
            <a:ext cx="61594" cy="160655"/>
          </a:xfrm>
          <a:custGeom>
            <a:avLst/>
            <a:gdLst/>
            <a:ahLst/>
            <a:cxnLst/>
            <a:rect l="l" t="t" r="r" b="b"/>
            <a:pathLst>
              <a:path w="61595" h="160654">
                <a:moveTo>
                  <a:pt x="61055" y="160210"/>
                </a:moveTo>
                <a:lnTo>
                  <a:pt x="32003" y="160210"/>
                </a:lnTo>
                <a:lnTo>
                  <a:pt x="32003" y="44196"/>
                </a:lnTo>
                <a:lnTo>
                  <a:pt x="0" y="64103"/>
                </a:lnTo>
                <a:lnTo>
                  <a:pt x="0" y="36576"/>
                </a:lnTo>
                <a:lnTo>
                  <a:pt x="14906" y="28932"/>
                </a:lnTo>
                <a:lnTo>
                  <a:pt x="27812" y="20002"/>
                </a:lnTo>
                <a:lnTo>
                  <a:pt x="39004" y="10215"/>
                </a:lnTo>
                <a:lnTo>
                  <a:pt x="48767" y="0"/>
                </a:lnTo>
                <a:lnTo>
                  <a:pt x="61055" y="0"/>
                </a:lnTo>
                <a:lnTo>
                  <a:pt x="61055" y="16021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9526" y="7425499"/>
            <a:ext cx="61594" cy="160655"/>
          </a:xfrm>
          <a:custGeom>
            <a:avLst/>
            <a:gdLst/>
            <a:ahLst/>
            <a:cxnLst/>
            <a:rect l="l" t="t" r="r" b="b"/>
            <a:pathLst>
              <a:path w="61595" h="160654">
                <a:moveTo>
                  <a:pt x="61055" y="160210"/>
                </a:moveTo>
                <a:lnTo>
                  <a:pt x="32099" y="160210"/>
                </a:lnTo>
                <a:lnTo>
                  <a:pt x="32099" y="44196"/>
                </a:lnTo>
                <a:lnTo>
                  <a:pt x="0" y="64103"/>
                </a:lnTo>
                <a:lnTo>
                  <a:pt x="0" y="36576"/>
                </a:lnTo>
                <a:lnTo>
                  <a:pt x="14278" y="28932"/>
                </a:lnTo>
                <a:lnTo>
                  <a:pt x="27289" y="20002"/>
                </a:lnTo>
                <a:lnTo>
                  <a:pt x="38870" y="10215"/>
                </a:lnTo>
                <a:lnTo>
                  <a:pt x="48863" y="0"/>
                </a:lnTo>
                <a:lnTo>
                  <a:pt x="61055" y="0"/>
                </a:lnTo>
                <a:lnTo>
                  <a:pt x="61055" y="16021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0513" y="329660"/>
            <a:ext cx="425450" cy="248920"/>
            <a:chOff x="300513" y="329660"/>
            <a:chExt cx="425450" cy="2489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57345" y="323468"/>
            <a:ext cx="1506220" cy="259715"/>
            <a:chOff x="857345" y="323468"/>
            <a:chExt cx="1506220" cy="2597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345" y="347948"/>
              <a:ext cx="114395" cy="2304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3744" y="395192"/>
              <a:ext cx="291465" cy="1831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18069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161639" y="80962"/>
                  </a:moveTo>
                  <a:lnTo>
                    <a:pt x="120491" y="80962"/>
                  </a:lnTo>
                  <a:lnTo>
                    <a:pt x="120491" y="9239"/>
                  </a:lnTo>
                  <a:lnTo>
                    <a:pt x="161639" y="0"/>
                  </a:lnTo>
                  <a:lnTo>
                    <a:pt x="161639" y="80962"/>
                  </a:lnTo>
                  <a:close/>
                </a:path>
                <a:path w="161925" h="255270">
                  <a:moveTo>
                    <a:pt x="86963" y="254889"/>
                  </a:moveTo>
                  <a:lnTo>
                    <a:pt x="79343" y="254889"/>
                  </a:lnTo>
                  <a:lnTo>
                    <a:pt x="61238" y="253222"/>
                  </a:lnTo>
                  <a:lnTo>
                    <a:pt x="21336" y="230505"/>
                  </a:lnTo>
                  <a:lnTo>
                    <a:pt x="1190" y="185834"/>
                  </a:lnTo>
                  <a:lnTo>
                    <a:pt x="0" y="166401"/>
                  </a:lnTo>
                  <a:lnTo>
                    <a:pt x="1452" y="146629"/>
                  </a:lnTo>
                  <a:lnTo>
                    <a:pt x="24384" y="97726"/>
                  </a:lnTo>
                  <a:lnTo>
                    <a:pt x="66429" y="73428"/>
                  </a:lnTo>
                  <a:lnTo>
                    <a:pt x="83915" y="71723"/>
                  </a:lnTo>
                  <a:lnTo>
                    <a:pt x="93916" y="72296"/>
                  </a:lnTo>
                  <a:lnTo>
                    <a:pt x="103346" y="74021"/>
                  </a:lnTo>
                  <a:lnTo>
                    <a:pt x="112204" y="76906"/>
                  </a:lnTo>
                  <a:lnTo>
                    <a:pt x="120491" y="80962"/>
                  </a:lnTo>
                  <a:lnTo>
                    <a:pt x="161639" y="80962"/>
                  </a:lnTo>
                  <a:lnTo>
                    <a:pt x="161639" y="106870"/>
                  </a:lnTo>
                  <a:lnTo>
                    <a:pt x="93059" y="106870"/>
                  </a:lnTo>
                  <a:lnTo>
                    <a:pt x="81947" y="107751"/>
                  </a:lnTo>
                  <a:lnTo>
                    <a:pt x="49744" y="130065"/>
                  </a:lnTo>
                  <a:lnTo>
                    <a:pt x="42672" y="164877"/>
                  </a:lnTo>
                  <a:lnTo>
                    <a:pt x="45840" y="188880"/>
                  </a:lnTo>
                  <a:lnTo>
                    <a:pt x="55447" y="206025"/>
                  </a:lnTo>
                  <a:lnTo>
                    <a:pt x="71644" y="216312"/>
                  </a:lnTo>
                  <a:lnTo>
                    <a:pt x="94583" y="219741"/>
                  </a:lnTo>
                  <a:lnTo>
                    <a:pt x="161639" y="219741"/>
                  </a:lnTo>
                  <a:lnTo>
                    <a:pt x="161639" y="239649"/>
                  </a:lnTo>
                  <a:lnTo>
                    <a:pt x="120491" y="239649"/>
                  </a:lnTo>
                  <a:lnTo>
                    <a:pt x="117443" y="244221"/>
                  </a:lnTo>
                  <a:lnTo>
                    <a:pt x="111347" y="247269"/>
                  </a:lnTo>
                  <a:lnTo>
                    <a:pt x="96107" y="253365"/>
                  </a:lnTo>
                  <a:lnTo>
                    <a:pt x="86963" y="254889"/>
                  </a:lnTo>
                  <a:close/>
                </a:path>
                <a:path w="161925" h="255270">
                  <a:moveTo>
                    <a:pt x="161639" y="219741"/>
                  </a:moveTo>
                  <a:lnTo>
                    <a:pt x="99155" y="219741"/>
                  </a:lnTo>
                  <a:lnTo>
                    <a:pt x="103727" y="218217"/>
                  </a:lnTo>
                  <a:lnTo>
                    <a:pt x="109823" y="216693"/>
                  </a:lnTo>
                  <a:lnTo>
                    <a:pt x="118967" y="212121"/>
                  </a:lnTo>
                  <a:lnTo>
                    <a:pt x="120491" y="209073"/>
                  </a:lnTo>
                  <a:lnTo>
                    <a:pt x="120491" y="117538"/>
                  </a:lnTo>
                  <a:lnTo>
                    <a:pt x="114490" y="112656"/>
                  </a:lnTo>
                  <a:lnTo>
                    <a:pt x="107918" y="109347"/>
                  </a:lnTo>
                  <a:lnTo>
                    <a:pt x="100774" y="107465"/>
                  </a:lnTo>
                  <a:lnTo>
                    <a:pt x="93059" y="106870"/>
                  </a:lnTo>
                  <a:lnTo>
                    <a:pt x="161639" y="106870"/>
                  </a:lnTo>
                  <a:lnTo>
                    <a:pt x="161639" y="219741"/>
                  </a:lnTo>
                  <a:close/>
                </a:path>
                <a:path w="161925" h="255270">
                  <a:moveTo>
                    <a:pt x="161639" y="250317"/>
                  </a:moveTo>
                  <a:lnTo>
                    <a:pt x="120491" y="250317"/>
                  </a:lnTo>
                  <a:lnTo>
                    <a:pt x="120491" y="239649"/>
                  </a:lnTo>
                  <a:lnTo>
                    <a:pt x="161639" y="239649"/>
                  </a:lnTo>
                  <a:lnTo>
                    <a:pt x="161639" y="2503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0283" y="395192"/>
              <a:ext cx="170783" cy="18316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02498" y="326529"/>
              <a:ext cx="661035" cy="256540"/>
            </a:xfrm>
            <a:custGeom>
              <a:avLst/>
              <a:gdLst/>
              <a:ahLst/>
              <a:cxnLst/>
              <a:rect l="l" t="t" r="r" b="b"/>
              <a:pathLst>
                <a:path w="661035" h="256540">
                  <a:moveTo>
                    <a:pt x="169252" y="160299"/>
                  </a:moveTo>
                  <a:lnTo>
                    <a:pt x="167830" y="139903"/>
                  </a:lnTo>
                  <a:lnTo>
                    <a:pt x="163537" y="122110"/>
                  </a:lnTo>
                  <a:lnTo>
                    <a:pt x="156400" y="106629"/>
                  </a:lnTo>
                  <a:lnTo>
                    <a:pt x="153174" y="102298"/>
                  </a:lnTo>
                  <a:lnTo>
                    <a:pt x="146392" y="93154"/>
                  </a:lnTo>
                  <a:lnTo>
                    <a:pt x="134721" y="82245"/>
                  </a:lnTo>
                  <a:lnTo>
                    <a:pt x="126580" y="77889"/>
                  </a:lnTo>
                  <a:lnTo>
                    <a:pt x="126580" y="160299"/>
                  </a:lnTo>
                  <a:lnTo>
                    <a:pt x="125984" y="173177"/>
                  </a:lnTo>
                  <a:lnTo>
                    <a:pt x="109651" y="209207"/>
                  </a:lnTo>
                  <a:lnTo>
                    <a:pt x="85432" y="218211"/>
                  </a:lnTo>
                  <a:lnTo>
                    <a:pt x="67132" y="214515"/>
                  </a:lnTo>
                  <a:lnTo>
                    <a:pt x="53721" y="203542"/>
                  </a:lnTo>
                  <a:lnTo>
                    <a:pt x="45478" y="185420"/>
                  </a:lnTo>
                  <a:lnTo>
                    <a:pt x="42672" y="160299"/>
                  </a:lnTo>
                  <a:lnTo>
                    <a:pt x="43497" y="147358"/>
                  </a:lnTo>
                  <a:lnTo>
                    <a:pt x="60909" y="110655"/>
                  </a:lnTo>
                  <a:lnTo>
                    <a:pt x="85432" y="102298"/>
                  </a:lnTo>
                  <a:lnTo>
                    <a:pt x="103441" y="105981"/>
                  </a:lnTo>
                  <a:lnTo>
                    <a:pt x="116293" y="116967"/>
                  </a:lnTo>
                  <a:lnTo>
                    <a:pt x="124015" y="135128"/>
                  </a:lnTo>
                  <a:lnTo>
                    <a:pt x="126580" y="160299"/>
                  </a:lnTo>
                  <a:lnTo>
                    <a:pt x="126580" y="77889"/>
                  </a:lnTo>
                  <a:lnTo>
                    <a:pt x="120484" y="74625"/>
                  </a:lnTo>
                  <a:lnTo>
                    <a:pt x="103962" y="70142"/>
                  </a:lnTo>
                  <a:lnTo>
                    <a:pt x="85432" y="68668"/>
                  </a:lnTo>
                  <a:lnTo>
                    <a:pt x="67068" y="70370"/>
                  </a:lnTo>
                  <a:lnTo>
                    <a:pt x="24384" y="94678"/>
                  </a:lnTo>
                  <a:lnTo>
                    <a:pt x="1447" y="140792"/>
                  </a:lnTo>
                  <a:lnTo>
                    <a:pt x="0" y="160299"/>
                  </a:lnTo>
                  <a:lnTo>
                    <a:pt x="1422" y="179755"/>
                  </a:lnTo>
                  <a:lnTo>
                    <a:pt x="22860" y="225933"/>
                  </a:lnTo>
                  <a:lnTo>
                    <a:pt x="66179" y="250139"/>
                  </a:lnTo>
                  <a:lnTo>
                    <a:pt x="85432" y="251841"/>
                  </a:lnTo>
                  <a:lnTo>
                    <a:pt x="103746" y="250139"/>
                  </a:lnTo>
                  <a:lnTo>
                    <a:pt x="119913" y="245173"/>
                  </a:lnTo>
                  <a:lnTo>
                    <a:pt x="134086" y="237045"/>
                  </a:lnTo>
                  <a:lnTo>
                    <a:pt x="146392" y="225933"/>
                  </a:lnTo>
                  <a:lnTo>
                    <a:pt x="152107" y="218211"/>
                  </a:lnTo>
                  <a:lnTo>
                    <a:pt x="156400" y="212420"/>
                  </a:lnTo>
                  <a:lnTo>
                    <a:pt x="163537" y="197078"/>
                  </a:lnTo>
                  <a:lnTo>
                    <a:pt x="167830" y="179755"/>
                  </a:lnTo>
                  <a:lnTo>
                    <a:pt x="169252" y="160299"/>
                  </a:lnTo>
                  <a:close/>
                </a:path>
                <a:path w="661035" h="256540">
                  <a:moveTo>
                    <a:pt x="312699" y="6184"/>
                  </a:moveTo>
                  <a:lnTo>
                    <a:pt x="292646" y="1943"/>
                  </a:lnTo>
                  <a:lnTo>
                    <a:pt x="284111" y="533"/>
                  </a:lnTo>
                  <a:lnTo>
                    <a:pt x="276021" y="0"/>
                  </a:lnTo>
                  <a:lnTo>
                    <a:pt x="262877" y="1384"/>
                  </a:lnTo>
                  <a:lnTo>
                    <a:pt x="222300" y="30784"/>
                  </a:lnTo>
                  <a:lnTo>
                    <a:pt x="212013" y="71716"/>
                  </a:lnTo>
                  <a:lnTo>
                    <a:pt x="186016" y="71716"/>
                  </a:lnTo>
                  <a:lnTo>
                    <a:pt x="186016" y="105346"/>
                  </a:lnTo>
                  <a:lnTo>
                    <a:pt x="210489" y="105346"/>
                  </a:lnTo>
                  <a:lnTo>
                    <a:pt x="210489" y="247269"/>
                  </a:lnTo>
                  <a:lnTo>
                    <a:pt x="251637" y="247269"/>
                  </a:lnTo>
                  <a:lnTo>
                    <a:pt x="251637" y="105346"/>
                  </a:lnTo>
                  <a:lnTo>
                    <a:pt x="288213" y="105346"/>
                  </a:lnTo>
                  <a:lnTo>
                    <a:pt x="288213" y="71716"/>
                  </a:lnTo>
                  <a:lnTo>
                    <a:pt x="251637" y="71716"/>
                  </a:lnTo>
                  <a:lnTo>
                    <a:pt x="251637" y="68668"/>
                  </a:lnTo>
                  <a:lnTo>
                    <a:pt x="271449" y="33616"/>
                  </a:lnTo>
                  <a:lnTo>
                    <a:pt x="283641" y="33616"/>
                  </a:lnTo>
                  <a:lnTo>
                    <a:pt x="291261" y="35140"/>
                  </a:lnTo>
                  <a:lnTo>
                    <a:pt x="300507" y="38188"/>
                  </a:lnTo>
                  <a:lnTo>
                    <a:pt x="302247" y="33616"/>
                  </a:lnTo>
                  <a:lnTo>
                    <a:pt x="312699" y="6184"/>
                  </a:lnTo>
                  <a:close/>
                </a:path>
                <a:path w="661035" h="256540">
                  <a:moveTo>
                    <a:pt x="436232" y="6184"/>
                  </a:moveTo>
                  <a:lnTo>
                    <a:pt x="426262" y="3937"/>
                  </a:lnTo>
                  <a:lnTo>
                    <a:pt x="416991" y="1943"/>
                  </a:lnTo>
                  <a:lnTo>
                    <a:pt x="408597" y="533"/>
                  </a:lnTo>
                  <a:lnTo>
                    <a:pt x="401180" y="0"/>
                  </a:lnTo>
                  <a:lnTo>
                    <a:pt x="387184" y="1384"/>
                  </a:lnTo>
                  <a:lnTo>
                    <a:pt x="347345" y="30784"/>
                  </a:lnTo>
                  <a:lnTo>
                    <a:pt x="335559" y="71716"/>
                  </a:lnTo>
                  <a:lnTo>
                    <a:pt x="309651" y="71716"/>
                  </a:lnTo>
                  <a:lnTo>
                    <a:pt x="309651" y="105346"/>
                  </a:lnTo>
                  <a:lnTo>
                    <a:pt x="335559" y="105346"/>
                  </a:lnTo>
                  <a:lnTo>
                    <a:pt x="335559" y="247269"/>
                  </a:lnTo>
                  <a:lnTo>
                    <a:pt x="376796" y="247269"/>
                  </a:lnTo>
                  <a:lnTo>
                    <a:pt x="376796" y="105346"/>
                  </a:lnTo>
                  <a:lnTo>
                    <a:pt x="411848" y="105346"/>
                  </a:lnTo>
                  <a:lnTo>
                    <a:pt x="411848" y="71716"/>
                  </a:lnTo>
                  <a:lnTo>
                    <a:pt x="375272" y="71716"/>
                  </a:lnTo>
                  <a:lnTo>
                    <a:pt x="375272" y="68668"/>
                  </a:lnTo>
                  <a:lnTo>
                    <a:pt x="395084" y="33616"/>
                  </a:lnTo>
                  <a:lnTo>
                    <a:pt x="408800" y="33616"/>
                  </a:lnTo>
                  <a:lnTo>
                    <a:pt x="414896" y="35140"/>
                  </a:lnTo>
                  <a:lnTo>
                    <a:pt x="424040" y="38188"/>
                  </a:lnTo>
                  <a:lnTo>
                    <a:pt x="425792" y="33616"/>
                  </a:lnTo>
                  <a:lnTo>
                    <a:pt x="436232" y="6184"/>
                  </a:lnTo>
                  <a:close/>
                </a:path>
                <a:path w="661035" h="256540">
                  <a:moveTo>
                    <a:pt x="562927" y="198399"/>
                  </a:moveTo>
                  <a:lnTo>
                    <a:pt x="545922" y="161340"/>
                  </a:lnTo>
                  <a:lnTo>
                    <a:pt x="499389" y="136956"/>
                  </a:lnTo>
                  <a:lnTo>
                    <a:pt x="492696" y="133819"/>
                  </a:lnTo>
                  <a:lnTo>
                    <a:pt x="488149" y="131241"/>
                  </a:lnTo>
                  <a:lnTo>
                    <a:pt x="483577" y="126669"/>
                  </a:lnTo>
                  <a:lnTo>
                    <a:pt x="482053" y="123621"/>
                  </a:lnTo>
                  <a:lnTo>
                    <a:pt x="482053" y="119049"/>
                  </a:lnTo>
                  <a:lnTo>
                    <a:pt x="483247" y="111290"/>
                  </a:lnTo>
                  <a:lnTo>
                    <a:pt x="487006" y="106095"/>
                  </a:lnTo>
                  <a:lnTo>
                    <a:pt x="493623" y="103200"/>
                  </a:lnTo>
                  <a:lnTo>
                    <a:pt x="503389" y="102285"/>
                  </a:lnTo>
                  <a:lnTo>
                    <a:pt x="514248" y="102882"/>
                  </a:lnTo>
                  <a:lnTo>
                    <a:pt x="523963" y="104762"/>
                  </a:lnTo>
                  <a:lnTo>
                    <a:pt x="532536" y="108077"/>
                  </a:lnTo>
                  <a:lnTo>
                    <a:pt x="539965" y="112953"/>
                  </a:lnTo>
                  <a:lnTo>
                    <a:pt x="552259" y="80949"/>
                  </a:lnTo>
                  <a:lnTo>
                    <a:pt x="539597" y="75780"/>
                  </a:lnTo>
                  <a:lnTo>
                    <a:pt x="526834" y="71920"/>
                  </a:lnTo>
                  <a:lnTo>
                    <a:pt x="513791" y="69507"/>
                  </a:lnTo>
                  <a:lnTo>
                    <a:pt x="500341" y="68668"/>
                  </a:lnTo>
                  <a:lnTo>
                    <a:pt x="487438" y="69532"/>
                  </a:lnTo>
                  <a:lnTo>
                    <a:pt x="448970" y="89027"/>
                  </a:lnTo>
                  <a:lnTo>
                    <a:pt x="439293" y="117525"/>
                  </a:lnTo>
                  <a:lnTo>
                    <a:pt x="442163" y="133578"/>
                  </a:lnTo>
                  <a:lnTo>
                    <a:pt x="450761" y="147485"/>
                  </a:lnTo>
                  <a:lnTo>
                    <a:pt x="465086" y="159397"/>
                  </a:lnTo>
                  <a:lnTo>
                    <a:pt x="485101" y="169443"/>
                  </a:lnTo>
                  <a:lnTo>
                    <a:pt x="494538" y="173748"/>
                  </a:lnTo>
                  <a:lnTo>
                    <a:pt x="502246" y="177634"/>
                  </a:lnTo>
                  <a:lnTo>
                    <a:pt x="508254" y="181229"/>
                  </a:lnTo>
                  <a:lnTo>
                    <a:pt x="512533" y="184683"/>
                  </a:lnTo>
                  <a:lnTo>
                    <a:pt x="517105" y="189255"/>
                  </a:lnTo>
                  <a:lnTo>
                    <a:pt x="520153" y="195351"/>
                  </a:lnTo>
                  <a:lnTo>
                    <a:pt x="520153" y="201447"/>
                  </a:lnTo>
                  <a:lnTo>
                    <a:pt x="518490" y="208572"/>
                  </a:lnTo>
                  <a:lnTo>
                    <a:pt x="513676" y="213829"/>
                  </a:lnTo>
                  <a:lnTo>
                    <a:pt x="506006" y="217093"/>
                  </a:lnTo>
                  <a:lnTo>
                    <a:pt x="495769" y="218211"/>
                  </a:lnTo>
                  <a:lnTo>
                    <a:pt x="484632" y="217347"/>
                  </a:lnTo>
                  <a:lnTo>
                    <a:pt x="474052" y="214782"/>
                  </a:lnTo>
                  <a:lnTo>
                    <a:pt x="464058" y="210489"/>
                  </a:lnTo>
                  <a:lnTo>
                    <a:pt x="454621" y="204495"/>
                  </a:lnTo>
                  <a:lnTo>
                    <a:pt x="439293" y="236588"/>
                  </a:lnTo>
                  <a:lnTo>
                    <a:pt x="479386" y="250875"/>
                  </a:lnTo>
                  <a:lnTo>
                    <a:pt x="494245" y="251828"/>
                  </a:lnTo>
                  <a:lnTo>
                    <a:pt x="509397" y="250736"/>
                  </a:lnTo>
                  <a:lnTo>
                    <a:pt x="552640" y="229120"/>
                  </a:lnTo>
                  <a:lnTo>
                    <a:pt x="561784" y="210159"/>
                  </a:lnTo>
                  <a:lnTo>
                    <a:pt x="562927" y="198399"/>
                  </a:lnTo>
                  <a:close/>
                </a:path>
                <a:path w="661035" h="256540">
                  <a:moveTo>
                    <a:pt x="660552" y="218211"/>
                  </a:moveTo>
                  <a:lnTo>
                    <a:pt x="657504" y="210591"/>
                  </a:lnTo>
                  <a:lnTo>
                    <a:pt x="651306" y="206019"/>
                  </a:lnTo>
                  <a:lnTo>
                    <a:pt x="646734" y="199923"/>
                  </a:lnTo>
                  <a:lnTo>
                    <a:pt x="639114" y="196875"/>
                  </a:lnTo>
                  <a:lnTo>
                    <a:pt x="622350" y="196875"/>
                  </a:lnTo>
                  <a:lnTo>
                    <a:pt x="616254" y="199923"/>
                  </a:lnTo>
                  <a:lnTo>
                    <a:pt x="610158" y="206019"/>
                  </a:lnTo>
                  <a:lnTo>
                    <a:pt x="604062" y="210591"/>
                  </a:lnTo>
                  <a:lnTo>
                    <a:pt x="601014" y="218211"/>
                  </a:lnTo>
                  <a:lnTo>
                    <a:pt x="601014" y="235077"/>
                  </a:lnTo>
                  <a:lnTo>
                    <a:pt x="604062" y="241173"/>
                  </a:lnTo>
                  <a:lnTo>
                    <a:pt x="616254" y="253365"/>
                  </a:lnTo>
                  <a:lnTo>
                    <a:pt x="622350" y="256413"/>
                  </a:lnTo>
                  <a:lnTo>
                    <a:pt x="639114" y="256413"/>
                  </a:lnTo>
                  <a:lnTo>
                    <a:pt x="646734" y="253365"/>
                  </a:lnTo>
                  <a:lnTo>
                    <a:pt x="651306" y="247269"/>
                  </a:lnTo>
                  <a:lnTo>
                    <a:pt x="657504" y="241173"/>
                  </a:lnTo>
                  <a:lnTo>
                    <a:pt x="660552" y="235077"/>
                  </a:lnTo>
                  <a:lnTo>
                    <a:pt x="660552" y="218211"/>
                  </a:lnTo>
                  <a:close/>
                </a:path>
                <a:path w="661035" h="256540">
                  <a:moveTo>
                    <a:pt x="660552" y="85534"/>
                  </a:moveTo>
                  <a:lnTo>
                    <a:pt x="657504" y="77914"/>
                  </a:lnTo>
                  <a:lnTo>
                    <a:pt x="651306" y="73240"/>
                  </a:lnTo>
                  <a:lnTo>
                    <a:pt x="646734" y="67144"/>
                  </a:lnTo>
                  <a:lnTo>
                    <a:pt x="639114" y="64096"/>
                  </a:lnTo>
                  <a:lnTo>
                    <a:pt x="622350" y="64096"/>
                  </a:lnTo>
                  <a:lnTo>
                    <a:pt x="616254" y="67144"/>
                  </a:lnTo>
                  <a:lnTo>
                    <a:pt x="610158" y="73240"/>
                  </a:lnTo>
                  <a:lnTo>
                    <a:pt x="604062" y="77914"/>
                  </a:lnTo>
                  <a:lnTo>
                    <a:pt x="601014" y="85534"/>
                  </a:lnTo>
                  <a:lnTo>
                    <a:pt x="601014" y="102298"/>
                  </a:lnTo>
                  <a:lnTo>
                    <a:pt x="604062" y="108394"/>
                  </a:lnTo>
                  <a:lnTo>
                    <a:pt x="616254" y="120586"/>
                  </a:lnTo>
                  <a:lnTo>
                    <a:pt x="622350" y="123634"/>
                  </a:lnTo>
                  <a:lnTo>
                    <a:pt x="639114" y="123634"/>
                  </a:lnTo>
                  <a:lnTo>
                    <a:pt x="646734" y="120586"/>
                  </a:lnTo>
                  <a:lnTo>
                    <a:pt x="651306" y="114490"/>
                  </a:lnTo>
                  <a:lnTo>
                    <a:pt x="657504" y="108394"/>
                  </a:lnTo>
                  <a:lnTo>
                    <a:pt x="660552" y="102298"/>
                  </a:lnTo>
                  <a:lnTo>
                    <a:pt x="660552" y="85534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509456" y="323469"/>
            <a:ext cx="506730" cy="255270"/>
            <a:chOff x="2509456" y="323469"/>
            <a:chExt cx="506730" cy="25527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9456" y="347948"/>
              <a:ext cx="115919" cy="23040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57474" y="323469"/>
              <a:ext cx="154114" cy="25031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45022" y="395192"/>
              <a:ext cx="170878" cy="183165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147155" y="395192"/>
            <a:ext cx="645795" cy="248920"/>
            <a:chOff x="3147155" y="395192"/>
            <a:chExt cx="645795" cy="24892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47155" y="395192"/>
              <a:ext cx="163163" cy="24879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46989" y="395192"/>
              <a:ext cx="300513" cy="1831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68839" y="395192"/>
              <a:ext cx="123634" cy="183165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3914489" y="323468"/>
            <a:ext cx="543560" cy="255270"/>
            <a:chOff x="3914489" y="323468"/>
            <a:chExt cx="543560" cy="255270"/>
          </a:xfrm>
        </p:grpSpPr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14489" y="395192"/>
              <a:ext cx="160115" cy="18316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06703" y="395192"/>
              <a:ext cx="154019" cy="17859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295870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161639" y="80962"/>
                  </a:moveTo>
                  <a:lnTo>
                    <a:pt x="120491" y="80962"/>
                  </a:lnTo>
                  <a:lnTo>
                    <a:pt x="120491" y="9239"/>
                  </a:lnTo>
                  <a:lnTo>
                    <a:pt x="161639" y="0"/>
                  </a:lnTo>
                  <a:lnTo>
                    <a:pt x="161639" y="80962"/>
                  </a:lnTo>
                  <a:close/>
                </a:path>
                <a:path w="161925" h="255270">
                  <a:moveTo>
                    <a:pt x="86963" y="254889"/>
                  </a:moveTo>
                  <a:lnTo>
                    <a:pt x="79343" y="254889"/>
                  </a:lnTo>
                  <a:lnTo>
                    <a:pt x="61881" y="253222"/>
                  </a:lnTo>
                  <a:lnTo>
                    <a:pt x="21336" y="230505"/>
                  </a:lnTo>
                  <a:lnTo>
                    <a:pt x="1404" y="185834"/>
                  </a:lnTo>
                  <a:lnTo>
                    <a:pt x="0" y="166401"/>
                  </a:lnTo>
                  <a:lnTo>
                    <a:pt x="1452" y="146629"/>
                  </a:lnTo>
                  <a:lnTo>
                    <a:pt x="24384" y="97726"/>
                  </a:lnTo>
                  <a:lnTo>
                    <a:pt x="67715" y="73428"/>
                  </a:lnTo>
                  <a:lnTo>
                    <a:pt x="85439" y="71723"/>
                  </a:lnTo>
                  <a:lnTo>
                    <a:pt x="94559" y="72296"/>
                  </a:lnTo>
                  <a:lnTo>
                    <a:pt x="103536" y="74021"/>
                  </a:lnTo>
                  <a:lnTo>
                    <a:pt x="112228" y="76906"/>
                  </a:lnTo>
                  <a:lnTo>
                    <a:pt x="120491" y="80962"/>
                  </a:lnTo>
                  <a:lnTo>
                    <a:pt x="161639" y="80962"/>
                  </a:lnTo>
                  <a:lnTo>
                    <a:pt x="161639" y="106870"/>
                  </a:lnTo>
                  <a:lnTo>
                    <a:pt x="94583" y="106870"/>
                  </a:lnTo>
                  <a:lnTo>
                    <a:pt x="82788" y="107751"/>
                  </a:lnTo>
                  <a:lnTo>
                    <a:pt x="50387" y="130065"/>
                  </a:lnTo>
                  <a:lnTo>
                    <a:pt x="42672" y="164877"/>
                  </a:lnTo>
                  <a:lnTo>
                    <a:pt x="46078" y="188880"/>
                  </a:lnTo>
                  <a:lnTo>
                    <a:pt x="56209" y="206025"/>
                  </a:lnTo>
                  <a:lnTo>
                    <a:pt x="72930" y="216312"/>
                  </a:lnTo>
                  <a:lnTo>
                    <a:pt x="96107" y="219741"/>
                  </a:lnTo>
                  <a:lnTo>
                    <a:pt x="161639" y="219741"/>
                  </a:lnTo>
                  <a:lnTo>
                    <a:pt x="161639" y="239649"/>
                  </a:lnTo>
                  <a:lnTo>
                    <a:pt x="120491" y="239649"/>
                  </a:lnTo>
                  <a:lnTo>
                    <a:pt x="117443" y="244221"/>
                  </a:lnTo>
                  <a:lnTo>
                    <a:pt x="112871" y="247269"/>
                  </a:lnTo>
                  <a:lnTo>
                    <a:pt x="103727" y="250317"/>
                  </a:lnTo>
                  <a:lnTo>
                    <a:pt x="96107" y="253365"/>
                  </a:lnTo>
                  <a:lnTo>
                    <a:pt x="86963" y="254889"/>
                  </a:lnTo>
                  <a:close/>
                </a:path>
                <a:path w="161925" h="255270">
                  <a:moveTo>
                    <a:pt x="161639" y="219741"/>
                  </a:moveTo>
                  <a:lnTo>
                    <a:pt x="99155" y="219741"/>
                  </a:lnTo>
                  <a:lnTo>
                    <a:pt x="103727" y="218217"/>
                  </a:lnTo>
                  <a:lnTo>
                    <a:pt x="109823" y="216693"/>
                  </a:lnTo>
                  <a:lnTo>
                    <a:pt x="118967" y="212121"/>
                  </a:lnTo>
                  <a:lnTo>
                    <a:pt x="120491" y="209073"/>
                  </a:lnTo>
                  <a:lnTo>
                    <a:pt x="120491" y="117538"/>
                  </a:lnTo>
                  <a:lnTo>
                    <a:pt x="114514" y="112656"/>
                  </a:lnTo>
                  <a:lnTo>
                    <a:pt x="108108" y="109347"/>
                  </a:lnTo>
                  <a:lnTo>
                    <a:pt x="101417" y="107465"/>
                  </a:lnTo>
                  <a:lnTo>
                    <a:pt x="94583" y="106870"/>
                  </a:lnTo>
                  <a:lnTo>
                    <a:pt x="161639" y="106870"/>
                  </a:lnTo>
                  <a:lnTo>
                    <a:pt x="161639" y="219741"/>
                  </a:lnTo>
                  <a:close/>
                </a:path>
                <a:path w="161925" h="255270">
                  <a:moveTo>
                    <a:pt x="161639" y="250317"/>
                  </a:moveTo>
                  <a:lnTo>
                    <a:pt x="120491" y="250317"/>
                  </a:lnTo>
                  <a:lnTo>
                    <a:pt x="120491" y="239649"/>
                  </a:lnTo>
                  <a:lnTo>
                    <a:pt x="161639" y="239649"/>
                  </a:lnTo>
                  <a:lnTo>
                    <a:pt x="161639" y="2503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587240" y="395192"/>
            <a:ext cx="683895" cy="183515"/>
            <a:chOff x="4587240" y="395192"/>
            <a:chExt cx="683895" cy="183515"/>
          </a:xfrm>
        </p:grpSpPr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87240" y="395192"/>
              <a:ext cx="150971" cy="18316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59642" y="395192"/>
              <a:ext cx="167735" cy="18316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61001" y="395192"/>
              <a:ext cx="152495" cy="17859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47119" y="395192"/>
              <a:ext cx="123539" cy="183165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29233" y="1440561"/>
            <a:ext cx="94583" cy="94583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1090707" y="1339786"/>
            <a:ext cx="598170" cy="245745"/>
            <a:chOff x="1090707" y="1339786"/>
            <a:chExt cx="598170" cy="245745"/>
          </a:xfrm>
        </p:grpSpPr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0707" y="1339786"/>
              <a:ext cx="149542" cy="24269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76826" y="1402365"/>
              <a:ext cx="276129" cy="18316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74292" y="1402365"/>
              <a:ext cx="114490" cy="183165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1203960" y="1912620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1527047" y="1797907"/>
            <a:ext cx="492759" cy="203200"/>
            <a:chOff x="1527047" y="1797907"/>
            <a:chExt cx="492759" cy="203200"/>
          </a:xfrm>
        </p:grpSpPr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27047" y="1797907"/>
              <a:ext cx="263937" cy="20262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10797" y="1849469"/>
              <a:ext cx="96107" cy="15106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26716" y="1811369"/>
              <a:ext cx="93059" cy="189166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2114359" y="1791557"/>
            <a:ext cx="355600" cy="209550"/>
            <a:chOff x="2114359" y="1791557"/>
            <a:chExt cx="355600" cy="209550"/>
          </a:xfrm>
        </p:grpSpPr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14359" y="1791557"/>
              <a:ext cx="236410" cy="20897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81345" y="1848040"/>
              <a:ext cx="88487" cy="149542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2570511" y="1796129"/>
            <a:ext cx="1745614" cy="259715"/>
            <a:chOff x="2570511" y="1796129"/>
            <a:chExt cx="1745614" cy="259715"/>
          </a:xfrm>
        </p:grpSpPr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570511" y="1849469"/>
              <a:ext cx="279082" cy="20602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869501" y="1796129"/>
              <a:ext cx="50800" cy="201930"/>
            </a:xfrm>
            <a:custGeom>
              <a:avLst/>
              <a:gdLst/>
              <a:ahLst/>
              <a:cxnLst/>
              <a:rect l="l" t="t" r="r" b="b"/>
              <a:pathLst>
                <a:path w="50800" h="201930">
                  <a:moveTo>
                    <a:pt x="39624" y="32004"/>
                  </a:moveTo>
                  <a:lnTo>
                    <a:pt x="30480" y="32004"/>
                  </a:lnTo>
                  <a:lnTo>
                    <a:pt x="25908" y="30480"/>
                  </a:lnTo>
                  <a:lnTo>
                    <a:pt x="19812" y="24384"/>
                  </a:lnTo>
                  <a:lnTo>
                    <a:pt x="18288" y="19812"/>
                  </a:lnTo>
                  <a:lnTo>
                    <a:pt x="18288" y="12192"/>
                  </a:lnTo>
                  <a:lnTo>
                    <a:pt x="19812" y="7620"/>
                  </a:lnTo>
                  <a:lnTo>
                    <a:pt x="25908" y="1524"/>
                  </a:lnTo>
                  <a:lnTo>
                    <a:pt x="30480" y="0"/>
                  </a:lnTo>
                  <a:lnTo>
                    <a:pt x="39624" y="0"/>
                  </a:lnTo>
                  <a:lnTo>
                    <a:pt x="42672" y="1524"/>
                  </a:lnTo>
                  <a:lnTo>
                    <a:pt x="48768" y="7620"/>
                  </a:lnTo>
                  <a:lnTo>
                    <a:pt x="50292" y="12192"/>
                  </a:lnTo>
                  <a:lnTo>
                    <a:pt x="50292" y="19812"/>
                  </a:lnTo>
                  <a:lnTo>
                    <a:pt x="48768" y="24384"/>
                  </a:lnTo>
                  <a:lnTo>
                    <a:pt x="42672" y="30480"/>
                  </a:lnTo>
                  <a:lnTo>
                    <a:pt x="39624" y="32004"/>
                  </a:lnTo>
                  <a:close/>
                </a:path>
                <a:path w="50800" h="201930">
                  <a:moveTo>
                    <a:pt x="45720" y="201358"/>
                  </a:moveTo>
                  <a:lnTo>
                    <a:pt x="19812" y="201358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4864"/>
                  </a:lnTo>
                  <a:lnTo>
                    <a:pt x="45720" y="54864"/>
                  </a:lnTo>
                  <a:lnTo>
                    <a:pt x="45720" y="201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957988" y="1849469"/>
              <a:ext cx="115919" cy="14801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02863" y="1811369"/>
              <a:ext cx="94583" cy="18916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224783" y="1905000"/>
              <a:ext cx="59690" cy="24765"/>
            </a:xfrm>
            <a:custGeom>
              <a:avLst/>
              <a:gdLst/>
              <a:ahLst/>
              <a:cxnLst/>
              <a:rect l="l" t="t" r="r" b="b"/>
              <a:pathLst>
                <a:path w="59689" h="24764">
                  <a:moveTo>
                    <a:pt x="59435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59435" y="0"/>
                  </a:lnTo>
                  <a:lnTo>
                    <a:pt x="59435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18033" y="1811369"/>
              <a:ext cx="240982" cy="18916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589019" y="1905000"/>
              <a:ext cx="59690" cy="24765"/>
            </a:xfrm>
            <a:custGeom>
              <a:avLst/>
              <a:gdLst/>
              <a:ahLst/>
              <a:cxnLst/>
              <a:rect l="l" t="t" r="r" b="b"/>
              <a:pathLst>
                <a:path w="59689" h="24764">
                  <a:moveTo>
                    <a:pt x="59436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59436" y="0"/>
                  </a:lnTo>
                  <a:lnTo>
                    <a:pt x="59436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688651" y="1849469"/>
              <a:ext cx="279177" cy="20602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987641" y="1796129"/>
              <a:ext cx="50800" cy="201930"/>
            </a:xfrm>
            <a:custGeom>
              <a:avLst/>
              <a:gdLst/>
              <a:ahLst/>
              <a:cxnLst/>
              <a:rect l="l" t="t" r="r" b="b"/>
              <a:pathLst>
                <a:path w="50800" h="201930">
                  <a:moveTo>
                    <a:pt x="39719" y="32004"/>
                  </a:moveTo>
                  <a:lnTo>
                    <a:pt x="30575" y="32004"/>
                  </a:lnTo>
                  <a:lnTo>
                    <a:pt x="26003" y="30480"/>
                  </a:lnTo>
                  <a:lnTo>
                    <a:pt x="19907" y="24384"/>
                  </a:lnTo>
                  <a:lnTo>
                    <a:pt x="18383" y="19812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30575" y="0"/>
                  </a:lnTo>
                  <a:lnTo>
                    <a:pt x="39719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19812"/>
                  </a:lnTo>
                  <a:lnTo>
                    <a:pt x="48863" y="24384"/>
                  </a:lnTo>
                  <a:lnTo>
                    <a:pt x="42767" y="30480"/>
                  </a:lnTo>
                  <a:lnTo>
                    <a:pt x="39719" y="32004"/>
                  </a:lnTo>
                  <a:close/>
                </a:path>
                <a:path w="50800" h="201930">
                  <a:moveTo>
                    <a:pt x="47339" y="201358"/>
                  </a:moveTo>
                  <a:lnTo>
                    <a:pt x="19907" y="201358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4864"/>
                  </a:lnTo>
                  <a:lnTo>
                    <a:pt x="47339" y="54864"/>
                  </a:lnTo>
                  <a:lnTo>
                    <a:pt x="47339" y="201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076128" y="1849469"/>
              <a:ext cx="115919" cy="14801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21003" y="1811369"/>
              <a:ext cx="94583" cy="189166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4408646" y="1796129"/>
            <a:ext cx="1478280" cy="205104"/>
            <a:chOff x="4408646" y="1796129"/>
            <a:chExt cx="1478280" cy="205104"/>
          </a:xfrm>
        </p:grpSpPr>
        <p:pic>
          <p:nvPicPr>
            <p:cNvPr id="57" name="object 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408646" y="1849469"/>
              <a:ext cx="271652" cy="15116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709255" y="1849469"/>
              <a:ext cx="115919" cy="14801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861845" y="1849469"/>
              <a:ext cx="115919" cy="14801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05196" y="1849469"/>
              <a:ext cx="273082" cy="151066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298090" y="1796129"/>
              <a:ext cx="161734" cy="20440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487257" y="1849469"/>
              <a:ext cx="132683" cy="15106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648992" y="1849469"/>
              <a:ext cx="115919" cy="14801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792343" y="1849469"/>
              <a:ext cx="94583" cy="151066"/>
            </a:xfrm>
            <a:prstGeom prst="rect">
              <a:avLst/>
            </a:prstGeom>
          </p:spPr>
        </p:pic>
      </p:grpSp>
      <p:sp>
        <p:nvSpPr>
          <p:cNvPr id="65" name="object 65"/>
          <p:cNvSpPr/>
          <p:nvPr/>
        </p:nvSpPr>
        <p:spPr>
          <a:xfrm>
            <a:off x="1203960" y="2314955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1527047" y="2194369"/>
            <a:ext cx="691515" cy="264160"/>
            <a:chOff x="1527047" y="2194369"/>
            <a:chExt cx="691515" cy="264160"/>
          </a:xfrm>
        </p:grpSpPr>
        <p:sp>
          <p:nvSpPr>
            <p:cNvPr id="67" name="object 67"/>
            <p:cNvSpPr/>
            <p:nvPr/>
          </p:nvSpPr>
          <p:spPr>
            <a:xfrm>
              <a:off x="1527035" y="2200731"/>
              <a:ext cx="120650" cy="200660"/>
            </a:xfrm>
            <a:custGeom>
              <a:avLst/>
              <a:gdLst/>
              <a:ahLst/>
              <a:cxnLst/>
              <a:rect l="l" t="t" r="r" b="b"/>
              <a:pathLst>
                <a:path w="120650" h="200660">
                  <a:moveTo>
                    <a:pt x="120497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0" y="80010"/>
                  </a:lnTo>
                  <a:lnTo>
                    <a:pt x="0" y="104140"/>
                  </a:lnTo>
                  <a:lnTo>
                    <a:pt x="0" y="175260"/>
                  </a:lnTo>
                  <a:lnTo>
                    <a:pt x="0" y="200660"/>
                  </a:lnTo>
                  <a:lnTo>
                    <a:pt x="118973" y="200660"/>
                  </a:lnTo>
                  <a:lnTo>
                    <a:pt x="118973" y="175260"/>
                  </a:lnTo>
                  <a:lnTo>
                    <a:pt x="27432" y="175260"/>
                  </a:lnTo>
                  <a:lnTo>
                    <a:pt x="27432" y="104140"/>
                  </a:lnTo>
                  <a:lnTo>
                    <a:pt x="94589" y="104140"/>
                  </a:lnTo>
                  <a:lnTo>
                    <a:pt x="94589" y="80010"/>
                  </a:lnTo>
                  <a:lnTo>
                    <a:pt x="27432" y="80010"/>
                  </a:lnTo>
                  <a:lnTo>
                    <a:pt x="27432" y="24130"/>
                  </a:lnTo>
                  <a:lnTo>
                    <a:pt x="120497" y="24130"/>
                  </a:lnTo>
                  <a:lnTo>
                    <a:pt x="1204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67351" y="2252376"/>
              <a:ext cx="125158" cy="15106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812321" y="2252376"/>
              <a:ext cx="96107" cy="151066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928240" y="2198941"/>
              <a:ext cx="52069" cy="203200"/>
            </a:xfrm>
            <a:custGeom>
              <a:avLst/>
              <a:gdLst/>
              <a:ahLst/>
              <a:cxnLst/>
              <a:rect l="l" t="t" r="r" b="b"/>
              <a:pathLst>
                <a:path w="52069" h="203200">
                  <a:moveTo>
                    <a:pt x="39624" y="32099"/>
                  </a:moveTo>
                  <a:lnTo>
                    <a:pt x="30480" y="32099"/>
                  </a:lnTo>
                  <a:lnTo>
                    <a:pt x="27432" y="30575"/>
                  </a:lnTo>
                  <a:lnTo>
                    <a:pt x="24384" y="27432"/>
                  </a:lnTo>
                  <a:lnTo>
                    <a:pt x="19812" y="24384"/>
                  </a:lnTo>
                  <a:lnTo>
                    <a:pt x="18288" y="21336"/>
                  </a:lnTo>
                  <a:lnTo>
                    <a:pt x="18288" y="12192"/>
                  </a:lnTo>
                  <a:lnTo>
                    <a:pt x="19812" y="7620"/>
                  </a:lnTo>
                  <a:lnTo>
                    <a:pt x="24384" y="4572"/>
                  </a:lnTo>
                  <a:lnTo>
                    <a:pt x="27432" y="1524"/>
                  </a:lnTo>
                  <a:lnTo>
                    <a:pt x="30480" y="0"/>
                  </a:lnTo>
                  <a:lnTo>
                    <a:pt x="39624" y="0"/>
                  </a:lnTo>
                  <a:lnTo>
                    <a:pt x="42672" y="1524"/>
                  </a:lnTo>
                  <a:lnTo>
                    <a:pt x="45720" y="4572"/>
                  </a:lnTo>
                  <a:lnTo>
                    <a:pt x="50292" y="7620"/>
                  </a:lnTo>
                  <a:lnTo>
                    <a:pt x="51816" y="12192"/>
                  </a:lnTo>
                  <a:lnTo>
                    <a:pt x="51816" y="21336"/>
                  </a:lnTo>
                  <a:lnTo>
                    <a:pt x="50292" y="24384"/>
                  </a:lnTo>
                  <a:lnTo>
                    <a:pt x="45720" y="27432"/>
                  </a:lnTo>
                  <a:lnTo>
                    <a:pt x="42672" y="30575"/>
                  </a:lnTo>
                  <a:lnTo>
                    <a:pt x="39624" y="32099"/>
                  </a:lnTo>
                  <a:close/>
                </a:path>
                <a:path w="52069" h="203200">
                  <a:moveTo>
                    <a:pt x="47244" y="202977"/>
                  </a:moveTo>
                  <a:lnTo>
                    <a:pt x="21336" y="202977"/>
                  </a:lnTo>
                  <a:lnTo>
                    <a:pt x="21336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7244" y="54959"/>
                  </a:lnTo>
                  <a:lnTo>
                    <a:pt x="47244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18252" y="2194369"/>
              <a:ext cx="199739" cy="264033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2311145" y="2194369"/>
            <a:ext cx="765810" cy="209550"/>
            <a:chOff x="2311145" y="2194369"/>
            <a:chExt cx="765810" cy="209550"/>
          </a:xfrm>
        </p:grpSpPr>
        <p:pic>
          <p:nvPicPr>
            <p:cNvPr id="73" name="object 7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311145" y="2252376"/>
              <a:ext cx="126587" cy="151066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468308" y="2194369"/>
              <a:ext cx="133350" cy="209550"/>
            </a:xfrm>
            <a:custGeom>
              <a:avLst/>
              <a:gdLst/>
              <a:ahLst/>
              <a:cxnLst/>
              <a:rect l="l" t="t" r="r" b="b"/>
              <a:pathLst>
                <a:path w="133350" h="209550">
                  <a:moveTo>
                    <a:pt x="50380" y="186220"/>
                  </a:moveTo>
                  <a:lnTo>
                    <a:pt x="42760" y="186220"/>
                  </a:lnTo>
                  <a:lnTo>
                    <a:pt x="36664" y="184696"/>
                  </a:lnTo>
                  <a:lnTo>
                    <a:pt x="27520" y="175450"/>
                  </a:lnTo>
                  <a:lnTo>
                    <a:pt x="25996" y="169354"/>
                  </a:lnTo>
                  <a:lnTo>
                    <a:pt x="25996" y="0"/>
                  </a:lnTo>
                  <a:lnTo>
                    <a:pt x="0" y="0"/>
                  </a:lnTo>
                  <a:lnTo>
                    <a:pt x="0" y="164782"/>
                  </a:lnTo>
                  <a:lnTo>
                    <a:pt x="3136" y="184607"/>
                  </a:lnTo>
                  <a:lnTo>
                    <a:pt x="12573" y="198399"/>
                  </a:lnTo>
                  <a:lnTo>
                    <a:pt x="28321" y="206463"/>
                  </a:lnTo>
                  <a:lnTo>
                    <a:pt x="50380" y="209080"/>
                  </a:lnTo>
                  <a:lnTo>
                    <a:pt x="50380" y="186220"/>
                  </a:lnTo>
                  <a:close/>
                </a:path>
                <a:path w="133350" h="209550">
                  <a:moveTo>
                    <a:pt x="132778" y="186220"/>
                  </a:moveTo>
                  <a:lnTo>
                    <a:pt x="125158" y="186220"/>
                  </a:lnTo>
                  <a:lnTo>
                    <a:pt x="119062" y="184696"/>
                  </a:lnTo>
                  <a:lnTo>
                    <a:pt x="109918" y="175450"/>
                  </a:lnTo>
                  <a:lnTo>
                    <a:pt x="108394" y="169354"/>
                  </a:lnTo>
                  <a:lnTo>
                    <a:pt x="108394" y="0"/>
                  </a:lnTo>
                  <a:lnTo>
                    <a:pt x="82384" y="0"/>
                  </a:lnTo>
                  <a:lnTo>
                    <a:pt x="82384" y="164782"/>
                  </a:lnTo>
                  <a:lnTo>
                    <a:pt x="85534" y="184607"/>
                  </a:lnTo>
                  <a:lnTo>
                    <a:pt x="94970" y="198399"/>
                  </a:lnTo>
                  <a:lnTo>
                    <a:pt x="110718" y="206463"/>
                  </a:lnTo>
                  <a:lnTo>
                    <a:pt x="132778" y="209080"/>
                  </a:lnTo>
                  <a:lnTo>
                    <a:pt x="132778" y="18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622327" y="2252376"/>
              <a:ext cx="454628" cy="151066"/>
            </a:xfrm>
            <a:prstGeom prst="rect">
              <a:avLst/>
            </a:prstGeom>
          </p:spPr>
        </p:pic>
      </p:grpSp>
      <p:pic>
        <p:nvPicPr>
          <p:cNvPr id="76" name="object 7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177635" y="2198941"/>
            <a:ext cx="2446877" cy="259460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5716047" y="2194369"/>
            <a:ext cx="541655" cy="209550"/>
            <a:chOff x="5716047" y="2194369"/>
            <a:chExt cx="541655" cy="209550"/>
          </a:xfrm>
        </p:grpSpPr>
        <p:pic>
          <p:nvPicPr>
            <p:cNvPr id="78" name="object 7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716047" y="2194369"/>
              <a:ext cx="128206" cy="20907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873210" y="2252376"/>
              <a:ext cx="126587" cy="15106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021228" y="2214181"/>
              <a:ext cx="236410" cy="189261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6361461" y="2194369"/>
            <a:ext cx="767715" cy="209550"/>
            <a:chOff x="6361461" y="2194369"/>
            <a:chExt cx="767715" cy="209550"/>
          </a:xfrm>
        </p:grpSpPr>
        <p:sp>
          <p:nvSpPr>
            <p:cNvPr id="82" name="object 82"/>
            <p:cNvSpPr/>
            <p:nvPr/>
          </p:nvSpPr>
          <p:spPr>
            <a:xfrm>
              <a:off x="6361461" y="2198941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9624" y="32099"/>
                  </a:moveTo>
                  <a:lnTo>
                    <a:pt x="30480" y="32099"/>
                  </a:lnTo>
                  <a:lnTo>
                    <a:pt x="25908" y="30575"/>
                  </a:lnTo>
                  <a:lnTo>
                    <a:pt x="22860" y="27432"/>
                  </a:lnTo>
                  <a:lnTo>
                    <a:pt x="19812" y="24384"/>
                  </a:lnTo>
                  <a:lnTo>
                    <a:pt x="18288" y="21336"/>
                  </a:lnTo>
                  <a:lnTo>
                    <a:pt x="18288" y="12192"/>
                  </a:lnTo>
                  <a:lnTo>
                    <a:pt x="19812" y="7620"/>
                  </a:lnTo>
                  <a:lnTo>
                    <a:pt x="25908" y="1524"/>
                  </a:lnTo>
                  <a:lnTo>
                    <a:pt x="30480" y="0"/>
                  </a:lnTo>
                  <a:lnTo>
                    <a:pt x="39624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2767" y="30575"/>
                  </a:lnTo>
                  <a:lnTo>
                    <a:pt x="39624" y="32099"/>
                  </a:lnTo>
                  <a:close/>
                </a:path>
                <a:path w="50800" h="203200">
                  <a:moveTo>
                    <a:pt x="47339" y="202977"/>
                  </a:moveTo>
                  <a:lnTo>
                    <a:pt x="19812" y="202977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7339" y="54959"/>
                  </a:lnTo>
                  <a:lnTo>
                    <a:pt x="47339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449853" y="2252376"/>
              <a:ext cx="115919" cy="149542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593300" y="2194369"/>
              <a:ext cx="96107" cy="207549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6709219" y="2194369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2"/>
                  </a:lnTo>
                  <a:lnTo>
                    <a:pt x="12584" y="198393"/>
                  </a:lnTo>
                  <a:lnTo>
                    <a:pt x="3144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7527" y="175450"/>
                  </a:lnTo>
                  <a:lnTo>
                    <a:pt x="36671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779418" y="2252376"/>
              <a:ext cx="349281" cy="151066"/>
            </a:xfrm>
            <a:prstGeom prst="rect">
              <a:avLst/>
            </a:prstGeom>
          </p:spPr>
        </p:pic>
      </p:grpSp>
      <p:sp>
        <p:nvSpPr>
          <p:cNvPr id="87" name="object 87"/>
          <p:cNvSpPr/>
          <p:nvPr/>
        </p:nvSpPr>
        <p:spPr>
          <a:xfrm>
            <a:off x="1203960" y="2717292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8" name="object 88"/>
          <p:cNvGrpSpPr/>
          <p:nvPr/>
        </p:nvGrpSpPr>
        <p:grpSpPr>
          <a:xfrm>
            <a:off x="1527047" y="2603372"/>
            <a:ext cx="300990" cy="203200"/>
            <a:chOff x="1527047" y="2603372"/>
            <a:chExt cx="300990" cy="203200"/>
          </a:xfrm>
        </p:grpSpPr>
        <p:pic>
          <p:nvPicPr>
            <p:cNvPr id="89" name="object 8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527047" y="2603372"/>
              <a:ext cx="138779" cy="202882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694878" y="2655188"/>
              <a:ext cx="132683" cy="151066"/>
            </a:xfrm>
            <a:prstGeom prst="rect">
              <a:avLst/>
            </a:prstGeom>
          </p:spPr>
        </p:pic>
      </p:grpSp>
      <p:pic>
        <p:nvPicPr>
          <p:cNvPr id="91" name="object 91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928241" y="2597276"/>
            <a:ext cx="1305877" cy="263937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3330130" y="2601849"/>
            <a:ext cx="203200" cy="203200"/>
            <a:chOff x="3330130" y="2601849"/>
            <a:chExt cx="203200" cy="203200"/>
          </a:xfrm>
        </p:grpSpPr>
        <p:sp>
          <p:nvSpPr>
            <p:cNvPr id="93" name="object 93"/>
            <p:cNvSpPr/>
            <p:nvPr/>
          </p:nvSpPr>
          <p:spPr>
            <a:xfrm>
              <a:off x="3330130" y="2601849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95" y="32099"/>
                  </a:moveTo>
                  <a:lnTo>
                    <a:pt x="29051" y="32099"/>
                  </a:lnTo>
                  <a:lnTo>
                    <a:pt x="26003" y="30575"/>
                  </a:lnTo>
                  <a:lnTo>
                    <a:pt x="22955" y="27432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2767" y="30575"/>
                  </a:lnTo>
                  <a:lnTo>
                    <a:pt x="38195" y="32099"/>
                  </a:lnTo>
                  <a:close/>
                </a:path>
                <a:path w="50800" h="203200">
                  <a:moveTo>
                    <a:pt x="45815" y="202977"/>
                  </a:moveTo>
                  <a:lnTo>
                    <a:pt x="19907" y="202977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5815" y="54959"/>
                  </a:lnTo>
                  <a:lnTo>
                    <a:pt x="45815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417189" y="2655189"/>
              <a:ext cx="115919" cy="149542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3653599" y="2597277"/>
            <a:ext cx="1102995" cy="264160"/>
            <a:chOff x="3653599" y="2597277"/>
            <a:chExt cx="1102995" cy="264160"/>
          </a:xfrm>
        </p:grpSpPr>
        <p:pic>
          <p:nvPicPr>
            <p:cNvPr id="96" name="object 9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653599" y="2655189"/>
              <a:ext cx="128111" cy="206025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812286" y="2655188"/>
              <a:ext cx="230314" cy="151066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062412" y="2617089"/>
              <a:ext cx="379856" cy="189166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462081" y="2655188"/>
              <a:ext cx="132778" cy="151066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4623816" y="2597289"/>
              <a:ext cx="132715" cy="256540"/>
            </a:xfrm>
            <a:custGeom>
              <a:avLst/>
              <a:gdLst/>
              <a:ahLst/>
              <a:cxnLst/>
              <a:rect l="l" t="t" r="r" b="b"/>
              <a:pathLst>
                <a:path w="132714" h="256539">
                  <a:moveTo>
                    <a:pt x="50380" y="186207"/>
                  </a:moveTo>
                  <a:lnTo>
                    <a:pt x="42760" y="186207"/>
                  </a:lnTo>
                  <a:lnTo>
                    <a:pt x="36664" y="184683"/>
                  </a:lnTo>
                  <a:lnTo>
                    <a:pt x="27520" y="175450"/>
                  </a:lnTo>
                  <a:lnTo>
                    <a:pt x="25996" y="169354"/>
                  </a:lnTo>
                  <a:lnTo>
                    <a:pt x="25996" y="0"/>
                  </a:lnTo>
                  <a:lnTo>
                    <a:pt x="0" y="0"/>
                  </a:lnTo>
                  <a:lnTo>
                    <a:pt x="0" y="164782"/>
                  </a:lnTo>
                  <a:lnTo>
                    <a:pt x="3136" y="184594"/>
                  </a:lnTo>
                  <a:lnTo>
                    <a:pt x="12573" y="198386"/>
                  </a:lnTo>
                  <a:lnTo>
                    <a:pt x="28321" y="206451"/>
                  </a:lnTo>
                  <a:lnTo>
                    <a:pt x="50380" y="209067"/>
                  </a:lnTo>
                  <a:lnTo>
                    <a:pt x="50380" y="186207"/>
                  </a:lnTo>
                  <a:close/>
                </a:path>
                <a:path w="132714" h="256539">
                  <a:moveTo>
                    <a:pt x="132676" y="184581"/>
                  </a:moveTo>
                  <a:lnTo>
                    <a:pt x="131152" y="180009"/>
                  </a:lnTo>
                  <a:lnTo>
                    <a:pt x="122008" y="170865"/>
                  </a:lnTo>
                  <a:lnTo>
                    <a:pt x="117436" y="169341"/>
                  </a:lnTo>
                  <a:lnTo>
                    <a:pt x="106768" y="169341"/>
                  </a:lnTo>
                  <a:lnTo>
                    <a:pt x="102196" y="170865"/>
                  </a:lnTo>
                  <a:lnTo>
                    <a:pt x="99148" y="173913"/>
                  </a:lnTo>
                  <a:lnTo>
                    <a:pt x="94576" y="176961"/>
                  </a:lnTo>
                  <a:lnTo>
                    <a:pt x="93052" y="181533"/>
                  </a:lnTo>
                  <a:lnTo>
                    <a:pt x="93052" y="192201"/>
                  </a:lnTo>
                  <a:lnTo>
                    <a:pt x="97624" y="198297"/>
                  </a:lnTo>
                  <a:lnTo>
                    <a:pt x="105244" y="201345"/>
                  </a:lnTo>
                  <a:lnTo>
                    <a:pt x="108292" y="205917"/>
                  </a:lnTo>
                  <a:lnTo>
                    <a:pt x="109816" y="210489"/>
                  </a:lnTo>
                  <a:lnTo>
                    <a:pt x="109816" y="213639"/>
                  </a:lnTo>
                  <a:lnTo>
                    <a:pt x="108153" y="220802"/>
                  </a:lnTo>
                  <a:lnTo>
                    <a:pt x="103339" y="228688"/>
                  </a:lnTo>
                  <a:lnTo>
                    <a:pt x="95669" y="237426"/>
                  </a:lnTo>
                  <a:lnTo>
                    <a:pt x="85432" y="247167"/>
                  </a:lnTo>
                  <a:lnTo>
                    <a:pt x="93052" y="256311"/>
                  </a:lnTo>
                  <a:lnTo>
                    <a:pt x="125056" y="224307"/>
                  </a:lnTo>
                  <a:lnTo>
                    <a:pt x="132676" y="190677"/>
                  </a:lnTo>
                  <a:lnTo>
                    <a:pt x="132676" y="184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1" name="object 10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4875561" y="2655188"/>
            <a:ext cx="247173" cy="151066"/>
          </a:xfrm>
          <a:prstGeom prst="rect">
            <a:avLst/>
          </a:prstGeom>
        </p:spPr>
      </p:pic>
      <p:grpSp>
        <p:nvGrpSpPr>
          <p:cNvPr id="102" name="object 102"/>
          <p:cNvGrpSpPr/>
          <p:nvPr/>
        </p:nvGrpSpPr>
        <p:grpSpPr>
          <a:xfrm>
            <a:off x="5224843" y="2597276"/>
            <a:ext cx="387985" cy="209550"/>
            <a:chOff x="5224843" y="2597276"/>
            <a:chExt cx="387985" cy="209550"/>
          </a:xfrm>
        </p:grpSpPr>
        <p:sp>
          <p:nvSpPr>
            <p:cNvPr id="103" name="object 103"/>
            <p:cNvSpPr/>
            <p:nvPr/>
          </p:nvSpPr>
          <p:spPr>
            <a:xfrm>
              <a:off x="5224843" y="2601849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9719" y="32004"/>
                  </a:moveTo>
                  <a:lnTo>
                    <a:pt x="30575" y="32004"/>
                  </a:lnTo>
                  <a:lnTo>
                    <a:pt x="26003" y="30480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30575" y="0"/>
                  </a:lnTo>
                  <a:lnTo>
                    <a:pt x="39719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2767" y="30480"/>
                  </a:lnTo>
                  <a:lnTo>
                    <a:pt x="39719" y="32004"/>
                  </a:lnTo>
                  <a:close/>
                </a:path>
                <a:path w="50800" h="203200">
                  <a:moveTo>
                    <a:pt x="45815" y="202882"/>
                  </a:moveTo>
                  <a:lnTo>
                    <a:pt x="19907" y="202882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6388"/>
                  </a:lnTo>
                  <a:lnTo>
                    <a:pt x="45815" y="56388"/>
                  </a:lnTo>
                  <a:lnTo>
                    <a:pt x="45815" y="202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304186" y="2617089"/>
              <a:ext cx="94583" cy="189166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5432298" y="2597276"/>
              <a:ext cx="46355" cy="84455"/>
            </a:xfrm>
            <a:custGeom>
              <a:avLst/>
              <a:gdLst/>
              <a:ahLst/>
              <a:cxnLst/>
              <a:rect l="l" t="t" r="r" b="b"/>
              <a:pathLst>
                <a:path w="46354" h="84455">
                  <a:moveTo>
                    <a:pt x="9239" y="83915"/>
                  </a:moveTo>
                  <a:lnTo>
                    <a:pt x="0" y="71723"/>
                  </a:lnTo>
                  <a:lnTo>
                    <a:pt x="10763" y="62484"/>
                  </a:lnTo>
                  <a:lnTo>
                    <a:pt x="15335" y="57912"/>
                  </a:lnTo>
                  <a:lnTo>
                    <a:pt x="18383" y="53340"/>
                  </a:lnTo>
                  <a:lnTo>
                    <a:pt x="18383" y="42672"/>
                  </a:lnTo>
                  <a:lnTo>
                    <a:pt x="15335" y="39624"/>
                  </a:lnTo>
                  <a:lnTo>
                    <a:pt x="10763" y="33528"/>
                  </a:lnTo>
                  <a:lnTo>
                    <a:pt x="6191" y="28956"/>
                  </a:lnTo>
                  <a:lnTo>
                    <a:pt x="4667" y="24384"/>
                  </a:lnTo>
                  <a:lnTo>
                    <a:pt x="4667" y="19812"/>
                  </a:lnTo>
                  <a:lnTo>
                    <a:pt x="5834" y="11572"/>
                  </a:lnTo>
                  <a:lnTo>
                    <a:pt x="9429" y="5334"/>
                  </a:lnTo>
                  <a:lnTo>
                    <a:pt x="15597" y="1381"/>
                  </a:lnTo>
                  <a:lnTo>
                    <a:pt x="24479" y="0"/>
                  </a:lnTo>
                  <a:lnTo>
                    <a:pt x="33599" y="1666"/>
                  </a:lnTo>
                  <a:lnTo>
                    <a:pt x="40290" y="6477"/>
                  </a:lnTo>
                  <a:lnTo>
                    <a:pt x="44410" y="14144"/>
                  </a:lnTo>
                  <a:lnTo>
                    <a:pt x="45815" y="24384"/>
                  </a:lnTo>
                  <a:lnTo>
                    <a:pt x="43529" y="41829"/>
                  </a:lnTo>
                  <a:lnTo>
                    <a:pt x="36671" y="57578"/>
                  </a:lnTo>
                  <a:lnTo>
                    <a:pt x="25241" y="71613"/>
                  </a:lnTo>
                  <a:lnTo>
                    <a:pt x="9239" y="83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516213" y="2655189"/>
              <a:ext cx="96107" cy="151066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5714523" y="2597277"/>
            <a:ext cx="801370" cy="264160"/>
            <a:chOff x="5714523" y="2597277"/>
            <a:chExt cx="801370" cy="264160"/>
          </a:xfrm>
        </p:grpSpPr>
        <p:pic>
          <p:nvPicPr>
            <p:cNvPr id="108" name="object 10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714523" y="2655189"/>
              <a:ext cx="96107" cy="151066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5830443" y="2601849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95" y="32099"/>
                  </a:moveTo>
                  <a:lnTo>
                    <a:pt x="29051" y="32099"/>
                  </a:lnTo>
                  <a:lnTo>
                    <a:pt x="26003" y="30575"/>
                  </a:lnTo>
                  <a:lnTo>
                    <a:pt x="22955" y="27432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2767" y="30575"/>
                  </a:lnTo>
                  <a:lnTo>
                    <a:pt x="38195" y="32099"/>
                  </a:lnTo>
                  <a:close/>
                </a:path>
                <a:path w="50800" h="203200">
                  <a:moveTo>
                    <a:pt x="45815" y="202977"/>
                  </a:moveTo>
                  <a:lnTo>
                    <a:pt x="19907" y="202977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5815" y="54959"/>
                  </a:lnTo>
                  <a:lnTo>
                    <a:pt x="45815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919025" y="2655188"/>
              <a:ext cx="195262" cy="14954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150863" y="2655189"/>
              <a:ext cx="128111" cy="206025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6309550" y="2597277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2"/>
                  </a:lnTo>
                  <a:lnTo>
                    <a:pt x="12584" y="198393"/>
                  </a:lnTo>
                  <a:lnTo>
                    <a:pt x="3144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7527" y="175450"/>
                  </a:lnTo>
                  <a:lnTo>
                    <a:pt x="36671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379654" y="2655188"/>
              <a:ext cx="135826" cy="151066"/>
            </a:xfrm>
            <a:prstGeom prst="rect">
              <a:avLst/>
            </a:prstGeom>
          </p:spPr>
        </p:pic>
      </p:grpSp>
      <p:pic>
        <p:nvPicPr>
          <p:cNvPr id="114" name="object 114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6617684" y="2617089"/>
            <a:ext cx="240982" cy="189166"/>
          </a:xfrm>
          <a:prstGeom prst="rect">
            <a:avLst/>
          </a:prstGeom>
        </p:spPr>
      </p:pic>
      <p:grpSp>
        <p:nvGrpSpPr>
          <p:cNvPr id="115" name="object 115"/>
          <p:cNvGrpSpPr/>
          <p:nvPr/>
        </p:nvGrpSpPr>
        <p:grpSpPr>
          <a:xfrm>
            <a:off x="6962393" y="2597277"/>
            <a:ext cx="1069975" cy="264160"/>
            <a:chOff x="6962393" y="2597277"/>
            <a:chExt cx="1069975" cy="264160"/>
          </a:xfrm>
        </p:grpSpPr>
        <p:sp>
          <p:nvSpPr>
            <p:cNvPr id="116" name="object 116"/>
            <p:cNvSpPr/>
            <p:nvPr/>
          </p:nvSpPr>
          <p:spPr>
            <a:xfrm>
              <a:off x="6962393" y="2601849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95" y="32004"/>
                  </a:moveTo>
                  <a:lnTo>
                    <a:pt x="29051" y="32004"/>
                  </a:lnTo>
                  <a:lnTo>
                    <a:pt x="26003" y="30480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1243" y="1524"/>
                  </a:lnTo>
                  <a:lnTo>
                    <a:pt x="45815" y="4572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1243" y="30480"/>
                  </a:lnTo>
                  <a:lnTo>
                    <a:pt x="38195" y="32004"/>
                  </a:lnTo>
                  <a:close/>
                </a:path>
                <a:path w="50800" h="203200">
                  <a:moveTo>
                    <a:pt x="45815" y="202882"/>
                  </a:moveTo>
                  <a:lnTo>
                    <a:pt x="19907" y="202882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6388"/>
                  </a:lnTo>
                  <a:lnTo>
                    <a:pt x="45815" y="56388"/>
                  </a:lnTo>
                  <a:lnTo>
                    <a:pt x="45815" y="202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049452" y="2655188"/>
              <a:ext cx="195262" cy="149542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282814" y="2655189"/>
              <a:ext cx="128111" cy="206025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7441405" y="2597277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2"/>
                  </a:lnTo>
                  <a:lnTo>
                    <a:pt x="12584" y="198393"/>
                  </a:lnTo>
                  <a:lnTo>
                    <a:pt x="3144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7527" y="175450"/>
                  </a:lnTo>
                  <a:lnTo>
                    <a:pt x="36671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511605" y="2655188"/>
              <a:ext cx="135826" cy="151066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674863" y="2655188"/>
              <a:ext cx="195262" cy="149542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897558" y="2655188"/>
              <a:ext cx="134302" cy="151066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8059293" y="2617089"/>
            <a:ext cx="240029" cy="189230"/>
            <a:chOff x="8059293" y="2617089"/>
            <a:chExt cx="240029" cy="189230"/>
          </a:xfrm>
        </p:grpSpPr>
        <p:pic>
          <p:nvPicPr>
            <p:cNvPr id="124" name="object 12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8205692" y="2617089"/>
              <a:ext cx="93059" cy="189166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059293" y="2655188"/>
              <a:ext cx="115919" cy="149542"/>
            </a:xfrm>
            <a:prstGeom prst="rect">
              <a:avLst/>
            </a:prstGeom>
          </p:spPr>
        </p:pic>
      </p:grpSp>
      <p:sp>
        <p:nvSpPr>
          <p:cNvPr id="126" name="object 126"/>
          <p:cNvSpPr/>
          <p:nvPr/>
        </p:nvSpPr>
        <p:spPr>
          <a:xfrm>
            <a:off x="1203960" y="3121151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7" name="object 127"/>
          <p:cNvGrpSpPr/>
          <p:nvPr/>
        </p:nvGrpSpPr>
        <p:grpSpPr>
          <a:xfrm>
            <a:off x="1526952" y="3000089"/>
            <a:ext cx="922019" cy="264160"/>
            <a:chOff x="1526952" y="3000089"/>
            <a:chExt cx="922019" cy="264160"/>
          </a:xfrm>
        </p:grpSpPr>
        <p:pic>
          <p:nvPicPr>
            <p:cNvPr id="128" name="object 128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526952" y="3004661"/>
              <a:ext cx="128111" cy="202977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685734" y="3058096"/>
              <a:ext cx="231838" cy="151066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937385" y="3058096"/>
              <a:ext cx="125063" cy="151066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2083879" y="3000089"/>
              <a:ext cx="126587" cy="209073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250090" y="3000089"/>
              <a:ext cx="198310" cy="264033"/>
            </a:xfrm>
            <a:prstGeom prst="rect">
              <a:avLst/>
            </a:prstGeom>
          </p:spPr>
        </p:pic>
      </p:grpSp>
      <p:grpSp>
        <p:nvGrpSpPr>
          <p:cNvPr id="133" name="object 133"/>
          <p:cNvGrpSpPr/>
          <p:nvPr/>
        </p:nvGrpSpPr>
        <p:grpSpPr>
          <a:xfrm>
            <a:off x="2536888" y="3000184"/>
            <a:ext cx="1231265" cy="264160"/>
            <a:chOff x="2536888" y="3000184"/>
            <a:chExt cx="1231265" cy="264160"/>
          </a:xfrm>
        </p:grpSpPr>
        <p:pic>
          <p:nvPicPr>
            <p:cNvPr id="134" name="object 134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536888" y="3058096"/>
              <a:ext cx="96107" cy="151066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658998" y="3061144"/>
              <a:ext cx="118967" cy="148018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813018" y="3058096"/>
              <a:ext cx="128206" cy="206025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970180" y="3058096"/>
              <a:ext cx="126587" cy="206025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3116580" y="3058096"/>
              <a:ext cx="131254" cy="151066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278314" y="3019901"/>
              <a:ext cx="343280" cy="189261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3641407" y="3000184"/>
              <a:ext cx="126682" cy="208978"/>
            </a:xfrm>
            <a:prstGeom prst="rect">
              <a:avLst/>
            </a:prstGeom>
          </p:spPr>
        </p:pic>
      </p:grpSp>
      <p:pic>
        <p:nvPicPr>
          <p:cNvPr id="141" name="object 14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29233" y="4019454"/>
            <a:ext cx="94583" cy="94583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078515" y="3917251"/>
            <a:ext cx="173926" cy="247173"/>
          </a:xfrm>
          <a:prstGeom prst="rect">
            <a:avLst/>
          </a:prstGeom>
        </p:spPr>
      </p:pic>
      <p:grpSp>
        <p:nvGrpSpPr>
          <p:cNvPr id="143" name="object 143"/>
          <p:cNvGrpSpPr/>
          <p:nvPr/>
        </p:nvGrpSpPr>
        <p:grpSpPr>
          <a:xfrm>
            <a:off x="1276826" y="3981354"/>
            <a:ext cx="477520" cy="183515"/>
            <a:chOff x="1276826" y="3981354"/>
            <a:chExt cx="477520" cy="183515"/>
          </a:xfrm>
        </p:grpSpPr>
        <p:pic>
          <p:nvPicPr>
            <p:cNvPr id="144" name="object 144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469040" y="3981354"/>
              <a:ext cx="138874" cy="180022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276826" y="3981354"/>
              <a:ext cx="158686" cy="183070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639919" y="3981354"/>
              <a:ext cx="114395" cy="183070"/>
            </a:xfrm>
            <a:prstGeom prst="rect">
              <a:avLst/>
            </a:prstGeom>
          </p:spPr>
        </p:pic>
      </p:grpSp>
      <p:sp>
        <p:nvSpPr>
          <p:cNvPr id="147" name="object 147"/>
          <p:cNvSpPr/>
          <p:nvPr/>
        </p:nvSpPr>
        <p:spPr>
          <a:xfrm>
            <a:off x="1203960" y="4491227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8" name="object 148"/>
          <p:cNvGrpSpPr/>
          <p:nvPr/>
        </p:nvGrpSpPr>
        <p:grpSpPr>
          <a:xfrm>
            <a:off x="1517904" y="4370355"/>
            <a:ext cx="635000" cy="210820"/>
            <a:chOff x="1517904" y="4370355"/>
            <a:chExt cx="635000" cy="210820"/>
          </a:xfrm>
        </p:grpSpPr>
        <p:pic>
          <p:nvPicPr>
            <p:cNvPr id="149" name="object 149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517904" y="4373498"/>
              <a:ext cx="112871" cy="207549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1662779" y="4370355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4"/>
                  </a:lnTo>
                  <a:lnTo>
                    <a:pt x="12584" y="198405"/>
                  </a:lnTo>
                  <a:lnTo>
                    <a:pt x="3144" y="184642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449"/>
                  </a:lnTo>
                  <a:lnTo>
                    <a:pt x="27527" y="175545"/>
                  </a:lnTo>
                  <a:lnTo>
                    <a:pt x="36671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734502" y="4428458"/>
              <a:ext cx="417957" cy="151066"/>
            </a:xfrm>
            <a:prstGeom prst="rect">
              <a:avLst/>
            </a:prstGeom>
          </p:spPr>
        </p:pic>
      </p:grpSp>
      <p:grpSp>
        <p:nvGrpSpPr>
          <p:cNvPr id="152" name="object 152"/>
          <p:cNvGrpSpPr/>
          <p:nvPr/>
        </p:nvGrpSpPr>
        <p:grpSpPr>
          <a:xfrm>
            <a:off x="2250090" y="4370355"/>
            <a:ext cx="1409700" cy="264160"/>
            <a:chOff x="2250090" y="4370355"/>
            <a:chExt cx="1409700" cy="264160"/>
          </a:xfrm>
        </p:grpSpPr>
        <p:pic>
          <p:nvPicPr>
            <p:cNvPr id="153" name="object 153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2250090" y="4428458"/>
              <a:ext cx="248697" cy="151066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2529268" y="4370355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4"/>
                  </a:lnTo>
                  <a:lnTo>
                    <a:pt x="12584" y="198405"/>
                  </a:lnTo>
                  <a:lnTo>
                    <a:pt x="3144" y="184642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449"/>
                  </a:lnTo>
                  <a:lnTo>
                    <a:pt x="27527" y="175545"/>
                  </a:lnTo>
                  <a:lnTo>
                    <a:pt x="36671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2599467" y="4390262"/>
              <a:ext cx="387476" cy="189261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3018948" y="4375022"/>
              <a:ext cx="94615" cy="201930"/>
            </a:xfrm>
            <a:custGeom>
              <a:avLst/>
              <a:gdLst/>
              <a:ahLst/>
              <a:cxnLst/>
              <a:rect l="l" t="t" r="r" b="b"/>
              <a:pathLst>
                <a:path w="94614" h="201929">
                  <a:moveTo>
                    <a:pt x="22954" y="201453"/>
                  </a:moveTo>
                  <a:lnTo>
                    <a:pt x="0" y="201453"/>
                  </a:lnTo>
                  <a:lnTo>
                    <a:pt x="73247" y="0"/>
                  </a:lnTo>
                  <a:lnTo>
                    <a:pt x="94583" y="0"/>
                  </a:lnTo>
                  <a:lnTo>
                    <a:pt x="22954" y="2014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7" name="object 157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3150203" y="4428458"/>
              <a:ext cx="120491" cy="151066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298126" y="4370450"/>
              <a:ext cx="116014" cy="206025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3444621" y="4375022"/>
              <a:ext cx="50800" cy="201930"/>
            </a:xfrm>
            <a:custGeom>
              <a:avLst/>
              <a:gdLst/>
              <a:ahLst/>
              <a:cxnLst/>
              <a:rect l="l" t="t" r="r" b="b"/>
              <a:pathLst>
                <a:path w="50800" h="201929">
                  <a:moveTo>
                    <a:pt x="38100" y="32004"/>
                  </a:moveTo>
                  <a:lnTo>
                    <a:pt x="28956" y="32004"/>
                  </a:lnTo>
                  <a:lnTo>
                    <a:pt x="25908" y="30480"/>
                  </a:lnTo>
                  <a:lnTo>
                    <a:pt x="19812" y="24384"/>
                  </a:lnTo>
                  <a:lnTo>
                    <a:pt x="18288" y="21336"/>
                  </a:lnTo>
                  <a:lnTo>
                    <a:pt x="18288" y="12192"/>
                  </a:lnTo>
                  <a:lnTo>
                    <a:pt x="19812" y="7620"/>
                  </a:lnTo>
                  <a:lnTo>
                    <a:pt x="25908" y="1524"/>
                  </a:lnTo>
                  <a:lnTo>
                    <a:pt x="28956" y="0"/>
                  </a:lnTo>
                  <a:lnTo>
                    <a:pt x="38100" y="0"/>
                  </a:lnTo>
                  <a:lnTo>
                    <a:pt x="41148" y="1524"/>
                  </a:lnTo>
                  <a:lnTo>
                    <a:pt x="45720" y="4572"/>
                  </a:lnTo>
                  <a:lnTo>
                    <a:pt x="48768" y="7620"/>
                  </a:lnTo>
                  <a:lnTo>
                    <a:pt x="50292" y="12192"/>
                  </a:lnTo>
                  <a:lnTo>
                    <a:pt x="50292" y="19812"/>
                  </a:lnTo>
                  <a:lnTo>
                    <a:pt x="48768" y="24384"/>
                  </a:lnTo>
                  <a:lnTo>
                    <a:pt x="45720" y="27432"/>
                  </a:lnTo>
                  <a:lnTo>
                    <a:pt x="41148" y="30480"/>
                  </a:lnTo>
                  <a:lnTo>
                    <a:pt x="38100" y="32004"/>
                  </a:lnTo>
                  <a:close/>
                </a:path>
                <a:path w="50800" h="201929">
                  <a:moveTo>
                    <a:pt x="45720" y="201453"/>
                  </a:moveTo>
                  <a:lnTo>
                    <a:pt x="19812" y="201453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5720" y="54959"/>
                  </a:lnTo>
                  <a:lnTo>
                    <a:pt x="45720" y="2014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3531584" y="4428458"/>
              <a:ext cx="128111" cy="205930"/>
            </a:xfrm>
            <a:prstGeom prst="rect">
              <a:avLst/>
            </a:prstGeom>
          </p:spPr>
        </p:pic>
      </p:grpSp>
      <p:grpSp>
        <p:nvGrpSpPr>
          <p:cNvPr id="161" name="object 161"/>
          <p:cNvGrpSpPr/>
          <p:nvPr/>
        </p:nvGrpSpPr>
        <p:grpSpPr>
          <a:xfrm>
            <a:off x="3754278" y="4370355"/>
            <a:ext cx="735330" cy="209550"/>
            <a:chOff x="3754278" y="4370355"/>
            <a:chExt cx="735330" cy="209550"/>
          </a:xfrm>
        </p:grpSpPr>
        <p:pic>
          <p:nvPicPr>
            <p:cNvPr id="162" name="object 162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3754278" y="4428458"/>
              <a:ext cx="248697" cy="151066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4031932" y="4370355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454"/>
                  </a:lnTo>
                  <a:lnTo>
                    <a:pt x="12573" y="198405"/>
                  </a:lnTo>
                  <a:lnTo>
                    <a:pt x="3143" y="184642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7432" y="175545"/>
                  </a:lnTo>
                  <a:lnTo>
                    <a:pt x="36576" y="184689"/>
                  </a:lnTo>
                  <a:lnTo>
                    <a:pt x="42672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102131" y="4428362"/>
              <a:ext cx="274605" cy="151161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396549" y="4390262"/>
              <a:ext cx="93059" cy="189261"/>
            </a:xfrm>
            <a:prstGeom prst="rect">
              <a:avLst/>
            </a:prstGeom>
          </p:spPr>
        </p:pic>
      </p:grpSp>
      <p:grpSp>
        <p:nvGrpSpPr>
          <p:cNvPr id="166" name="object 166"/>
          <p:cNvGrpSpPr/>
          <p:nvPr/>
        </p:nvGrpSpPr>
        <p:grpSpPr>
          <a:xfrm>
            <a:off x="4596383" y="4370451"/>
            <a:ext cx="760095" cy="209550"/>
            <a:chOff x="4596383" y="4370451"/>
            <a:chExt cx="760095" cy="209550"/>
          </a:xfrm>
        </p:grpSpPr>
        <p:pic>
          <p:nvPicPr>
            <p:cNvPr id="167" name="object 167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4820602" y="4428458"/>
              <a:ext cx="125063" cy="151066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4596383" y="4428458"/>
              <a:ext cx="195262" cy="148018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976240" y="4370451"/>
              <a:ext cx="379856" cy="209073"/>
            </a:xfrm>
            <a:prstGeom prst="rect">
              <a:avLst/>
            </a:prstGeom>
          </p:spPr>
        </p:pic>
      </p:grpSp>
      <p:grpSp>
        <p:nvGrpSpPr>
          <p:cNvPr id="170" name="object 170"/>
          <p:cNvGrpSpPr/>
          <p:nvPr/>
        </p:nvGrpSpPr>
        <p:grpSpPr>
          <a:xfrm>
            <a:off x="5465921" y="4370451"/>
            <a:ext cx="1023619" cy="264160"/>
            <a:chOff x="5465921" y="4370451"/>
            <a:chExt cx="1023619" cy="264160"/>
          </a:xfrm>
        </p:grpSpPr>
        <p:pic>
          <p:nvPicPr>
            <p:cNvPr id="171" name="object 171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5465921" y="4428458"/>
              <a:ext cx="196786" cy="148018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697759" y="4429982"/>
              <a:ext cx="118967" cy="149542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5853398" y="4370451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2"/>
                  </a:lnTo>
                  <a:lnTo>
                    <a:pt x="12584" y="198393"/>
                  </a:lnTo>
                  <a:lnTo>
                    <a:pt x="3144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8956" y="175545"/>
                  </a:lnTo>
                  <a:lnTo>
                    <a:pt x="38100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926645" y="4375022"/>
              <a:ext cx="161639" cy="204501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6124956" y="4428458"/>
              <a:ext cx="128111" cy="205930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6283547" y="4370451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69" y="206452"/>
                  </a:lnTo>
                  <a:lnTo>
                    <a:pt x="12620" y="198393"/>
                  </a:lnTo>
                  <a:lnTo>
                    <a:pt x="3158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9051" y="175450"/>
                  </a:lnTo>
                  <a:lnTo>
                    <a:pt x="32099" y="180022"/>
                  </a:lnTo>
                  <a:lnTo>
                    <a:pt x="36671" y="184594"/>
                  </a:lnTo>
                  <a:lnTo>
                    <a:pt x="42767" y="186118"/>
                  </a:lnTo>
                  <a:lnTo>
                    <a:pt x="50387" y="186118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7" name="object 177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6355270" y="4428458"/>
              <a:ext cx="134207" cy="151066"/>
            </a:xfrm>
            <a:prstGeom prst="rect">
              <a:avLst/>
            </a:prstGeom>
          </p:spPr>
        </p:pic>
      </p:grpSp>
      <p:grpSp>
        <p:nvGrpSpPr>
          <p:cNvPr id="178" name="object 178"/>
          <p:cNvGrpSpPr/>
          <p:nvPr/>
        </p:nvGrpSpPr>
        <p:grpSpPr>
          <a:xfrm>
            <a:off x="6587204" y="4370451"/>
            <a:ext cx="730885" cy="209550"/>
            <a:chOff x="6587204" y="4370451"/>
            <a:chExt cx="730885" cy="209550"/>
          </a:xfrm>
        </p:grpSpPr>
        <p:pic>
          <p:nvPicPr>
            <p:cNvPr id="179" name="object 179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6587204" y="4428458"/>
              <a:ext cx="96107" cy="151066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6712267" y="4370463"/>
              <a:ext cx="605790" cy="209550"/>
            </a:xfrm>
            <a:custGeom>
              <a:avLst/>
              <a:gdLst/>
              <a:ahLst/>
              <a:cxnLst/>
              <a:rect l="l" t="t" r="r" b="b"/>
              <a:pathLst>
                <a:path w="605790" h="209550">
                  <a:moveTo>
                    <a:pt x="50380" y="186207"/>
                  </a:moveTo>
                  <a:lnTo>
                    <a:pt x="42760" y="186207"/>
                  </a:lnTo>
                  <a:lnTo>
                    <a:pt x="38100" y="184683"/>
                  </a:lnTo>
                  <a:lnTo>
                    <a:pt x="28956" y="175539"/>
                  </a:lnTo>
                  <a:lnTo>
                    <a:pt x="25908" y="169443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164782"/>
                  </a:lnTo>
                  <a:lnTo>
                    <a:pt x="3136" y="184594"/>
                  </a:lnTo>
                  <a:lnTo>
                    <a:pt x="12573" y="198386"/>
                  </a:lnTo>
                  <a:lnTo>
                    <a:pt x="28321" y="206451"/>
                  </a:lnTo>
                  <a:lnTo>
                    <a:pt x="50380" y="209067"/>
                  </a:lnTo>
                  <a:lnTo>
                    <a:pt x="50380" y="186207"/>
                  </a:lnTo>
                  <a:close/>
                </a:path>
                <a:path w="605790" h="209550">
                  <a:moveTo>
                    <a:pt x="199834" y="196875"/>
                  </a:moveTo>
                  <a:lnTo>
                    <a:pt x="194068" y="192557"/>
                  </a:lnTo>
                  <a:lnTo>
                    <a:pt x="190309" y="186690"/>
                  </a:lnTo>
                  <a:lnTo>
                    <a:pt x="188252" y="179425"/>
                  </a:lnTo>
                  <a:lnTo>
                    <a:pt x="187642" y="170878"/>
                  </a:lnTo>
                  <a:lnTo>
                    <a:pt x="187642" y="131254"/>
                  </a:lnTo>
                  <a:lnTo>
                    <a:pt x="187540" y="115912"/>
                  </a:lnTo>
                  <a:lnTo>
                    <a:pt x="186778" y="103225"/>
                  </a:lnTo>
                  <a:lnTo>
                    <a:pt x="184213" y="90576"/>
                  </a:lnTo>
                  <a:lnTo>
                    <a:pt x="180289" y="80860"/>
                  </a:lnTo>
                  <a:lnTo>
                    <a:pt x="179920" y="79933"/>
                  </a:lnTo>
                  <a:lnTo>
                    <a:pt x="141478" y="58864"/>
                  </a:lnTo>
                  <a:lnTo>
                    <a:pt x="126580" y="58000"/>
                  </a:lnTo>
                  <a:lnTo>
                    <a:pt x="118960" y="58000"/>
                  </a:lnTo>
                  <a:lnTo>
                    <a:pt x="109816" y="59524"/>
                  </a:lnTo>
                  <a:lnTo>
                    <a:pt x="102196" y="61048"/>
                  </a:lnTo>
                  <a:lnTo>
                    <a:pt x="93052" y="64096"/>
                  </a:lnTo>
                  <a:lnTo>
                    <a:pt x="86956" y="68668"/>
                  </a:lnTo>
                  <a:lnTo>
                    <a:pt x="80860" y="71716"/>
                  </a:lnTo>
                  <a:lnTo>
                    <a:pt x="93052" y="93052"/>
                  </a:lnTo>
                  <a:lnTo>
                    <a:pt x="99834" y="87934"/>
                  </a:lnTo>
                  <a:lnTo>
                    <a:pt x="108483" y="84099"/>
                  </a:lnTo>
                  <a:lnTo>
                    <a:pt x="118554" y="81699"/>
                  </a:lnTo>
                  <a:lnTo>
                    <a:pt x="129628" y="80860"/>
                  </a:lnTo>
                  <a:lnTo>
                    <a:pt x="143624" y="83121"/>
                  </a:lnTo>
                  <a:lnTo>
                    <a:pt x="153631" y="89814"/>
                  </a:lnTo>
                  <a:lnTo>
                    <a:pt x="159626" y="100787"/>
                  </a:lnTo>
                  <a:lnTo>
                    <a:pt x="161632" y="115912"/>
                  </a:lnTo>
                  <a:lnTo>
                    <a:pt x="161632" y="134302"/>
                  </a:lnTo>
                  <a:lnTo>
                    <a:pt x="161632" y="169354"/>
                  </a:lnTo>
                  <a:lnTo>
                    <a:pt x="153581" y="178231"/>
                  </a:lnTo>
                  <a:lnTo>
                    <a:pt x="145249" y="184404"/>
                  </a:lnTo>
                  <a:lnTo>
                    <a:pt x="136347" y="187998"/>
                  </a:lnTo>
                  <a:lnTo>
                    <a:pt x="126580" y="189166"/>
                  </a:lnTo>
                  <a:lnTo>
                    <a:pt x="114579" y="187731"/>
                  </a:lnTo>
                  <a:lnTo>
                    <a:pt x="106006" y="183451"/>
                  </a:lnTo>
                  <a:lnTo>
                    <a:pt x="100863" y="176301"/>
                  </a:lnTo>
                  <a:lnTo>
                    <a:pt x="99148" y="166306"/>
                  </a:lnTo>
                  <a:lnTo>
                    <a:pt x="99999" y="159486"/>
                  </a:lnTo>
                  <a:lnTo>
                    <a:pt x="135153" y="132054"/>
                  </a:lnTo>
                  <a:lnTo>
                    <a:pt x="144868" y="131254"/>
                  </a:lnTo>
                  <a:lnTo>
                    <a:pt x="147916" y="131254"/>
                  </a:lnTo>
                  <a:lnTo>
                    <a:pt x="154012" y="132778"/>
                  </a:lnTo>
                  <a:lnTo>
                    <a:pt x="161632" y="134302"/>
                  </a:lnTo>
                  <a:lnTo>
                    <a:pt x="161632" y="115912"/>
                  </a:lnTo>
                  <a:lnTo>
                    <a:pt x="154012" y="114388"/>
                  </a:lnTo>
                  <a:lnTo>
                    <a:pt x="147916" y="112864"/>
                  </a:lnTo>
                  <a:lnTo>
                    <a:pt x="143344" y="112864"/>
                  </a:lnTo>
                  <a:lnTo>
                    <a:pt x="129057" y="113753"/>
                  </a:lnTo>
                  <a:lnTo>
                    <a:pt x="93052" y="128206"/>
                  </a:lnTo>
                  <a:lnTo>
                    <a:pt x="73240" y="166306"/>
                  </a:lnTo>
                  <a:lnTo>
                    <a:pt x="74091" y="175133"/>
                  </a:lnTo>
                  <a:lnTo>
                    <a:pt x="100291" y="205828"/>
                  </a:lnTo>
                  <a:lnTo>
                    <a:pt x="115912" y="209067"/>
                  </a:lnTo>
                  <a:lnTo>
                    <a:pt x="131038" y="207899"/>
                  </a:lnTo>
                  <a:lnTo>
                    <a:pt x="144310" y="204292"/>
                  </a:lnTo>
                  <a:lnTo>
                    <a:pt x="155600" y="198094"/>
                  </a:lnTo>
                  <a:lnTo>
                    <a:pt x="164782" y="189166"/>
                  </a:lnTo>
                  <a:lnTo>
                    <a:pt x="166306" y="196875"/>
                  </a:lnTo>
                  <a:lnTo>
                    <a:pt x="170878" y="201447"/>
                  </a:lnTo>
                  <a:lnTo>
                    <a:pt x="180022" y="207543"/>
                  </a:lnTo>
                  <a:lnTo>
                    <a:pt x="189166" y="209067"/>
                  </a:lnTo>
                  <a:lnTo>
                    <a:pt x="199834" y="209067"/>
                  </a:lnTo>
                  <a:lnTo>
                    <a:pt x="199834" y="196875"/>
                  </a:lnTo>
                  <a:close/>
                </a:path>
                <a:path w="605790" h="209550">
                  <a:moveTo>
                    <a:pt x="346227" y="59524"/>
                  </a:moveTo>
                  <a:lnTo>
                    <a:pt x="318795" y="59524"/>
                  </a:lnTo>
                  <a:lnTo>
                    <a:pt x="279171" y="161734"/>
                  </a:lnTo>
                  <a:lnTo>
                    <a:pt x="239445" y="59524"/>
                  </a:lnTo>
                  <a:lnTo>
                    <a:pt x="212013" y="59524"/>
                  </a:lnTo>
                  <a:lnTo>
                    <a:pt x="274599" y="209067"/>
                  </a:lnTo>
                  <a:lnTo>
                    <a:pt x="280695" y="209067"/>
                  </a:lnTo>
                  <a:lnTo>
                    <a:pt x="346227" y="59524"/>
                  </a:lnTo>
                  <a:close/>
                </a:path>
                <a:path w="605790" h="209550">
                  <a:moveTo>
                    <a:pt x="492721" y="120586"/>
                  </a:moveTo>
                  <a:lnTo>
                    <a:pt x="478218" y="79336"/>
                  </a:lnTo>
                  <a:lnTo>
                    <a:pt x="466712" y="68707"/>
                  </a:lnTo>
                  <a:lnTo>
                    <a:pt x="466712" y="117436"/>
                  </a:lnTo>
                  <a:lnTo>
                    <a:pt x="384416" y="117436"/>
                  </a:lnTo>
                  <a:lnTo>
                    <a:pt x="410895" y="81813"/>
                  </a:lnTo>
                  <a:lnTo>
                    <a:pt x="427088" y="79336"/>
                  </a:lnTo>
                  <a:lnTo>
                    <a:pt x="435686" y="79933"/>
                  </a:lnTo>
                  <a:lnTo>
                    <a:pt x="465912" y="109728"/>
                  </a:lnTo>
                  <a:lnTo>
                    <a:pt x="466712" y="117436"/>
                  </a:lnTo>
                  <a:lnTo>
                    <a:pt x="466712" y="68707"/>
                  </a:lnTo>
                  <a:lnTo>
                    <a:pt x="464578" y="67005"/>
                  </a:lnTo>
                  <a:lnTo>
                    <a:pt x="453377" y="61810"/>
                  </a:lnTo>
                  <a:lnTo>
                    <a:pt x="440474" y="58902"/>
                  </a:lnTo>
                  <a:lnTo>
                    <a:pt x="425564" y="58000"/>
                  </a:lnTo>
                  <a:lnTo>
                    <a:pt x="412394" y="59143"/>
                  </a:lnTo>
                  <a:lnTo>
                    <a:pt x="378231" y="76288"/>
                  </a:lnTo>
                  <a:lnTo>
                    <a:pt x="358305" y="118338"/>
                  </a:lnTo>
                  <a:lnTo>
                    <a:pt x="356895" y="135826"/>
                  </a:lnTo>
                  <a:lnTo>
                    <a:pt x="358305" y="152107"/>
                  </a:lnTo>
                  <a:lnTo>
                    <a:pt x="378231" y="190690"/>
                  </a:lnTo>
                  <a:lnTo>
                    <a:pt x="412394" y="207924"/>
                  </a:lnTo>
                  <a:lnTo>
                    <a:pt x="425564" y="209067"/>
                  </a:lnTo>
                  <a:lnTo>
                    <a:pt x="434695" y="208762"/>
                  </a:lnTo>
                  <a:lnTo>
                    <a:pt x="443661" y="207733"/>
                  </a:lnTo>
                  <a:lnTo>
                    <a:pt x="452361" y="205854"/>
                  </a:lnTo>
                  <a:lnTo>
                    <a:pt x="460616" y="202971"/>
                  </a:lnTo>
                  <a:lnTo>
                    <a:pt x="468236" y="201447"/>
                  </a:lnTo>
                  <a:lnTo>
                    <a:pt x="474332" y="196875"/>
                  </a:lnTo>
                  <a:lnTo>
                    <a:pt x="478904" y="193827"/>
                  </a:lnTo>
                  <a:lnTo>
                    <a:pt x="475589" y="187642"/>
                  </a:lnTo>
                  <a:lnTo>
                    <a:pt x="468236" y="173926"/>
                  </a:lnTo>
                  <a:lnTo>
                    <a:pt x="459930" y="179920"/>
                  </a:lnTo>
                  <a:lnTo>
                    <a:pt x="450900" y="184213"/>
                  </a:lnTo>
                  <a:lnTo>
                    <a:pt x="441020" y="186778"/>
                  </a:lnTo>
                  <a:lnTo>
                    <a:pt x="430136" y="187642"/>
                  </a:lnTo>
                  <a:lnTo>
                    <a:pt x="421284" y="186804"/>
                  </a:lnTo>
                  <a:lnTo>
                    <a:pt x="387845" y="158496"/>
                  </a:lnTo>
                  <a:lnTo>
                    <a:pt x="384416" y="135826"/>
                  </a:lnTo>
                  <a:lnTo>
                    <a:pt x="489673" y="135826"/>
                  </a:lnTo>
                  <a:lnTo>
                    <a:pt x="491197" y="131254"/>
                  </a:lnTo>
                  <a:lnTo>
                    <a:pt x="492721" y="125158"/>
                  </a:lnTo>
                  <a:lnTo>
                    <a:pt x="492721" y="120586"/>
                  </a:lnTo>
                  <a:close/>
                </a:path>
                <a:path w="605790" h="209550">
                  <a:moveTo>
                    <a:pt x="605599" y="167830"/>
                  </a:moveTo>
                  <a:lnTo>
                    <a:pt x="587311" y="132969"/>
                  </a:lnTo>
                  <a:lnTo>
                    <a:pt x="572071" y="125158"/>
                  </a:lnTo>
                  <a:lnTo>
                    <a:pt x="553783" y="115912"/>
                  </a:lnTo>
                  <a:lnTo>
                    <a:pt x="546836" y="111937"/>
                  </a:lnTo>
                  <a:lnTo>
                    <a:pt x="542074" y="106959"/>
                  </a:lnTo>
                  <a:lnTo>
                    <a:pt x="539318" y="101130"/>
                  </a:lnTo>
                  <a:lnTo>
                    <a:pt x="538441" y="94576"/>
                  </a:lnTo>
                  <a:lnTo>
                    <a:pt x="538441" y="90004"/>
                  </a:lnTo>
                  <a:lnTo>
                    <a:pt x="539965" y="86956"/>
                  </a:lnTo>
                  <a:lnTo>
                    <a:pt x="549211" y="80860"/>
                  </a:lnTo>
                  <a:lnTo>
                    <a:pt x="553783" y="79336"/>
                  </a:lnTo>
                  <a:lnTo>
                    <a:pt x="559879" y="79336"/>
                  </a:lnTo>
                  <a:lnTo>
                    <a:pt x="567880" y="80175"/>
                  </a:lnTo>
                  <a:lnTo>
                    <a:pt x="575881" y="82575"/>
                  </a:lnTo>
                  <a:lnTo>
                    <a:pt x="583882" y="86410"/>
                  </a:lnTo>
                  <a:lnTo>
                    <a:pt x="591883" y="91528"/>
                  </a:lnTo>
                  <a:lnTo>
                    <a:pt x="597979" y="67144"/>
                  </a:lnTo>
                  <a:lnTo>
                    <a:pt x="586854" y="63144"/>
                  </a:lnTo>
                  <a:lnTo>
                    <a:pt x="576453" y="60286"/>
                  </a:lnTo>
                  <a:lnTo>
                    <a:pt x="566902" y="58572"/>
                  </a:lnTo>
                  <a:lnTo>
                    <a:pt x="558355" y="58000"/>
                  </a:lnTo>
                  <a:lnTo>
                    <a:pt x="548322" y="58572"/>
                  </a:lnTo>
                  <a:lnTo>
                    <a:pt x="514248" y="79908"/>
                  </a:lnTo>
                  <a:lnTo>
                    <a:pt x="511009" y="96100"/>
                  </a:lnTo>
                  <a:lnTo>
                    <a:pt x="511009" y="105244"/>
                  </a:lnTo>
                  <a:lnTo>
                    <a:pt x="512533" y="108292"/>
                  </a:lnTo>
                  <a:lnTo>
                    <a:pt x="514057" y="112864"/>
                  </a:lnTo>
                  <a:lnTo>
                    <a:pt x="517105" y="115912"/>
                  </a:lnTo>
                  <a:lnTo>
                    <a:pt x="520153" y="120586"/>
                  </a:lnTo>
                  <a:lnTo>
                    <a:pt x="526249" y="126682"/>
                  </a:lnTo>
                  <a:lnTo>
                    <a:pt x="534847" y="132270"/>
                  </a:lnTo>
                  <a:lnTo>
                    <a:pt x="540169" y="135255"/>
                  </a:lnTo>
                  <a:lnTo>
                    <a:pt x="546938" y="138506"/>
                  </a:lnTo>
                  <a:lnTo>
                    <a:pt x="555307" y="141922"/>
                  </a:lnTo>
                  <a:lnTo>
                    <a:pt x="565302" y="147675"/>
                  </a:lnTo>
                  <a:lnTo>
                    <a:pt x="572452" y="153733"/>
                  </a:lnTo>
                  <a:lnTo>
                    <a:pt x="576732" y="160350"/>
                  </a:lnTo>
                  <a:lnTo>
                    <a:pt x="578167" y="167830"/>
                  </a:lnTo>
                  <a:lnTo>
                    <a:pt x="576707" y="176060"/>
                  </a:lnTo>
                  <a:lnTo>
                    <a:pt x="572262" y="182308"/>
                  </a:lnTo>
                  <a:lnTo>
                    <a:pt x="564654" y="186258"/>
                  </a:lnTo>
                  <a:lnTo>
                    <a:pt x="553783" y="187642"/>
                  </a:lnTo>
                  <a:lnTo>
                    <a:pt x="546531" y="186778"/>
                  </a:lnTo>
                  <a:lnTo>
                    <a:pt x="538454" y="184213"/>
                  </a:lnTo>
                  <a:lnTo>
                    <a:pt x="529247" y="179920"/>
                  </a:lnTo>
                  <a:lnTo>
                    <a:pt x="518629" y="173926"/>
                  </a:lnTo>
                  <a:lnTo>
                    <a:pt x="509485" y="198399"/>
                  </a:lnTo>
                  <a:lnTo>
                    <a:pt x="520039" y="203276"/>
                  </a:lnTo>
                  <a:lnTo>
                    <a:pt x="531025" y="206590"/>
                  </a:lnTo>
                  <a:lnTo>
                    <a:pt x="542315" y="208470"/>
                  </a:lnTo>
                  <a:lnTo>
                    <a:pt x="553783" y="209067"/>
                  </a:lnTo>
                  <a:lnTo>
                    <a:pt x="564870" y="208470"/>
                  </a:lnTo>
                  <a:lnTo>
                    <a:pt x="602170" y="184785"/>
                  </a:lnTo>
                  <a:lnTo>
                    <a:pt x="604735" y="176657"/>
                  </a:lnTo>
                  <a:lnTo>
                    <a:pt x="605599" y="167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1" name="object 181"/>
          <p:cNvGrpSpPr/>
          <p:nvPr/>
        </p:nvGrpSpPr>
        <p:grpSpPr>
          <a:xfrm>
            <a:off x="7426166" y="4428363"/>
            <a:ext cx="618490" cy="151765"/>
            <a:chOff x="7426166" y="4428363"/>
            <a:chExt cx="618490" cy="151765"/>
          </a:xfrm>
        </p:grpSpPr>
        <p:pic>
          <p:nvPicPr>
            <p:cNvPr id="182" name="object 182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7648955" y="4428458"/>
              <a:ext cx="132778" cy="151066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7426166" y="4428458"/>
              <a:ext cx="195262" cy="148018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7812214" y="4428363"/>
              <a:ext cx="231838" cy="151161"/>
            </a:xfrm>
            <a:prstGeom prst="rect">
              <a:avLst/>
            </a:prstGeom>
          </p:spPr>
        </p:pic>
      </p:grpSp>
      <p:grpSp>
        <p:nvGrpSpPr>
          <p:cNvPr id="185" name="object 185"/>
          <p:cNvGrpSpPr/>
          <p:nvPr/>
        </p:nvGrpSpPr>
        <p:grpSpPr>
          <a:xfrm>
            <a:off x="8143208" y="4370451"/>
            <a:ext cx="1043940" cy="264160"/>
            <a:chOff x="8143208" y="4370451"/>
            <a:chExt cx="1043940" cy="264160"/>
          </a:xfrm>
        </p:grpSpPr>
        <p:pic>
          <p:nvPicPr>
            <p:cNvPr id="186" name="object 186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8143208" y="4428458"/>
              <a:ext cx="271557" cy="151066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8442198" y="4428458"/>
              <a:ext cx="196786" cy="148018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8675560" y="4428458"/>
              <a:ext cx="128206" cy="205930"/>
            </a:xfrm>
            <a:prstGeom prst="rect">
              <a:avLst/>
            </a:prstGeom>
          </p:spPr>
        </p:pic>
        <p:sp>
          <p:nvSpPr>
            <p:cNvPr id="189" name="object 189"/>
            <p:cNvSpPr/>
            <p:nvPr/>
          </p:nvSpPr>
          <p:spPr>
            <a:xfrm>
              <a:off x="8832723" y="4370451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69" y="206452"/>
                  </a:lnTo>
                  <a:lnTo>
                    <a:pt x="12620" y="198393"/>
                  </a:lnTo>
                  <a:lnTo>
                    <a:pt x="3158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9051" y="175450"/>
                  </a:lnTo>
                  <a:lnTo>
                    <a:pt x="32099" y="180022"/>
                  </a:lnTo>
                  <a:lnTo>
                    <a:pt x="36671" y="184594"/>
                  </a:lnTo>
                  <a:lnTo>
                    <a:pt x="42767" y="186118"/>
                  </a:lnTo>
                  <a:lnTo>
                    <a:pt x="50387" y="186118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0" name="object 190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8904446" y="4428458"/>
              <a:ext cx="282225" cy="151066"/>
            </a:xfrm>
            <a:prstGeom prst="rect">
              <a:avLst/>
            </a:prstGeom>
          </p:spPr>
        </p:pic>
      </p:grpSp>
      <p:sp>
        <p:nvSpPr>
          <p:cNvPr id="191" name="object 191"/>
          <p:cNvSpPr/>
          <p:nvPr/>
        </p:nvSpPr>
        <p:spPr>
          <a:xfrm>
            <a:off x="1203960" y="4893564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2" name="object 192"/>
          <p:cNvGrpSpPr/>
          <p:nvPr/>
        </p:nvGrpSpPr>
        <p:grpSpPr>
          <a:xfrm>
            <a:off x="1527047" y="4779359"/>
            <a:ext cx="300990" cy="203200"/>
            <a:chOff x="1527047" y="4779359"/>
            <a:chExt cx="300990" cy="203200"/>
          </a:xfrm>
        </p:grpSpPr>
        <p:pic>
          <p:nvPicPr>
            <p:cNvPr id="193" name="object 193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1527047" y="4779359"/>
              <a:ext cx="138779" cy="202977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1694878" y="4831270"/>
              <a:ext cx="132683" cy="151066"/>
            </a:xfrm>
            <a:prstGeom prst="rect">
              <a:avLst/>
            </a:prstGeom>
          </p:spPr>
        </p:pic>
      </p:grpSp>
      <p:pic>
        <p:nvPicPr>
          <p:cNvPr id="195" name="object 195"/>
          <p:cNvPicPr/>
          <p:nvPr/>
        </p:nvPicPr>
        <p:blipFill>
          <a:blip r:embed="rId121" cstate="print"/>
          <a:stretch>
            <a:fillRect/>
          </a:stretch>
        </p:blipFill>
        <p:spPr>
          <a:xfrm>
            <a:off x="1928241" y="4773263"/>
            <a:ext cx="2254757" cy="264033"/>
          </a:xfrm>
          <a:prstGeom prst="rect">
            <a:avLst/>
          </a:prstGeom>
        </p:spPr>
      </p:pic>
      <p:grpSp>
        <p:nvGrpSpPr>
          <p:cNvPr id="196" name="object 196"/>
          <p:cNvGrpSpPr/>
          <p:nvPr/>
        </p:nvGrpSpPr>
        <p:grpSpPr>
          <a:xfrm>
            <a:off x="4292822" y="4777835"/>
            <a:ext cx="497840" cy="260985"/>
            <a:chOff x="4292822" y="4777835"/>
            <a:chExt cx="497840" cy="260985"/>
          </a:xfrm>
        </p:grpSpPr>
        <p:sp>
          <p:nvSpPr>
            <p:cNvPr id="197" name="object 197"/>
            <p:cNvSpPr/>
            <p:nvPr/>
          </p:nvSpPr>
          <p:spPr>
            <a:xfrm>
              <a:off x="4292822" y="4777835"/>
              <a:ext cx="58419" cy="260985"/>
            </a:xfrm>
            <a:custGeom>
              <a:avLst/>
              <a:gdLst/>
              <a:ahLst/>
              <a:cxnLst/>
              <a:rect l="l" t="t" r="r" b="b"/>
              <a:pathLst>
                <a:path w="58420" h="260985">
                  <a:moveTo>
                    <a:pt x="57912" y="260984"/>
                  </a:moveTo>
                  <a:lnTo>
                    <a:pt x="23836" y="222368"/>
                  </a:lnTo>
                  <a:lnTo>
                    <a:pt x="9001" y="187188"/>
                  </a:lnTo>
                  <a:lnTo>
                    <a:pt x="1095" y="146621"/>
                  </a:lnTo>
                  <a:lnTo>
                    <a:pt x="0" y="125158"/>
                  </a:lnTo>
                  <a:lnTo>
                    <a:pt x="1143" y="106831"/>
                  </a:lnTo>
                  <a:lnTo>
                    <a:pt x="10287" y="69571"/>
                  </a:lnTo>
                  <a:lnTo>
                    <a:pt x="26836" y="32669"/>
                  </a:lnTo>
                  <a:lnTo>
                    <a:pt x="57912" y="0"/>
                  </a:lnTo>
                  <a:lnTo>
                    <a:pt x="57912" y="12287"/>
                  </a:lnTo>
                  <a:lnTo>
                    <a:pt x="46791" y="33981"/>
                  </a:lnTo>
                  <a:lnTo>
                    <a:pt x="38671" y="60114"/>
                  </a:lnTo>
                  <a:lnTo>
                    <a:pt x="33694" y="90551"/>
                  </a:lnTo>
                  <a:lnTo>
                    <a:pt x="32004" y="125158"/>
                  </a:lnTo>
                  <a:lnTo>
                    <a:pt x="33694" y="166328"/>
                  </a:lnTo>
                  <a:lnTo>
                    <a:pt x="38671" y="200346"/>
                  </a:lnTo>
                  <a:lnTo>
                    <a:pt x="46791" y="226916"/>
                  </a:lnTo>
                  <a:lnTo>
                    <a:pt x="57912" y="245744"/>
                  </a:lnTo>
                  <a:lnTo>
                    <a:pt x="57912" y="260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8" name="object 198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4378261" y="4831270"/>
              <a:ext cx="122015" cy="151066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4520088" y="4831270"/>
              <a:ext cx="125063" cy="151066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4674203" y="4831270"/>
              <a:ext cx="115919" cy="148018"/>
            </a:xfrm>
            <a:prstGeom prst="rect">
              <a:avLst/>
            </a:prstGeom>
          </p:spPr>
        </p:pic>
      </p:grpSp>
      <p:grpSp>
        <p:nvGrpSpPr>
          <p:cNvPr id="201" name="object 201"/>
          <p:cNvGrpSpPr/>
          <p:nvPr/>
        </p:nvGrpSpPr>
        <p:grpSpPr>
          <a:xfrm>
            <a:off x="4835842" y="4773263"/>
            <a:ext cx="180340" cy="209550"/>
            <a:chOff x="4835842" y="4773263"/>
            <a:chExt cx="180340" cy="209550"/>
          </a:xfrm>
        </p:grpSpPr>
        <p:sp>
          <p:nvSpPr>
            <p:cNvPr id="202" name="object 202"/>
            <p:cNvSpPr/>
            <p:nvPr/>
          </p:nvSpPr>
          <p:spPr>
            <a:xfrm>
              <a:off x="4835842" y="4773263"/>
              <a:ext cx="46355" cy="84455"/>
            </a:xfrm>
            <a:custGeom>
              <a:avLst/>
              <a:gdLst/>
              <a:ahLst/>
              <a:cxnLst/>
              <a:rect l="l" t="t" r="r" b="b"/>
              <a:pathLst>
                <a:path w="46354" h="84454">
                  <a:moveTo>
                    <a:pt x="9144" y="84010"/>
                  </a:moveTo>
                  <a:lnTo>
                    <a:pt x="0" y="71723"/>
                  </a:lnTo>
                  <a:lnTo>
                    <a:pt x="10668" y="62579"/>
                  </a:lnTo>
                  <a:lnTo>
                    <a:pt x="15240" y="58007"/>
                  </a:lnTo>
                  <a:lnTo>
                    <a:pt x="18288" y="53435"/>
                  </a:lnTo>
                  <a:lnTo>
                    <a:pt x="18288" y="42767"/>
                  </a:lnTo>
                  <a:lnTo>
                    <a:pt x="15240" y="38195"/>
                  </a:lnTo>
                  <a:lnTo>
                    <a:pt x="6096" y="29051"/>
                  </a:lnTo>
                  <a:lnTo>
                    <a:pt x="4572" y="24479"/>
                  </a:lnTo>
                  <a:lnTo>
                    <a:pt x="4572" y="19907"/>
                  </a:lnTo>
                  <a:lnTo>
                    <a:pt x="5740" y="10970"/>
                  </a:lnTo>
                  <a:lnTo>
                    <a:pt x="9346" y="4774"/>
                  </a:lnTo>
                  <a:lnTo>
                    <a:pt x="15542" y="1168"/>
                  </a:lnTo>
                  <a:lnTo>
                    <a:pt x="24479" y="0"/>
                  </a:lnTo>
                  <a:lnTo>
                    <a:pt x="33599" y="1454"/>
                  </a:lnTo>
                  <a:lnTo>
                    <a:pt x="40290" y="5917"/>
                  </a:lnTo>
                  <a:lnTo>
                    <a:pt x="44410" y="13541"/>
                  </a:lnTo>
                  <a:lnTo>
                    <a:pt x="45815" y="24479"/>
                  </a:lnTo>
                  <a:lnTo>
                    <a:pt x="43527" y="41911"/>
                  </a:lnTo>
                  <a:lnTo>
                    <a:pt x="36659" y="57638"/>
                  </a:lnTo>
                  <a:lnTo>
                    <a:pt x="25201" y="71668"/>
                  </a:lnTo>
                  <a:lnTo>
                    <a:pt x="9144" y="84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4922805" y="4793075"/>
              <a:ext cx="93059" cy="189261"/>
            </a:xfrm>
            <a:prstGeom prst="rect">
              <a:avLst/>
            </a:prstGeom>
          </p:spPr>
        </p:pic>
      </p:grpSp>
      <p:grpSp>
        <p:nvGrpSpPr>
          <p:cNvPr id="204" name="object 204"/>
          <p:cNvGrpSpPr/>
          <p:nvPr/>
        </p:nvGrpSpPr>
        <p:grpSpPr>
          <a:xfrm>
            <a:off x="5115020" y="4773358"/>
            <a:ext cx="406400" cy="209550"/>
            <a:chOff x="5115020" y="4773358"/>
            <a:chExt cx="406400" cy="209550"/>
          </a:xfrm>
        </p:grpSpPr>
        <p:pic>
          <p:nvPicPr>
            <p:cNvPr id="205" name="object 205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115020" y="4793170"/>
              <a:ext cx="244125" cy="189166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5388089" y="4773371"/>
              <a:ext cx="133350" cy="209550"/>
            </a:xfrm>
            <a:custGeom>
              <a:avLst/>
              <a:gdLst/>
              <a:ahLst/>
              <a:cxnLst/>
              <a:rect l="l" t="t" r="r" b="b"/>
              <a:pathLst>
                <a:path w="133350" h="209550">
                  <a:moveTo>
                    <a:pt x="50393" y="186207"/>
                  </a:moveTo>
                  <a:lnTo>
                    <a:pt x="42773" y="186207"/>
                  </a:lnTo>
                  <a:lnTo>
                    <a:pt x="38100" y="184683"/>
                  </a:lnTo>
                  <a:lnTo>
                    <a:pt x="28956" y="175539"/>
                  </a:lnTo>
                  <a:lnTo>
                    <a:pt x="25908" y="169443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164782"/>
                  </a:lnTo>
                  <a:lnTo>
                    <a:pt x="3149" y="184594"/>
                  </a:lnTo>
                  <a:lnTo>
                    <a:pt x="12585" y="198386"/>
                  </a:lnTo>
                  <a:lnTo>
                    <a:pt x="28333" y="206451"/>
                  </a:lnTo>
                  <a:lnTo>
                    <a:pt x="50393" y="209067"/>
                  </a:lnTo>
                  <a:lnTo>
                    <a:pt x="50393" y="186207"/>
                  </a:lnTo>
                  <a:close/>
                </a:path>
                <a:path w="133350" h="209550">
                  <a:moveTo>
                    <a:pt x="132791" y="186118"/>
                  </a:moveTo>
                  <a:lnTo>
                    <a:pt x="125171" y="186118"/>
                  </a:lnTo>
                  <a:lnTo>
                    <a:pt x="119075" y="184594"/>
                  </a:lnTo>
                  <a:lnTo>
                    <a:pt x="114503" y="180022"/>
                  </a:lnTo>
                  <a:lnTo>
                    <a:pt x="111455" y="175450"/>
                  </a:lnTo>
                  <a:lnTo>
                    <a:pt x="108407" y="169354"/>
                  </a:lnTo>
                  <a:lnTo>
                    <a:pt x="108407" y="0"/>
                  </a:lnTo>
                  <a:lnTo>
                    <a:pt x="82397" y="0"/>
                  </a:lnTo>
                  <a:lnTo>
                    <a:pt x="82397" y="164782"/>
                  </a:lnTo>
                  <a:lnTo>
                    <a:pt x="85559" y="184594"/>
                  </a:lnTo>
                  <a:lnTo>
                    <a:pt x="95021" y="198386"/>
                  </a:lnTo>
                  <a:lnTo>
                    <a:pt x="110769" y="206451"/>
                  </a:lnTo>
                  <a:lnTo>
                    <a:pt x="132791" y="209067"/>
                  </a:lnTo>
                  <a:lnTo>
                    <a:pt x="132791" y="1861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7" name="object 207"/>
          <p:cNvGrpSpPr/>
          <p:nvPr/>
        </p:nvGrpSpPr>
        <p:grpSpPr>
          <a:xfrm>
            <a:off x="5624512" y="4773263"/>
            <a:ext cx="173990" cy="206375"/>
            <a:chOff x="5624512" y="4773263"/>
            <a:chExt cx="173990" cy="206375"/>
          </a:xfrm>
        </p:grpSpPr>
        <p:sp>
          <p:nvSpPr>
            <p:cNvPr id="208" name="object 208"/>
            <p:cNvSpPr/>
            <p:nvPr/>
          </p:nvSpPr>
          <p:spPr>
            <a:xfrm>
              <a:off x="5624512" y="4777835"/>
              <a:ext cx="52069" cy="201930"/>
            </a:xfrm>
            <a:custGeom>
              <a:avLst/>
              <a:gdLst/>
              <a:ahLst/>
              <a:cxnLst/>
              <a:rect l="l" t="t" r="r" b="b"/>
              <a:pathLst>
                <a:path w="52070" h="201929">
                  <a:moveTo>
                    <a:pt x="39719" y="32099"/>
                  </a:moveTo>
                  <a:lnTo>
                    <a:pt x="30575" y="32099"/>
                  </a:lnTo>
                  <a:lnTo>
                    <a:pt x="27527" y="30575"/>
                  </a:lnTo>
                  <a:lnTo>
                    <a:pt x="18383" y="21431"/>
                  </a:lnTo>
                  <a:lnTo>
                    <a:pt x="18383" y="12287"/>
                  </a:lnTo>
                  <a:lnTo>
                    <a:pt x="19907" y="7715"/>
                  </a:lnTo>
                  <a:lnTo>
                    <a:pt x="24479" y="4667"/>
                  </a:lnTo>
                  <a:lnTo>
                    <a:pt x="27527" y="1524"/>
                  </a:lnTo>
                  <a:lnTo>
                    <a:pt x="30575" y="0"/>
                  </a:lnTo>
                  <a:lnTo>
                    <a:pt x="39719" y="0"/>
                  </a:lnTo>
                  <a:lnTo>
                    <a:pt x="42767" y="1524"/>
                  </a:lnTo>
                  <a:lnTo>
                    <a:pt x="45815" y="4667"/>
                  </a:lnTo>
                  <a:lnTo>
                    <a:pt x="50387" y="7715"/>
                  </a:lnTo>
                  <a:lnTo>
                    <a:pt x="51911" y="12287"/>
                  </a:lnTo>
                  <a:lnTo>
                    <a:pt x="51911" y="19907"/>
                  </a:lnTo>
                  <a:lnTo>
                    <a:pt x="50387" y="24479"/>
                  </a:lnTo>
                  <a:lnTo>
                    <a:pt x="45815" y="27527"/>
                  </a:lnTo>
                  <a:lnTo>
                    <a:pt x="42767" y="30575"/>
                  </a:lnTo>
                  <a:lnTo>
                    <a:pt x="39719" y="32099"/>
                  </a:lnTo>
                  <a:close/>
                </a:path>
                <a:path w="52070" h="201929">
                  <a:moveTo>
                    <a:pt x="47339" y="201453"/>
                  </a:moveTo>
                  <a:lnTo>
                    <a:pt x="21431" y="201453"/>
                  </a:lnTo>
                  <a:lnTo>
                    <a:pt x="21431" y="77914"/>
                  </a:lnTo>
                  <a:lnTo>
                    <a:pt x="0" y="77914"/>
                  </a:lnTo>
                  <a:lnTo>
                    <a:pt x="0" y="54959"/>
                  </a:lnTo>
                  <a:lnTo>
                    <a:pt x="47339" y="54959"/>
                  </a:lnTo>
                  <a:lnTo>
                    <a:pt x="47339" y="2014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" name="object 209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5702331" y="4773263"/>
              <a:ext cx="96107" cy="206025"/>
            </a:xfrm>
            <a:prstGeom prst="rect">
              <a:avLst/>
            </a:prstGeom>
          </p:spPr>
        </p:pic>
      </p:grpSp>
      <p:grpSp>
        <p:nvGrpSpPr>
          <p:cNvPr id="210" name="object 210"/>
          <p:cNvGrpSpPr/>
          <p:nvPr/>
        </p:nvGrpSpPr>
        <p:grpSpPr>
          <a:xfrm>
            <a:off x="5889974" y="4773263"/>
            <a:ext cx="1009015" cy="264160"/>
            <a:chOff x="5889974" y="4773263"/>
            <a:chExt cx="1009015" cy="264160"/>
          </a:xfrm>
        </p:grpSpPr>
        <p:pic>
          <p:nvPicPr>
            <p:cNvPr id="211" name="object 211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5889974" y="4831270"/>
              <a:ext cx="120586" cy="151066"/>
            </a:xfrm>
            <a:prstGeom prst="rect">
              <a:avLst/>
            </a:prstGeom>
          </p:spPr>
        </p:pic>
        <p:sp>
          <p:nvSpPr>
            <p:cNvPr id="212" name="object 212"/>
            <p:cNvSpPr/>
            <p:nvPr/>
          </p:nvSpPr>
          <p:spPr>
            <a:xfrm>
              <a:off x="6039516" y="4773358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2"/>
                  </a:lnTo>
                  <a:lnTo>
                    <a:pt x="12584" y="198393"/>
                  </a:lnTo>
                  <a:lnTo>
                    <a:pt x="3144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8956" y="175545"/>
                  </a:lnTo>
                  <a:lnTo>
                    <a:pt x="38100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3" name="object 213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6111239" y="4831270"/>
              <a:ext cx="271462" cy="151066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6410229" y="4773263"/>
              <a:ext cx="184594" cy="206025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6631400" y="4831270"/>
              <a:ext cx="115919" cy="148018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6777799" y="4823650"/>
              <a:ext cx="120586" cy="213645"/>
            </a:xfrm>
            <a:prstGeom prst="rect">
              <a:avLst/>
            </a:prstGeom>
          </p:spPr>
        </p:pic>
      </p:grpSp>
      <p:grpSp>
        <p:nvGrpSpPr>
          <p:cNvPr id="217" name="object 217"/>
          <p:cNvGrpSpPr/>
          <p:nvPr/>
        </p:nvGrpSpPr>
        <p:grpSpPr>
          <a:xfrm>
            <a:off x="6999065" y="4777835"/>
            <a:ext cx="203200" cy="203200"/>
            <a:chOff x="6999065" y="4777835"/>
            <a:chExt cx="203200" cy="203200"/>
          </a:xfrm>
        </p:grpSpPr>
        <p:sp>
          <p:nvSpPr>
            <p:cNvPr id="218" name="object 218"/>
            <p:cNvSpPr/>
            <p:nvPr/>
          </p:nvSpPr>
          <p:spPr>
            <a:xfrm>
              <a:off x="6999065" y="4777835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00" y="33528"/>
                  </a:moveTo>
                  <a:lnTo>
                    <a:pt x="30480" y="33528"/>
                  </a:lnTo>
                  <a:lnTo>
                    <a:pt x="25908" y="30480"/>
                  </a:lnTo>
                  <a:lnTo>
                    <a:pt x="19812" y="24384"/>
                  </a:lnTo>
                  <a:lnTo>
                    <a:pt x="18288" y="21336"/>
                  </a:lnTo>
                  <a:lnTo>
                    <a:pt x="18288" y="12192"/>
                  </a:lnTo>
                  <a:lnTo>
                    <a:pt x="19812" y="9144"/>
                  </a:lnTo>
                  <a:lnTo>
                    <a:pt x="22860" y="4572"/>
                  </a:lnTo>
                  <a:lnTo>
                    <a:pt x="25908" y="1524"/>
                  </a:lnTo>
                  <a:lnTo>
                    <a:pt x="30480" y="0"/>
                  </a:lnTo>
                  <a:lnTo>
                    <a:pt x="38100" y="0"/>
                  </a:lnTo>
                  <a:lnTo>
                    <a:pt x="42672" y="1524"/>
                  </a:lnTo>
                  <a:lnTo>
                    <a:pt x="45720" y="6096"/>
                  </a:lnTo>
                  <a:lnTo>
                    <a:pt x="48768" y="9144"/>
                  </a:lnTo>
                  <a:lnTo>
                    <a:pt x="50292" y="12192"/>
                  </a:lnTo>
                  <a:lnTo>
                    <a:pt x="50292" y="21336"/>
                  </a:lnTo>
                  <a:lnTo>
                    <a:pt x="48768" y="24384"/>
                  </a:lnTo>
                  <a:lnTo>
                    <a:pt x="42672" y="30480"/>
                  </a:lnTo>
                  <a:lnTo>
                    <a:pt x="38100" y="33528"/>
                  </a:lnTo>
                  <a:close/>
                </a:path>
                <a:path w="50800" h="203200">
                  <a:moveTo>
                    <a:pt x="45720" y="202882"/>
                  </a:moveTo>
                  <a:lnTo>
                    <a:pt x="19812" y="202882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6388"/>
                  </a:lnTo>
                  <a:lnTo>
                    <a:pt x="45720" y="56388"/>
                  </a:lnTo>
                  <a:lnTo>
                    <a:pt x="45720" y="202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9" name="object 219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7086028" y="4831270"/>
              <a:ext cx="115919" cy="148018"/>
            </a:xfrm>
            <a:prstGeom prst="rect">
              <a:avLst/>
            </a:prstGeom>
          </p:spPr>
        </p:pic>
      </p:grpSp>
      <p:pic>
        <p:nvPicPr>
          <p:cNvPr id="220" name="object 220"/>
          <p:cNvPicPr/>
          <p:nvPr/>
        </p:nvPicPr>
        <p:blipFill>
          <a:blip r:embed="rId134" cstate="print"/>
          <a:stretch>
            <a:fillRect/>
          </a:stretch>
        </p:blipFill>
        <p:spPr>
          <a:xfrm>
            <a:off x="7314818" y="4773263"/>
            <a:ext cx="1067847" cy="265557"/>
          </a:xfrm>
          <a:prstGeom prst="rect">
            <a:avLst/>
          </a:prstGeom>
        </p:spPr>
      </p:pic>
      <p:sp>
        <p:nvSpPr>
          <p:cNvPr id="221" name="object 221"/>
          <p:cNvSpPr/>
          <p:nvPr/>
        </p:nvSpPr>
        <p:spPr>
          <a:xfrm>
            <a:off x="1203960" y="5297423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2" name="object 222"/>
          <p:cNvGrpSpPr/>
          <p:nvPr/>
        </p:nvGrpSpPr>
        <p:grpSpPr>
          <a:xfrm>
            <a:off x="1527047" y="5182266"/>
            <a:ext cx="300990" cy="205104"/>
            <a:chOff x="1527047" y="5182266"/>
            <a:chExt cx="300990" cy="205104"/>
          </a:xfrm>
        </p:grpSpPr>
        <p:pic>
          <p:nvPicPr>
            <p:cNvPr id="223" name="object 223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1527047" y="5182266"/>
              <a:ext cx="138779" cy="204501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1694878" y="5234178"/>
              <a:ext cx="132683" cy="152590"/>
            </a:xfrm>
            <a:prstGeom prst="rect">
              <a:avLst/>
            </a:prstGeom>
          </p:spPr>
        </p:pic>
      </p:grpSp>
      <p:grpSp>
        <p:nvGrpSpPr>
          <p:cNvPr id="225" name="object 225"/>
          <p:cNvGrpSpPr/>
          <p:nvPr/>
        </p:nvGrpSpPr>
        <p:grpSpPr>
          <a:xfrm>
            <a:off x="1928241" y="5176170"/>
            <a:ext cx="924560" cy="210820"/>
            <a:chOff x="1928241" y="5176170"/>
            <a:chExt cx="924560" cy="210820"/>
          </a:xfrm>
        </p:grpSpPr>
        <p:sp>
          <p:nvSpPr>
            <p:cNvPr id="226" name="object 226"/>
            <p:cNvSpPr/>
            <p:nvPr/>
          </p:nvSpPr>
          <p:spPr>
            <a:xfrm>
              <a:off x="1928241" y="5180742"/>
              <a:ext cx="52069" cy="203200"/>
            </a:xfrm>
            <a:custGeom>
              <a:avLst/>
              <a:gdLst/>
              <a:ahLst/>
              <a:cxnLst/>
              <a:rect l="l" t="t" r="r" b="b"/>
              <a:pathLst>
                <a:path w="52069" h="203200">
                  <a:moveTo>
                    <a:pt x="39624" y="32004"/>
                  </a:moveTo>
                  <a:lnTo>
                    <a:pt x="30480" y="32004"/>
                  </a:lnTo>
                  <a:lnTo>
                    <a:pt x="27432" y="30480"/>
                  </a:lnTo>
                  <a:lnTo>
                    <a:pt x="24384" y="27432"/>
                  </a:lnTo>
                  <a:lnTo>
                    <a:pt x="19812" y="24384"/>
                  </a:lnTo>
                  <a:lnTo>
                    <a:pt x="18288" y="21336"/>
                  </a:lnTo>
                  <a:lnTo>
                    <a:pt x="18288" y="12192"/>
                  </a:lnTo>
                  <a:lnTo>
                    <a:pt x="19812" y="7620"/>
                  </a:lnTo>
                  <a:lnTo>
                    <a:pt x="24384" y="4572"/>
                  </a:lnTo>
                  <a:lnTo>
                    <a:pt x="27432" y="1524"/>
                  </a:lnTo>
                  <a:lnTo>
                    <a:pt x="30480" y="0"/>
                  </a:lnTo>
                  <a:lnTo>
                    <a:pt x="39624" y="0"/>
                  </a:lnTo>
                  <a:lnTo>
                    <a:pt x="42672" y="1524"/>
                  </a:lnTo>
                  <a:lnTo>
                    <a:pt x="45815" y="4572"/>
                  </a:lnTo>
                  <a:lnTo>
                    <a:pt x="50387" y="7620"/>
                  </a:lnTo>
                  <a:lnTo>
                    <a:pt x="51911" y="12192"/>
                  </a:lnTo>
                  <a:lnTo>
                    <a:pt x="51911" y="21336"/>
                  </a:lnTo>
                  <a:lnTo>
                    <a:pt x="50387" y="24384"/>
                  </a:lnTo>
                  <a:lnTo>
                    <a:pt x="45815" y="27432"/>
                  </a:lnTo>
                  <a:lnTo>
                    <a:pt x="42672" y="30480"/>
                  </a:lnTo>
                  <a:lnTo>
                    <a:pt x="39624" y="32004"/>
                  </a:lnTo>
                  <a:close/>
                </a:path>
                <a:path w="52069" h="203200">
                  <a:moveTo>
                    <a:pt x="47339" y="202977"/>
                  </a:moveTo>
                  <a:lnTo>
                    <a:pt x="21336" y="202977"/>
                  </a:lnTo>
                  <a:lnTo>
                    <a:pt x="21336" y="77819"/>
                  </a:lnTo>
                  <a:lnTo>
                    <a:pt x="0" y="77819"/>
                  </a:lnTo>
                  <a:lnTo>
                    <a:pt x="0" y="56483"/>
                  </a:lnTo>
                  <a:lnTo>
                    <a:pt x="47339" y="56483"/>
                  </a:lnTo>
                  <a:lnTo>
                    <a:pt x="47339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7" name="object 227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2016728" y="5234177"/>
              <a:ext cx="115919" cy="149542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2169318" y="5176170"/>
              <a:ext cx="117443" cy="207549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2312670" y="5234178"/>
              <a:ext cx="135731" cy="152590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2477452" y="5234178"/>
              <a:ext cx="233362" cy="152590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2736722" y="5234177"/>
              <a:ext cx="116014" cy="149542"/>
            </a:xfrm>
            <a:prstGeom prst="rect">
              <a:avLst/>
            </a:prstGeom>
          </p:spPr>
        </p:pic>
      </p:grpSp>
      <p:pic>
        <p:nvPicPr>
          <p:cNvPr id="232" name="object 232"/>
          <p:cNvPicPr/>
          <p:nvPr/>
        </p:nvPicPr>
        <p:blipFill>
          <a:blip r:embed="rId142" cstate="print"/>
          <a:stretch>
            <a:fillRect/>
          </a:stretch>
        </p:blipFill>
        <p:spPr>
          <a:xfrm>
            <a:off x="3072384" y="5234178"/>
            <a:ext cx="125063" cy="152590"/>
          </a:xfrm>
          <a:prstGeom prst="rect">
            <a:avLst/>
          </a:prstGeom>
        </p:spPr>
      </p:pic>
      <p:pic>
        <p:nvPicPr>
          <p:cNvPr id="233" name="object 233"/>
          <p:cNvPicPr/>
          <p:nvPr/>
        </p:nvPicPr>
        <p:blipFill>
          <a:blip r:embed="rId143" cstate="print"/>
          <a:stretch>
            <a:fillRect/>
          </a:stretch>
        </p:blipFill>
        <p:spPr>
          <a:xfrm>
            <a:off x="2881693" y="5195982"/>
            <a:ext cx="94583" cy="190785"/>
          </a:xfrm>
          <a:prstGeom prst="rect">
            <a:avLst/>
          </a:prstGeom>
        </p:spPr>
      </p:pic>
      <p:grpSp>
        <p:nvGrpSpPr>
          <p:cNvPr id="234" name="object 234"/>
          <p:cNvGrpSpPr/>
          <p:nvPr/>
        </p:nvGrpSpPr>
        <p:grpSpPr>
          <a:xfrm>
            <a:off x="3228022" y="5176170"/>
            <a:ext cx="1170305" cy="210820"/>
            <a:chOff x="3228022" y="5176170"/>
            <a:chExt cx="1170305" cy="210820"/>
          </a:xfrm>
        </p:grpSpPr>
        <p:pic>
          <p:nvPicPr>
            <p:cNvPr id="235" name="object 235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3228022" y="5234178"/>
              <a:ext cx="88391" cy="149542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3336321" y="5176170"/>
              <a:ext cx="126587" cy="210597"/>
            </a:xfrm>
            <a:prstGeom prst="rect">
              <a:avLst/>
            </a:prstGeom>
          </p:spPr>
        </p:pic>
        <p:sp>
          <p:nvSpPr>
            <p:cNvPr id="237" name="object 237"/>
            <p:cNvSpPr/>
            <p:nvPr/>
          </p:nvSpPr>
          <p:spPr>
            <a:xfrm>
              <a:off x="3484244" y="5180742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9719" y="32004"/>
                  </a:moveTo>
                  <a:lnTo>
                    <a:pt x="30575" y="32004"/>
                  </a:lnTo>
                  <a:lnTo>
                    <a:pt x="26003" y="30480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30575" y="0"/>
                  </a:lnTo>
                  <a:lnTo>
                    <a:pt x="39719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2767" y="30480"/>
                  </a:lnTo>
                  <a:lnTo>
                    <a:pt x="39719" y="32004"/>
                  </a:lnTo>
                  <a:close/>
                </a:path>
                <a:path w="50800" h="203200">
                  <a:moveTo>
                    <a:pt x="45815" y="202882"/>
                  </a:moveTo>
                  <a:lnTo>
                    <a:pt x="19907" y="202882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6388"/>
                  </a:lnTo>
                  <a:lnTo>
                    <a:pt x="45815" y="56388"/>
                  </a:lnTo>
                  <a:lnTo>
                    <a:pt x="45815" y="202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8" name="object 238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3563588" y="5195982"/>
              <a:ext cx="94583" cy="190785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3685603" y="5234178"/>
              <a:ext cx="224313" cy="152590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3931253" y="5180742"/>
              <a:ext cx="161734" cy="206025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4121943" y="5234177"/>
              <a:ext cx="132683" cy="152590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4282059" y="5234177"/>
              <a:ext cx="115919" cy="149542"/>
            </a:xfrm>
            <a:prstGeom prst="rect">
              <a:avLst/>
            </a:prstGeom>
          </p:spPr>
        </p:pic>
      </p:grpSp>
      <p:sp>
        <p:nvSpPr>
          <p:cNvPr id="243" name="object 243"/>
          <p:cNvSpPr/>
          <p:nvPr/>
        </p:nvSpPr>
        <p:spPr>
          <a:xfrm>
            <a:off x="1203960" y="5699760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4" name="object 244"/>
          <p:cNvGrpSpPr/>
          <p:nvPr/>
        </p:nvGrpSpPr>
        <p:grpSpPr>
          <a:xfrm>
            <a:off x="1527047" y="5585079"/>
            <a:ext cx="300990" cy="205104"/>
            <a:chOff x="1527047" y="5585079"/>
            <a:chExt cx="300990" cy="205104"/>
          </a:xfrm>
        </p:grpSpPr>
        <p:pic>
          <p:nvPicPr>
            <p:cNvPr id="245" name="object 245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1527047" y="5585079"/>
              <a:ext cx="138779" cy="204501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1694878" y="5636990"/>
              <a:ext cx="132683" cy="152590"/>
            </a:xfrm>
            <a:prstGeom prst="rect">
              <a:avLst/>
            </a:prstGeom>
          </p:spPr>
        </p:pic>
      </p:grpSp>
      <p:grpSp>
        <p:nvGrpSpPr>
          <p:cNvPr id="247" name="object 247"/>
          <p:cNvGrpSpPr/>
          <p:nvPr/>
        </p:nvGrpSpPr>
        <p:grpSpPr>
          <a:xfrm>
            <a:off x="1926717" y="5578982"/>
            <a:ext cx="534035" cy="210820"/>
            <a:chOff x="1926717" y="5578982"/>
            <a:chExt cx="534035" cy="210820"/>
          </a:xfrm>
        </p:grpSpPr>
        <p:pic>
          <p:nvPicPr>
            <p:cNvPr id="248" name="object 248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1926717" y="5578982"/>
              <a:ext cx="96107" cy="207549"/>
            </a:xfrm>
            <a:prstGeom prst="rect">
              <a:avLst/>
            </a:prstGeom>
          </p:spPr>
        </p:pic>
        <p:sp>
          <p:nvSpPr>
            <p:cNvPr id="249" name="object 249"/>
            <p:cNvSpPr/>
            <p:nvPr/>
          </p:nvSpPr>
          <p:spPr>
            <a:xfrm>
              <a:off x="2042636" y="5579078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8956" y="175450"/>
                  </a:lnTo>
                  <a:lnTo>
                    <a:pt x="38100" y="184594"/>
                  </a:lnTo>
                  <a:lnTo>
                    <a:pt x="44195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0" name="object 250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2112835" y="5636989"/>
              <a:ext cx="347852" cy="152590"/>
            </a:xfrm>
            <a:prstGeom prst="rect">
              <a:avLst/>
            </a:prstGeom>
          </p:spPr>
        </p:pic>
      </p:grpSp>
      <p:grpSp>
        <p:nvGrpSpPr>
          <p:cNvPr id="251" name="object 251"/>
          <p:cNvGrpSpPr/>
          <p:nvPr/>
        </p:nvGrpSpPr>
        <p:grpSpPr>
          <a:xfrm>
            <a:off x="2555271" y="5579078"/>
            <a:ext cx="875665" cy="210820"/>
            <a:chOff x="2555271" y="5579078"/>
            <a:chExt cx="875665" cy="210820"/>
          </a:xfrm>
        </p:grpSpPr>
        <p:pic>
          <p:nvPicPr>
            <p:cNvPr id="252" name="object 252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2555271" y="5636990"/>
              <a:ext cx="269938" cy="152590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2854261" y="5636990"/>
              <a:ext cx="115919" cy="149542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2999136" y="5598890"/>
              <a:ext cx="94583" cy="190690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3119628" y="5636990"/>
              <a:ext cx="230409" cy="152590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3380517" y="5579078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7432" y="175450"/>
                  </a:lnTo>
                  <a:lnTo>
                    <a:pt x="36576" y="184594"/>
                  </a:lnTo>
                  <a:lnTo>
                    <a:pt x="42672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7" name="object 257"/>
          <p:cNvGrpSpPr/>
          <p:nvPr/>
        </p:nvGrpSpPr>
        <p:grpSpPr>
          <a:xfrm>
            <a:off x="3546824" y="5583554"/>
            <a:ext cx="290195" cy="260985"/>
            <a:chOff x="3546824" y="5583554"/>
            <a:chExt cx="290195" cy="260985"/>
          </a:xfrm>
        </p:grpSpPr>
        <p:sp>
          <p:nvSpPr>
            <p:cNvPr id="258" name="object 258"/>
            <p:cNvSpPr/>
            <p:nvPr/>
          </p:nvSpPr>
          <p:spPr>
            <a:xfrm>
              <a:off x="3546824" y="5583554"/>
              <a:ext cx="58419" cy="260985"/>
            </a:xfrm>
            <a:custGeom>
              <a:avLst/>
              <a:gdLst/>
              <a:ahLst/>
              <a:cxnLst/>
              <a:rect l="l" t="t" r="r" b="b"/>
              <a:pathLst>
                <a:path w="58420" h="260985">
                  <a:moveTo>
                    <a:pt x="57912" y="260984"/>
                  </a:moveTo>
                  <a:lnTo>
                    <a:pt x="23836" y="223225"/>
                  </a:lnTo>
                  <a:lnTo>
                    <a:pt x="8358" y="187426"/>
                  </a:lnTo>
                  <a:lnTo>
                    <a:pt x="881" y="147906"/>
                  </a:lnTo>
                  <a:lnTo>
                    <a:pt x="0" y="126682"/>
                  </a:lnTo>
                  <a:lnTo>
                    <a:pt x="1119" y="107488"/>
                  </a:lnTo>
                  <a:lnTo>
                    <a:pt x="9644" y="69635"/>
                  </a:lnTo>
                  <a:lnTo>
                    <a:pt x="26193" y="33526"/>
                  </a:lnTo>
                  <a:lnTo>
                    <a:pt x="57912" y="0"/>
                  </a:lnTo>
                  <a:lnTo>
                    <a:pt x="57912" y="12287"/>
                  </a:lnTo>
                  <a:lnTo>
                    <a:pt x="45910" y="34019"/>
                  </a:lnTo>
                  <a:lnTo>
                    <a:pt x="37338" y="60340"/>
                  </a:lnTo>
                  <a:lnTo>
                    <a:pt x="32194" y="91234"/>
                  </a:lnTo>
                  <a:lnTo>
                    <a:pt x="30480" y="126682"/>
                  </a:lnTo>
                  <a:lnTo>
                    <a:pt x="32194" y="167638"/>
                  </a:lnTo>
                  <a:lnTo>
                    <a:pt x="37338" y="201298"/>
                  </a:lnTo>
                  <a:lnTo>
                    <a:pt x="45910" y="227797"/>
                  </a:lnTo>
                  <a:lnTo>
                    <a:pt x="57912" y="247268"/>
                  </a:lnTo>
                  <a:lnTo>
                    <a:pt x="57912" y="260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9" name="object 259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3641407" y="5636990"/>
              <a:ext cx="195262" cy="149542"/>
            </a:xfrm>
            <a:prstGeom prst="rect">
              <a:avLst/>
            </a:prstGeom>
          </p:spPr>
        </p:pic>
      </p:grpSp>
      <p:grpSp>
        <p:nvGrpSpPr>
          <p:cNvPr id="260" name="object 260"/>
          <p:cNvGrpSpPr/>
          <p:nvPr/>
        </p:nvGrpSpPr>
        <p:grpSpPr>
          <a:xfrm>
            <a:off x="3873246" y="5598890"/>
            <a:ext cx="354330" cy="191135"/>
            <a:chOff x="3873246" y="5598890"/>
            <a:chExt cx="354330" cy="191135"/>
          </a:xfrm>
        </p:grpSpPr>
        <p:pic>
          <p:nvPicPr>
            <p:cNvPr id="261" name="object 261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4018216" y="5636990"/>
              <a:ext cx="94583" cy="152590"/>
            </a:xfrm>
            <a:prstGeom prst="rect">
              <a:avLst/>
            </a:prstGeom>
          </p:spPr>
        </p:pic>
        <p:pic>
          <p:nvPicPr>
            <p:cNvPr id="262" name="object 262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3873246" y="5640038"/>
              <a:ext cx="119062" cy="149542"/>
            </a:xfrm>
            <a:prstGeom prst="rect">
              <a:avLst/>
            </a:prstGeom>
          </p:spPr>
        </p:pic>
        <p:pic>
          <p:nvPicPr>
            <p:cNvPr id="263" name="object 263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4132611" y="5598890"/>
              <a:ext cx="94583" cy="190690"/>
            </a:xfrm>
            <a:prstGeom prst="rect">
              <a:avLst/>
            </a:prstGeom>
          </p:spPr>
        </p:pic>
      </p:grpSp>
      <p:grpSp>
        <p:nvGrpSpPr>
          <p:cNvPr id="264" name="object 264"/>
          <p:cNvGrpSpPr/>
          <p:nvPr/>
        </p:nvGrpSpPr>
        <p:grpSpPr>
          <a:xfrm>
            <a:off x="4333970" y="5578983"/>
            <a:ext cx="633730" cy="210820"/>
            <a:chOff x="4333970" y="5578983"/>
            <a:chExt cx="633730" cy="210820"/>
          </a:xfrm>
        </p:grpSpPr>
        <p:pic>
          <p:nvPicPr>
            <p:cNvPr id="265" name="object 265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4333970" y="5578983"/>
              <a:ext cx="257746" cy="207549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4619243" y="5636990"/>
              <a:ext cx="347853" cy="152590"/>
            </a:xfrm>
            <a:prstGeom prst="rect">
              <a:avLst/>
            </a:prstGeom>
          </p:spPr>
        </p:pic>
      </p:grpSp>
      <p:grpSp>
        <p:nvGrpSpPr>
          <p:cNvPr id="267" name="object 267"/>
          <p:cNvGrpSpPr/>
          <p:nvPr/>
        </p:nvGrpSpPr>
        <p:grpSpPr>
          <a:xfrm>
            <a:off x="5061679" y="5579078"/>
            <a:ext cx="616585" cy="210820"/>
            <a:chOff x="5061679" y="5579078"/>
            <a:chExt cx="616585" cy="210820"/>
          </a:xfrm>
        </p:grpSpPr>
        <p:pic>
          <p:nvPicPr>
            <p:cNvPr id="268" name="object 268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5061679" y="5636990"/>
              <a:ext cx="96107" cy="152590"/>
            </a:xfrm>
            <a:prstGeom prst="rect">
              <a:avLst/>
            </a:prstGeom>
          </p:spPr>
        </p:pic>
        <p:sp>
          <p:nvSpPr>
            <p:cNvPr id="269" name="object 269"/>
            <p:cNvSpPr/>
            <p:nvPr/>
          </p:nvSpPr>
          <p:spPr>
            <a:xfrm>
              <a:off x="5186743" y="5579078"/>
              <a:ext cx="50800" cy="210820"/>
            </a:xfrm>
            <a:custGeom>
              <a:avLst/>
              <a:gdLst/>
              <a:ahLst/>
              <a:cxnLst/>
              <a:rect l="l" t="t" r="r" b="b"/>
              <a:pathLst>
                <a:path w="50800" h="210820">
                  <a:moveTo>
                    <a:pt x="50292" y="210597"/>
                  </a:moveTo>
                  <a:lnTo>
                    <a:pt x="28289" y="207762"/>
                  </a:lnTo>
                  <a:lnTo>
                    <a:pt x="12573" y="199346"/>
                  </a:lnTo>
                  <a:lnTo>
                    <a:pt x="3143" y="185482"/>
                  </a:lnTo>
                  <a:lnTo>
                    <a:pt x="0" y="16630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354"/>
                  </a:lnTo>
                  <a:lnTo>
                    <a:pt x="27432" y="175450"/>
                  </a:lnTo>
                  <a:lnTo>
                    <a:pt x="36576" y="184594"/>
                  </a:lnTo>
                  <a:lnTo>
                    <a:pt x="42672" y="186118"/>
                  </a:lnTo>
                  <a:lnTo>
                    <a:pt x="50292" y="186118"/>
                  </a:lnTo>
                  <a:lnTo>
                    <a:pt x="50292" y="21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0" name="object 270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5259990" y="5636990"/>
              <a:ext cx="417957" cy="152590"/>
            </a:xfrm>
            <a:prstGeom prst="rect">
              <a:avLst/>
            </a:prstGeom>
          </p:spPr>
        </p:pic>
      </p:grpSp>
      <p:grpSp>
        <p:nvGrpSpPr>
          <p:cNvPr id="271" name="object 271"/>
          <p:cNvGrpSpPr/>
          <p:nvPr/>
        </p:nvGrpSpPr>
        <p:grpSpPr>
          <a:xfrm>
            <a:off x="5775578" y="5578983"/>
            <a:ext cx="703580" cy="264160"/>
            <a:chOff x="5775578" y="5578983"/>
            <a:chExt cx="703580" cy="264160"/>
          </a:xfrm>
        </p:grpSpPr>
        <p:pic>
          <p:nvPicPr>
            <p:cNvPr id="272" name="object 272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5775578" y="5636990"/>
              <a:ext cx="96107" cy="152590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5899112" y="5578995"/>
              <a:ext cx="579755" cy="264160"/>
            </a:xfrm>
            <a:custGeom>
              <a:avLst/>
              <a:gdLst/>
              <a:ahLst/>
              <a:cxnLst/>
              <a:rect l="l" t="t" r="r" b="b"/>
              <a:pathLst>
                <a:path w="579754" h="264160">
                  <a:moveTo>
                    <a:pt x="128206" y="134289"/>
                  </a:moveTo>
                  <a:lnTo>
                    <a:pt x="117881" y="88176"/>
                  </a:lnTo>
                  <a:lnTo>
                    <a:pt x="100672" y="68922"/>
                  </a:lnTo>
                  <a:lnTo>
                    <a:pt x="100672" y="132765"/>
                  </a:lnTo>
                  <a:lnTo>
                    <a:pt x="97561" y="156832"/>
                  </a:lnTo>
                  <a:lnTo>
                    <a:pt x="88290" y="174002"/>
                  </a:lnTo>
                  <a:lnTo>
                    <a:pt x="73037" y="184302"/>
                  </a:lnTo>
                  <a:lnTo>
                    <a:pt x="51904" y="187731"/>
                  </a:lnTo>
                  <a:lnTo>
                    <a:pt x="47332" y="187731"/>
                  </a:lnTo>
                  <a:lnTo>
                    <a:pt x="25996" y="91617"/>
                  </a:lnTo>
                  <a:lnTo>
                    <a:pt x="29044" y="88569"/>
                  </a:lnTo>
                  <a:lnTo>
                    <a:pt x="33616" y="85521"/>
                  </a:lnTo>
                  <a:lnTo>
                    <a:pt x="38188" y="83997"/>
                  </a:lnTo>
                  <a:lnTo>
                    <a:pt x="44284" y="80949"/>
                  </a:lnTo>
                  <a:lnTo>
                    <a:pt x="48856" y="79425"/>
                  </a:lnTo>
                  <a:lnTo>
                    <a:pt x="51904" y="79425"/>
                  </a:lnTo>
                  <a:lnTo>
                    <a:pt x="88480" y="93141"/>
                  </a:lnTo>
                  <a:lnTo>
                    <a:pt x="100672" y="132765"/>
                  </a:lnTo>
                  <a:lnTo>
                    <a:pt x="100672" y="68922"/>
                  </a:lnTo>
                  <a:lnTo>
                    <a:pt x="89433" y="62763"/>
                  </a:lnTo>
                  <a:lnTo>
                    <a:pt x="76174" y="59169"/>
                  </a:lnTo>
                  <a:lnTo>
                    <a:pt x="61048" y="58000"/>
                  </a:lnTo>
                  <a:lnTo>
                    <a:pt x="51079" y="58877"/>
                  </a:lnTo>
                  <a:lnTo>
                    <a:pt x="41808" y="61620"/>
                  </a:lnTo>
                  <a:lnTo>
                    <a:pt x="33413" y="66357"/>
                  </a:lnTo>
                  <a:lnTo>
                    <a:pt x="25996" y="73240"/>
                  </a:lnTo>
                  <a:lnTo>
                    <a:pt x="25996" y="61048"/>
                  </a:lnTo>
                  <a:lnTo>
                    <a:pt x="0" y="61048"/>
                  </a:lnTo>
                  <a:lnTo>
                    <a:pt x="0" y="264020"/>
                  </a:lnTo>
                  <a:lnTo>
                    <a:pt x="25996" y="264020"/>
                  </a:lnTo>
                  <a:lnTo>
                    <a:pt x="25996" y="198399"/>
                  </a:lnTo>
                  <a:lnTo>
                    <a:pt x="27520" y="201447"/>
                  </a:lnTo>
                  <a:lnTo>
                    <a:pt x="32092" y="204495"/>
                  </a:lnTo>
                  <a:lnTo>
                    <a:pt x="39712" y="206019"/>
                  </a:lnTo>
                  <a:lnTo>
                    <a:pt x="47332" y="209067"/>
                  </a:lnTo>
                  <a:lnTo>
                    <a:pt x="53428" y="210591"/>
                  </a:lnTo>
                  <a:lnTo>
                    <a:pt x="59524" y="210591"/>
                  </a:lnTo>
                  <a:lnTo>
                    <a:pt x="99783" y="198399"/>
                  </a:lnTo>
                  <a:lnTo>
                    <a:pt x="123621" y="164096"/>
                  </a:lnTo>
                  <a:lnTo>
                    <a:pt x="127063" y="149783"/>
                  </a:lnTo>
                  <a:lnTo>
                    <a:pt x="128206" y="134289"/>
                  </a:lnTo>
                  <a:close/>
                </a:path>
                <a:path w="579754" h="264160">
                  <a:moveTo>
                    <a:pt x="280708" y="120573"/>
                  </a:moveTo>
                  <a:lnTo>
                    <a:pt x="280492" y="117525"/>
                  </a:lnTo>
                  <a:lnTo>
                    <a:pt x="279793" y="107429"/>
                  </a:lnTo>
                  <a:lnTo>
                    <a:pt x="276898" y="95427"/>
                  </a:lnTo>
                  <a:lnTo>
                    <a:pt x="271703" y="84531"/>
                  </a:lnTo>
                  <a:lnTo>
                    <a:pt x="267639" y="79425"/>
                  </a:lnTo>
                  <a:lnTo>
                    <a:pt x="263944" y="74764"/>
                  </a:lnTo>
                  <a:lnTo>
                    <a:pt x="256324" y="69215"/>
                  </a:lnTo>
                  <a:lnTo>
                    <a:pt x="256324" y="117525"/>
                  </a:lnTo>
                  <a:lnTo>
                    <a:pt x="173926" y="117525"/>
                  </a:lnTo>
                  <a:lnTo>
                    <a:pt x="200418" y="82664"/>
                  </a:lnTo>
                  <a:lnTo>
                    <a:pt x="216700" y="79425"/>
                  </a:lnTo>
                  <a:lnTo>
                    <a:pt x="225285" y="80264"/>
                  </a:lnTo>
                  <a:lnTo>
                    <a:pt x="255511" y="109842"/>
                  </a:lnTo>
                  <a:lnTo>
                    <a:pt x="256324" y="117525"/>
                  </a:lnTo>
                  <a:lnTo>
                    <a:pt x="256324" y="69215"/>
                  </a:lnTo>
                  <a:lnTo>
                    <a:pt x="254177" y="67640"/>
                  </a:lnTo>
                  <a:lnTo>
                    <a:pt x="242989" y="62382"/>
                  </a:lnTo>
                  <a:lnTo>
                    <a:pt x="230073" y="59118"/>
                  </a:lnTo>
                  <a:lnTo>
                    <a:pt x="215176" y="58000"/>
                  </a:lnTo>
                  <a:lnTo>
                    <a:pt x="201942" y="59169"/>
                  </a:lnTo>
                  <a:lnTo>
                    <a:pt x="167830" y="77812"/>
                  </a:lnTo>
                  <a:lnTo>
                    <a:pt x="147904" y="118414"/>
                  </a:lnTo>
                  <a:lnTo>
                    <a:pt x="146494" y="135813"/>
                  </a:lnTo>
                  <a:lnTo>
                    <a:pt x="147904" y="152158"/>
                  </a:lnTo>
                  <a:lnTo>
                    <a:pt x="167830" y="190779"/>
                  </a:lnTo>
                  <a:lnTo>
                    <a:pt x="201726" y="209207"/>
                  </a:lnTo>
                  <a:lnTo>
                    <a:pt x="215176" y="210591"/>
                  </a:lnTo>
                  <a:lnTo>
                    <a:pt x="224294" y="210070"/>
                  </a:lnTo>
                  <a:lnTo>
                    <a:pt x="263944" y="198399"/>
                  </a:lnTo>
                  <a:lnTo>
                    <a:pt x="268516" y="193827"/>
                  </a:lnTo>
                  <a:lnTo>
                    <a:pt x="264960" y="187731"/>
                  </a:lnTo>
                  <a:lnTo>
                    <a:pt x="257848" y="175539"/>
                  </a:lnTo>
                  <a:lnTo>
                    <a:pt x="249529" y="180657"/>
                  </a:lnTo>
                  <a:lnTo>
                    <a:pt x="240512" y="184492"/>
                  </a:lnTo>
                  <a:lnTo>
                    <a:pt x="230619" y="186893"/>
                  </a:lnTo>
                  <a:lnTo>
                    <a:pt x="219748" y="187731"/>
                  </a:lnTo>
                  <a:lnTo>
                    <a:pt x="210870" y="187109"/>
                  </a:lnTo>
                  <a:lnTo>
                    <a:pt x="177355" y="159143"/>
                  </a:lnTo>
                  <a:lnTo>
                    <a:pt x="173926" y="135813"/>
                  </a:lnTo>
                  <a:lnTo>
                    <a:pt x="279184" y="135813"/>
                  </a:lnTo>
                  <a:lnTo>
                    <a:pt x="280708" y="131241"/>
                  </a:lnTo>
                  <a:lnTo>
                    <a:pt x="280708" y="120573"/>
                  </a:lnTo>
                  <a:close/>
                </a:path>
                <a:path w="579754" h="264160">
                  <a:moveTo>
                    <a:pt x="434809" y="120573"/>
                  </a:moveTo>
                  <a:lnTo>
                    <a:pt x="420344" y="79425"/>
                  </a:lnTo>
                  <a:lnTo>
                    <a:pt x="408901" y="68821"/>
                  </a:lnTo>
                  <a:lnTo>
                    <a:pt x="408901" y="117525"/>
                  </a:lnTo>
                  <a:lnTo>
                    <a:pt x="326517" y="117525"/>
                  </a:lnTo>
                  <a:lnTo>
                    <a:pt x="352996" y="82664"/>
                  </a:lnTo>
                  <a:lnTo>
                    <a:pt x="369189" y="79425"/>
                  </a:lnTo>
                  <a:lnTo>
                    <a:pt x="377786" y="80264"/>
                  </a:lnTo>
                  <a:lnTo>
                    <a:pt x="408305" y="109842"/>
                  </a:lnTo>
                  <a:lnTo>
                    <a:pt x="408901" y="117525"/>
                  </a:lnTo>
                  <a:lnTo>
                    <a:pt x="408901" y="68821"/>
                  </a:lnTo>
                  <a:lnTo>
                    <a:pt x="407390" y="67640"/>
                  </a:lnTo>
                  <a:lnTo>
                    <a:pt x="396100" y="62382"/>
                  </a:lnTo>
                  <a:lnTo>
                    <a:pt x="382803" y="59118"/>
                  </a:lnTo>
                  <a:lnTo>
                    <a:pt x="367665" y="58000"/>
                  </a:lnTo>
                  <a:lnTo>
                    <a:pt x="354520" y="59169"/>
                  </a:lnTo>
                  <a:lnTo>
                    <a:pt x="311924" y="89268"/>
                  </a:lnTo>
                  <a:lnTo>
                    <a:pt x="298983" y="135813"/>
                  </a:lnTo>
                  <a:lnTo>
                    <a:pt x="300405" y="152158"/>
                  </a:lnTo>
                  <a:lnTo>
                    <a:pt x="320421" y="190779"/>
                  </a:lnTo>
                  <a:lnTo>
                    <a:pt x="354495" y="209207"/>
                  </a:lnTo>
                  <a:lnTo>
                    <a:pt x="367665" y="210591"/>
                  </a:lnTo>
                  <a:lnTo>
                    <a:pt x="376783" y="210070"/>
                  </a:lnTo>
                  <a:lnTo>
                    <a:pt x="416521" y="198399"/>
                  </a:lnTo>
                  <a:lnTo>
                    <a:pt x="421093" y="193827"/>
                  </a:lnTo>
                  <a:lnTo>
                    <a:pt x="417537" y="187731"/>
                  </a:lnTo>
                  <a:lnTo>
                    <a:pt x="410425" y="175539"/>
                  </a:lnTo>
                  <a:lnTo>
                    <a:pt x="402107" y="180657"/>
                  </a:lnTo>
                  <a:lnTo>
                    <a:pt x="393052" y="184492"/>
                  </a:lnTo>
                  <a:lnTo>
                    <a:pt x="383133" y="186893"/>
                  </a:lnTo>
                  <a:lnTo>
                    <a:pt x="372237" y="187731"/>
                  </a:lnTo>
                  <a:lnTo>
                    <a:pt x="363372" y="187109"/>
                  </a:lnTo>
                  <a:lnTo>
                    <a:pt x="329946" y="159143"/>
                  </a:lnTo>
                  <a:lnTo>
                    <a:pt x="326517" y="135813"/>
                  </a:lnTo>
                  <a:lnTo>
                    <a:pt x="431761" y="135813"/>
                  </a:lnTo>
                  <a:lnTo>
                    <a:pt x="434809" y="126669"/>
                  </a:lnTo>
                  <a:lnTo>
                    <a:pt x="434809" y="120573"/>
                  </a:lnTo>
                  <a:close/>
                </a:path>
                <a:path w="579754" h="264160">
                  <a:moveTo>
                    <a:pt x="579691" y="0"/>
                  </a:moveTo>
                  <a:lnTo>
                    <a:pt x="553783" y="0"/>
                  </a:lnTo>
                  <a:lnTo>
                    <a:pt x="553783" y="68668"/>
                  </a:lnTo>
                  <a:lnTo>
                    <a:pt x="553783" y="94678"/>
                  </a:lnTo>
                  <a:lnTo>
                    <a:pt x="553783" y="175539"/>
                  </a:lnTo>
                  <a:lnTo>
                    <a:pt x="552259" y="178587"/>
                  </a:lnTo>
                  <a:lnTo>
                    <a:pt x="549211" y="181635"/>
                  </a:lnTo>
                  <a:lnTo>
                    <a:pt x="543115" y="184683"/>
                  </a:lnTo>
                  <a:lnTo>
                    <a:pt x="538543" y="186207"/>
                  </a:lnTo>
                  <a:lnTo>
                    <a:pt x="532447" y="187731"/>
                  </a:lnTo>
                  <a:lnTo>
                    <a:pt x="529399" y="187731"/>
                  </a:lnTo>
                  <a:lnTo>
                    <a:pt x="508266" y="184543"/>
                  </a:lnTo>
                  <a:lnTo>
                    <a:pt x="492963" y="174764"/>
                  </a:lnTo>
                  <a:lnTo>
                    <a:pt x="483666" y="158115"/>
                  </a:lnTo>
                  <a:lnTo>
                    <a:pt x="480529" y="134302"/>
                  </a:lnTo>
                  <a:lnTo>
                    <a:pt x="481393" y="123177"/>
                  </a:lnTo>
                  <a:lnTo>
                    <a:pt x="500837" y="88430"/>
                  </a:lnTo>
                  <a:lnTo>
                    <a:pt x="527875" y="79438"/>
                  </a:lnTo>
                  <a:lnTo>
                    <a:pt x="535571" y="80314"/>
                  </a:lnTo>
                  <a:lnTo>
                    <a:pt x="542544" y="83058"/>
                  </a:lnTo>
                  <a:lnTo>
                    <a:pt x="548665" y="87795"/>
                  </a:lnTo>
                  <a:lnTo>
                    <a:pt x="553783" y="94678"/>
                  </a:lnTo>
                  <a:lnTo>
                    <a:pt x="553783" y="68668"/>
                  </a:lnTo>
                  <a:lnTo>
                    <a:pt x="547471" y="63792"/>
                  </a:lnTo>
                  <a:lnTo>
                    <a:pt x="539877" y="60477"/>
                  </a:lnTo>
                  <a:lnTo>
                    <a:pt x="530847" y="58597"/>
                  </a:lnTo>
                  <a:lnTo>
                    <a:pt x="520255" y="58000"/>
                  </a:lnTo>
                  <a:lnTo>
                    <a:pt x="507072" y="59436"/>
                  </a:lnTo>
                  <a:lnTo>
                    <a:pt x="472909" y="80962"/>
                  </a:lnTo>
                  <a:lnTo>
                    <a:pt x="454266" y="121678"/>
                  </a:lnTo>
                  <a:lnTo>
                    <a:pt x="453097" y="137350"/>
                  </a:lnTo>
                  <a:lnTo>
                    <a:pt x="454228" y="152806"/>
                  </a:lnTo>
                  <a:lnTo>
                    <a:pt x="469861" y="190779"/>
                  </a:lnTo>
                  <a:lnTo>
                    <a:pt x="515683" y="209067"/>
                  </a:lnTo>
                  <a:lnTo>
                    <a:pt x="527418" y="208229"/>
                  </a:lnTo>
                  <a:lnTo>
                    <a:pt x="537591" y="205828"/>
                  </a:lnTo>
                  <a:lnTo>
                    <a:pt x="546328" y="201993"/>
                  </a:lnTo>
                  <a:lnTo>
                    <a:pt x="553783" y="196875"/>
                  </a:lnTo>
                  <a:lnTo>
                    <a:pt x="553783" y="207543"/>
                  </a:lnTo>
                  <a:lnTo>
                    <a:pt x="579691" y="207543"/>
                  </a:lnTo>
                  <a:lnTo>
                    <a:pt x="579691" y="196875"/>
                  </a:lnTo>
                  <a:lnTo>
                    <a:pt x="579691" y="187731"/>
                  </a:lnTo>
                  <a:lnTo>
                    <a:pt x="579691" y="79438"/>
                  </a:lnTo>
                  <a:lnTo>
                    <a:pt x="579691" y="68668"/>
                  </a:lnTo>
                  <a:lnTo>
                    <a:pt x="579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4" name="object 274"/>
          <p:cNvSpPr/>
          <p:nvPr/>
        </p:nvSpPr>
        <p:spPr>
          <a:xfrm>
            <a:off x="6524625" y="5583554"/>
            <a:ext cx="58419" cy="260985"/>
          </a:xfrm>
          <a:custGeom>
            <a:avLst/>
            <a:gdLst/>
            <a:ahLst/>
            <a:cxnLst/>
            <a:rect l="l" t="t" r="r" b="b"/>
            <a:pathLst>
              <a:path w="58420" h="260985">
                <a:moveTo>
                  <a:pt x="0" y="260985"/>
                </a:moveTo>
                <a:lnTo>
                  <a:pt x="0" y="247269"/>
                </a:lnTo>
                <a:lnTo>
                  <a:pt x="12001" y="227797"/>
                </a:lnTo>
                <a:lnTo>
                  <a:pt x="20574" y="201298"/>
                </a:lnTo>
                <a:lnTo>
                  <a:pt x="25717" y="167638"/>
                </a:lnTo>
                <a:lnTo>
                  <a:pt x="27432" y="126682"/>
                </a:lnTo>
                <a:lnTo>
                  <a:pt x="25717" y="91234"/>
                </a:lnTo>
                <a:lnTo>
                  <a:pt x="20573" y="60340"/>
                </a:lnTo>
                <a:lnTo>
                  <a:pt x="12001" y="34019"/>
                </a:lnTo>
                <a:lnTo>
                  <a:pt x="0" y="12287"/>
                </a:lnTo>
                <a:lnTo>
                  <a:pt x="0" y="0"/>
                </a:lnTo>
                <a:lnTo>
                  <a:pt x="31718" y="33526"/>
                </a:lnTo>
                <a:lnTo>
                  <a:pt x="48267" y="69635"/>
                </a:lnTo>
                <a:lnTo>
                  <a:pt x="56792" y="107488"/>
                </a:lnTo>
                <a:lnTo>
                  <a:pt x="57912" y="126682"/>
                </a:lnTo>
                <a:lnTo>
                  <a:pt x="57030" y="147906"/>
                </a:lnTo>
                <a:lnTo>
                  <a:pt x="49553" y="187426"/>
                </a:lnTo>
                <a:lnTo>
                  <a:pt x="34075" y="223225"/>
                </a:lnTo>
                <a:lnTo>
                  <a:pt x="12882" y="250696"/>
                </a:lnTo>
                <a:lnTo>
                  <a:pt x="0" y="260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8367" y="7425499"/>
            <a:ext cx="61594" cy="160655"/>
          </a:xfrm>
          <a:custGeom>
            <a:avLst/>
            <a:gdLst/>
            <a:ahLst/>
            <a:cxnLst/>
            <a:rect l="l" t="t" r="r" b="b"/>
            <a:pathLst>
              <a:path w="61595" h="160654">
                <a:moveTo>
                  <a:pt x="61055" y="160210"/>
                </a:moveTo>
                <a:lnTo>
                  <a:pt x="32003" y="160210"/>
                </a:lnTo>
                <a:lnTo>
                  <a:pt x="32003" y="44196"/>
                </a:lnTo>
                <a:lnTo>
                  <a:pt x="0" y="64103"/>
                </a:lnTo>
                <a:lnTo>
                  <a:pt x="0" y="36576"/>
                </a:lnTo>
                <a:lnTo>
                  <a:pt x="14906" y="28932"/>
                </a:lnTo>
                <a:lnTo>
                  <a:pt x="27812" y="20002"/>
                </a:lnTo>
                <a:lnTo>
                  <a:pt x="39004" y="10215"/>
                </a:lnTo>
                <a:lnTo>
                  <a:pt x="48767" y="0"/>
                </a:lnTo>
                <a:lnTo>
                  <a:pt x="61055" y="0"/>
                </a:lnTo>
                <a:lnTo>
                  <a:pt x="61055" y="16021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4287" y="7422451"/>
            <a:ext cx="106775" cy="16325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0513" y="329660"/>
            <a:ext cx="425450" cy="248920"/>
            <a:chOff x="300513" y="329660"/>
            <a:chExt cx="425450" cy="2489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58773" y="331184"/>
            <a:ext cx="224790" cy="247650"/>
            <a:chOff x="858773" y="331184"/>
            <a:chExt cx="224790" cy="2476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773" y="331184"/>
              <a:ext cx="68675" cy="2426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548" y="395192"/>
              <a:ext cx="123539" cy="18316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18914" y="323468"/>
            <a:ext cx="689610" cy="255270"/>
            <a:chOff x="1218914" y="323468"/>
            <a:chExt cx="689610" cy="25527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8914" y="398240"/>
              <a:ext cx="154019" cy="1801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5032" y="395192"/>
              <a:ext cx="123539" cy="1831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9907" y="395192"/>
              <a:ext cx="170878" cy="18316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46694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161734" y="80962"/>
                  </a:moveTo>
                  <a:lnTo>
                    <a:pt x="120491" y="80962"/>
                  </a:lnTo>
                  <a:lnTo>
                    <a:pt x="120491" y="9239"/>
                  </a:lnTo>
                  <a:lnTo>
                    <a:pt x="161734" y="0"/>
                  </a:lnTo>
                  <a:lnTo>
                    <a:pt x="161734" y="80962"/>
                  </a:lnTo>
                  <a:close/>
                </a:path>
                <a:path w="161925" h="255270">
                  <a:moveTo>
                    <a:pt x="77819" y="254889"/>
                  </a:moveTo>
                  <a:lnTo>
                    <a:pt x="31916" y="240744"/>
                  </a:lnTo>
                  <a:lnTo>
                    <a:pt x="4762" y="202989"/>
                  </a:lnTo>
                  <a:lnTo>
                    <a:pt x="0" y="166401"/>
                  </a:lnTo>
                  <a:lnTo>
                    <a:pt x="1428" y="146629"/>
                  </a:lnTo>
                  <a:lnTo>
                    <a:pt x="22860" y="97726"/>
                  </a:lnTo>
                  <a:lnTo>
                    <a:pt x="66459" y="73428"/>
                  </a:lnTo>
                  <a:lnTo>
                    <a:pt x="83915" y="71723"/>
                  </a:lnTo>
                  <a:lnTo>
                    <a:pt x="93916" y="72296"/>
                  </a:lnTo>
                  <a:lnTo>
                    <a:pt x="103346" y="74021"/>
                  </a:lnTo>
                  <a:lnTo>
                    <a:pt x="112204" y="76906"/>
                  </a:lnTo>
                  <a:lnTo>
                    <a:pt x="120491" y="80962"/>
                  </a:lnTo>
                  <a:lnTo>
                    <a:pt x="161734" y="80962"/>
                  </a:lnTo>
                  <a:lnTo>
                    <a:pt x="161734" y="106870"/>
                  </a:lnTo>
                  <a:lnTo>
                    <a:pt x="93059" y="106870"/>
                  </a:lnTo>
                  <a:lnTo>
                    <a:pt x="81319" y="107751"/>
                  </a:lnTo>
                  <a:lnTo>
                    <a:pt x="48958" y="130065"/>
                  </a:lnTo>
                  <a:lnTo>
                    <a:pt x="41243" y="164877"/>
                  </a:lnTo>
                  <a:lnTo>
                    <a:pt x="44648" y="188880"/>
                  </a:lnTo>
                  <a:lnTo>
                    <a:pt x="54768" y="206025"/>
                  </a:lnTo>
                  <a:lnTo>
                    <a:pt x="71461" y="216312"/>
                  </a:lnTo>
                  <a:lnTo>
                    <a:pt x="94583" y="219741"/>
                  </a:lnTo>
                  <a:lnTo>
                    <a:pt x="161734" y="219741"/>
                  </a:lnTo>
                  <a:lnTo>
                    <a:pt x="161734" y="239649"/>
                  </a:lnTo>
                  <a:lnTo>
                    <a:pt x="120491" y="239649"/>
                  </a:lnTo>
                  <a:lnTo>
                    <a:pt x="117443" y="244221"/>
                  </a:lnTo>
                  <a:lnTo>
                    <a:pt x="111347" y="247269"/>
                  </a:lnTo>
                  <a:lnTo>
                    <a:pt x="103727" y="250317"/>
                  </a:lnTo>
                  <a:lnTo>
                    <a:pt x="97107" y="252317"/>
                  </a:lnTo>
                  <a:lnTo>
                    <a:pt x="90773" y="253746"/>
                  </a:lnTo>
                  <a:lnTo>
                    <a:pt x="84439" y="254603"/>
                  </a:lnTo>
                  <a:lnTo>
                    <a:pt x="77819" y="254889"/>
                  </a:lnTo>
                  <a:close/>
                </a:path>
                <a:path w="161925" h="255270">
                  <a:moveTo>
                    <a:pt x="161734" y="219741"/>
                  </a:moveTo>
                  <a:lnTo>
                    <a:pt x="99155" y="219741"/>
                  </a:lnTo>
                  <a:lnTo>
                    <a:pt x="103727" y="218217"/>
                  </a:lnTo>
                  <a:lnTo>
                    <a:pt x="109823" y="216693"/>
                  </a:lnTo>
                  <a:lnTo>
                    <a:pt x="114395" y="213645"/>
                  </a:lnTo>
                  <a:lnTo>
                    <a:pt x="118967" y="212121"/>
                  </a:lnTo>
                  <a:lnTo>
                    <a:pt x="120491" y="209073"/>
                  </a:lnTo>
                  <a:lnTo>
                    <a:pt x="120491" y="117538"/>
                  </a:lnTo>
                  <a:lnTo>
                    <a:pt x="113633" y="112656"/>
                  </a:lnTo>
                  <a:lnTo>
                    <a:pt x="106775" y="109347"/>
                  </a:lnTo>
                  <a:lnTo>
                    <a:pt x="99917" y="107465"/>
                  </a:lnTo>
                  <a:lnTo>
                    <a:pt x="93059" y="106870"/>
                  </a:lnTo>
                  <a:lnTo>
                    <a:pt x="161734" y="106870"/>
                  </a:lnTo>
                  <a:lnTo>
                    <a:pt x="161734" y="219741"/>
                  </a:lnTo>
                  <a:close/>
                </a:path>
                <a:path w="161925" h="255270">
                  <a:moveTo>
                    <a:pt x="161734" y="250317"/>
                  </a:moveTo>
                  <a:lnTo>
                    <a:pt x="120491" y="250317"/>
                  </a:lnTo>
                  <a:lnTo>
                    <a:pt x="120491" y="239649"/>
                  </a:lnTo>
                  <a:lnTo>
                    <a:pt x="161734" y="239649"/>
                  </a:lnTo>
                  <a:lnTo>
                    <a:pt x="161734" y="2503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036540" y="323469"/>
            <a:ext cx="1858645" cy="320675"/>
            <a:chOff x="2036540" y="323469"/>
            <a:chExt cx="1858645" cy="320675"/>
          </a:xfrm>
        </p:grpSpPr>
        <p:sp>
          <p:nvSpPr>
            <p:cNvPr id="17" name="object 17"/>
            <p:cNvSpPr/>
            <p:nvPr/>
          </p:nvSpPr>
          <p:spPr>
            <a:xfrm>
              <a:off x="2036534" y="395198"/>
              <a:ext cx="541655" cy="183515"/>
            </a:xfrm>
            <a:custGeom>
              <a:avLst/>
              <a:gdLst/>
              <a:ahLst/>
              <a:cxnLst/>
              <a:rect l="l" t="t" r="r" b="b"/>
              <a:pathLst>
                <a:path w="541655" h="183515">
                  <a:moveTo>
                    <a:pt x="172402" y="80962"/>
                  </a:moveTo>
                  <a:lnTo>
                    <a:pt x="159499" y="35217"/>
                  </a:lnTo>
                  <a:lnTo>
                    <a:pt x="131152" y="10147"/>
                  </a:lnTo>
                  <a:lnTo>
                    <a:pt x="131152" y="73240"/>
                  </a:lnTo>
                  <a:lnTo>
                    <a:pt x="44196" y="73240"/>
                  </a:lnTo>
                  <a:lnTo>
                    <a:pt x="50469" y="56362"/>
                  </a:lnTo>
                  <a:lnTo>
                    <a:pt x="60058" y="44475"/>
                  </a:lnTo>
                  <a:lnTo>
                    <a:pt x="72783" y="37452"/>
                  </a:lnTo>
                  <a:lnTo>
                    <a:pt x="88480" y="35140"/>
                  </a:lnTo>
                  <a:lnTo>
                    <a:pt x="105651" y="37452"/>
                  </a:lnTo>
                  <a:lnTo>
                    <a:pt x="118389" y="44475"/>
                  </a:lnTo>
                  <a:lnTo>
                    <a:pt x="126847" y="56362"/>
                  </a:lnTo>
                  <a:lnTo>
                    <a:pt x="131152" y="73240"/>
                  </a:lnTo>
                  <a:lnTo>
                    <a:pt x="131152" y="10147"/>
                  </a:lnTo>
                  <a:lnTo>
                    <a:pt x="122199" y="5765"/>
                  </a:lnTo>
                  <a:lnTo>
                    <a:pt x="105511" y="1447"/>
                  </a:lnTo>
                  <a:lnTo>
                    <a:pt x="86956" y="0"/>
                  </a:lnTo>
                  <a:lnTo>
                    <a:pt x="70142" y="1701"/>
                  </a:lnTo>
                  <a:lnTo>
                    <a:pt x="25908" y="25996"/>
                  </a:lnTo>
                  <a:lnTo>
                    <a:pt x="1689" y="73406"/>
                  </a:lnTo>
                  <a:lnTo>
                    <a:pt x="0" y="93154"/>
                  </a:lnTo>
                  <a:lnTo>
                    <a:pt x="1447" y="113461"/>
                  </a:lnTo>
                  <a:lnTo>
                    <a:pt x="24384" y="158775"/>
                  </a:lnTo>
                  <a:lnTo>
                    <a:pt x="68402" y="181495"/>
                  </a:lnTo>
                  <a:lnTo>
                    <a:pt x="86956" y="183159"/>
                  </a:lnTo>
                  <a:lnTo>
                    <a:pt x="107276" y="182016"/>
                  </a:lnTo>
                  <a:lnTo>
                    <a:pt x="124866" y="178587"/>
                  </a:lnTo>
                  <a:lnTo>
                    <a:pt x="139903" y="172872"/>
                  </a:lnTo>
                  <a:lnTo>
                    <a:pt x="152488" y="164871"/>
                  </a:lnTo>
                  <a:lnTo>
                    <a:pt x="143256" y="148018"/>
                  </a:lnTo>
                  <a:lnTo>
                    <a:pt x="135724" y="134302"/>
                  </a:lnTo>
                  <a:lnTo>
                    <a:pt x="127774" y="140296"/>
                  </a:lnTo>
                  <a:lnTo>
                    <a:pt x="117817" y="144589"/>
                  </a:lnTo>
                  <a:lnTo>
                    <a:pt x="106159" y="147154"/>
                  </a:lnTo>
                  <a:lnTo>
                    <a:pt x="93052" y="148018"/>
                  </a:lnTo>
                  <a:lnTo>
                    <a:pt x="82435" y="147396"/>
                  </a:lnTo>
                  <a:lnTo>
                    <a:pt x="47434" y="122110"/>
                  </a:lnTo>
                  <a:lnTo>
                    <a:pt x="42672" y="103822"/>
                  </a:lnTo>
                  <a:lnTo>
                    <a:pt x="169354" y="103822"/>
                  </a:lnTo>
                  <a:lnTo>
                    <a:pt x="170878" y="93154"/>
                  </a:lnTo>
                  <a:lnTo>
                    <a:pt x="172402" y="85534"/>
                  </a:lnTo>
                  <a:lnTo>
                    <a:pt x="172402" y="80962"/>
                  </a:lnTo>
                  <a:close/>
                </a:path>
                <a:path w="541655" h="183515">
                  <a:moveTo>
                    <a:pt x="358521" y="3048"/>
                  </a:moveTo>
                  <a:lnTo>
                    <a:pt x="315760" y="3048"/>
                  </a:lnTo>
                  <a:lnTo>
                    <a:pt x="270040" y="111442"/>
                  </a:lnTo>
                  <a:lnTo>
                    <a:pt x="228892" y="3048"/>
                  </a:lnTo>
                  <a:lnTo>
                    <a:pt x="183070" y="3048"/>
                  </a:lnTo>
                  <a:lnTo>
                    <a:pt x="262420" y="183172"/>
                  </a:lnTo>
                  <a:lnTo>
                    <a:pt x="277660" y="183172"/>
                  </a:lnTo>
                  <a:lnTo>
                    <a:pt x="358521" y="3048"/>
                  </a:lnTo>
                  <a:close/>
                </a:path>
                <a:path w="541655" h="183515">
                  <a:moveTo>
                    <a:pt x="541591" y="80962"/>
                  </a:moveTo>
                  <a:lnTo>
                    <a:pt x="528739" y="35217"/>
                  </a:lnTo>
                  <a:lnTo>
                    <a:pt x="518731" y="22948"/>
                  </a:lnTo>
                  <a:lnTo>
                    <a:pt x="506361" y="12941"/>
                  </a:lnTo>
                  <a:lnTo>
                    <a:pt x="500354" y="9906"/>
                  </a:lnTo>
                  <a:lnTo>
                    <a:pt x="500354" y="73240"/>
                  </a:lnTo>
                  <a:lnTo>
                    <a:pt x="414909" y="73240"/>
                  </a:lnTo>
                  <a:lnTo>
                    <a:pt x="420992" y="56362"/>
                  </a:lnTo>
                  <a:lnTo>
                    <a:pt x="430047" y="44475"/>
                  </a:lnTo>
                  <a:lnTo>
                    <a:pt x="442226" y="37452"/>
                  </a:lnTo>
                  <a:lnTo>
                    <a:pt x="457682" y="35140"/>
                  </a:lnTo>
                  <a:lnTo>
                    <a:pt x="474840" y="37452"/>
                  </a:lnTo>
                  <a:lnTo>
                    <a:pt x="487591" y="44475"/>
                  </a:lnTo>
                  <a:lnTo>
                    <a:pt x="496036" y="56362"/>
                  </a:lnTo>
                  <a:lnTo>
                    <a:pt x="500354" y="73240"/>
                  </a:lnTo>
                  <a:lnTo>
                    <a:pt x="500354" y="9906"/>
                  </a:lnTo>
                  <a:lnTo>
                    <a:pt x="492163" y="5765"/>
                  </a:lnTo>
                  <a:lnTo>
                    <a:pt x="475983" y="1447"/>
                  </a:lnTo>
                  <a:lnTo>
                    <a:pt x="457682" y="0"/>
                  </a:lnTo>
                  <a:lnTo>
                    <a:pt x="440207" y="1701"/>
                  </a:lnTo>
                  <a:lnTo>
                    <a:pt x="396621" y="25996"/>
                  </a:lnTo>
                  <a:lnTo>
                    <a:pt x="372186" y="73406"/>
                  </a:lnTo>
                  <a:lnTo>
                    <a:pt x="370713" y="93154"/>
                  </a:lnTo>
                  <a:lnTo>
                    <a:pt x="372148" y="113461"/>
                  </a:lnTo>
                  <a:lnTo>
                    <a:pt x="393573" y="158775"/>
                  </a:lnTo>
                  <a:lnTo>
                    <a:pt x="438226" y="181495"/>
                  </a:lnTo>
                  <a:lnTo>
                    <a:pt x="457682" y="183159"/>
                  </a:lnTo>
                  <a:lnTo>
                    <a:pt x="477964" y="182016"/>
                  </a:lnTo>
                  <a:lnTo>
                    <a:pt x="495401" y="178587"/>
                  </a:lnTo>
                  <a:lnTo>
                    <a:pt x="510006" y="172872"/>
                  </a:lnTo>
                  <a:lnTo>
                    <a:pt x="521779" y="164871"/>
                  </a:lnTo>
                  <a:lnTo>
                    <a:pt x="513321" y="148018"/>
                  </a:lnTo>
                  <a:lnTo>
                    <a:pt x="506450" y="134302"/>
                  </a:lnTo>
                  <a:lnTo>
                    <a:pt x="497852" y="140296"/>
                  </a:lnTo>
                  <a:lnTo>
                    <a:pt x="487972" y="144589"/>
                  </a:lnTo>
                  <a:lnTo>
                    <a:pt x="476656" y="147154"/>
                  </a:lnTo>
                  <a:lnTo>
                    <a:pt x="463778" y="148018"/>
                  </a:lnTo>
                  <a:lnTo>
                    <a:pt x="452920" y="147396"/>
                  </a:lnTo>
                  <a:lnTo>
                    <a:pt x="416864" y="122110"/>
                  </a:lnTo>
                  <a:lnTo>
                    <a:pt x="413385" y="103822"/>
                  </a:lnTo>
                  <a:lnTo>
                    <a:pt x="538543" y="103822"/>
                  </a:lnTo>
                  <a:lnTo>
                    <a:pt x="541591" y="93154"/>
                  </a:lnTo>
                  <a:lnTo>
                    <a:pt x="541591" y="80962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11659" y="395192"/>
              <a:ext cx="297465" cy="24879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913697" y="398240"/>
              <a:ext cx="259715" cy="180340"/>
            </a:xfrm>
            <a:custGeom>
              <a:avLst/>
              <a:gdLst/>
              <a:ahLst/>
              <a:cxnLst/>
              <a:rect l="l" t="t" r="r" b="b"/>
              <a:pathLst>
                <a:path w="259714" h="180340">
                  <a:moveTo>
                    <a:pt x="192214" y="180117"/>
                  </a:moveTo>
                  <a:lnTo>
                    <a:pt x="176974" y="180117"/>
                  </a:lnTo>
                  <a:lnTo>
                    <a:pt x="129730" y="71723"/>
                  </a:lnTo>
                  <a:lnTo>
                    <a:pt x="80867" y="180117"/>
                  </a:lnTo>
                  <a:lnTo>
                    <a:pt x="67151" y="180117"/>
                  </a:lnTo>
                  <a:lnTo>
                    <a:pt x="0" y="0"/>
                  </a:lnTo>
                  <a:lnTo>
                    <a:pt x="42767" y="0"/>
                  </a:lnTo>
                  <a:lnTo>
                    <a:pt x="77819" y="105346"/>
                  </a:lnTo>
                  <a:lnTo>
                    <a:pt x="122110" y="0"/>
                  </a:lnTo>
                  <a:lnTo>
                    <a:pt x="135826" y="0"/>
                  </a:lnTo>
                  <a:lnTo>
                    <a:pt x="180022" y="105346"/>
                  </a:lnTo>
                  <a:lnTo>
                    <a:pt x="218217" y="0"/>
                  </a:lnTo>
                  <a:lnTo>
                    <a:pt x="259365" y="0"/>
                  </a:lnTo>
                  <a:lnTo>
                    <a:pt x="192214" y="1801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97447" y="323469"/>
              <a:ext cx="155638" cy="25031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86613" y="395192"/>
              <a:ext cx="170878" cy="18316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91020" y="395192"/>
              <a:ext cx="303657" cy="183165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3940397" y="329660"/>
            <a:ext cx="53975" cy="248920"/>
          </a:xfrm>
          <a:custGeom>
            <a:avLst/>
            <a:gdLst/>
            <a:ahLst/>
            <a:cxnLst/>
            <a:rect l="l" t="t" r="r" b="b"/>
            <a:pathLst>
              <a:path w="53975" h="248920">
                <a:moveTo>
                  <a:pt x="33528" y="181546"/>
                </a:moveTo>
                <a:lnTo>
                  <a:pt x="16764" y="181546"/>
                </a:lnTo>
                <a:lnTo>
                  <a:pt x="11618" y="144128"/>
                </a:lnTo>
                <a:lnTo>
                  <a:pt x="7810" y="112871"/>
                </a:lnTo>
                <a:lnTo>
                  <a:pt x="5405" y="87115"/>
                </a:lnTo>
                <a:lnTo>
                  <a:pt x="4572" y="67055"/>
                </a:lnTo>
                <a:lnTo>
                  <a:pt x="4572" y="0"/>
                </a:lnTo>
                <a:lnTo>
                  <a:pt x="47244" y="0"/>
                </a:lnTo>
                <a:lnTo>
                  <a:pt x="47244" y="67055"/>
                </a:lnTo>
                <a:lnTo>
                  <a:pt x="46386" y="86472"/>
                </a:lnTo>
                <a:lnTo>
                  <a:pt x="43815" y="112299"/>
                </a:lnTo>
                <a:lnTo>
                  <a:pt x="39494" y="144342"/>
                </a:lnTo>
                <a:lnTo>
                  <a:pt x="33528" y="181546"/>
                </a:lnTo>
                <a:close/>
              </a:path>
              <a:path w="53975" h="248920">
                <a:moveTo>
                  <a:pt x="35052" y="248697"/>
                </a:moveTo>
                <a:lnTo>
                  <a:pt x="19812" y="248697"/>
                </a:lnTo>
                <a:lnTo>
                  <a:pt x="13716" y="245649"/>
                </a:lnTo>
                <a:lnTo>
                  <a:pt x="3048" y="234981"/>
                </a:lnTo>
                <a:lnTo>
                  <a:pt x="0" y="228885"/>
                </a:lnTo>
                <a:lnTo>
                  <a:pt x="0" y="213550"/>
                </a:lnTo>
                <a:lnTo>
                  <a:pt x="3048" y="207454"/>
                </a:lnTo>
                <a:lnTo>
                  <a:pt x="7620" y="201358"/>
                </a:lnTo>
                <a:lnTo>
                  <a:pt x="13716" y="196786"/>
                </a:lnTo>
                <a:lnTo>
                  <a:pt x="19812" y="193738"/>
                </a:lnTo>
                <a:lnTo>
                  <a:pt x="35052" y="193738"/>
                </a:lnTo>
                <a:lnTo>
                  <a:pt x="41148" y="196786"/>
                </a:lnTo>
                <a:lnTo>
                  <a:pt x="45720" y="201358"/>
                </a:lnTo>
                <a:lnTo>
                  <a:pt x="51911" y="207454"/>
                </a:lnTo>
                <a:lnTo>
                  <a:pt x="53435" y="213550"/>
                </a:lnTo>
                <a:lnTo>
                  <a:pt x="53435" y="228885"/>
                </a:lnTo>
                <a:lnTo>
                  <a:pt x="51911" y="234981"/>
                </a:lnTo>
                <a:lnTo>
                  <a:pt x="45720" y="239553"/>
                </a:lnTo>
                <a:lnTo>
                  <a:pt x="41148" y="245649"/>
                </a:lnTo>
                <a:lnTo>
                  <a:pt x="35052" y="248697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29233" y="1440561"/>
            <a:ext cx="94583" cy="9458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090707" y="1333690"/>
            <a:ext cx="1655445" cy="317500"/>
            <a:chOff x="1090707" y="1333690"/>
            <a:chExt cx="1655445" cy="317500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0707" y="1339786"/>
              <a:ext cx="149542" cy="24269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3110" y="1402365"/>
              <a:ext cx="161734" cy="18316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59896" y="1339786"/>
              <a:ext cx="180022" cy="24269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84210" y="1402365"/>
              <a:ext cx="152495" cy="24879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70329" y="1333690"/>
              <a:ext cx="140398" cy="24879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42636" y="1402365"/>
              <a:ext cx="161734" cy="18316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39422" y="1402365"/>
              <a:ext cx="270033" cy="18316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46032" y="1333690"/>
              <a:ext cx="61594" cy="252095"/>
            </a:xfrm>
            <a:custGeom>
              <a:avLst/>
              <a:gdLst/>
              <a:ahLst/>
              <a:cxnLst/>
              <a:rect l="l" t="t" r="r" b="b"/>
              <a:pathLst>
                <a:path w="61594" h="252094">
                  <a:moveTo>
                    <a:pt x="61055" y="251841"/>
                  </a:moveTo>
                  <a:lnTo>
                    <a:pt x="34115" y="248420"/>
                  </a:lnTo>
                  <a:lnTo>
                    <a:pt x="15061" y="238267"/>
                  </a:lnTo>
                  <a:lnTo>
                    <a:pt x="3740" y="22154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977"/>
                  </a:lnTo>
                  <a:lnTo>
                    <a:pt x="33528" y="210597"/>
                  </a:lnTo>
                  <a:lnTo>
                    <a:pt x="39719" y="215169"/>
                  </a:lnTo>
                  <a:lnTo>
                    <a:pt x="44291" y="221265"/>
                  </a:lnTo>
                  <a:lnTo>
                    <a:pt x="51911" y="222789"/>
                  </a:lnTo>
                  <a:lnTo>
                    <a:pt x="61055" y="222789"/>
                  </a:lnTo>
                  <a:lnTo>
                    <a:pt x="61055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31471" y="1402365"/>
              <a:ext cx="114490" cy="183165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1203960" y="1912620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1527048" y="1794605"/>
            <a:ext cx="566420" cy="207645"/>
            <a:chOff x="1527048" y="1794605"/>
            <a:chExt cx="566420" cy="207645"/>
          </a:xfrm>
        </p:grpSpPr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27048" y="1794605"/>
              <a:ext cx="279177" cy="20745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38229" y="1796129"/>
              <a:ext cx="140398" cy="20135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98440" y="1849469"/>
              <a:ext cx="94583" cy="151066"/>
            </a:xfrm>
            <a:prstGeom prst="rect">
              <a:avLst/>
            </a:prstGeom>
          </p:spPr>
        </p:pic>
      </p:grpSp>
      <p:sp>
        <p:nvSpPr>
          <p:cNvPr id="40" name="object 40"/>
          <p:cNvSpPr/>
          <p:nvPr/>
        </p:nvSpPr>
        <p:spPr>
          <a:xfrm>
            <a:off x="1203960" y="2314955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1517904" y="2197417"/>
            <a:ext cx="908050" cy="207645"/>
            <a:chOff x="1517904" y="2197417"/>
            <a:chExt cx="908050" cy="207645"/>
          </a:xfrm>
        </p:grpSpPr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17904" y="2197417"/>
              <a:ext cx="112871" cy="20754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50587" y="2252376"/>
              <a:ext cx="135826" cy="15106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12321" y="2252376"/>
              <a:ext cx="117443" cy="14954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55673" y="2252376"/>
              <a:ext cx="247173" cy="15106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231897" y="2252376"/>
              <a:ext cx="193643" cy="151066"/>
            </a:xfrm>
            <a:prstGeom prst="rect">
              <a:avLst/>
            </a:prstGeom>
          </p:spPr>
        </p:pic>
      </p:grpSp>
      <p:sp>
        <p:nvSpPr>
          <p:cNvPr id="47" name="object 47"/>
          <p:cNvSpPr/>
          <p:nvPr/>
        </p:nvSpPr>
        <p:spPr>
          <a:xfrm>
            <a:off x="1203960" y="2717292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1528571" y="2597276"/>
            <a:ext cx="781050" cy="209550"/>
            <a:chOff x="1528571" y="2597276"/>
            <a:chExt cx="781050" cy="209550"/>
          </a:xfrm>
        </p:grpSpPr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28571" y="2601848"/>
              <a:ext cx="277653" cy="20440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827561" y="2597276"/>
              <a:ext cx="126587" cy="20897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984628" y="2601849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95" y="32099"/>
                  </a:moveTo>
                  <a:lnTo>
                    <a:pt x="29051" y="32099"/>
                  </a:lnTo>
                  <a:lnTo>
                    <a:pt x="26003" y="30575"/>
                  </a:lnTo>
                  <a:lnTo>
                    <a:pt x="22955" y="27432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2767" y="30575"/>
                  </a:lnTo>
                  <a:lnTo>
                    <a:pt x="38195" y="32099"/>
                  </a:lnTo>
                  <a:close/>
                </a:path>
                <a:path w="50800" h="203200">
                  <a:moveTo>
                    <a:pt x="45815" y="202977"/>
                  </a:moveTo>
                  <a:lnTo>
                    <a:pt x="19907" y="202977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5815" y="54959"/>
                  </a:lnTo>
                  <a:lnTo>
                    <a:pt x="45815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062448" y="2655188"/>
              <a:ext cx="247173" cy="151066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1203960" y="3121151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1527048" y="3006089"/>
            <a:ext cx="490220" cy="203200"/>
            <a:chOff x="1527048" y="3006089"/>
            <a:chExt cx="490220" cy="203200"/>
          </a:xfrm>
        </p:grpSpPr>
        <p:pic>
          <p:nvPicPr>
            <p:cNvPr id="55" name="object 5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27048" y="3006089"/>
              <a:ext cx="263937" cy="20307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810797" y="3019901"/>
              <a:ext cx="205930" cy="189261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112835" y="3000089"/>
            <a:ext cx="247173" cy="209073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2449925" y="3000089"/>
            <a:ext cx="666750" cy="209550"/>
            <a:chOff x="2449925" y="3000089"/>
            <a:chExt cx="666750" cy="209550"/>
          </a:xfrm>
        </p:grpSpPr>
        <p:pic>
          <p:nvPicPr>
            <p:cNvPr id="59" name="object 5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449925" y="3058096"/>
              <a:ext cx="132778" cy="15106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602515" y="3019901"/>
              <a:ext cx="93059" cy="18926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721483" y="3000089"/>
              <a:ext cx="116014" cy="20754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864929" y="3058096"/>
              <a:ext cx="134207" cy="15106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029711" y="3058096"/>
              <a:ext cx="86868" cy="149542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3206591" y="3000089"/>
            <a:ext cx="624205" cy="264160"/>
            <a:chOff x="3206591" y="3000089"/>
            <a:chExt cx="624205" cy="264160"/>
          </a:xfrm>
        </p:grpSpPr>
        <p:pic>
          <p:nvPicPr>
            <p:cNvPr id="65" name="object 6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206591" y="3058096"/>
              <a:ext cx="122110" cy="15106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354609" y="3000089"/>
              <a:ext cx="117443" cy="20754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501009" y="3004661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95" y="32099"/>
                  </a:moveTo>
                  <a:lnTo>
                    <a:pt x="29051" y="32099"/>
                  </a:lnTo>
                  <a:lnTo>
                    <a:pt x="26003" y="30575"/>
                  </a:lnTo>
                  <a:lnTo>
                    <a:pt x="22955" y="27527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527"/>
                  </a:lnTo>
                  <a:lnTo>
                    <a:pt x="42767" y="30575"/>
                  </a:lnTo>
                  <a:lnTo>
                    <a:pt x="38195" y="32099"/>
                  </a:lnTo>
                  <a:close/>
                </a:path>
                <a:path w="50800" h="203200">
                  <a:moveTo>
                    <a:pt x="45815" y="202977"/>
                  </a:moveTo>
                  <a:lnTo>
                    <a:pt x="19907" y="202977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6483"/>
                  </a:lnTo>
                  <a:lnTo>
                    <a:pt x="45815" y="56483"/>
                  </a:lnTo>
                  <a:lnTo>
                    <a:pt x="45815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588067" y="3058096"/>
              <a:ext cx="128111" cy="20602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735990" y="3058096"/>
              <a:ext cx="94583" cy="151066"/>
            </a:xfrm>
            <a:prstGeom prst="rect">
              <a:avLst/>
            </a:prstGeom>
          </p:spPr>
        </p:pic>
      </p:grpSp>
      <p:pic>
        <p:nvPicPr>
          <p:cNvPr id="70" name="object 7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29233" y="4019454"/>
            <a:ext cx="94583" cy="94583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069371" y="3912584"/>
            <a:ext cx="2414873" cy="251936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1203960" y="4491227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1507236" y="4370355"/>
            <a:ext cx="851535" cy="209550"/>
            <a:chOff x="1507236" y="4370355"/>
            <a:chExt cx="851535" cy="209550"/>
          </a:xfrm>
        </p:grpSpPr>
        <p:pic>
          <p:nvPicPr>
            <p:cNvPr id="74" name="object 7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507236" y="4373498"/>
              <a:ext cx="164687" cy="20297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693354" y="4370355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454"/>
                  </a:lnTo>
                  <a:lnTo>
                    <a:pt x="12573" y="198405"/>
                  </a:lnTo>
                  <a:lnTo>
                    <a:pt x="3143" y="184642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7432" y="175545"/>
                  </a:lnTo>
                  <a:lnTo>
                    <a:pt x="36576" y="184689"/>
                  </a:lnTo>
                  <a:lnTo>
                    <a:pt x="42672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774126" y="4428458"/>
              <a:ext cx="195262" cy="148018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996916" y="4428458"/>
              <a:ext cx="247078" cy="151066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263902" y="4390262"/>
              <a:ext cx="94583" cy="189261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2453068" y="4370355"/>
            <a:ext cx="290195" cy="209550"/>
            <a:chOff x="2453068" y="4370355"/>
            <a:chExt cx="290195" cy="209550"/>
          </a:xfrm>
        </p:grpSpPr>
        <p:pic>
          <p:nvPicPr>
            <p:cNvPr id="80" name="object 8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453068" y="4428458"/>
              <a:ext cx="125063" cy="151066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2608605" y="4370361"/>
              <a:ext cx="134620" cy="209550"/>
            </a:xfrm>
            <a:custGeom>
              <a:avLst/>
              <a:gdLst/>
              <a:ahLst/>
              <a:cxnLst/>
              <a:rect l="l" t="t" r="r" b="b"/>
              <a:pathLst>
                <a:path w="134619" h="209550">
                  <a:moveTo>
                    <a:pt x="50380" y="186220"/>
                  </a:moveTo>
                  <a:lnTo>
                    <a:pt x="44284" y="186220"/>
                  </a:lnTo>
                  <a:lnTo>
                    <a:pt x="38188" y="184696"/>
                  </a:lnTo>
                  <a:lnTo>
                    <a:pt x="28956" y="175552"/>
                  </a:lnTo>
                  <a:lnTo>
                    <a:pt x="25908" y="169456"/>
                  </a:lnTo>
                  <a:lnTo>
                    <a:pt x="25908" y="101"/>
                  </a:lnTo>
                  <a:lnTo>
                    <a:pt x="0" y="101"/>
                  </a:lnTo>
                  <a:lnTo>
                    <a:pt x="0" y="164884"/>
                  </a:lnTo>
                  <a:lnTo>
                    <a:pt x="3149" y="184696"/>
                  </a:lnTo>
                  <a:lnTo>
                    <a:pt x="12585" y="198488"/>
                  </a:lnTo>
                  <a:lnTo>
                    <a:pt x="28333" y="206552"/>
                  </a:lnTo>
                  <a:lnTo>
                    <a:pt x="50380" y="209169"/>
                  </a:lnTo>
                  <a:lnTo>
                    <a:pt x="50380" y="186220"/>
                  </a:lnTo>
                  <a:close/>
                </a:path>
                <a:path w="134619" h="209550">
                  <a:moveTo>
                    <a:pt x="134200" y="186220"/>
                  </a:moveTo>
                  <a:lnTo>
                    <a:pt x="126580" y="186220"/>
                  </a:lnTo>
                  <a:lnTo>
                    <a:pt x="120484" y="184696"/>
                  </a:lnTo>
                  <a:lnTo>
                    <a:pt x="111340" y="175552"/>
                  </a:lnTo>
                  <a:lnTo>
                    <a:pt x="109816" y="169456"/>
                  </a:lnTo>
                  <a:lnTo>
                    <a:pt x="109816" y="0"/>
                  </a:lnTo>
                  <a:lnTo>
                    <a:pt x="83908" y="0"/>
                  </a:lnTo>
                  <a:lnTo>
                    <a:pt x="83908" y="164884"/>
                  </a:lnTo>
                  <a:lnTo>
                    <a:pt x="87058" y="184645"/>
                  </a:lnTo>
                  <a:lnTo>
                    <a:pt x="96481" y="198412"/>
                  </a:lnTo>
                  <a:lnTo>
                    <a:pt x="112204" y="206451"/>
                  </a:lnTo>
                  <a:lnTo>
                    <a:pt x="134200" y="209080"/>
                  </a:lnTo>
                  <a:lnTo>
                    <a:pt x="134200" y="18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840450" y="4373498"/>
            <a:ext cx="352425" cy="207549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3223450" y="4376547"/>
            <a:ext cx="265430" cy="205104"/>
            <a:chOff x="3223450" y="4376547"/>
            <a:chExt cx="265430" cy="205104"/>
          </a:xfrm>
        </p:grpSpPr>
        <p:pic>
          <p:nvPicPr>
            <p:cNvPr id="84" name="object 8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394233" y="4428458"/>
              <a:ext cx="94583" cy="151066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223450" y="4376547"/>
              <a:ext cx="140303" cy="204501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3601688" y="4370451"/>
            <a:ext cx="564515" cy="209550"/>
            <a:chOff x="3601688" y="4370451"/>
            <a:chExt cx="564515" cy="209550"/>
          </a:xfrm>
        </p:grpSpPr>
        <p:pic>
          <p:nvPicPr>
            <p:cNvPr id="87" name="object 8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601688" y="4370451"/>
              <a:ext cx="117538" cy="206025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748182" y="4428458"/>
              <a:ext cx="417957" cy="151066"/>
            </a:xfrm>
            <a:prstGeom prst="rect">
              <a:avLst/>
            </a:prstGeom>
          </p:spPr>
        </p:pic>
      </p:grpSp>
      <p:grpSp>
        <p:nvGrpSpPr>
          <p:cNvPr id="89" name="object 89"/>
          <p:cNvGrpSpPr/>
          <p:nvPr/>
        </p:nvGrpSpPr>
        <p:grpSpPr>
          <a:xfrm>
            <a:off x="4266819" y="4373498"/>
            <a:ext cx="331470" cy="207645"/>
            <a:chOff x="4266819" y="4373498"/>
            <a:chExt cx="331470" cy="207645"/>
          </a:xfrm>
        </p:grpSpPr>
        <p:pic>
          <p:nvPicPr>
            <p:cNvPr id="90" name="object 9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266819" y="4373498"/>
              <a:ext cx="111442" cy="207549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410265" y="4375022"/>
              <a:ext cx="125063" cy="20145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4570476" y="4376927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5">
                  <a:moveTo>
                    <a:pt x="27432" y="201168"/>
                  </a:moveTo>
                  <a:lnTo>
                    <a:pt x="0" y="201168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4724495" y="4390263"/>
            <a:ext cx="953769" cy="189865"/>
            <a:chOff x="4724495" y="4390263"/>
            <a:chExt cx="953769" cy="189865"/>
          </a:xfrm>
        </p:grpSpPr>
        <p:pic>
          <p:nvPicPr>
            <p:cNvPr id="94" name="object 9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724495" y="4428458"/>
              <a:ext cx="196786" cy="148018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950237" y="4428458"/>
              <a:ext cx="125158" cy="151066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096732" y="4428458"/>
              <a:ext cx="94583" cy="151066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211127" y="4390263"/>
              <a:ext cx="244125" cy="189261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484209" y="4428458"/>
              <a:ext cx="193738" cy="151066"/>
            </a:xfrm>
            <a:prstGeom prst="rect">
              <a:avLst/>
            </a:prstGeom>
          </p:spPr>
        </p:pic>
      </p:grpSp>
      <p:sp>
        <p:nvSpPr>
          <p:cNvPr id="99" name="object 99"/>
          <p:cNvSpPr/>
          <p:nvPr/>
        </p:nvSpPr>
        <p:spPr>
          <a:xfrm>
            <a:off x="1203960" y="4893564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0" name="object 100"/>
          <p:cNvGrpSpPr/>
          <p:nvPr/>
        </p:nvGrpSpPr>
        <p:grpSpPr>
          <a:xfrm>
            <a:off x="1517904" y="4776311"/>
            <a:ext cx="651510" cy="207645"/>
            <a:chOff x="1517904" y="4776311"/>
            <a:chExt cx="651510" cy="207645"/>
          </a:xfrm>
        </p:grpSpPr>
        <p:pic>
          <p:nvPicPr>
            <p:cNvPr id="101" name="object 10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517904" y="4776311"/>
              <a:ext cx="112871" cy="207549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650587" y="4831270"/>
              <a:ext cx="132778" cy="151066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810797" y="4831270"/>
              <a:ext cx="195262" cy="148018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033587" y="4831270"/>
              <a:ext cx="135826" cy="151066"/>
            </a:xfrm>
            <a:prstGeom prst="rect">
              <a:avLst/>
            </a:prstGeom>
          </p:spPr>
        </p:pic>
      </p:grpSp>
      <p:grpSp>
        <p:nvGrpSpPr>
          <p:cNvPr id="105" name="object 105"/>
          <p:cNvGrpSpPr/>
          <p:nvPr/>
        </p:nvGrpSpPr>
        <p:grpSpPr>
          <a:xfrm>
            <a:off x="2277618" y="4773263"/>
            <a:ext cx="563245" cy="209550"/>
            <a:chOff x="2277618" y="4773263"/>
            <a:chExt cx="563245" cy="209550"/>
          </a:xfrm>
        </p:grpSpPr>
        <p:pic>
          <p:nvPicPr>
            <p:cNvPr id="106" name="object 106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277618" y="4773263"/>
              <a:ext cx="115919" cy="20602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422493" y="4831270"/>
              <a:ext cx="418052" cy="151066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2941224" y="4776311"/>
            <a:ext cx="332740" cy="207645"/>
            <a:chOff x="2941224" y="4776311"/>
            <a:chExt cx="332740" cy="207645"/>
          </a:xfrm>
        </p:grpSpPr>
        <p:pic>
          <p:nvPicPr>
            <p:cNvPr id="109" name="object 10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941224" y="4776311"/>
              <a:ext cx="112871" cy="207549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086100" y="4777835"/>
              <a:ext cx="123539" cy="201453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3246119" y="4779264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5">
                  <a:moveTo>
                    <a:pt x="27432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2" name="object 112"/>
          <p:cNvGrpSpPr/>
          <p:nvPr/>
        </p:nvGrpSpPr>
        <p:grpSpPr>
          <a:xfrm>
            <a:off x="3391185" y="4773263"/>
            <a:ext cx="730885" cy="209550"/>
            <a:chOff x="3391185" y="4773263"/>
            <a:chExt cx="730885" cy="209550"/>
          </a:xfrm>
        </p:grpSpPr>
        <p:pic>
          <p:nvPicPr>
            <p:cNvPr id="113" name="object 11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391185" y="4831270"/>
              <a:ext cx="96107" cy="151066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3517861" y="4773269"/>
              <a:ext cx="604520" cy="209550"/>
            </a:xfrm>
            <a:custGeom>
              <a:avLst/>
              <a:gdLst/>
              <a:ahLst/>
              <a:cxnLst/>
              <a:rect l="l" t="t" r="r" b="b"/>
              <a:pathLst>
                <a:path w="604520" h="209550">
                  <a:moveTo>
                    <a:pt x="50292" y="186220"/>
                  </a:moveTo>
                  <a:lnTo>
                    <a:pt x="42672" y="186220"/>
                  </a:lnTo>
                  <a:lnTo>
                    <a:pt x="36576" y="184696"/>
                  </a:lnTo>
                  <a:lnTo>
                    <a:pt x="27432" y="175552"/>
                  </a:lnTo>
                  <a:lnTo>
                    <a:pt x="25908" y="169456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164884"/>
                  </a:lnTo>
                  <a:lnTo>
                    <a:pt x="3136" y="184645"/>
                  </a:lnTo>
                  <a:lnTo>
                    <a:pt x="12573" y="198412"/>
                  </a:lnTo>
                  <a:lnTo>
                    <a:pt x="28282" y="206451"/>
                  </a:lnTo>
                  <a:lnTo>
                    <a:pt x="50292" y="209080"/>
                  </a:lnTo>
                  <a:lnTo>
                    <a:pt x="50292" y="186220"/>
                  </a:lnTo>
                  <a:close/>
                </a:path>
                <a:path w="604520" h="209550">
                  <a:moveTo>
                    <a:pt x="198208" y="196888"/>
                  </a:moveTo>
                  <a:lnTo>
                    <a:pt x="193090" y="192620"/>
                  </a:lnTo>
                  <a:lnTo>
                    <a:pt x="189255" y="186778"/>
                  </a:lnTo>
                  <a:lnTo>
                    <a:pt x="186855" y="179527"/>
                  </a:lnTo>
                  <a:lnTo>
                    <a:pt x="186016" y="170967"/>
                  </a:lnTo>
                  <a:lnTo>
                    <a:pt x="186016" y="131254"/>
                  </a:lnTo>
                  <a:lnTo>
                    <a:pt x="185928" y="116014"/>
                  </a:lnTo>
                  <a:lnTo>
                    <a:pt x="172300" y="71716"/>
                  </a:lnTo>
                  <a:lnTo>
                    <a:pt x="126580" y="58000"/>
                  </a:lnTo>
                  <a:lnTo>
                    <a:pt x="119951" y="58267"/>
                  </a:lnTo>
                  <a:lnTo>
                    <a:pt x="80772" y="71716"/>
                  </a:lnTo>
                  <a:lnTo>
                    <a:pt x="91440" y="93154"/>
                  </a:lnTo>
                  <a:lnTo>
                    <a:pt x="98894" y="88023"/>
                  </a:lnTo>
                  <a:lnTo>
                    <a:pt x="107645" y="84150"/>
                  </a:lnTo>
                  <a:lnTo>
                    <a:pt x="117843" y="81711"/>
                  </a:lnTo>
                  <a:lnTo>
                    <a:pt x="129628" y="80860"/>
                  </a:lnTo>
                  <a:lnTo>
                    <a:pt x="142760" y="83146"/>
                  </a:lnTo>
                  <a:lnTo>
                    <a:pt x="152298" y="89865"/>
                  </a:lnTo>
                  <a:lnTo>
                    <a:pt x="158140" y="100876"/>
                  </a:lnTo>
                  <a:lnTo>
                    <a:pt x="160108" y="116014"/>
                  </a:lnTo>
                  <a:lnTo>
                    <a:pt x="160108" y="134302"/>
                  </a:lnTo>
                  <a:lnTo>
                    <a:pt x="160108" y="169443"/>
                  </a:lnTo>
                  <a:lnTo>
                    <a:pt x="152730" y="178333"/>
                  </a:lnTo>
                  <a:lnTo>
                    <a:pt x="144487" y="184492"/>
                  </a:lnTo>
                  <a:lnTo>
                    <a:pt x="135686" y="188099"/>
                  </a:lnTo>
                  <a:lnTo>
                    <a:pt x="126580" y="189255"/>
                  </a:lnTo>
                  <a:lnTo>
                    <a:pt x="114528" y="187833"/>
                  </a:lnTo>
                  <a:lnTo>
                    <a:pt x="105930" y="183540"/>
                  </a:lnTo>
                  <a:lnTo>
                    <a:pt x="100774" y="176403"/>
                  </a:lnTo>
                  <a:lnTo>
                    <a:pt x="99060" y="166395"/>
                  </a:lnTo>
                  <a:lnTo>
                    <a:pt x="99898" y="159575"/>
                  </a:lnTo>
                  <a:lnTo>
                    <a:pt x="133629" y="132067"/>
                  </a:lnTo>
                  <a:lnTo>
                    <a:pt x="143344" y="131254"/>
                  </a:lnTo>
                  <a:lnTo>
                    <a:pt x="146392" y="131254"/>
                  </a:lnTo>
                  <a:lnTo>
                    <a:pt x="152488" y="132778"/>
                  </a:lnTo>
                  <a:lnTo>
                    <a:pt x="160108" y="134302"/>
                  </a:lnTo>
                  <a:lnTo>
                    <a:pt x="160108" y="116014"/>
                  </a:lnTo>
                  <a:lnTo>
                    <a:pt x="147916" y="112966"/>
                  </a:lnTo>
                  <a:lnTo>
                    <a:pt x="141820" y="112966"/>
                  </a:lnTo>
                  <a:lnTo>
                    <a:pt x="102958" y="121323"/>
                  </a:lnTo>
                  <a:lnTo>
                    <a:pt x="74320" y="155460"/>
                  </a:lnTo>
                  <a:lnTo>
                    <a:pt x="73152" y="166395"/>
                  </a:lnTo>
                  <a:lnTo>
                    <a:pt x="73990" y="175234"/>
                  </a:lnTo>
                  <a:lnTo>
                    <a:pt x="99441" y="205841"/>
                  </a:lnTo>
                  <a:lnTo>
                    <a:pt x="115824" y="209080"/>
                  </a:lnTo>
                  <a:lnTo>
                    <a:pt x="130759" y="207911"/>
                  </a:lnTo>
                  <a:lnTo>
                    <a:pt x="143535" y="204317"/>
                  </a:lnTo>
                  <a:lnTo>
                    <a:pt x="154279" y="198145"/>
                  </a:lnTo>
                  <a:lnTo>
                    <a:pt x="163156" y="189255"/>
                  </a:lnTo>
                  <a:lnTo>
                    <a:pt x="166204" y="196888"/>
                  </a:lnTo>
                  <a:lnTo>
                    <a:pt x="169252" y="201460"/>
                  </a:lnTo>
                  <a:lnTo>
                    <a:pt x="173824" y="204508"/>
                  </a:lnTo>
                  <a:lnTo>
                    <a:pt x="179920" y="207556"/>
                  </a:lnTo>
                  <a:lnTo>
                    <a:pt x="187540" y="209080"/>
                  </a:lnTo>
                  <a:lnTo>
                    <a:pt x="198208" y="209080"/>
                  </a:lnTo>
                  <a:lnTo>
                    <a:pt x="198208" y="196888"/>
                  </a:lnTo>
                  <a:close/>
                </a:path>
                <a:path w="604520" h="209550">
                  <a:moveTo>
                    <a:pt x="344805" y="59537"/>
                  </a:moveTo>
                  <a:lnTo>
                    <a:pt x="317373" y="59537"/>
                  </a:lnTo>
                  <a:lnTo>
                    <a:pt x="277647" y="161734"/>
                  </a:lnTo>
                  <a:lnTo>
                    <a:pt x="239547" y="59537"/>
                  </a:lnTo>
                  <a:lnTo>
                    <a:pt x="210591" y="59537"/>
                  </a:lnTo>
                  <a:lnTo>
                    <a:pt x="273075" y="209080"/>
                  </a:lnTo>
                  <a:lnTo>
                    <a:pt x="280695" y="209080"/>
                  </a:lnTo>
                  <a:lnTo>
                    <a:pt x="344805" y="59537"/>
                  </a:lnTo>
                  <a:close/>
                </a:path>
                <a:path w="604520" h="209550">
                  <a:moveTo>
                    <a:pt x="489673" y="120586"/>
                  </a:moveTo>
                  <a:lnTo>
                    <a:pt x="476631" y="79349"/>
                  </a:lnTo>
                  <a:lnTo>
                    <a:pt x="463677" y="67475"/>
                  </a:lnTo>
                  <a:lnTo>
                    <a:pt x="463677" y="117538"/>
                  </a:lnTo>
                  <a:lnTo>
                    <a:pt x="382905" y="117538"/>
                  </a:lnTo>
                  <a:lnTo>
                    <a:pt x="409384" y="81864"/>
                  </a:lnTo>
                  <a:lnTo>
                    <a:pt x="425577" y="79349"/>
                  </a:lnTo>
                  <a:lnTo>
                    <a:pt x="434174" y="79959"/>
                  </a:lnTo>
                  <a:lnTo>
                    <a:pt x="463105" y="109829"/>
                  </a:lnTo>
                  <a:lnTo>
                    <a:pt x="463677" y="117538"/>
                  </a:lnTo>
                  <a:lnTo>
                    <a:pt x="463677" y="67475"/>
                  </a:lnTo>
                  <a:lnTo>
                    <a:pt x="463092" y="67005"/>
                  </a:lnTo>
                  <a:lnTo>
                    <a:pt x="451878" y="61823"/>
                  </a:lnTo>
                  <a:lnTo>
                    <a:pt x="438962" y="58915"/>
                  </a:lnTo>
                  <a:lnTo>
                    <a:pt x="424053" y="58013"/>
                  </a:lnTo>
                  <a:lnTo>
                    <a:pt x="410883" y="59156"/>
                  </a:lnTo>
                  <a:lnTo>
                    <a:pt x="376809" y="76301"/>
                  </a:lnTo>
                  <a:lnTo>
                    <a:pt x="356781" y="118389"/>
                  </a:lnTo>
                  <a:lnTo>
                    <a:pt x="355371" y="135826"/>
                  </a:lnTo>
                  <a:lnTo>
                    <a:pt x="356781" y="152171"/>
                  </a:lnTo>
                  <a:lnTo>
                    <a:pt x="376809" y="190792"/>
                  </a:lnTo>
                  <a:lnTo>
                    <a:pt x="424053" y="209080"/>
                  </a:lnTo>
                  <a:lnTo>
                    <a:pt x="433171" y="208762"/>
                  </a:lnTo>
                  <a:lnTo>
                    <a:pt x="442150" y="207746"/>
                  </a:lnTo>
                  <a:lnTo>
                    <a:pt x="450837" y="205854"/>
                  </a:lnTo>
                  <a:lnTo>
                    <a:pt x="459105" y="202984"/>
                  </a:lnTo>
                  <a:lnTo>
                    <a:pt x="466725" y="201460"/>
                  </a:lnTo>
                  <a:lnTo>
                    <a:pt x="472909" y="196888"/>
                  </a:lnTo>
                  <a:lnTo>
                    <a:pt x="477481" y="193840"/>
                  </a:lnTo>
                  <a:lnTo>
                    <a:pt x="473710" y="187744"/>
                  </a:lnTo>
                  <a:lnTo>
                    <a:pt x="465201" y="174028"/>
                  </a:lnTo>
                  <a:lnTo>
                    <a:pt x="457771" y="180022"/>
                  </a:lnTo>
                  <a:lnTo>
                    <a:pt x="449199" y="184315"/>
                  </a:lnTo>
                  <a:lnTo>
                    <a:pt x="439483" y="186880"/>
                  </a:lnTo>
                  <a:lnTo>
                    <a:pt x="428625" y="187744"/>
                  </a:lnTo>
                  <a:lnTo>
                    <a:pt x="419760" y="186905"/>
                  </a:lnTo>
                  <a:lnTo>
                    <a:pt x="386334" y="158546"/>
                  </a:lnTo>
                  <a:lnTo>
                    <a:pt x="382905" y="135826"/>
                  </a:lnTo>
                  <a:lnTo>
                    <a:pt x="488149" y="135826"/>
                  </a:lnTo>
                  <a:lnTo>
                    <a:pt x="489673" y="131254"/>
                  </a:lnTo>
                  <a:lnTo>
                    <a:pt x="489673" y="120586"/>
                  </a:lnTo>
                  <a:close/>
                </a:path>
                <a:path w="604520" h="209550">
                  <a:moveTo>
                    <a:pt x="604075" y="167932"/>
                  </a:moveTo>
                  <a:lnTo>
                    <a:pt x="585787" y="132969"/>
                  </a:lnTo>
                  <a:lnTo>
                    <a:pt x="570547" y="125158"/>
                  </a:lnTo>
                  <a:lnTo>
                    <a:pt x="552170" y="116014"/>
                  </a:lnTo>
                  <a:lnTo>
                    <a:pt x="545287" y="112039"/>
                  </a:lnTo>
                  <a:lnTo>
                    <a:pt x="540550" y="107061"/>
                  </a:lnTo>
                  <a:lnTo>
                    <a:pt x="537806" y="101231"/>
                  </a:lnTo>
                  <a:lnTo>
                    <a:pt x="536930" y="94678"/>
                  </a:lnTo>
                  <a:lnTo>
                    <a:pt x="536930" y="90106"/>
                  </a:lnTo>
                  <a:lnTo>
                    <a:pt x="538454" y="87058"/>
                  </a:lnTo>
                  <a:lnTo>
                    <a:pt x="547598" y="80873"/>
                  </a:lnTo>
                  <a:lnTo>
                    <a:pt x="552170" y="79349"/>
                  </a:lnTo>
                  <a:lnTo>
                    <a:pt x="558266" y="79349"/>
                  </a:lnTo>
                  <a:lnTo>
                    <a:pt x="566293" y="80187"/>
                  </a:lnTo>
                  <a:lnTo>
                    <a:pt x="574154" y="82626"/>
                  </a:lnTo>
                  <a:lnTo>
                    <a:pt x="581710" y="86499"/>
                  </a:lnTo>
                  <a:lnTo>
                    <a:pt x="588835" y="91630"/>
                  </a:lnTo>
                  <a:lnTo>
                    <a:pt x="596455" y="67157"/>
                  </a:lnTo>
                  <a:lnTo>
                    <a:pt x="585317" y="63157"/>
                  </a:lnTo>
                  <a:lnTo>
                    <a:pt x="574878" y="60299"/>
                  </a:lnTo>
                  <a:lnTo>
                    <a:pt x="565302" y="58585"/>
                  </a:lnTo>
                  <a:lnTo>
                    <a:pt x="556742" y="58013"/>
                  </a:lnTo>
                  <a:lnTo>
                    <a:pt x="546760" y="58585"/>
                  </a:lnTo>
                  <a:lnTo>
                    <a:pt x="512737" y="79959"/>
                  </a:lnTo>
                  <a:lnTo>
                    <a:pt x="509498" y="96202"/>
                  </a:lnTo>
                  <a:lnTo>
                    <a:pt x="509498" y="105346"/>
                  </a:lnTo>
                  <a:lnTo>
                    <a:pt x="511022" y="108394"/>
                  </a:lnTo>
                  <a:lnTo>
                    <a:pt x="512546" y="112966"/>
                  </a:lnTo>
                  <a:lnTo>
                    <a:pt x="515594" y="116014"/>
                  </a:lnTo>
                  <a:lnTo>
                    <a:pt x="518642" y="120586"/>
                  </a:lnTo>
                  <a:lnTo>
                    <a:pt x="524738" y="126682"/>
                  </a:lnTo>
                  <a:lnTo>
                    <a:pt x="529310" y="129730"/>
                  </a:lnTo>
                  <a:lnTo>
                    <a:pt x="532688" y="132283"/>
                  </a:lnTo>
                  <a:lnTo>
                    <a:pt x="538073" y="135255"/>
                  </a:lnTo>
                  <a:lnTo>
                    <a:pt x="545160" y="138518"/>
                  </a:lnTo>
                  <a:lnTo>
                    <a:pt x="553694" y="141922"/>
                  </a:lnTo>
                  <a:lnTo>
                    <a:pt x="563740" y="147701"/>
                  </a:lnTo>
                  <a:lnTo>
                    <a:pt x="570915" y="153784"/>
                  </a:lnTo>
                  <a:lnTo>
                    <a:pt x="575208" y="160439"/>
                  </a:lnTo>
                  <a:lnTo>
                    <a:pt x="576643" y="167932"/>
                  </a:lnTo>
                  <a:lnTo>
                    <a:pt x="574967" y="176161"/>
                  </a:lnTo>
                  <a:lnTo>
                    <a:pt x="570115" y="182410"/>
                  </a:lnTo>
                  <a:lnTo>
                    <a:pt x="562419" y="186359"/>
                  </a:lnTo>
                  <a:lnTo>
                    <a:pt x="552170" y="187744"/>
                  </a:lnTo>
                  <a:lnTo>
                    <a:pt x="544969" y="186880"/>
                  </a:lnTo>
                  <a:lnTo>
                    <a:pt x="536930" y="184315"/>
                  </a:lnTo>
                  <a:lnTo>
                    <a:pt x="527735" y="180022"/>
                  </a:lnTo>
                  <a:lnTo>
                    <a:pt x="517118" y="174028"/>
                  </a:lnTo>
                  <a:lnTo>
                    <a:pt x="507974" y="198412"/>
                  </a:lnTo>
                  <a:lnTo>
                    <a:pt x="518299" y="203288"/>
                  </a:lnTo>
                  <a:lnTo>
                    <a:pt x="528929" y="206603"/>
                  </a:lnTo>
                  <a:lnTo>
                    <a:pt x="540118" y="208483"/>
                  </a:lnTo>
                  <a:lnTo>
                    <a:pt x="552170" y="209080"/>
                  </a:lnTo>
                  <a:lnTo>
                    <a:pt x="563270" y="208483"/>
                  </a:lnTo>
                  <a:lnTo>
                    <a:pt x="600646" y="184886"/>
                  </a:lnTo>
                  <a:lnTo>
                    <a:pt x="603224" y="176758"/>
                  </a:lnTo>
                  <a:lnTo>
                    <a:pt x="604075" y="167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5" name="object 115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4531133" y="1205835"/>
            <a:ext cx="3115301" cy="22663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8367" y="7425499"/>
            <a:ext cx="61594" cy="160655"/>
          </a:xfrm>
          <a:custGeom>
            <a:avLst/>
            <a:gdLst/>
            <a:ahLst/>
            <a:cxnLst/>
            <a:rect l="l" t="t" r="r" b="b"/>
            <a:pathLst>
              <a:path w="61595" h="160654">
                <a:moveTo>
                  <a:pt x="61055" y="160210"/>
                </a:moveTo>
                <a:lnTo>
                  <a:pt x="32003" y="160210"/>
                </a:lnTo>
                <a:lnTo>
                  <a:pt x="32003" y="44196"/>
                </a:lnTo>
                <a:lnTo>
                  <a:pt x="0" y="64103"/>
                </a:lnTo>
                <a:lnTo>
                  <a:pt x="0" y="36576"/>
                </a:lnTo>
                <a:lnTo>
                  <a:pt x="14906" y="28932"/>
                </a:lnTo>
                <a:lnTo>
                  <a:pt x="27812" y="20002"/>
                </a:lnTo>
                <a:lnTo>
                  <a:pt x="39004" y="10215"/>
                </a:lnTo>
                <a:lnTo>
                  <a:pt x="48767" y="0"/>
                </a:lnTo>
                <a:lnTo>
                  <a:pt x="61055" y="0"/>
                </a:lnTo>
                <a:lnTo>
                  <a:pt x="61055" y="16021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5811" y="7422451"/>
            <a:ext cx="97631" cy="16478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0513" y="329660"/>
            <a:ext cx="425450" cy="248920"/>
            <a:chOff x="300513" y="329660"/>
            <a:chExt cx="425450" cy="2489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58869" y="395192"/>
            <a:ext cx="1409700" cy="248920"/>
            <a:chOff x="858869" y="395192"/>
            <a:chExt cx="1409700" cy="2489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869" y="395192"/>
              <a:ext cx="123539" cy="1831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6031" y="398240"/>
              <a:ext cx="154019" cy="1801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4342" y="395192"/>
              <a:ext cx="244125" cy="1785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2663" y="395192"/>
              <a:ext cx="244125" cy="17859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0317" y="395192"/>
              <a:ext cx="160115" cy="1831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70913" y="395192"/>
              <a:ext cx="297560" cy="248792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9233" y="1440561"/>
            <a:ext cx="94583" cy="9458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078515" y="1338262"/>
            <a:ext cx="400050" cy="247650"/>
            <a:chOff x="1078515" y="1338262"/>
            <a:chExt cx="400050" cy="24765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8515" y="1338262"/>
              <a:ext cx="135826" cy="24726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0918" y="1339786"/>
              <a:ext cx="149542" cy="24269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44752" y="1341120"/>
              <a:ext cx="33655" cy="241300"/>
            </a:xfrm>
            <a:custGeom>
              <a:avLst/>
              <a:gdLst/>
              <a:ahLst/>
              <a:cxnLst/>
              <a:rect l="l" t="t" r="r" b="b"/>
              <a:pathLst>
                <a:path w="33655" h="241300">
                  <a:moveTo>
                    <a:pt x="33528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28" y="0"/>
                  </a:lnTo>
                  <a:lnTo>
                    <a:pt x="33528" y="240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621536" y="1478280"/>
            <a:ext cx="85725" cy="17145"/>
          </a:xfrm>
          <a:custGeom>
            <a:avLst/>
            <a:gdLst/>
            <a:ahLst/>
            <a:cxnLst/>
            <a:rect l="l" t="t" r="r" b="b"/>
            <a:pathLst>
              <a:path w="85725" h="17144">
                <a:moveTo>
                  <a:pt x="85343" y="16764"/>
                </a:moveTo>
                <a:lnTo>
                  <a:pt x="0" y="16764"/>
                </a:lnTo>
                <a:lnTo>
                  <a:pt x="0" y="0"/>
                </a:lnTo>
                <a:lnTo>
                  <a:pt x="85343" y="0"/>
                </a:lnTo>
                <a:lnTo>
                  <a:pt x="85343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44325" y="1402365"/>
            <a:ext cx="149542" cy="183165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2112835" y="1339786"/>
            <a:ext cx="619760" cy="245745"/>
            <a:chOff x="2112835" y="1339786"/>
            <a:chExt cx="619760" cy="245745"/>
          </a:xfrm>
        </p:grpSpPr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12835" y="1341310"/>
              <a:ext cx="164782" cy="24117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11908" y="1469136"/>
              <a:ext cx="70485" cy="29209"/>
            </a:xfrm>
            <a:custGeom>
              <a:avLst/>
              <a:gdLst/>
              <a:ahLst/>
              <a:cxnLst/>
              <a:rect l="l" t="t" r="r" b="b"/>
              <a:pathLst>
                <a:path w="70485" h="29209">
                  <a:moveTo>
                    <a:pt x="70104" y="28955"/>
                  </a:moveTo>
                  <a:lnTo>
                    <a:pt x="0" y="28955"/>
                  </a:lnTo>
                  <a:lnTo>
                    <a:pt x="0" y="0"/>
                  </a:lnTo>
                  <a:lnTo>
                    <a:pt x="70104" y="0"/>
                  </a:lnTo>
                  <a:lnTo>
                    <a:pt x="70104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10301" y="1339786"/>
              <a:ext cx="321849" cy="24574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777966" y="1402365"/>
            <a:ext cx="279177" cy="183165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3182207" y="1333690"/>
            <a:ext cx="795020" cy="252095"/>
            <a:chOff x="3182207" y="1333690"/>
            <a:chExt cx="795020" cy="252095"/>
          </a:xfrm>
        </p:grpSpPr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82207" y="1402365"/>
              <a:ext cx="114490" cy="18316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18033" y="1402365"/>
              <a:ext cx="161639" cy="18316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14820" y="1339786"/>
              <a:ext cx="179927" cy="24269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29894" y="1402365"/>
              <a:ext cx="149447" cy="18316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917537" y="1333690"/>
              <a:ext cx="59690" cy="252095"/>
            </a:xfrm>
            <a:custGeom>
              <a:avLst/>
              <a:gdLst/>
              <a:ahLst/>
              <a:cxnLst/>
              <a:rect l="l" t="t" r="r" b="b"/>
              <a:pathLst>
                <a:path w="59689" h="252094">
                  <a:moveTo>
                    <a:pt x="59436" y="251841"/>
                  </a:moveTo>
                  <a:lnTo>
                    <a:pt x="33432" y="248420"/>
                  </a:lnTo>
                  <a:lnTo>
                    <a:pt x="14859" y="238267"/>
                  </a:lnTo>
                  <a:lnTo>
                    <a:pt x="3714" y="22154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2977"/>
                  </a:lnTo>
                  <a:lnTo>
                    <a:pt x="33528" y="210597"/>
                  </a:lnTo>
                  <a:lnTo>
                    <a:pt x="39624" y="215169"/>
                  </a:lnTo>
                  <a:lnTo>
                    <a:pt x="44195" y="221265"/>
                  </a:lnTo>
                  <a:lnTo>
                    <a:pt x="51816" y="222789"/>
                  </a:lnTo>
                  <a:lnTo>
                    <a:pt x="59436" y="222789"/>
                  </a:lnTo>
                  <a:lnTo>
                    <a:pt x="59436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117371" y="1333690"/>
            <a:ext cx="474980" cy="252095"/>
            <a:chOff x="4117371" y="1333690"/>
            <a:chExt cx="474980" cy="252095"/>
          </a:xfrm>
        </p:grpSpPr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17371" y="1333690"/>
              <a:ext cx="152495" cy="25184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03490" y="1406937"/>
              <a:ext cx="141922" cy="17859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75892" y="1402461"/>
              <a:ext cx="115919" cy="18307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736687" y="1333690"/>
            <a:ext cx="586105" cy="319405"/>
            <a:chOff x="4736687" y="1333690"/>
            <a:chExt cx="586105" cy="319405"/>
          </a:xfrm>
        </p:grpSpPr>
        <p:sp>
          <p:nvSpPr>
            <p:cNvPr id="38" name="object 38"/>
            <p:cNvSpPr/>
            <p:nvPr/>
          </p:nvSpPr>
          <p:spPr>
            <a:xfrm>
              <a:off x="4736687" y="1339786"/>
              <a:ext cx="69215" cy="313055"/>
            </a:xfrm>
            <a:custGeom>
              <a:avLst/>
              <a:gdLst/>
              <a:ahLst/>
              <a:cxnLst/>
              <a:rect l="l" t="t" r="r" b="b"/>
              <a:pathLst>
                <a:path w="69214" h="313055">
                  <a:moveTo>
                    <a:pt x="68675" y="312896"/>
                  </a:moveTo>
                  <a:lnTo>
                    <a:pt x="40088" y="283856"/>
                  </a:lnTo>
                  <a:lnTo>
                    <a:pt x="18288" y="245744"/>
                  </a:lnTo>
                  <a:lnTo>
                    <a:pt x="4572" y="200120"/>
                  </a:lnTo>
                  <a:lnTo>
                    <a:pt x="0" y="151066"/>
                  </a:lnTo>
                  <a:lnTo>
                    <a:pt x="1166" y="128228"/>
                  </a:lnTo>
                  <a:lnTo>
                    <a:pt x="10929" y="83089"/>
                  </a:lnTo>
                  <a:lnTo>
                    <a:pt x="30701" y="40156"/>
                  </a:lnTo>
                  <a:lnTo>
                    <a:pt x="55267" y="9754"/>
                  </a:lnTo>
                  <a:lnTo>
                    <a:pt x="68675" y="0"/>
                  </a:lnTo>
                  <a:lnTo>
                    <a:pt x="68675" y="13811"/>
                  </a:lnTo>
                  <a:lnTo>
                    <a:pt x="54673" y="40186"/>
                  </a:lnTo>
                  <a:lnTo>
                    <a:pt x="44672" y="71580"/>
                  </a:lnTo>
                  <a:lnTo>
                    <a:pt x="38671" y="108403"/>
                  </a:lnTo>
                  <a:lnTo>
                    <a:pt x="36671" y="151066"/>
                  </a:lnTo>
                  <a:lnTo>
                    <a:pt x="38671" y="199666"/>
                  </a:lnTo>
                  <a:lnTo>
                    <a:pt x="44672" y="239970"/>
                  </a:lnTo>
                  <a:lnTo>
                    <a:pt x="54673" y="271684"/>
                  </a:lnTo>
                  <a:lnTo>
                    <a:pt x="68675" y="294513"/>
                  </a:lnTo>
                  <a:lnTo>
                    <a:pt x="68675" y="3128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49558" y="1333690"/>
              <a:ext cx="152590" cy="25184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34248" y="1406937"/>
              <a:ext cx="141922" cy="17859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209603" y="1358169"/>
              <a:ext cx="112871" cy="227361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5455253" y="1358169"/>
            <a:ext cx="465455" cy="227965"/>
            <a:chOff x="5455253" y="1358169"/>
            <a:chExt cx="465455" cy="227965"/>
          </a:xfrm>
        </p:grpSpPr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55253" y="1402365"/>
              <a:ext cx="138779" cy="18011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26131" y="1402365"/>
              <a:ext cx="158686" cy="18316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09106" y="1358169"/>
              <a:ext cx="111442" cy="227361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039516" y="1333690"/>
            <a:ext cx="1037590" cy="252095"/>
            <a:chOff x="6039516" y="1333690"/>
            <a:chExt cx="1037590" cy="252095"/>
          </a:xfrm>
        </p:grpSpPr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39516" y="1402365"/>
              <a:ext cx="160115" cy="18316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221062" y="1333690"/>
              <a:ext cx="311181" cy="24879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564248" y="1402365"/>
              <a:ext cx="144970" cy="18316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733603" y="1339786"/>
              <a:ext cx="59690" cy="243204"/>
            </a:xfrm>
            <a:custGeom>
              <a:avLst/>
              <a:gdLst/>
              <a:ahLst/>
              <a:cxnLst/>
              <a:rect l="l" t="t" r="r" b="b"/>
              <a:pathLst>
                <a:path w="59690" h="243205">
                  <a:moveTo>
                    <a:pt x="45720" y="38195"/>
                  </a:moveTo>
                  <a:lnTo>
                    <a:pt x="35052" y="38195"/>
                  </a:lnTo>
                  <a:lnTo>
                    <a:pt x="30480" y="36671"/>
                  </a:lnTo>
                  <a:lnTo>
                    <a:pt x="22860" y="29051"/>
                  </a:lnTo>
                  <a:lnTo>
                    <a:pt x="21336" y="24479"/>
                  </a:lnTo>
                  <a:lnTo>
                    <a:pt x="21336" y="13811"/>
                  </a:lnTo>
                  <a:lnTo>
                    <a:pt x="22860" y="9144"/>
                  </a:lnTo>
                  <a:lnTo>
                    <a:pt x="27432" y="6096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720" y="0"/>
                  </a:lnTo>
                  <a:lnTo>
                    <a:pt x="50292" y="1524"/>
                  </a:lnTo>
                  <a:lnTo>
                    <a:pt x="57912" y="9144"/>
                  </a:lnTo>
                  <a:lnTo>
                    <a:pt x="59436" y="13811"/>
                  </a:lnTo>
                  <a:lnTo>
                    <a:pt x="59436" y="24479"/>
                  </a:lnTo>
                  <a:lnTo>
                    <a:pt x="57912" y="29051"/>
                  </a:lnTo>
                  <a:lnTo>
                    <a:pt x="54864" y="33623"/>
                  </a:lnTo>
                  <a:lnTo>
                    <a:pt x="50292" y="36671"/>
                  </a:lnTo>
                  <a:lnTo>
                    <a:pt x="45720" y="38195"/>
                  </a:lnTo>
                  <a:close/>
                </a:path>
                <a:path w="59690" h="243205">
                  <a:moveTo>
                    <a:pt x="54864" y="242697"/>
                  </a:moveTo>
                  <a:lnTo>
                    <a:pt x="22860" y="242697"/>
                  </a:lnTo>
                  <a:lnTo>
                    <a:pt x="22860" y="93154"/>
                  </a:lnTo>
                  <a:lnTo>
                    <a:pt x="0" y="93154"/>
                  </a:lnTo>
                  <a:lnTo>
                    <a:pt x="0" y="67151"/>
                  </a:lnTo>
                  <a:lnTo>
                    <a:pt x="54864" y="67151"/>
                  </a:lnTo>
                  <a:lnTo>
                    <a:pt x="54864" y="242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828186" y="1402365"/>
              <a:ext cx="151066" cy="18316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015829" y="1333690"/>
              <a:ext cx="60960" cy="252095"/>
            </a:xfrm>
            <a:custGeom>
              <a:avLst/>
              <a:gdLst/>
              <a:ahLst/>
              <a:cxnLst/>
              <a:rect l="l" t="t" r="r" b="b"/>
              <a:pathLst>
                <a:path w="60959" h="252094">
                  <a:moveTo>
                    <a:pt x="60960" y="251841"/>
                  </a:moveTo>
                  <a:lnTo>
                    <a:pt x="34718" y="248420"/>
                  </a:lnTo>
                  <a:lnTo>
                    <a:pt x="15621" y="238267"/>
                  </a:lnTo>
                  <a:lnTo>
                    <a:pt x="3952" y="22154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977"/>
                  </a:lnTo>
                  <a:lnTo>
                    <a:pt x="35052" y="210597"/>
                  </a:lnTo>
                  <a:lnTo>
                    <a:pt x="45719" y="221265"/>
                  </a:lnTo>
                  <a:lnTo>
                    <a:pt x="51816" y="222789"/>
                  </a:lnTo>
                  <a:lnTo>
                    <a:pt x="60960" y="222789"/>
                  </a:lnTo>
                  <a:lnTo>
                    <a:pt x="60960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3" name="object 5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7221759" y="1333690"/>
            <a:ext cx="1732978" cy="318992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1203960" y="1912620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1510283" y="1794605"/>
            <a:ext cx="571500" cy="207645"/>
            <a:chOff x="1510283" y="1794605"/>
            <a:chExt cx="571500" cy="207645"/>
          </a:xfrm>
        </p:grpSpPr>
        <p:pic>
          <p:nvPicPr>
            <p:cNvPr id="56" name="object 5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510283" y="1794605"/>
              <a:ext cx="373760" cy="20745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905380" y="1794605"/>
              <a:ext cx="112871" cy="20745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054351" y="1798319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4">
                  <a:moveTo>
                    <a:pt x="27432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2129599" y="1960911"/>
            <a:ext cx="47625" cy="86995"/>
          </a:xfrm>
          <a:custGeom>
            <a:avLst/>
            <a:gdLst/>
            <a:ahLst/>
            <a:cxnLst/>
            <a:rect l="l" t="t" r="r" b="b"/>
            <a:pathLst>
              <a:path w="47625" h="86994">
                <a:moveTo>
                  <a:pt x="7619" y="86963"/>
                </a:moveTo>
                <a:lnTo>
                  <a:pt x="0" y="76295"/>
                </a:lnTo>
                <a:lnTo>
                  <a:pt x="10882" y="67435"/>
                </a:lnTo>
                <a:lnTo>
                  <a:pt x="18478" y="59138"/>
                </a:lnTo>
                <a:lnTo>
                  <a:pt x="22931" y="51394"/>
                </a:lnTo>
                <a:lnTo>
                  <a:pt x="24383" y="44196"/>
                </a:lnTo>
                <a:lnTo>
                  <a:pt x="24383" y="39624"/>
                </a:lnTo>
                <a:lnTo>
                  <a:pt x="22859" y="36576"/>
                </a:lnTo>
                <a:lnTo>
                  <a:pt x="19811" y="32004"/>
                </a:lnTo>
                <a:lnTo>
                  <a:pt x="12191" y="28956"/>
                </a:lnTo>
                <a:lnTo>
                  <a:pt x="7619" y="22860"/>
                </a:lnTo>
                <a:lnTo>
                  <a:pt x="7619" y="10668"/>
                </a:lnTo>
                <a:lnTo>
                  <a:pt x="9143" y="7620"/>
                </a:lnTo>
                <a:lnTo>
                  <a:pt x="13715" y="4572"/>
                </a:lnTo>
                <a:lnTo>
                  <a:pt x="16763" y="1524"/>
                </a:lnTo>
                <a:lnTo>
                  <a:pt x="21335" y="0"/>
                </a:lnTo>
                <a:lnTo>
                  <a:pt x="32003" y="0"/>
                </a:lnTo>
                <a:lnTo>
                  <a:pt x="36671" y="1524"/>
                </a:lnTo>
                <a:lnTo>
                  <a:pt x="45815" y="10668"/>
                </a:lnTo>
                <a:lnTo>
                  <a:pt x="47339" y="15240"/>
                </a:lnTo>
                <a:lnTo>
                  <a:pt x="47339" y="21336"/>
                </a:lnTo>
                <a:lnTo>
                  <a:pt x="35132" y="61460"/>
                </a:lnTo>
                <a:lnTo>
                  <a:pt x="19064" y="78081"/>
                </a:lnTo>
                <a:lnTo>
                  <a:pt x="7619" y="86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2295905" y="1794605"/>
            <a:ext cx="666750" cy="253365"/>
            <a:chOff x="2295905" y="1794605"/>
            <a:chExt cx="666750" cy="253365"/>
          </a:xfrm>
        </p:grpSpPr>
        <p:pic>
          <p:nvPicPr>
            <p:cNvPr id="61" name="object 6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295905" y="1797558"/>
              <a:ext cx="195262" cy="20297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517647" y="1798319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4">
                  <a:moveTo>
                    <a:pt x="27432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581179" y="1794605"/>
              <a:ext cx="112871" cy="20745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715386" y="1794605"/>
              <a:ext cx="166306" cy="20745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2916745" y="1960911"/>
              <a:ext cx="46355" cy="86995"/>
            </a:xfrm>
            <a:custGeom>
              <a:avLst/>
              <a:gdLst/>
              <a:ahLst/>
              <a:cxnLst/>
              <a:rect l="l" t="t" r="r" b="b"/>
              <a:pathLst>
                <a:path w="46355" h="86994">
                  <a:moveTo>
                    <a:pt x="6095" y="86963"/>
                  </a:moveTo>
                  <a:lnTo>
                    <a:pt x="0" y="76295"/>
                  </a:lnTo>
                  <a:lnTo>
                    <a:pt x="10016" y="67435"/>
                  </a:lnTo>
                  <a:lnTo>
                    <a:pt x="17192" y="59138"/>
                  </a:lnTo>
                  <a:lnTo>
                    <a:pt x="21511" y="51394"/>
                  </a:lnTo>
                  <a:lnTo>
                    <a:pt x="22955" y="44196"/>
                  </a:lnTo>
                  <a:lnTo>
                    <a:pt x="22955" y="39624"/>
                  </a:lnTo>
                  <a:lnTo>
                    <a:pt x="21431" y="36576"/>
                  </a:lnTo>
                  <a:lnTo>
                    <a:pt x="18383" y="32004"/>
                  </a:lnTo>
                  <a:lnTo>
                    <a:pt x="10667" y="28956"/>
                  </a:lnTo>
                  <a:lnTo>
                    <a:pt x="7619" y="22860"/>
                  </a:lnTo>
                  <a:lnTo>
                    <a:pt x="7619" y="10668"/>
                  </a:lnTo>
                  <a:lnTo>
                    <a:pt x="9143" y="7620"/>
                  </a:lnTo>
                  <a:lnTo>
                    <a:pt x="12191" y="4572"/>
                  </a:lnTo>
                  <a:lnTo>
                    <a:pt x="16859" y="1524"/>
                  </a:lnTo>
                  <a:lnTo>
                    <a:pt x="21431" y="0"/>
                  </a:lnTo>
                  <a:lnTo>
                    <a:pt x="32099" y="0"/>
                  </a:lnTo>
                  <a:lnTo>
                    <a:pt x="36671" y="1524"/>
                  </a:lnTo>
                  <a:lnTo>
                    <a:pt x="39719" y="6096"/>
                  </a:lnTo>
                  <a:lnTo>
                    <a:pt x="44291" y="10668"/>
                  </a:lnTo>
                  <a:lnTo>
                    <a:pt x="45815" y="15240"/>
                  </a:lnTo>
                  <a:lnTo>
                    <a:pt x="45815" y="21336"/>
                  </a:lnTo>
                  <a:lnTo>
                    <a:pt x="33621" y="61460"/>
                  </a:lnTo>
                  <a:lnTo>
                    <a:pt x="17581" y="78081"/>
                  </a:lnTo>
                  <a:lnTo>
                    <a:pt x="6095" y="86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3093719" y="1794605"/>
            <a:ext cx="778510" cy="253365"/>
            <a:chOff x="3093719" y="1794605"/>
            <a:chExt cx="778510" cy="253365"/>
          </a:xfrm>
        </p:grpSpPr>
        <p:pic>
          <p:nvPicPr>
            <p:cNvPr id="67" name="object 6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093719" y="1794605"/>
              <a:ext cx="112871" cy="20745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228022" y="1794605"/>
              <a:ext cx="112871" cy="20745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377469" y="1796129"/>
              <a:ext cx="94615" cy="201930"/>
            </a:xfrm>
            <a:custGeom>
              <a:avLst/>
              <a:gdLst/>
              <a:ahLst/>
              <a:cxnLst/>
              <a:rect l="l" t="t" r="r" b="b"/>
              <a:pathLst>
                <a:path w="94614" h="201930">
                  <a:moveTo>
                    <a:pt x="21335" y="201358"/>
                  </a:moveTo>
                  <a:lnTo>
                    <a:pt x="0" y="201358"/>
                  </a:lnTo>
                  <a:lnTo>
                    <a:pt x="71723" y="0"/>
                  </a:lnTo>
                  <a:lnTo>
                    <a:pt x="94583" y="0"/>
                  </a:lnTo>
                  <a:lnTo>
                    <a:pt x="21335" y="201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508724" y="1794605"/>
              <a:ext cx="146399" cy="20745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677983" y="1794605"/>
              <a:ext cx="111347" cy="20745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3824478" y="1960911"/>
              <a:ext cx="47625" cy="86995"/>
            </a:xfrm>
            <a:custGeom>
              <a:avLst/>
              <a:gdLst/>
              <a:ahLst/>
              <a:cxnLst/>
              <a:rect l="l" t="t" r="r" b="b"/>
              <a:pathLst>
                <a:path w="47625" h="86994">
                  <a:moveTo>
                    <a:pt x="7620" y="86963"/>
                  </a:moveTo>
                  <a:lnTo>
                    <a:pt x="0" y="76295"/>
                  </a:lnTo>
                  <a:lnTo>
                    <a:pt x="10882" y="67435"/>
                  </a:lnTo>
                  <a:lnTo>
                    <a:pt x="18478" y="59138"/>
                  </a:lnTo>
                  <a:lnTo>
                    <a:pt x="22931" y="51394"/>
                  </a:lnTo>
                  <a:lnTo>
                    <a:pt x="24384" y="44196"/>
                  </a:lnTo>
                  <a:lnTo>
                    <a:pt x="24384" y="39624"/>
                  </a:lnTo>
                  <a:lnTo>
                    <a:pt x="22860" y="36576"/>
                  </a:lnTo>
                  <a:lnTo>
                    <a:pt x="19812" y="32004"/>
                  </a:lnTo>
                  <a:lnTo>
                    <a:pt x="12192" y="28956"/>
                  </a:lnTo>
                  <a:lnTo>
                    <a:pt x="7620" y="22860"/>
                  </a:lnTo>
                  <a:lnTo>
                    <a:pt x="7620" y="10668"/>
                  </a:lnTo>
                  <a:lnTo>
                    <a:pt x="16764" y="1524"/>
                  </a:lnTo>
                  <a:lnTo>
                    <a:pt x="21336" y="0"/>
                  </a:lnTo>
                  <a:lnTo>
                    <a:pt x="32004" y="0"/>
                  </a:lnTo>
                  <a:lnTo>
                    <a:pt x="36576" y="1524"/>
                  </a:lnTo>
                  <a:lnTo>
                    <a:pt x="45720" y="10668"/>
                  </a:lnTo>
                  <a:lnTo>
                    <a:pt x="47244" y="15240"/>
                  </a:lnTo>
                  <a:lnTo>
                    <a:pt x="47244" y="21336"/>
                  </a:lnTo>
                  <a:lnTo>
                    <a:pt x="35052" y="61460"/>
                  </a:lnTo>
                  <a:lnTo>
                    <a:pt x="19050" y="78081"/>
                  </a:lnTo>
                  <a:lnTo>
                    <a:pt x="7620" y="86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3998404" y="1791557"/>
            <a:ext cx="427355" cy="209550"/>
            <a:chOff x="3998404" y="1791557"/>
            <a:chExt cx="427355" cy="209550"/>
          </a:xfrm>
        </p:grpSpPr>
        <p:pic>
          <p:nvPicPr>
            <p:cNvPr id="74" name="object 7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998404" y="1849469"/>
              <a:ext cx="125063" cy="15106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152423" y="1849469"/>
              <a:ext cx="115919" cy="14801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97394" y="1791557"/>
              <a:ext cx="128111" cy="208978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4536852" y="1794605"/>
            <a:ext cx="594995" cy="207645"/>
            <a:chOff x="4536852" y="1794605"/>
            <a:chExt cx="594995" cy="207645"/>
          </a:xfrm>
        </p:grpSpPr>
        <p:pic>
          <p:nvPicPr>
            <p:cNvPr id="78" name="object 7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536852" y="1794605"/>
              <a:ext cx="112871" cy="20745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671155" y="1794605"/>
              <a:ext cx="146399" cy="207454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848034" y="1797049"/>
              <a:ext cx="119380" cy="200660"/>
            </a:xfrm>
            <a:custGeom>
              <a:avLst/>
              <a:gdLst/>
              <a:ahLst/>
              <a:cxnLst/>
              <a:rect l="l" t="t" r="r" b="b"/>
              <a:pathLst>
                <a:path w="119379" h="200660">
                  <a:moveTo>
                    <a:pt x="119049" y="176530"/>
                  </a:moveTo>
                  <a:lnTo>
                    <a:pt x="27520" y="176530"/>
                  </a:lnTo>
                  <a:lnTo>
                    <a:pt x="27520" y="0"/>
                  </a:lnTo>
                  <a:lnTo>
                    <a:pt x="0" y="0"/>
                  </a:lnTo>
                  <a:lnTo>
                    <a:pt x="0" y="176530"/>
                  </a:lnTo>
                  <a:lnTo>
                    <a:pt x="0" y="200660"/>
                  </a:lnTo>
                  <a:lnTo>
                    <a:pt x="119049" y="200660"/>
                  </a:lnTo>
                  <a:lnTo>
                    <a:pt x="119049" y="176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989957" y="1797653"/>
              <a:ext cx="141827" cy="199834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5221795" y="1791557"/>
            <a:ext cx="814705" cy="264160"/>
            <a:chOff x="5221795" y="1791557"/>
            <a:chExt cx="814705" cy="264160"/>
          </a:xfrm>
        </p:grpSpPr>
        <p:pic>
          <p:nvPicPr>
            <p:cNvPr id="83" name="object 8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221795" y="1849469"/>
              <a:ext cx="96107" cy="15106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337810" y="1796129"/>
              <a:ext cx="50800" cy="201930"/>
            </a:xfrm>
            <a:custGeom>
              <a:avLst/>
              <a:gdLst/>
              <a:ahLst/>
              <a:cxnLst/>
              <a:rect l="l" t="t" r="r" b="b"/>
              <a:pathLst>
                <a:path w="50800" h="201930">
                  <a:moveTo>
                    <a:pt x="39624" y="32004"/>
                  </a:moveTo>
                  <a:lnTo>
                    <a:pt x="30480" y="32004"/>
                  </a:lnTo>
                  <a:lnTo>
                    <a:pt x="25908" y="30480"/>
                  </a:lnTo>
                  <a:lnTo>
                    <a:pt x="19812" y="24384"/>
                  </a:lnTo>
                  <a:lnTo>
                    <a:pt x="18288" y="19812"/>
                  </a:lnTo>
                  <a:lnTo>
                    <a:pt x="18288" y="12192"/>
                  </a:lnTo>
                  <a:lnTo>
                    <a:pt x="19812" y="7620"/>
                  </a:lnTo>
                  <a:lnTo>
                    <a:pt x="25908" y="1524"/>
                  </a:lnTo>
                  <a:lnTo>
                    <a:pt x="30480" y="0"/>
                  </a:lnTo>
                  <a:lnTo>
                    <a:pt x="39624" y="0"/>
                  </a:lnTo>
                  <a:lnTo>
                    <a:pt x="42672" y="1524"/>
                  </a:lnTo>
                  <a:lnTo>
                    <a:pt x="48768" y="7620"/>
                  </a:lnTo>
                  <a:lnTo>
                    <a:pt x="50292" y="12192"/>
                  </a:lnTo>
                  <a:lnTo>
                    <a:pt x="50292" y="19812"/>
                  </a:lnTo>
                  <a:lnTo>
                    <a:pt x="48768" y="24384"/>
                  </a:lnTo>
                  <a:lnTo>
                    <a:pt x="42672" y="30480"/>
                  </a:lnTo>
                  <a:lnTo>
                    <a:pt x="39624" y="32004"/>
                  </a:lnTo>
                  <a:close/>
                </a:path>
                <a:path w="50800" h="201930">
                  <a:moveTo>
                    <a:pt x="45720" y="201358"/>
                  </a:moveTo>
                  <a:lnTo>
                    <a:pt x="19812" y="201358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4864"/>
                  </a:lnTo>
                  <a:lnTo>
                    <a:pt x="45720" y="54864"/>
                  </a:lnTo>
                  <a:lnTo>
                    <a:pt x="45720" y="201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418582" y="1841849"/>
              <a:ext cx="122110" cy="213645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566600" y="1849469"/>
              <a:ext cx="117443" cy="14801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712999" y="1849469"/>
              <a:ext cx="125158" cy="151066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5870162" y="1791557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8978"/>
                  </a:moveTo>
                  <a:lnTo>
                    <a:pt x="28289" y="206359"/>
                  </a:lnTo>
                  <a:lnTo>
                    <a:pt x="12573" y="198310"/>
                  </a:lnTo>
                  <a:lnTo>
                    <a:pt x="3143" y="184546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830"/>
                  </a:lnTo>
                  <a:lnTo>
                    <a:pt x="27432" y="175450"/>
                  </a:lnTo>
                  <a:lnTo>
                    <a:pt x="32004" y="178498"/>
                  </a:lnTo>
                  <a:lnTo>
                    <a:pt x="36576" y="183070"/>
                  </a:lnTo>
                  <a:lnTo>
                    <a:pt x="42672" y="186118"/>
                  </a:lnTo>
                  <a:lnTo>
                    <a:pt x="50292" y="186118"/>
                  </a:lnTo>
                  <a:lnTo>
                    <a:pt x="50292" y="2089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940361" y="1849469"/>
              <a:ext cx="96107" cy="151066"/>
            </a:xfrm>
            <a:prstGeom prst="rect">
              <a:avLst/>
            </a:prstGeom>
          </p:spPr>
        </p:pic>
      </p:grpSp>
      <p:pic>
        <p:nvPicPr>
          <p:cNvPr id="90" name="object 9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9233" y="2327148"/>
            <a:ext cx="94583" cy="94583"/>
          </a:xfrm>
          <a:prstGeom prst="rect">
            <a:avLst/>
          </a:prstGeom>
        </p:spPr>
      </p:pic>
      <p:grpSp>
        <p:nvGrpSpPr>
          <p:cNvPr id="91" name="object 91"/>
          <p:cNvGrpSpPr/>
          <p:nvPr/>
        </p:nvGrpSpPr>
        <p:grpSpPr>
          <a:xfrm>
            <a:off x="1090707" y="2220277"/>
            <a:ext cx="1658620" cy="317500"/>
            <a:chOff x="1090707" y="2220277"/>
            <a:chExt cx="1658620" cy="317500"/>
          </a:xfrm>
        </p:grpSpPr>
        <p:sp>
          <p:nvSpPr>
            <p:cNvPr id="92" name="object 92"/>
            <p:cNvSpPr/>
            <p:nvPr/>
          </p:nvSpPr>
          <p:spPr>
            <a:xfrm>
              <a:off x="1090701" y="2227744"/>
              <a:ext cx="148590" cy="241300"/>
            </a:xfrm>
            <a:custGeom>
              <a:avLst/>
              <a:gdLst/>
              <a:ahLst/>
              <a:cxnLst/>
              <a:rect l="l" t="t" r="r" b="b"/>
              <a:pathLst>
                <a:path w="148590" h="241300">
                  <a:moveTo>
                    <a:pt x="148018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0" y="96520"/>
                  </a:lnTo>
                  <a:lnTo>
                    <a:pt x="0" y="125730"/>
                  </a:lnTo>
                  <a:lnTo>
                    <a:pt x="0" y="241300"/>
                  </a:lnTo>
                  <a:lnTo>
                    <a:pt x="32092" y="241300"/>
                  </a:lnTo>
                  <a:lnTo>
                    <a:pt x="32092" y="125730"/>
                  </a:lnTo>
                  <a:lnTo>
                    <a:pt x="117538" y="125730"/>
                  </a:lnTo>
                  <a:lnTo>
                    <a:pt x="117538" y="96520"/>
                  </a:lnTo>
                  <a:lnTo>
                    <a:pt x="32092" y="96520"/>
                  </a:lnTo>
                  <a:lnTo>
                    <a:pt x="32092" y="29210"/>
                  </a:lnTo>
                  <a:lnTo>
                    <a:pt x="148018" y="29210"/>
                  </a:lnTo>
                  <a:lnTo>
                    <a:pt x="148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263110" y="2292000"/>
              <a:ext cx="141922" cy="180117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1449222" y="2220277"/>
              <a:ext cx="269875" cy="252095"/>
            </a:xfrm>
            <a:custGeom>
              <a:avLst/>
              <a:gdLst/>
              <a:ahLst/>
              <a:cxnLst/>
              <a:rect l="l" t="t" r="r" b="b"/>
              <a:pathLst>
                <a:path w="269875" h="252094">
                  <a:moveTo>
                    <a:pt x="61048" y="224320"/>
                  </a:moveTo>
                  <a:lnTo>
                    <a:pt x="51904" y="224320"/>
                  </a:lnTo>
                  <a:lnTo>
                    <a:pt x="45808" y="221272"/>
                  </a:lnTo>
                  <a:lnTo>
                    <a:pt x="35052" y="210604"/>
                  </a:lnTo>
                  <a:lnTo>
                    <a:pt x="32004" y="202984"/>
                  </a:lnTo>
                  <a:lnTo>
                    <a:pt x="32004" y="0"/>
                  </a:lnTo>
                  <a:lnTo>
                    <a:pt x="0" y="0"/>
                  </a:lnTo>
                  <a:lnTo>
                    <a:pt x="0" y="198412"/>
                  </a:lnTo>
                  <a:lnTo>
                    <a:pt x="3949" y="221589"/>
                  </a:lnTo>
                  <a:lnTo>
                    <a:pt x="15633" y="238315"/>
                  </a:lnTo>
                  <a:lnTo>
                    <a:pt x="34759" y="248437"/>
                  </a:lnTo>
                  <a:lnTo>
                    <a:pt x="61048" y="251841"/>
                  </a:lnTo>
                  <a:lnTo>
                    <a:pt x="61048" y="224320"/>
                  </a:lnTo>
                  <a:close/>
                </a:path>
                <a:path w="269875" h="252094">
                  <a:moveTo>
                    <a:pt x="160210" y="224320"/>
                  </a:moveTo>
                  <a:lnTo>
                    <a:pt x="151066" y="224320"/>
                  </a:lnTo>
                  <a:lnTo>
                    <a:pt x="144970" y="221272"/>
                  </a:lnTo>
                  <a:lnTo>
                    <a:pt x="134200" y="210604"/>
                  </a:lnTo>
                  <a:lnTo>
                    <a:pt x="131152" y="202984"/>
                  </a:lnTo>
                  <a:lnTo>
                    <a:pt x="131152" y="0"/>
                  </a:lnTo>
                  <a:lnTo>
                    <a:pt x="99148" y="0"/>
                  </a:lnTo>
                  <a:lnTo>
                    <a:pt x="99148" y="198412"/>
                  </a:lnTo>
                  <a:lnTo>
                    <a:pt x="103111" y="221589"/>
                  </a:lnTo>
                  <a:lnTo>
                    <a:pt x="114782" y="238315"/>
                  </a:lnTo>
                  <a:lnTo>
                    <a:pt x="133908" y="248437"/>
                  </a:lnTo>
                  <a:lnTo>
                    <a:pt x="160210" y="251841"/>
                  </a:lnTo>
                  <a:lnTo>
                    <a:pt x="160210" y="224320"/>
                  </a:lnTo>
                  <a:close/>
                </a:path>
                <a:path w="269875" h="252094">
                  <a:moveTo>
                    <a:pt x="269836" y="135839"/>
                  </a:moveTo>
                  <a:lnTo>
                    <a:pt x="198221" y="135839"/>
                  </a:lnTo>
                  <a:lnTo>
                    <a:pt x="198221" y="164782"/>
                  </a:lnTo>
                  <a:lnTo>
                    <a:pt x="269836" y="164782"/>
                  </a:lnTo>
                  <a:lnTo>
                    <a:pt x="269836" y="1358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757362" y="2220277"/>
              <a:ext cx="152590" cy="25184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952625" y="2292000"/>
              <a:ext cx="143446" cy="18011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137219" y="2288952"/>
              <a:ext cx="152590" cy="248793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2326386" y="2220277"/>
              <a:ext cx="61594" cy="252095"/>
            </a:xfrm>
            <a:custGeom>
              <a:avLst/>
              <a:gdLst/>
              <a:ahLst/>
              <a:cxnLst/>
              <a:rect l="l" t="t" r="r" b="b"/>
              <a:pathLst>
                <a:path w="61594" h="252094">
                  <a:moveTo>
                    <a:pt x="61055" y="251841"/>
                  </a:moveTo>
                  <a:lnTo>
                    <a:pt x="34115" y="248434"/>
                  </a:lnTo>
                  <a:lnTo>
                    <a:pt x="15061" y="238303"/>
                  </a:lnTo>
                  <a:lnTo>
                    <a:pt x="3740" y="22158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575" y="0"/>
                  </a:lnTo>
                  <a:lnTo>
                    <a:pt x="30575" y="202977"/>
                  </a:lnTo>
                  <a:lnTo>
                    <a:pt x="33623" y="210597"/>
                  </a:lnTo>
                  <a:lnTo>
                    <a:pt x="39719" y="215169"/>
                  </a:lnTo>
                  <a:lnTo>
                    <a:pt x="44291" y="221265"/>
                  </a:lnTo>
                  <a:lnTo>
                    <a:pt x="51911" y="224313"/>
                  </a:lnTo>
                  <a:lnTo>
                    <a:pt x="61055" y="224313"/>
                  </a:lnTo>
                  <a:lnTo>
                    <a:pt x="61055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411825" y="2288952"/>
              <a:ext cx="337185" cy="183165"/>
            </a:xfrm>
            <a:prstGeom prst="rect">
              <a:avLst/>
            </a:prstGeom>
          </p:spPr>
        </p:pic>
      </p:grpSp>
      <p:pic>
        <p:nvPicPr>
          <p:cNvPr id="100" name="object 100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2867977" y="2288952"/>
            <a:ext cx="160115" cy="183165"/>
          </a:xfrm>
          <a:prstGeom prst="rect">
            <a:avLst/>
          </a:prstGeom>
        </p:spPr>
      </p:pic>
      <p:grpSp>
        <p:nvGrpSpPr>
          <p:cNvPr id="101" name="object 101"/>
          <p:cNvGrpSpPr/>
          <p:nvPr/>
        </p:nvGrpSpPr>
        <p:grpSpPr>
          <a:xfrm>
            <a:off x="3060192" y="2226373"/>
            <a:ext cx="860425" cy="311785"/>
            <a:chOff x="3060192" y="2226373"/>
            <a:chExt cx="860425" cy="311785"/>
          </a:xfrm>
        </p:grpSpPr>
        <p:pic>
          <p:nvPicPr>
            <p:cNvPr id="102" name="object 10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234118" y="2288952"/>
              <a:ext cx="161639" cy="18316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060192" y="2288952"/>
              <a:ext cx="152495" cy="24879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430904" y="2288952"/>
              <a:ext cx="269938" cy="183165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726846" y="2244756"/>
              <a:ext cx="112871" cy="227361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859529" y="2226373"/>
              <a:ext cx="61594" cy="243204"/>
            </a:xfrm>
            <a:custGeom>
              <a:avLst/>
              <a:gdLst/>
              <a:ahLst/>
              <a:cxnLst/>
              <a:rect l="l" t="t" r="r" b="b"/>
              <a:pathLst>
                <a:path w="61595" h="243205">
                  <a:moveTo>
                    <a:pt x="47339" y="38195"/>
                  </a:moveTo>
                  <a:lnTo>
                    <a:pt x="36671" y="38195"/>
                  </a:lnTo>
                  <a:lnTo>
                    <a:pt x="32004" y="36671"/>
                  </a:lnTo>
                  <a:lnTo>
                    <a:pt x="27432" y="33623"/>
                  </a:lnTo>
                  <a:lnTo>
                    <a:pt x="24384" y="29051"/>
                  </a:lnTo>
                  <a:lnTo>
                    <a:pt x="22860" y="24479"/>
                  </a:lnTo>
                  <a:lnTo>
                    <a:pt x="22860" y="13811"/>
                  </a:lnTo>
                  <a:lnTo>
                    <a:pt x="24384" y="9239"/>
                  </a:lnTo>
                  <a:lnTo>
                    <a:pt x="32004" y="1619"/>
                  </a:lnTo>
                  <a:lnTo>
                    <a:pt x="36671" y="0"/>
                  </a:lnTo>
                  <a:lnTo>
                    <a:pt x="47339" y="0"/>
                  </a:lnTo>
                  <a:lnTo>
                    <a:pt x="51911" y="1619"/>
                  </a:lnTo>
                  <a:lnTo>
                    <a:pt x="54959" y="6191"/>
                  </a:lnTo>
                  <a:lnTo>
                    <a:pt x="59531" y="9239"/>
                  </a:lnTo>
                  <a:lnTo>
                    <a:pt x="61055" y="13811"/>
                  </a:lnTo>
                  <a:lnTo>
                    <a:pt x="61055" y="24479"/>
                  </a:lnTo>
                  <a:lnTo>
                    <a:pt x="59531" y="29051"/>
                  </a:lnTo>
                  <a:lnTo>
                    <a:pt x="51911" y="36671"/>
                  </a:lnTo>
                  <a:lnTo>
                    <a:pt x="47339" y="38195"/>
                  </a:lnTo>
                  <a:close/>
                </a:path>
                <a:path w="61595" h="243205">
                  <a:moveTo>
                    <a:pt x="54959" y="242697"/>
                  </a:moveTo>
                  <a:lnTo>
                    <a:pt x="24384" y="242697"/>
                  </a:lnTo>
                  <a:lnTo>
                    <a:pt x="24384" y="93154"/>
                  </a:lnTo>
                  <a:lnTo>
                    <a:pt x="0" y="93154"/>
                  </a:lnTo>
                  <a:lnTo>
                    <a:pt x="0" y="65627"/>
                  </a:lnTo>
                  <a:lnTo>
                    <a:pt x="54959" y="65627"/>
                  </a:lnTo>
                  <a:lnTo>
                    <a:pt x="54959" y="242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7" name="object 107"/>
          <p:cNvGrpSpPr/>
          <p:nvPr/>
        </p:nvGrpSpPr>
        <p:grpSpPr>
          <a:xfrm>
            <a:off x="3952589" y="2288952"/>
            <a:ext cx="329565" cy="183515"/>
            <a:chOff x="3952589" y="2288952"/>
            <a:chExt cx="329565" cy="183515"/>
          </a:xfrm>
        </p:grpSpPr>
        <p:pic>
          <p:nvPicPr>
            <p:cNvPr id="108" name="object 10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143279" y="2288952"/>
              <a:ext cx="138874" cy="18011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952589" y="2288952"/>
              <a:ext cx="160210" cy="183165"/>
            </a:xfrm>
            <a:prstGeom prst="rect">
              <a:avLst/>
            </a:prstGeom>
          </p:spPr>
        </p:pic>
      </p:grpSp>
      <p:pic>
        <p:nvPicPr>
          <p:cNvPr id="110" name="object 110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729233" y="2810922"/>
            <a:ext cx="94583" cy="94583"/>
          </a:xfrm>
          <a:prstGeom prst="rect">
            <a:avLst/>
          </a:prstGeom>
        </p:spPr>
      </p:pic>
      <p:grpSp>
        <p:nvGrpSpPr>
          <p:cNvPr id="111" name="object 111"/>
          <p:cNvGrpSpPr/>
          <p:nvPr/>
        </p:nvGrpSpPr>
        <p:grpSpPr>
          <a:xfrm>
            <a:off x="1078515" y="2707100"/>
            <a:ext cx="374015" cy="248920"/>
            <a:chOff x="1078515" y="2707100"/>
            <a:chExt cx="374015" cy="248920"/>
          </a:xfrm>
        </p:grpSpPr>
        <p:pic>
          <p:nvPicPr>
            <p:cNvPr id="112" name="object 11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078515" y="2707100"/>
              <a:ext cx="199834" cy="248697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313497" y="2772727"/>
              <a:ext cx="138779" cy="178498"/>
            </a:xfrm>
            <a:prstGeom prst="rect">
              <a:avLst/>
            </a:prstGeom>
          </p:spPr>
        </p:pic>
      </p:grpSp>
      <p:pic>
        <p:nvPicPr>
          <p:cNvPr id="114" name="object 114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1781841" y="2772727"/>
            <a:ext cx="233362" cy="178498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1485804" y="2772727"/>
            <a:ext cx="161734" cy="183070"/>
          </a:xfrm>
          <a:prstGeom prst="rect">
            <a:avLst/>
          </a:prstGeom>
        </p:spPr>
      </p:pic>
      <p:grpSp>
        <p:nvGrpSpPr>
          <p:cNvPr id="116" name="object 116"/>
          <p:cNvGrpSpPr/>
          <p:nvPr/>
        </p:nvGrpSpPr>
        <p:grpSpPr>
          <a:xfrm>
            <a:off x="2050256" y="2728436"/>
            <a:ext cx="746125" cy="227965"/>
            <a:chOff x="2050256" y="2728436"/>
            <a:chExt cx="746125" cy="227965"/>
          </a:xfrm>
        </p:grpSpPr>
        <p:pic>
          <p:nvPicPr>
            <p:cNvPr id="117" name="object 11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050256" y="2772727"/>
              <a:ext cx="151066" cy="183070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224182" y="2772727"/>
              <a:ext cx="114395" cy="183070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363057" y="2728436"/>
              <a:ext cx="291369" cy="227361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689574" y="2772632"/>
              <a:ext cx="106775" cy="178593"/>
            </a:xfrm>
            <a:prstGeom prst="rect">
              <a:avLst/>
            </a:prstGeom>
          </p:spPr>
        </p:pic>
      </p:grpSp>
      <p:pic>
        <p:nvPicPr>
          <p:cNvPr id="121" name="object 121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729233" y="3294602"/>
            <a:ext cx="94583" cy="94583"/>
          </a:xfrm>
          <a:prstGeom prst="rect">
            <a:avLst/>
          </a:prstGeom>
        </p:spPr>
      </p:pic>
      <p:grpSp>
        <p:nvGrpSpPr>
          <p:cNvPr id="122" name="object 122"/>
          <p:cNvGrpSpPr/>
          <p:nvPr/>
        </p:nvGrpSpPr>
        <p:grpSpPr>
          <a:xfrm>
            <a:off x="1069371" y="3195447"/>
            <a:ext cx="396875" cy="243204"/>
            <a:chOff x="1069371" y="3195447"/>
            <a:chExt cx="396875" cy="243204"/>
          </a:xfrm>
        </p:grpSpPr>
        <p:pic>
          <p:nvPicPr>
            <p:cNvPr id="123" name="object 123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324165" y="3259550"/>
              <a:ext cx="141827" cy="178498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069371" y="3195447"/>
              <a:ext cx="233457" cy="242601"/>
            </a:xfrm>
            <a:prstGeom prst="rect">
              <a:avLst/>
            </a:prstGeom>
          </p:spPr>
        </p:pic>
      </p:grpSp>
      <p:grpSp>
        <p:nvGrpSpPr>
          <p:cNvPr id="125" name="object 125"/>
          <p:cNvGrpSpPr/>
          <p:nvPr/>
        </p:nvGrpSpPr>
        <p:grpSpPr>
          <a:xfrm>
            <a:off x="1511808" y="3187731"/>
            <a:ext cx="761365" cy="316230"/>
            <a:chOff x="1511808" y="3187731"/>
            <a:chExt cx="761365" cy="316230"/>
          </a:xfrm>
        </p:grpSpPr>
        <p:sp>
          <p:nvSpPr>
            <p:cNvPr id="126" name="object 126"/>
            <p:cNvSpPr/>
            <p:nvPr/>
          </p:nvSpPr>
          <p:spPr>
            <a:xfrm>
              <a:off x="1511808" y="3187731"/>
              <a:ext cx="59690" cy="250825"/>
            </a:xfrm>
            <a:custGeom>
              <a:avLst/>
              <a:gdLst/>
              <a:ahLst/>
              <a:cxnLst/>
              <a:rect l="l" t="t" r="r" b="b"/>
              <a:pathLst>
                <a:path w="59690" h="250825">
                  <a:moveTo>
                    <a:pt x="59531" y="250317"/>
                  </a:moveTo>
                  <a:lnTo>
                    <a:pt x="33472" y="247148"/>
                  </a:lnTo>
                  <a:lnTo>
                    <a:pt x="14870" y="237541"/>
                  </a:lnTo>
                  <a:lnTo>
                    <a:pt x="3716" y="221344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575" y="0"/>
                  </a:lnTo>
                  <a:lnTo>
                    <a:pt x="30575" y="201453"/>
                  </a:lnTo>
                  <a:lnTo>
                    <a:pt x="33623" y="209073"/>
                  </a:lnTo>
                  <a:lnTo>
                    <a:pt x="38195" y="215169"/>
                  </a:lnTo>
                  <a:lnTo>
                    <a:pt x="44291" y="219741"/>
                  </a:lnTo>
                  <a:lnTo>
                    <a:pt x="50387" y="222885"/>
                  </a:lnTo>
                  <a:lnTo>
                    <a:pt x="59531" y="222885"/>
                  </a:lnTo>
                  <a:lnTo>
                    <a:pt x="59531" y="250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598771" y="3210686"/>
              <a:ext cx="112871" cy="227457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1731454" y="3193923"/>
              <a:ext cx="61594" cy="241300"/>
            </a:xfrm>
            <a:custGeom>
              <a:avLst/>
              <a:gdLst/>
              <a:ahLst/>
              <a:cxnLst/>
              <a:rect l="l" t="t" r="r" b="b"/>
              <a:pathLst>
                <a:path w="61594" h="241300">
                  <a:moveTo>
                    <a:pt x="47244" y="38100"/>
                  </a:moveTo>
                  <a:lnTo>
                    <a:pt x="36576" y="38100"/>
                  </a:lnTo>
                  <a:lnTo>
                    <a:pt x="32004" y="36576"/>
                  </a:lnTo>
                  <a:lnTo>
                    <a:pt x="24384" y="28956"/>
                  </a:lnTo>
                  <a:lnTo>
                    <a:pt x="22860" y="24384"/>
                  </a:lnTo>
                  <a:lnTo>
                    <a:pt x="22860" y="13716"/>
                  </a:lnTo>
                  <a:lnTo>
                    <a:pt x="24384" y="9144"/>
                  </a:lnTo>
                  <a:lnTo>
                    <a:pt x="27432" y="4572"/>
                  </a:lnTo>
                  <a:lnTo>
                    <a:pt x="32004" y="1524"/>
                  </a:lnTo>
                  <a:lnTo>
                    <a:pt x="36576" y="0"/>
                  </a:lnTo>
                  <a:lnTo>
                    <a:pt x="47244" y="0"/>
                  </a:lnTo>
                  <a:lnTo>
                    <a:pt x="51816" y="1524"/>
                  </a:lnTo>
                  <a:lnTo>
                    <a:pt x="59436" y="9144"/>
                  </a:lnTo>
                  <a:lnTo>
                    <a:pt x="61055" y="13716"/>
                  </a:lnTo>
                  <a:lnTo>
                    <a:pt x="61055" y="24384"/>
                  </a:lnTo>
                  <a:lnTo>
                    <a:pt x="59436" y="28956"/>
                  </a:lnTo>
                  <a:lnTo>
                    <a:pt x="54864" y="32004"/>
                  </a:lnTo>
                  <a:lnTo>
                    <a:pt x="51816" y="36576"/>
                  </a:lnTo>
                  <a:lnTo>
                    <a:pt x="47244" y="38100"/>
                  </a:lnTo>
                  <a:close/>
                </a:path>
                <a:path w="61594" h="241300">
                  <a:moveTo>
                    <a:pt x="56388" y="241077"/>
                  </a:moveTo>
                  <a:lnTo>
                    <a:pt x="24384" y="241077"/>
                  </a:lnTo>
                  <a:lnTo>
                    <a:pt x="24384" y="91535"/>
                  </a:lnTo>
                  <a:lnTo>
                    <a:pt x="0" y="91535"/>
                  </a:lnTo>
                  <a:lnTo>
                    <a:pt x="0" y="65627"/>
                  </a:lnTo>
                  <a:lnTo>
                    <a:pt x="56388" y="65627"/>
                  </a:lnTo>
                  <a:lnTo>
                    <a:pt x="56388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836705" y="3256502"/>
              <a:ext cx="152590" cy="247173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2025872" y="3187731"/>
              <a:ext cx="61594" cy="250825"/>
            </a:xfrm>
            <a:custGeom>
              <a:avLst/>
              <a:gdLst/>
              <a:ahLst/>
              <a:cxnLst/>
              <a:rect l="l" t="t" r="r" b="b"/>
              <a:pathLst>
                <a:path w="61594" h="250825">
                  <a:moveTo>
                    <a:pt x="61055" y="250317"/>
                  </a:moveTo>
                  <a:lnTo>
                    <a:pt x="34115" y="247148"/>
                  </a:lnTo>
                  <a:lnTo>
                    <a:pt x="15061" y="237541"/>
                  </a:lnTo>
                  <a:lnTo>
                    <a:pt x="3740" y="221344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1453"/>
                  </a:lnTo>
                  <a:lnTo>
                    <a:pt x="33528" y="209073"/>
                  </a:lnTo>
                  <a:lnTo>
                    <a:pt x="44195" y="219741"/>
                  </a:lnTo>
                  <a:lnTo>
                    <a:pt x="51816" y="222885"/>
                  </a:lnTo>
                  <a:lnTo>
                    <a:pt x="61055" y="222885"/>
                  </a:lnTo>
                  <a:lnTo>
                    <a:pt x="61055" y="250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111311" y="3256502"/>
              <a:ext cx="161734" cy="181546"/>
            </a:xfrm>
            <a:prstGeom prst="rect">
              <a:avLst/>
            </a:prstGeom>
          </p:spPr>
        </p:pic>
      </p:grpSp>
      <p:grpSp>
        <p:nvGrpSpPr>
          <p:cNvPr id="132" name="object 132"/>
          <p:cNvGrpSpPr/>
          <p:nvPr/>
        </p:nvGrpSpPr>
        <p:grpSpPr>
          <a:xfrm>
            <a:off x="2395061" y="3187826"/>
            <a:ext cx="873125" cy="250825"/>
            <a:chOff x="2395061" y="3187826"/>
            <a:chExt cx="873125" cy="250825"/>
          </a:xfrm>
        </p:grpSpPr>
        <p:pic>
          <p:nvPicPr>
            <p:cNvPr id="133" name="object 133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395061" y="3256502"/>
              <a:ext cx="114395" cy="181546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2544508" y="3187826"/>
              <a:ext cx="61594" cy="250825"/>
            </a:xfrm>
            <a:custGeom>
              <a:avLst/>
              <a:gdLst/>
              <a:ahLst/>
              <a:cxnLst/>
              <a:rect l="l" t="t" r="r" b="b"/>
              <a:pathLst>
                <a:path w="61594" h="250825">
                  <a:moveTo>
                    <a:pt x="61055" y="250221"/>
                  </a:moveTo>
                  <a:lnTo>
                    <a:pt x="34758" y="247053"/>
                  </a:lnTo>
                  <a:lnTo>
                    <a:pt x="15632" y="237446"/>
                  </a:lnTo>
                  <a:lnTo>
                    <a:pt x="3954" y="221249"/>
                  </a:lnTo>
                  <a:lnTo>
                    <a:pt x="0" y="198310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1453"/>
                  </a:lnTo>
                  <a:lnTo>
                    <a:pt x="33528" y="209073"/>
                  </a:lnTo>
                  <a:lnTo>
                    <a:pt x="39624" y="215169"/>
                  </a:lnTo>
                  <a:lnTo>
                    <a:pt x="45719" y="219741"/>
                  </a:lnTo>
                  <a:lnTo>
                    <a:pt x="51816" y="222789"/>
                  </a:lnTo>
                  <a:lnTo>
                    <a:pt x="61055" y="222789"/>
                  </a:lnTo>
                  <a:lnTo>
                    <a:pt x="61055" y="250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631471" y="3256502"/>
              <a:ext cx="500443" cy="181546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3153251" y="3256407"/>
              <a:ext cx="114395" cy="181641"/>
            </a:xfrm>
            <a:prstGeom prst="rect">
              <a:avLst/>
            </a:prstGeom>
          </p:spPr>
        </p:pic>
      </p:grpSp>
      <p:pic>
        <p:nvPicPr>
          <p:cNvPr id="137" name="object 137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729233" y="3776852"/>
            <a:ext cx="94583" cy="96107"/>
          </a:xfrm>
          <a:prstGeom prst="rect">
            <a:avLst/>
          </a:prstGeom>
        </p:spPr>
      </p:pic>
      <p:grpSp>
        <p:nvGrpSpPr>
          <p:cNvPr id="138" name="object 138"/>
          <p:cNvGrpSpPr/>
          <p:nvPr/>
        </p:nvGrpSpPr>
        <p:grpSpPr>
          <a:xfrm>
            <a:off x="1090707" y="3676078"/>
            <a:ext cx="610870" cy="245745"/>
            <a:chOff x="1090707" y="3676078"/>
            <a:chExt cx="610870" cy="245745"/>
          </a:xfrm>
        </p:grpSpPr>
        <p:pic>
          <p:nvPicPr>
            <p:cNvPr id="139" name="object 139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090707" y="3676078"/>
              <a:ext cx="152590" cy="242697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266158" y="3740181"/>
              <a:ext cx="161734" cy="181641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449228" y="3740181"/>
              <a:ext cx="114395" cy="181641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588103" y="3694461"/>
              <a:ext cx="112871" cy="227361"/>
            </a:xfrm>
            <a:prstGeom prst="rect">
              <a:avLst/>
            </a:prstGeom>
          </p:spPr>
        </p:pic>
      </p:grpSp>
      <p:grpSp>
        <p:nvGrpSpPr>
          <p:cNvPr id="143" name="object 143"/>
          <p:cNvGrpSpPr/>
          <p:nvPr/>
        </p:nvGrpSpPr>
        <p:grpSpPr>
          <a:xfrm>
            <a:off x="1819941" y="3671506"/>
            <a:ext cx="424180" cy="250825"/>
            <a:chOff x="1819941" y="3671506"/>
            <a:chExt cx="424180" cy="250825"/>
          </a:xfrm>
        </p:grpSpPr>
        <p:pic>
          <p:nvPicPr>
            <p:cNvPr id="144" name="object 144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819941" y="3671506"/>
              <a:ext cx="282225" cy="250316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2137219" y="3740181"/>
              <a:ext cx="106775" cy="178593"/>
            </a:xfrm>
            <a:prstGeom prst="rect">
              <a:avLst/>
            </a:prstGeom>
          </p:spPr>
        </p:pic>
      </p:grpSp>
      <p:grpSp>
        <p:nvGrpSpPr>
          <p:cNvPr id="146" name="object 146"/>
          <p:cNvGrpSpPr/>
          <p:nvPr/>
        </p:nvGrpSpPr>
        <p:grpSpPr>
          <a:xfrm>
            <a:off x="2367629" y="3677602"/>
            <a:ext cx="1287145" cy="309880"/>
            <a:chOff x="2367629" y="3677602"/>
            <a:chExt cx="1287145" cy="309880"/>
          </a:xfrm>
        </p:grpSpPr>
        <p:pic>
          <p:nvPicPr>
            <p:cNvPr id="147" name="object 147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2367629" y="3740181"/>
              <a:ext cx="152495" cy="247269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2542984" y="3740181"/>
              <a:ext cx="158686" cy="181641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2724530" y="3677602"/>
              <a:ext cx="61594" cy="241300"/>
            </a:xfrm>
            <a:custGeom>
              <a:avLst/>
              <a:gdLst/>
              <a:ahLst/>
              <a:cxnLst/>
              <a:rect l="l" t="t" r="r" b="b"/>
              <a:pathLst>
                <a:path w="61594" h="241300">
                  <a:moveTo>
                    <a:pt x="45815" y="38195"/>
                  </a:moveTo>
                  <a:lnTo>
                    <a:pt x="36671" y="38195"/>
                  </a:lnTo>
                  <a:lnTo>
                    <a:pt x="32099" y="36671"/>
                  </a:lnTo>
                  <a:lnTo>
                    <a:pt x="24479" y="29051"/>
                  </a:lnTo>
                  <a:lnTo>
                    <a:pt x="21431" y="24479"/>
                  </a:lnTo>
                  <a:lnTo>
                    <a:pt x="21431" y="13811"/>
                  </a:lnTo>
                  <a:lnTo>
                    <a:pt x="24479" y="9144"/>
                  </a:lnTo>
                  <a:lnTo>
                    <a:pt x="27527" y="4572"/>
                  </a:lnTo>
                  <a:lnTo>
                    <a:pt x="30575" y="1524"/>
                  </a:lnTo>
                  <a:lnTo>
                    <a:pt x="35147" y="0"/>
                  </a:lnTo>
                  <a:lnTo>
                    <a:pt x="45815" y="0"/>
                  </a:lnTo>
                  <a:lnTo>
                    <a:pt x="50387" y="1524"/>
                  </a:lnTo>
                  <a:lnTo>
                    <a:pt x="54959" y="4572"/>
                  </a:lnTo>
                  <a:lnTo>
                    <a:pt x="58007" y="9144"/>
                  </a:lnTo>
                  <a:lnTo>
                    <a:pt x="61055" y="13811"/>
                  </a:lnTo>
                  <a:lnTo>
                    <a:pt x="61055" y="24479"/>
                  </a:lnTo>
                  <a:lnTo>
                    <a:pt x="58007" y="29051"/>
                  </a:lnTo>
                  <a:lnTo>
                    <a:pt x="50387" y="36671"/>
                  </a:lnTo>
                  <a:lnTo>
                    <a:pt x="45815" y="38195"/>
                  </a:lnTo>
                  <a:close/>
                </a:path>
                <a:path w="61594" h="241300">
                  <a:moveTo>
                    <a:pt x="54959" y="241173"/>
                  </a:moveTo>
                  <a:lnTo>
                    <a:pt x="24479" y="241173"/>
                  </a:lnTo>
                  <a:lnTo>
                    <a:pt x="24479" y="91630"/>
                  </a:lnTo>
                  <a:lnTo>
                    <a:pt x="0" y="91630"/>
                  </a:lnTo>
                  <a:lnTo>
                    <a:pt x="0" y="65627"/>
                  </a:lnTo>
                  <a:lnTo>
                    <a:pt x="54959" y="65627"/>
                  </a:lnTo>
                  <a:lnTo>
                    <a:pt x="54959" y="241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2829782" y="3740181"/>
              <a:ext cx="138874" cy="178593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3003708" y="3694461"/>
              <a:ext cx="112871" cy="227361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3148584" y="3806952"/>
              <a:ext cx="71755" cy="29209"/>
            </a:xfrm>
            <a:custGeom>
              <a:avLst/>
              <a:gdLst/>
              <a:ahLst/>
              <a:cxnLst/>
              <a:rect l="l" t="t" r="r" b="b"/>
              <a:pathLst>
                <a:path w="71755" h="29210">
                  <a:moveTo>
                    <a:pt x="71627" y="28956"/>
                  </a:moveTo>
                  <a:lnTo>
                    <a:pt x="0" y="28956"/>
                  </a:lnTo>
                  <a:lnTo>
                    <a:pt x="0" y="0"/>
                  </a:lnTo>
                  <a:lnTo>
                    <a:pt x="71627" y="0"/>
                  </a:lnTo>
                  <a:lnTo>
                    <a:pt x="71627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3258407" y="3694461"/>
              <a:ext cx="289940" cy="227457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3582924" y="3806952"/>
              <a:ext cx="71755" cy="29209"/>
            </a:xfrm>
            <a:custGeom>
              <a:avLst/>
              <a:gdLst/>
              <a:ahLst/>
              <a:cxnLst/>
              <a:rect l="l" t="t" r="r" b="b"/>
              <a:pathLst>
                <a:path w="71754" h="29210">
                  <a:moveTo>
                    <a:pt x="71627" y="28956"/>
                  </a:moveTo>
                  <a:lnTo>
                    <a:pt x="0" y="28956"/>
                  </a:lnTo>
                  <a:lnTo>
                    <a:pt x="0" y="0"/>
                  </a:lnTo>
                  <a:lnTo>
                    <a:pt x="71627" y="0"/>
                  </a:lnTo>
                  <a:lnTo>
                    <a:pt x="71627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object 155"/>
          <p:cNvGrpSpPr/>
          <p:nvPr/>
        </p:nvGrpSpPr>
        <p:grpSpPr>
          <a:xfrm>
            <a:off x="3702462" y="3677602"/>
            <a:ext cx="750570" cy="309880"/>
            <a:chOff x="3702462" y="3677602"/>
            <a:chExt cx="750570" cy="309880"/>
          </a:xfrm>
        </p:grpSpPr>
        <p:pic>
          <p:nvPicPr>
            <p:cNvPr id="156" name="object 156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3702462" y="3740181"/>
              <a:ext cx="154019" cy="247269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3877817" y="3740181"/>
              <a:ext cx="160210" cy="181641"/>
            </a:xfrm>
            <a:prstGeom prst="rect">
              <a:avLst/>
            </a:prstGeom>
          </p:spPr>
        </p:pic>
        <p:sp>
          <p:nvSpPr>
            <p:cNvPr id="158" name="object 158"/>
            <p:cNvSpPr/>
            <p:nvPr/>
          </p:nvSpPr>
          <p:spPr>
            <a:xfrm>
              <a:off x="4060983" y="3677602"/>
              <a:ext cx="61594" cy="241300"/>
            </a:xfrm>
            <a:custGeom>
              <a:avLst/>
              <a:gdLst/>
              <a:ahLst/>
              <a:cxnLst/>
              <a:rect l="l" t="t" r="r" b="b"/>
              <a:pathLst>
                <a:path w="61595" h="241300">
                  <a:moveTo>
                    <a:pt x="47244" y="38100"/>
                  </a:moveTo>
                  <a:lnTo>
                    <a:pt x="36576" y="38100"/>
                  </a:lnTo>
                  <a:lnTo>
                    <a:pt x="32004" y="36576"/>
                  </a:lnTo>
                  <a:lnTo>
                    <a:pt x="24384" y="28956"/>
                  </a:lnTo>
                  <a:lnTo>
                    <a:pt x="22860" y="24384"/>
                  </a:lnTo>
                  <a:lnTo>
                    <a:pt x="22860" y="13716"/>
                  </a:lnTo>
                  <a:lnTo>
                    <a:pt x="24384" y="9144"/>
                  </a:lnTo>
                  <a:lnTo>
                    <a:pt x="27432" y="4572"/>
                  </a:lnTo>
                  <a:lnTo>
                    <a:pt x="32004" y="1524"/>
                  </a:lnTo>
                  <a:lnTo>
                    <a:pt x="36576" y="0"/>
                  </a:lnTo>
                  <a:lnTo>
                    <a:pt x="47244" y="0"/>
                  </a:lnTo>
                  <a:lnTo>
                    <a:pt x="51816" y="1524"/>
                  </a:lnTo>
                  <a:lnTo>
                    <a:pt x="59436" y="9144"/>
                  </a:lnTo>
                  <a:lnTo>
                    <a:pt x="61055" y="13716"/>
                  </a:lnTo>
                  <a:lnTo>
                    <a:pt x="61055" y="24384"/>
                  </a:lnTo>
                  <a:lnTo>
                    <a:pt x="59436" y="28956"/>
                  </a:lnTo>
                  <a:lnTo>
                    <a:pt x="54864" y="32004"/>
                  </a:lnTo>
                  <a:lnTo>
                    <a:pt x="51816" y="36576"/>
                  </a:lnTo>
                  <a:lnTo>
                    <a:pt x="47244" y="38100"/>
                  </a:lnTo>
                  <a:close/>
                </a:path>
                <a:path w="61595" h="241300">
                  <a:moveTo>
                    <a:pt x="56388" y="241077"/>
                  </a:moveTo>
                  <a:lnTo>
                    <a:pt x="24384" y="241077"/>
                  </a:lnTo>
                  <a:lnTo>
                    <a:pt x="24384" y="91535"/>
                  </a:lnTo>
                  <a:lnTo>
                    <a:pt x="0" y="91535"/>
                  </a:lnTo>
                  <a:lnTo>
                    <a:pt x="0" y="65627"/>
                  </a:lnTo>
                  <a:lnTo>
                    <a:pt x="56388" y="65627"/>
                  </a:lnTo>
                  <a:lnTo>
                    <a:pt x="56388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9" name="object 15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4166139" y="3740181"/>
              <a:ext cx="138874" cy="17859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4339971" y="3694461"/>
              <a:ext cx="112871" cy="227457"/>
            </a:xfrm>
            <a:prstGeom prst="rect">
              <a:avLst/>
            </a:prstGeom>
          </p:spPr>
        </p:pic>
      </p:grpSp>
      <p:grpSp>
        <p:nvGrpSpPr>
          <p:cNvPr id="161" name="object 161"/>
          <p:cNvGrpSpPr/>
          <p:nvPr/>
        </p:nvGrpSpPr>
        <p:grpSpPr>
          <a:xfrm>
            <a:off x="4581144" y="3671506"/>
            <a:ext cx="647065" cy="250825"/>
            <a:chOff x="4581144" y="3671506"/>
            <a:chExt cx="647065" cy="250825"/>
          </a:xfrm>
        </p:grpSpPr>
        <p:pic>
          <p:nvPicPr>
            <p:cNvPr id="162" name="object 162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581144" y="3671506"/>
              <a:ext cx="152495" cy="250316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4768786" y="3740181"/>
              <a:ext cx="149447" cy="181641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4944236" y="3694461"/>
              <a:ext cx="111347" cy="227457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5076920" y="3740181"/>
              <a:ext cx="150971" cy="181641"/>
            </a:xfrm>
            <a:prstGeom prst="rect">
              <a:avLst/>
            </a:prstGeom>
          </p:spPr>
        </p:pic>
      </p:grpSp>
      <p:grpSp>
        <p:nvGrpSpPr>
          <p:cNvPr id="166" name="object 166"/>
          <p:cNvGrpSpPr/>
          <p:nvPr/>
        </p:nvGrpSpPr>
        <p:grpSpPr>
          <a:xfrm>
            <a:off x="5354573" y="3671506"/>
            <a:ext cx="1310640" cy="250825"/>
            <a:chOff x="5354573" y="3671506"/>
            <a:chExt cx="1310640" cy="250825"/>
          </a:xfrm>
        </p:grpSpPr>
        <p:pic>
          <p:nvPicPr>
            <p:cNvPr id="167" name="object 167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5354573" y="3694461"/>
              <a:ext cx="111347" cy="227361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5499449" y="3740181"/>
              <a:ext cx="268509" cy="181641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803010" y="3740181"/>
              <a:ext cx="140398" cy="178593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975413" y="3740181"/>
              <a:ext cx="114395" cy="181641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6111240" y="3671506"/>
              <a:ext cx="286797" cy="250316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6433089" y="3740181"/>
              <a:ext cx="231838" cy="181641"/>
            </a:xfrm>
            <a:prstGeom prst="rect">
              <a:avLst/>
            </a:prstGeom>
          </p:spPr>
        </p:pic>
      </p:grpSp>
      <p:pic>
        <p:nvPicPr>
          <p:cNvPr id="173" name="object 173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729233" y="4260532"/>
            <a:ext cx="94583" cy="94678"/>
          </a:xfrm>
          <a:prstGeom prst="rect">
            <a:avLst/>
          </a:prstGeom>
        </p:spPr>
      </p:pic>
      <p:grpSp>
        <p:nvGrpSpPr>
          <p:cNvPr id="174" name="object 174"/>
          <p:cNvGrpSpPr/>
          <p:nvPr/>
        </p:nvGrpSpPr>
        <p:grpSpPr>
          <a:xfrm>
            <a:off x="1090707" y="4159853"/>
            <a:ext cx="540385" cy="245745"/>
            <a:chOff x="1090707" y="4159853"/>
            <a:chExt cx="540385" cy="245745"/>
          </a:xfrm>
        </p:grpSpPr>
        <p:sp>
          <p:nvSpPr>
            <p:cNvPr id="175" name="object 175"/>
            <p:cNvSpPr/>
            <p:nvPr/>
          </p:nvSpPr>
          <p:spPr>
            <a:xfrm>
              <a:off x="1090701" y="4162653"/>
              <a:ext cx="143510" cy="240029"/>
            </a:xfrm>
            <a:custGeom>
              <a:avLst/>
              <a:gdLst/>
              <a:ahLst/>
              <a:cxnLst/>
              <a:rect l="l" t="t" r="r" b="b"/>
              <a:pathLst>
                <a:path w="143509" h="240029">
                  <a:moveTo>
                    <a:pt x="143446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0" y="96520"/>
                  </a:lnTo>
                  <a:lnTo>
                    <a:pt x="0" y="124460"/>
                  </a:lnTo>
                  <a:lnTo>
                    <a:pt x="0" y="210820"/>
                  </a:lnTo>
                  <a:lnTo>
                    <a:pt x="0" y="240030"/>
                  </a:lnTo>
                  <a:lnTo>
                    <a:pt x="140398" y="240030"/>
                  </a:lnTo>
                  <a:lnTo>
                    <a:pt x="140398" y="210820"/>
                  </a:lnTo>
                  <a:lnTo>
                    <a:pt x="32092" y="210820"/>
                  </a:lnTo>
                  <a:lnTo>
                    <a:pt x="32092" y="124460"/>
                  </a:lnTo>
                  <a:lnTo>
                    <a:pt x="111442" y="124460"/>
                  </a:lnTo>
                  <a:lnTo>
                    <a:pt x="111442" y="96520"/>
                  </a:lnTo>
                  <a:lnTo>
                    <a:pt x="32092" y="96520"/>
                  </a:lnTo>
                  <a:lnTo>
                    <a:pt x="32092" y="29210"/>
                  </a:lnTo>
                  <a:lnTo>
                    <a:pt x="143446" y="29210"/>
                  </a:lnTo>
                  <a:lnTo>
                    <a:pt x="1434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6" name="object 176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258538" y="4223956"/>
              <a:ext cx="149542" cy="181546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32464" y="4223956"/>
              <a:ext cx="114395" cy="181546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1571243" y="4159853"/>
              <a:ext cx="59690" cy="243204"/>
            </a:xfrm>
            <a:custGeom>
              <a:avLst/>
              <a:gdLst/>
              <a:ahLst/>
              <a:cxnLst/>
              <a:rect l="l" t="t" r="r" b="b"/>
              <a:pathLst>
                <a:path w="59689" h="243204">
                  <a:moveTo>
                    <a:pt x="45815" y="39719"/>
                  </a:moveTo>
                  <a:lnTo>
                    <a:pt x="35147" y="39719"/>
                  </a:lnTo>
                  <a:lnTo>
                    <a:pt x="30575" y="36576"/>
                  </a:lnTo>
                  <a:lnTo>
                    <a:pt x="27527" y="33528"/>
                  </a:lnTo>
                  <a:lnTo>
                    <a:pt x="22955" y="30480"/>
                  </a:lnTo>
                  <a:lnTo>
                    <a:pt x="21431" y="25908"/>
                  </a:lnTo>
                  <a:lnTo>
                    <a:pt x="21431" y="15240"/>
                  </a:lnTo>
                  <a:lnTo>
                    <a:pt x="22955" y="10668"/>
                  </a:lnTo>
                  <a:lnTo>
                    <a:pt x="30575" y="3048"/>
                  </a:lnTo>
                  <a:lnTo>
                    <a:pt x="35147" y="0"/>
                  </a:lnTo>
                  <a:lnTo>
                    <a:pt x="45815" y="0"/>
                  </a:lnTo>
                  <a:lnTo>
                    <a:pt x="54959" y="6096"/>
                  </a:lnTo>
                  <a:lnTo>
                    <a:pt x="58007" y="10668"/>
                  </a:lnTo>
                  <a:lnTo>
                    <a:pt x="59531" y="15240"/>
                  </a:lnTo>
                  <a:lnTo>
                    <a:pt x="59531" y="25908"/>
                  </a:lnTo>
                  <a:lnTo>
                    <a:pt x="58007" y="30480"/>
                  </a:lnTo>
                  <a:lnTo>
                    <a:pt x="54959" y="33528"/>
                  </a:lnTo>
                  <a:lnTo>
                    <a:pt x="50387" y="36576"/>
                  </a:lnTo>
                  <a:lnTo>
                    <a:pt x="45815" y="39719"/>
                  </a:lnTo>
                  <a:close/>
                </a:path>
                <a:path w="59689" h="243204">
                  <a:moveTo>
                    <a:pt x="54959" y="242601"/>
                  </a:moveTo>
                  <a:lnTo>
                    <a:pt x="22955" y="242601"/>
                  </a:lnTo>
                  <a:lnTo>
                    <a:pt x="22955" y="93059"/>
                  </a:lnTo>
                  <a:lnTo>
                    <a:pt x="0" y="93059"/>
                  </a:lnTo>
                  <a:lnTo>
                    <a:pt x="0" y="67151"/>
                  </a:lnTo>
                  <a:lnTo>
                    <a:pt x="54959" y="67151"/>
                  </a:lnTo>
                  <a:lnTo>
                    <a:pt x="54959" y="242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9" name="object 179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1678019" y="4155281"/>
            <a:ext cx="238029" cy="315848"/>
          </a:xfrm>
          <a:prstGeom prst="rect">
            <a:avLst/>
          </a:prstGeom>
        </p:spPr>
      </p:pic>
      <p:grpSp>
        <p:nvGrpSpPr>
          <p:cNvPr id="180" name="object 180"/>
          <p:cNvGrpSpPr/>
          <p:nvPr/>
        </p:nvGrpSpPr>
        <p:grpSpPr>
          <a:xfrm>
            <a:off x="2030444" y="4155281"/>
            <a:ext cx="1472565" cy="316230"/>
            <a:chOff x="2030444" y="4155281"/>
            <a:chExt cx="1472565" cy="316230"/>
          </a:xfrm>
        </p:grpSpPr>
        <p:pic>
          <p:nvPicPr>
            <p:cNvPr id="181" name="object 181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2030444" y="4223956"/>
              <a:ext cx="114395" cy="181546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2176938" y="4227004"/>
              <a:ext cx="141827" cy="178593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2361533" y="4223956"/>
              <a:ext cx="152495" cy="247173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2547556" y="4223956"/>
              <a:ext cx="154114" cy="247173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2721483" y="4223956"/>
              <a:ext cx="158686" cy="181546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2916745" y="4178141"/>
              <a:ext cx="410432" cy="227457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3350037" y="4155281"/>
              <a:ext cx="152495" cy="250221"/>
            </a:xfrm>
            <a:prstGeom prst="rect">
              <a:avLst/>
            </a:prstGeom>
          </p:spPr>
        </p:pic>
      </p:grpSp>
      <p:pic>
        <p:nvPicPr>
          <p:cNvPr id="188" name="object 188"/>
          <p:cNvPicPr/>
          <p:nvPr/>
        </p:nvPicPr>
        <p:blipFill>
          <a:blip r:embed="rId122" cstate="print"/>
          <a:stretch>
            <a:fillRect/>
          </a:stretch>
        </p:blipFill>
        <p:spPr>
          <a:xfrm>
            <a:off x="729233" y="4744307"/>
            <a:ext cx="94583" cy="94678"/>
          </a:xfrm>
          <a:prstGeom prst="rect">
            <a:avLst/>
          </a:prstGeom>
        </p:spPr>
      </p:pic>
      <p:grpSp>
        <p:nvGrpSpPr>
          <p:cNvPr id="189" name="object 189"/>
          <p:cNvGrpSpPr/>
          <p:nvPr/>
        </p:nvGrpSpPr>
        <p:grpSpPr>
          <a:xfrm>
            <a:off x="1090707" y="4639055"/>
            <a:ext cx="816610" cy="250825"/>
            <a:chOff x="1090707" y="4639055"/>
            <a:chExt cx="816610" cy="250825"/>
          </a:xfrm>
        </p:grpSpPr>
        <p:pic>
          <p:nvPicPr>
            <p:cNvPr id="190" name="object 190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1090707" y="4643628"/>
              <a:ext cx="151066" cy="242601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1279874" y="4707635"/>
              <a:ext cx="276129" cy="181642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1578959" y="4707636"/>
              <a:ext cx="150971" cy="181641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1754314" y="4639055"/>
              <a:ext cx="152590" cy="250221"/>
            </a:xfrm>
            <a:prstGeom prst="rect">
              <a:avLst/>
            </a:prstGeom>
          </p:spPr>
        </p:pic>
      </p:grpSp>
      <p:pic>
        <p:nvPicPr>
          <p:cNvPr id="194" name="object 194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1952625" y="4639055"/>
            <a:ext cx="238029" cy="315849"/>
          </a:xfrm>
          <a:prstGeom prst="rect">
            <a:avLst/>
          </a:prstGeom>
        </p:spPr>
      </p:pic>
      <p:grpSp>
        <p:nvGrpSpPr>
          <p:cNvPr id="195" name="object 195"/>
          <p:cNvGrpSpPr/>
          <p:nvPr/>
        </p:nvGrpSpPr>
        <p:grpSpPr>
          <a:xfrm>
            <a:off x="2315718" y="4639055"/>
            <a:ext cx="647065" cy="250825"/>
            <a:chOff x="2315718" y="4639055"/>
            <a:chExt cx="647065" cy="250825"/>
          </a:xfrm>
        </p:grpSpPr>
        <p:pic>
          <p:nvPicPr>
            <p:cNvPr id="196" name="object 196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2315718" y="4710779"/>
              <a:ext cx="141922" cy="178498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2489644" y="4707636"/>
              <a:ext cx="114395" cy="181641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2625375" y="4707635"/>
              <a:ext cx="161734" cy="181641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2809970" y="4639055"/>
              <a:ext cx="152590" cy="2502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8367" y="7425499"/>
            <a:ext cx="61594" cy="160655"/>
          </a:xfrm>
          <a:custGeom>
            <a:avLst/>
            <a:gdLst/>
            <a:ahLst/>
            <a:cxnLst/>
            <a:rect l="l" t="t" r="r" b="b"/>
            <a:pathLst>
              <a:path w="61595" h="160654">
                <a:moveTo>
                  <a:pt x="61055" y="160210"/>
                </a:moveTo>
                <a:lnTo>
                  <a:pt x="32003" y="160210"/>
                </a:lnTo>
                <a:lnTo>
                  <a:pt x="32003" y="44196"/>
                </a:lnTo>
                <a:lnTo>
                  <a:pt x="0" y="64103"/>
                </a:lnTo>
                <a:lnTo>
                  <a:pt x="0" y="36576"/>
                </a:lnTo>
                <a:lnTo>
                  <a:pt x="14906" y="28932"/>
                </a:lnTo>
                <a:lnTo>
                  <a:pt x="27812" y="20002"/>
                </a:lnTo>
                <a:lnTo>
                  <a:pt x="39004" y="10215"/>
                </a:lnTo>
                <a:lnTo>
                  <a:pt x="48767" y="0"/>
                </a:lnTo>
                <a:lnTo>
                  <a:pt x="61055" y="0"/>
                </a:lnTo>
                <a:lnTo>
                  <a:pt x="61055" y="16021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666" y="7425499"/>
            <a:ext cx="115919" cy="16021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0513" y="329660"/>
            <a:ext cx="425450" cy="248920"/>
            <a:chOff x="300513" y="329660"/>
            <a:chExt cx="425450" cy="2489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68013" y="323468"/>
            <a:ext cx="508000" cy="255270"/>
            <a:chOff x="868013" y="323468"/>
            <a:chExt cx="508000" cy="255270"/>
          </a:xfrm>
        </p:grpSpPr>
        <p:sp>
          <p:nvSpPr>
            <p:cNvPr id="9" name="object 9"/>
            <p:cNvSpPr/>
            <p:nvPr/>
          </p:nvSpPr>
          <p:spPr>
            <a:xfrm>
              <a:off x="868013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22860" y="254889"/>
                  </a:moveTo>
                  <a:lnTo>
                    <a:pt x="0" y="254889"/>
                  </a:lnTo>
                  <a:lnTo>
                    <a:pt x="0" y="9239"/>
                  </a:lnTo>
                  <a:lnTo>
                    <a:pt x="41148" y="0"/>
                  </a:lnTo>
                  <a:lnTo>
                    <a:pt x="41148" y="82486"/>
                  </a:lnTo>
                  <a:lnTo>
                    <a:pt x="119014" y="82486"/>
                  </a:lnTo>
                  <a:lnTo>
                    <a:pt x="125587" y="85948"/>
                  </a:lnTo>
                  <a:lnTo>
                    <a:pt x="138779" y="96202"/>
                  </a:lnTo>
                  <a:lnTo>
                    <a:pt x="146910" y="106870"/>
                  </a:lnTo>
                  <a:lnTo>
                    <a:pt x="68675" y="106870"/>
                  </a:lnTo>
                  <a:lnTo>
                    <a:pt x="60101" y="107465"/>
                  </a:lnTo>
                  <a:lnTo>
                    <a:pt x="52661" y="109347"/>
                  </a:lnTo>
                  <a:lnTo>
                    <a:pt x="46346" y="112656"/>
                  </a:lnTo>
                  <a:lnTo>
                    <a:pt x="41148" y="117538"/>
                  </a:lnTo>
                  <a:lnTo>
                    <a:pt x="41148" y="209073"/>
                  </a:lnTo>
                  <a:lnTo>
                    <a:pt x="46084" y="213312"/>
                  </a:lnTo>
                  <a:lnTo>
                    <a:pt x="51708" y="216693"/>
                  </a:lnTo>
                  <a:lnTo>
                    <a:pt x="58172" y="218932"/>
                  </a:lnTo>
                  <a:lnTo>
                    <a:pt x="65627" y="219741"/>
                  </a:lnTo>
                  <a:lnTo>
                    <a:pt x="145411" y="219741"/>
                  </a:lnTo>
                  <a:lnTo>
                    <a:pt x="138779" y="228981"/>
                  </a:lnTo>
                  <a:lnTo>
                    <a:pt x="125325" y="240101"/>
                  </a:lnTo>
                  <a:lnTo>
                    <a:pt x="123304" y="241173"/>
                  </a:lnTo>
                  <a:lnTo>
                    <a:pt x="32004" y="241173"/>
                  </a:lnTo>
                  <a:lnTo>
                    <a:pt x="22860" y="254889"/>
                  </a:lnTo>
                  <a:close/>
                </a:path>
                <a:path w="161925" h="255270">
                  <a:moveTo>
                    <a:pt x="119014" y="82486"/>
                  </a:moveTo>
                  <a:lnTo>
                    <a:pt x="41148" y="82486"/>
                  </a:lnTo>
                  <a:lnTo>
                    <a:pt x="49466" y="77549"/>
                  </a:lnTo>
                  <a:lnTo>
                    <a:pt x="58185" y="74211"/>
                  </a:lnTo>
                  <a:lnTo>
                    <a:pt x="67173" y="72320"/>
                  </a:lnTo>
                  <a:lnTo>
                    <a:pt x="76295" y="71723"/>
                  </a:lnTo>
                  <a:lnTo>
                    <a:pt x="94630" y="73405"/>
                  </a:lnTo>
                  <a:lnTo>
                    <a:pt x="110966" y="78247"/>
                  </a:lnTo>
                  <a:lnTo>
                    <a:pt x="119014" y="82486"/>
                  </a:lnTo>
                  <a:close/>
                </a:path>
                <a:path w="161925" h="255270">
                  <a:moveTo>
                    <a:pt x="145411" y="219741"/>
                  </a:moveTo>
                  <a:lnTo>
                    <a:pt x="65627" y="219741"/>
                  </a:lnTo>
                  <a:lnTo>
                    <a:pt x="79343" y="218884"/>
                  </a:lnTo>
                  <a:lnTo>
                    <a:pt x="90773" y="216312"/>
                  </a:lnTo>
                  <a:lnTo>
                    <a:pt x="116300" y="187166"/>
                  </a:lnTo>
                  <a:lnTo>
                    <a:pt x="118967" y="160305"/>
                  </a:lnTo>
                  <a:lnTo>
                    <a:pt x="115824" y="137128"/>
                  </a:lnTo>
                  <a:lnTo>
                    <a:pt x="106394" y="120407"/>
                  </a:lnTo>
                  <a:lnTo>
                    <a:pt x="90678" y="110277"/>
                  </a:lnTo>
                  <a:lnTo>
                    <a:pt x="68675" y="106870"/>
                  </a:lnTo>
                  <a:lnTo>
                    <a:pt x="146910" y="106870"/>
                  </a:lnTo>
                  <a:lnTo>
                    <a:pt x="148835" y="109396"/>
                  </a:lnTo>
                  <a:lnTo>
                    <a:pt x="156007" y="124027"/>
                  </a:lnTo>
                  <a:lnTo>
                    <a:pt x="160304" y="140391"/>
                  </a:lnTo>
                  <a:lnTo>
                    <a:pt x="161734" y="158781"/>
                  </a:lnTo>
                  <a:lnTo>
                    <a:pt x="160304" y="179595"/>
                  </a:lnTo>
                  <a:lnTo>
                    <a:pt x="156007" y="198417"/>
                  </a:lnTo>
                  <a:lnTo>
                    <a:pt x="148835" y="214971"/>
                  </a:lnTo>
                  <a:lnTo>
                    <a:pt x="145411" y="219741"/>
                  </a:lnTo>
                  <a:close/>
                </a:path>
                <a:path w="161925" h="255270">
                  <a:moveTo>
                    <a:pt x="73247" y="254889"/>
                  </a:moveTo>
                  <a:lnTo>
                    <a:pt x="62088" y="254031"/>
                  </a:lnTo>
                  <a:lnTo>
                    <a:pt x="51482" y="251460"/>
                  </a:lnTo>
                  <a:lnTo>
                    <a:pt x="41448" y="247173"/>
                  </a:lnTo>
                  <a:lnTo>
                    <a:pt x="32004" y="241173"/>
                  </a:lnTo>
                  <a:lnTo>
                    <a:pt x="123304" y="241173"/>
                  </a:lnTo>
                  <a:lnTo>
                    <a:pt x="110013" y="248221"/>
                  </a:lnTo>
                  <a:lnTo>
                    <a:pt x="92702" y="253198"/>
                  </a:lnTo>
                  <a:lnTo>
                    <a:pt x="73247" y="25488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323" y="398240"/>
              <a:ext cx="154114" cy="1801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2442" y="395192"/>
              <a:ext cx="123539" cy="18316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01140" y="323469"/>
            <a:ext cx="906144" cy="255270"/>
            <a:chOff x="1501140" y="323469"/>
            <a:chExt cx="906144" cy="25527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1140" y="395192"/>
              <a:ext cx="160210" cy="1831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1830" y="395192"/>
              <a:ext cx="282225" cy="1831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7584" y="323469"/>
              <a:ext cx="154019" cy="25031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5131" y="331184"/>
              <a:ext cx="67151" cy="24260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92858" y="347948"/>
              <a:ext cx="114395" cy="23040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427065" y="347948"/>
            <a:ext cx="1013460" cy="230504"/>
            <a:chOff x="2427065" y="347948"/>
            <a:chExt cx="1013460" cy="230504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2327" y="395192"/>
              <a:ext cx="149542" cy="1831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27065" y="395192"/>
              <a:ext cx="172402" cy="1831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1682" y="347948"/>
              <a:ext cx="114395" cy="23040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8176" y="398240"/>
              <a:ext cx="154114" cy="18011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36487" y="395192"/>
              <a:ext cx="303561" cy="18316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3138" y="1242155"/>
            <a:ext cx="79247" cy="7934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076991" y="1153668"/>
            <a:ext cx="822325" cy="210820"/>
            <a:chOff x="1076991" y="1153668"/>
            <a:chExt cx="822325" cy="210820"/>
          </a:xfrm>
        </p:grpSpPr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6991" y="1156716"/>
              <a:ext cx="112871" cy="20754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8914" y="1153668"/>
              <a:ext cx="115919" cy="2060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63789" y="1211675"/>
              <a:ext cx="125063" cy="15106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20951" y="1153668"/>
              <a:ext cx="378332" cy="209073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2015204" y="1153667"/>
            <a:ext cx="395605" cy="209550"/>
            <a:chOff x="2015204" y="1153667"/>
            <a:chExt cx="395605" cy="209550"/>
          </a:xfrm>
        </p:grpSpPr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69318" y="1213199"/>
              <a:ext cx="120491" cy="14954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15204" y="1153667"/>
              <a:ext cx="128111" cy="20907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14194" y="1211675"/>
              <a:ext cx="96107" cy="151066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23138" y="1645062"/>
            <a:ext cx="79247" cy="79343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1076991" y="1559528"/>
            <a:ext cx="452120" cy="207645"/>
            <a:chOff x="1076991" y="1559528"/>
            <a:chExt cx="452120" cy="207645"/>
          </a:xfrm>
        </p:grpSpPr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76991" y="1559623"/>
              <a:ext cx="112871" cy="20754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11294" y="1559528"/>
              <a:ext cx="146399" cy="20754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88173" y="1562576"/>
              <a:ext cx="140398" cy="199929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23138" y="2047875"/>
            <a:ext cx="79247" cy="79343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1067847" y="1962435"/>
            <a:ext cx="572135" cy="207645"/>
            <a:chOff x="1067847" y="1962435"/>
            <a:chExt cx="572135" cy="207645"/>
          </a:xfrm>
        </p:grpSpPr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67847" y="1962435"/>
              <a:ext cx="373761" cy="20754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64468" y="1962435"/>
              <a:ext cx="112871" cy="20754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612391" y="1965959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4">
                  <a:moveTo>
                    <a:pt x="27432" y="201168"/>
                  </a:moveTo>
                  <a:lnTo>
                    <a:pt x="0" y="201168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23138" y="2450782"/>
            <a:ext cx="79247" cy="79343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1067847" y="2365247"/>
            <a:ext cx="396875" cy="207645"/>
            <a:chOff x="1067847" y="2365247"/>
            <a:chExt cx="396875" cy="207645"/>
          </a:xfrm>
        </p:grpSpPr>
        <p:pic>
          <p:nvPicPr>
            <p:cNvPr id="46" name="object 4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67847" y="2368296"/>
              <a:ext cx="195262" cy="20297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289303" y="2368295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40" h="201294">
                  <a:moveTo>
                    <a:pt x="27432" y="201168"/>
                  </a:moveTo>
                  <a:lnTo>
                    <a:pt x="0" y="201168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51597" y="2365247"/>
              <a:ext cx="112871" cy="207549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23138" y="2853594"/>
            <a:ext cx="79247" cy="7934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485804" y="2365248"/>
            <a:ext cx="166306" cy="207549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1076991" y="2765107"/>
            <a:ext cx="535940" cy="264160"/>
            <a:chOff x="1076991" y="2765107"/>
            <a:chExt cx="535940" cy="264160"/>
          </a:xfrm>
        </p:grpSpPr>
        <p:pic>
          <p:nvPicPr>
            <p:cNvPr id="52" name="object 5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76991" y="2768155"/>
              <a:ext cx="144970" cy="20754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50918" y="2765107"/>
              <a:ext cx="117443" cy="20754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397317" y="2769679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95" y="32099"/>
                  </a:moveTo>
                  <a:lnTo>
                    <a:pt x="29051" y="32099"/>
                  </a:lnTo>
                  <a:lnTo>
                    <a:pt x="26003" y="30575"/>
                  </a:lnTo>
                  <a:lnTo>
                    <a:pt x="22955" y="27527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527"/>
                  </a:lnTo>
                  <a:lnTo>
                    <a:pt x="42767" y="30575"/>
                  </a:lnTo>
                  <a:lnTo>
                    <a:pt x="38195" y="32099"/>
                  </a:lnTo>
                  <a:close/>
                </a:path>
                <a:path w="50800" h="203200">
                  <a:moveTo>
                    <a:pt x="45815" y="202977"/>
                  </a:moveTo>
                  <a:lnTo>
                    <a:pt x="19907" y="202977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6483"/>
                  </a:lnTo>
                  <a:lnTo>
                    <a:pt x="45815" y="56483"/>
                  </a:lnTo>
                  <a:lnTo>
                    <a:pt x="45815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84280" y="2823114"/>
              <a:ext cx="128206" cy="205930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1711642" y="2765107"/>
            <a:ext cx="847090" cy="209550"/>
            <a:chOff x="1711642" y="2765107"/>
            <a:chExt cx="847090" cy="209550"/>
          </a:xfrm>
        </p:grpSpPr>
        <p:pic>
          <p:nvPicPr>
            <p:cNvPr id="57" name="object 5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711642" y="2823114"/>
              <a:ext cx="248602" cy="15106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989296" y="2765107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69" y="206452"/>
                  </a:lnTo>
                  <a:lnTo>
                    <a:pt x="12620" y="198393"/>
                  </a:lnTo>
                  <a:lnTo>
                    <a:pt x="3158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9051" y="175450"/>
                  </a:lnTo>
                  <a:lnTo>
                    <a:pt x="38195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060924" y="2823114"/>
              <a:ext cx="273081" cy="15106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353817" y="2784919"/>
              <a:ext cx="204501" cy="189261"/>
            </a:xfrm>
            <a:prstGeom prst="rect">
              <a:avLst/>
            </a:prstGeom>
          </p:spPr>
        </p:pic>
      </p:grpSp>
      <p:pic>
        <p:nvPicPr>
          <p:cNvPr id="61" name="object 6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666484" y="1372093"/>
            <a:ext cx="4856184" cy="51963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98367" y="7425499"/>
            <a:ext cx="61594" cy="160655"/>
          </a:xfrm>
          <a:custGeom>
            <a:avLst/>
            <a:gdLst/>
            <a:ahLst/>
            <a:cxnLst/>
            <a:rect l="l" t="t" r="r" b="b"/>
            <a:pathLst>
              <a:path w="61595" h="160654">
                <a:moveTo>
                  <a:pt x="61055" y="160210"/>
                </a:moveTo>
                <a:lnTo>
                  <a:pt x="32003" y="160210"/>
                </a:lnTo>
                <a:lnTo>
                  <a:pt x="32003" y="44196"/>
                </a:lnTo>
                <a:lnTo>
                  <a:pt x="0" y="64103"/>
                </a:lnTo>
                <a:lnTo>
                  <a:pt x="0" y="36576"/>
                </a:lnTo>
                <a:lnTo>
                  <a:pt x="14906" y="28932"/>
                </a:lnTo>
                <a:lnTo>
                  <a:pt x="27812" y="20002"/>
                </a:lnTo>
                <a:lnTo>
                  <a:pt x="39004" y="10215"/>
                </a:lnTo>
                <a:lnTo>
                  <a:pt x="48767" y="0"/>
                </a:lnTo>
                <a:lnTo>
                  <a:pt x="61055" y="0"/>
                </a:lnTo>
                <a:lnTo>
                  <a:pt x="61055" y="16021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7334" y="7425499"/>
            <a:ext cx="97631" cy="16173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0513" y="329660"/>
            <a:ext cx="425450" cy="248920"/>
            <a:chOff x="300513" y="329660"/>
            <a:chExt cx="425450" cy="2489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68013" y="323468"/>
            <a:ext cx="508000" cy="255270"/>
            <a:chOff x="868013" y="323468"/>
            <a:chExt cx="508000" cy="255270"/>
          </a:xfrm>
        </p:grpSpPr>
        <p:sp>
          <p:nvSpPr>
            <p:cNvPr id="9" name="object 9"/>
            <p:cNvSpPr/>
            <p:nvPr/>
          </p:nvSpPr>
          <p:spPr>
            <a:xfrm>
              <a:off x="868013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22860" y="254889"/>
                  </a:moveTo>
                  <a:lnTo>
                    <a:pt x="0" y="254889"/>
                  </a:lnTo>
                  <a:lnTo>
                    <a:pt x="0" y="9239"/>
                  </a:lnTo>
                  <a:lnTo>
                    <a:pt x="41148" y="0"/>
                  </a:lnTo>
                  <a:lnTo>
                    <a:pt x="41148" y="82486"/>
                  </a:lnTo>
                  <a:lnTo>
                    <a:pt x="119014" y="82486"/>
                  </a:lnTo>
                  <a:lnTo>
                    <a:pt x="125587" y="85948"/>
                  </a:lnTo>
                  <a:lnTo>
                    <a:pt x="138779" y="96202"/>
                  </a:lnTo>
                  <a:lnTo>
                    <a:pt x="146910" y="106870"/>
                  </a:lnTo>
                  <a:lnTo>
                    <a:pt x="68675" y="106870"/>
                  </a:lnTo>
                  <a:lnTo>
                    <a:pt x="60101" y="107465"/>
                  </a:lnTo>
                  <a:lnTo>
                    <a:pt x="52661" y="109347"/>
                  </a:lnTo>
                  <a:lnTo>
                    <a:pt x="46346" y="112656"/>
                  </a:lnTo>
                  <a:lnTo>
                    <a:pt x="41148" y="117538"/>
                  </a:lnTo>
                  <a:lnTo>
                    <a:pt x="41148" y="209073"/>
                  </a:lnTo>
                  <a:lnTo>
                    <a:pt x="46084" y="213312"/>
                  </a:lnTo>
                  <a:lnTo>
                    <a:pt x="51708" y="216693"/>
                  </a:lnTo>
                  <a:lnTo>
                    <a:pt x="58172" y="218932"/>
                  </a:lnTo>
                  <a:lnTo>
                    <a:pt x="65627" y="219741"/>
                  </a:lnTo>
                  <a:lnTo>
                    <a:pt x="145411" y="219741"/>
                  </a:lnTo>
                  <a:lnTo>
                    <a:pt x="138779" y="228981"/>
                  </a:lnTo>
                  <a:lnTo>
                    <a:pt x="125325" y="240101"/>
                  </a:lnTo>
                  <a:lnTo>
                    <a:pt x="123304" y="241173"/>
                  </a:lnTo>
                  <a:lnTo>
                    <a:pt x="32004" y="241173"/>
                  </a:lnTo>
                  <a:lnTo>
                    <a:pt x="22860" y="254889"/>
                  </a:lnTo>
                  <a:close/>
                </a:path>
                <a:path w="161925" h="255270">
                  <a:moveTo>
                    <a:pt x="119014" y="82486"/>
                  </a:moveTo>
                  <a:lnTo>
                    <a:pt x="41148" y="82486"/>
                  </a:lnTo>
                  <a:lnTo>
                    <a:pt x="49466" y="77549"/>
                  </a:lnTo>
                  <a:lnTo>
                    <a:pt x="58185" y="74211"/>
                  </a:lnTo>
                  <a:lnTo>
                    <a:pt x="67173" y="72320"/>
                  </a:lnTo>
                  <a:lnTo>
                    <a:pt x="76295" y="71723"/>
                  </a:lnTo>
                  <a:lnTo>
                    <a:pt x="94630" y="73405"/>
                  </a:lnTo>
                  <a:lnTo>
                    <a:pt x="110966" y="78247"/>
                  </a:lnTo>
                  <a:lnTo>
                    <a:pt x="119014" y="82486"/>
                  </a:lnTo>
                  <a:close/>
                </a:path>
                <a:path w="161925" h="255270">
                  <a:moveTo>
                    <a:pt x="145411" y="219741"/>
                  </a:moveTo>
                  <a:lnTo>
                    <a:pt x="65627" y="219741"/>
                  </a:lnTo>
                  <a:lnTo>
                    <a:pt x="79343" y="218884"/>
                  </a:lnTo>
                  <a:lnTo>
                    <a:pt x="90773" y="216312"/>
                  </a:lnTo>
                  <a:lnTo>
                    <a:pt x="116300" y="187166"/>
                  </a:lnTo>
                  <a:lnTo>
                    <a:pt x="118967" y="160305"/>
                  </a:lnTo>
                  <a:lnTo>
                    <a:pt x="115824" y="137128"/>
                  </a:lnTo>
                  <a:lnTo>
                    <a:pt x="106394" y="120407"/>
                  </a:lnTo>
                  <a:lnTo>
                    <a:pt x="90678" y="110277"/>
                  </a:lnTo>
                  <a:lnTo>
                    <a:pt x="68675" y="106870"/>
                  </a:lnTo>
                  <a:lnTo>
                    <a:pt x="146910" y="106870"/>
                  </a:lnTo>
                  <a:lnTo>
                    <a:pt x="148835" y="109396"/>
                  </a:lnTo>
                  <a:lnTo>
                    <a:pt x="156007" y="124027"/>
                  </a:lnTo>
                  <a:lnTo>
                    <a:pt x="160304" y="140391"/>
                  </a:lnTo>
                  <a:lnTo>
                    <a:pt x="161734" y="158781"/>
                  </a:lnTo>
                  <a:lnTo>
                    <a:pt x="160304" y="179595"/>
                  </a:lnTo>
                  <a:lnTo>
                    <a:pt x="156007" y="198417"/>
                  </a:lnTo>
                  <a:lnTo>
                    <a:pt x="148835" y="214971"/>
                  </a:lnTo>
                  <a:lnTo>
                    <a:pt x="145411" y="219741"/>
                  </a:lnTo>
                  <a:close/>
                </a:path>
                <a:path w="161925" h="255270">
                  <a:moveTo>
                    <a:pt x="73247" y="254889"/>
                  </a:moveTo>
                  <a:lnTo>
                    <a:pt x="62088" y="254031"/>
                  </a:lnTo>
                  <a:lnTo>
                    <a:pt x="51482" y="251460"/>
                  </a:lnTo>
                  <a:lnTo>
                    <a:pt x="41448" y="247173"/>
                  </a:lnTo>
                  <a:lnTo>
                    <a:pt x="32004" y="241173"/>
                  </a:lnTo>
                  <a:lnTo>
                    <a:pt x="123304" y="241173"/>
                  </a:lnTo>
                  <a:lnTo>
                    <a:pt x="110013" y="248221"/>
                  </a:lnTo>
                  <a:lnTo>
                    <a:pt x="92702" y="253198"/>
                  </a:lnTo>
                  <a:lnTo>
                    <a:pt x="73247" y="25488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323" y="398240"/>
              <a:ext cx="154114" cy="1801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2442" y="395192"/>
              <a:ext cx="123539" cy="18316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01140" y="323469"/>
            <a:ext cx="906144" cy="255270"/>
            <a:chOff x="1501140" y="323469"/>
            <a:chExt cx="906144" cy="25527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1140" y="395192"/>
              <a:ext cx="160210" cy="1831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1830" y="395192"/>
              <a:ext cx="282225" cy="1831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7584" y="323469"/>
              <a:ext cx="154019" cy="25031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5131" y="331184"/>
              <a:ext cx="67151" cy="24260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92858" y="347948"/>
              <a:ext cx="114395" cy="23040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427065" y="347948"/>
            <a:ext cx="1013460" cy="230504"/>
            <a:chOff x="2427065" y="347948"/>
            <a:chExt cx="1013460" cy="230504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2327" y="395192"/>
              <a:ext cx="149542" cy="1831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27065" y="395192"/>
              <a:ext cx="172402" cy="1831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91682" y="347948"/>
              <a:ext cx="114395" cy="23040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8176" y="398240"/>
              <a:ext cx="154114" cy="18011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36487" y="395192"/>
              <a:ext cx="303561" cy="18316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3138" y="1242155"/>
            <a:ext cx="79247" cy="7934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076991" y="1156716"/>
            <a:ext cx="833119" cy="260985"/>
            <a:chOff x="1076991" y="1156716"/>
            <a:chExt cx="833119" cy="260985"/>
          </a:xfrm>
        </p:grpSpPr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6991" y="1156716"/>
              <a:ext cx="144970" cy="20754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1774" y="1211675"/>
              <a:ext cx="132683" cy="15106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01984" y="1211675"/>
              <a:ext cx="195262" cy="1480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35347" y="1211675"/>
              <a:ext cx="128111" cy="20593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84889" y="1211675"/>
              <a:ext cx="125063" cy="151066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1929764" y="1173480"/>
            <a:ext cx="235585" cy="189865"/>
            <a:chOff x="1929764" y="1173480"/>
            <a:chExt cx="235585" cy="189865"/>
          </a:xfrm>
        </p:grpSpPr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71687" y="1173480"/>
              <a:ext cx="93059" cy="1892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29764" y="1211675"/>
              <a:ext cx="120491" cy="151066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257710" y="1211675"/>
            <a:ext cx="94583" cy="151066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2379821" y="1153668"/>
            <a:ext cx="681990" cy="209550"/>
            <a:chOff x="2379821" y="1153668"/>
            <a:chExt cx="681990" cy="209550"/>
          </a:xfrm>
        </p:grpSpPr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526220" y="1211580"/>
              <a:ext cx="125158" cy="15106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79821" y="1153668"/>
              <a:ext cx="115919" cy="2060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83383" y="1211675"/>
              <a:ext cx="231838" cy="15106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935128" y="1153668"/>
              <a:ext cx="126587" cy="209073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3179159" y="1153667"/>
            <a:ext cx="395605" cy="209550"/>
            <a:chOff x="3179159" y="1153667"/>
            <a:chExt cx="395605" cy="209550"/>
          </a:xfrm>
        </p:grpSpPr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79159" y="1153667"/>
              <a:ext cx="126587" cy="20907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333273" y="1213199"/>
              <a:ext cx="118967" cy="14954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478149" y="1211675"/>
              <a:ext cx="96107" cy="151066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23138" y="1645062"/>
            <a:ext cx="79247" cy="79343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1076991" y="1559528"/>
            <a:ext cx="452120" cy="207645"/>
            <a:chOff x="1076991" y="1559528"/>
            <a:chExt cx="452120" cy="207645"/>
          </a:xfrm>
        </p:grpSpPr>
        <p:pic>
          <p:nvPicPr>
            <p:cNvPr id="46" name="object 4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76991" y="1559623"/>
              <a:ext cx="112871" cy="20754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11294" y="1559528"/>
              <a:ext cx="146399" cy="20754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88173" y="1562576"/>
              <a:ext cx="140398" cy="199929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23138" y="2047875"/>
            <a:ext cx="79247" cy="79343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1067847" y="1962435"/>
            <a:ext cx="572135" cy="207645"/>
            <a:chOff x="1067847" y="1962435"/>
            <a:chExt cx="572135" cy="207645"/>
          </a:xfrm>
        </p:grpSpPr>
        <p:pic>
          <p:nvPicPr>
            <p:cNvPr id="51" name="object 5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67847" y="1962435"/>
              <a:ext cx="373761" cy="20754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64468" y="1962435"/>
              <a:ext cx="112871" cy="20754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612391" y="1965959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4">
                  <a:moveTo>
                    <a:pt x="27432" y="201168"/>
                  </a:moveTo>
                  <a:lnTo>
                    <a:pt x="0" y="201168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4" name="object 5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23138" y="2450782"/>
            <a:ext cx="79247" cy="79343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1067847" y="2365247"/>
            <a:ext cx="584835" cy="207645"/>
            <a:chOff x="1067847" y="2365247"/>
            <a:chExt cx="584835" cy="207645"/>
          </a:xfrm>
        </p:grpSpPr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67847" y="2368296"/>
              <a:ext cx="195262" cy="20297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289303" y="2368295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40" h="201294">
                  <a:moveTo>
                    <a:pt x="27432" y="201168"/>
                  </a:moveTo>
                  <a:lnTo>
                    <a:pt x="0" y="201168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351597" y="2365247"/>
              <a:ext cx="112871" cy="20754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485804" y="2365247"/>
              <a:ext cx="166306" cy="207549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723138" y="2853594"/>
            <a:ext cx="79247" cy="79343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1076991" y="2765107"/>
            <a:ext cx="535940" cy="264160"/>
            <a:chOff x="1076991" y="2765107"/>
            <a:chExt cx="535940" cy="264160"/>
          </a:xfrm>
        </p:grpSpPr>
        <p:pic>
          <p:nvPicPr>
            <p:cNvPr id="62" name="object 6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76991" y="2768155"/>
              <a:ext cx="144970" cy="20754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250918" y="2765107"/>
              <a:ext cx="117443" cy="20754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397317" y="2769679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95" y="32099"/>
                  </a:moveTo>
                  <a:lnTo>
                    <a:pt x="29051" y="32099"/>
                  </a:lnTo>
                  <a:lnTo>
                    <a:pt x="26003" y="30575"/>
                  </a:lnTo>
                  <a:lnTo>
                    <a:pt x="22955" y="27527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527"/>
                  </a:lnTo>
                  <a:lnTo>
                    <a:pt x="42767" y="30575"/>
                  </a:lnTo>
                  <a:lnTo>
                    <a:pt x="38195" y="32099"/>
                  </a:lnTo>
                  <a:close/>
                </a:path>
                <a:path w="50800" h="203200">
                  <a:moveTo>
                    <a:pt x="45815" y="202977"/>
                  </a:moveTo>
                  <a:lnTo>
                    <a:pt x="19907" y="202977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6483"/>
                  </a:lnTo>
                  <a:lnTo>
                    <a:pt x="45815" y="56483"/>
                  </a:lnTo>
                  <a:lnTo>
                    <a:pt x="45815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484280" y="2823114"/>
              <a:ext cx="128206" cy="205930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1711642" y="2765107"/>
            <a:ext cx="847090" cy="209550"/>
            <a:chOff x="1711642" y="2765107"/>
            <a:chExt cx="847090" cy="209550"/>
          </a:xfrm>
        </p:grpSpPr>
        <p:pic>
          <p:nvPicPr>
            <p:cNvPr id="67" name="object 6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11642" y="2823114"/>
              <a:ext cx="248602" cy="151066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989296" y="2765107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69" y="206452"/>
                  </a:lnTo>
                  <a:lnTo>
                    <a:pt x="12620" y="198393"/>
                  </a:lnTo>
                  <a:lnTo>
                    <a:pt x="3158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9051" y="175450"/>
                  </a:lnTo>
                  <a:lnTo>
                    <a:pt x="38195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060924" y="2823114"/>
              <a:ext cx="273081" cy="15106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353817" y="2784919"/>
              <a:ext cx="204501" cy="189261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1132331" y="1372093"/>
            <a:ext cx="8390890" cy="5583555"/>
            <a:chOff x="1132331" y="1372093"/>
            <a:chExt cx="8390890" cy="5583555"/>
          </a:xfrm>
        </p:grpSpPr>
        <p:pic>
          <p:nvPicPr>
            <p:cNvPr id="72" name="object 7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666484" y="1372093"/>
              <a:ext cx="4856184" cy="519634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32331" y="4227575"/>
              <a:ext cx="3576827" cy="27279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1143000"/>
            <a:ext cx="534352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0" y="3810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 Pins In Arduino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362200"/>
            <a:ext cx="4038600" cy="2161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5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999" y="381000"/>
            <a:ext cx="8548687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 Protocol Circuits</a:t>
            </a:r>
            <a:endParaRPr lang="en-US" dirty="0"/>
          </a:p>
        </p:txBody>
      </p:sp>
      <p:pic>
        <p:nvPicPr>
          <p:cNvPr id="3074" name="Picture 2" descr="SPI Communication between Two Arduino Circui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1219200"/>
            <a:ext cx="8715375" cy="697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65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 code for Master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3881" y="936985"/>
            <a:ext cx="8189119" cy="688903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//SPI MASTER (ARDUINO)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//SPI COMMUNICATION BETWEEN TWO ARDUINO 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//CIRCUIT DIGEST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SPI.h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&gt;                             //Library for SPI 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#define LED 7           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#define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ipbutton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2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buttonvalue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x;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void setup (void)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Serial.begin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(115200);                   //Starts Serial Communication at Baud Rate 115200 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 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pinMode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ipbutton,INPUT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);                //Sets pin 2 as input 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pinMode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(LED,OUTPUT);                    //Sets pin 7 as Output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 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SPI.begin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();                            //Begins the SPI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commnuication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SPI.setClockDivider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(SPI_CLOCK_DIV8);    //Sets clock for SPI communication at 8 (16/8=2Mhz)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(SS,HIGH);                  // Setting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SlaveSelect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as HIGH (So master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doesnt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connnect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with slave)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void loop(void)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byte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Mastersend,Mastereceive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;        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buttonvalue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ipbutton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);   //Reads the status of the pin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if(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buttonvalue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== HIGH)                //Logic for Setting x value (To be sent to slave) depending upon input from pin 2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{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  x = 1;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}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else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{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  x = 0;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}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 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(SS, LOW);                  //Starts communication with Slave connected to master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 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Mastersend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= x;                            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Mastereceive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SPI.transfer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Mastersend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); //Send the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mastersend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value to slave also receives value from slave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 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if(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Mastereceive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== 1)                   //Logic for setting the LED output depending upon value received from slave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{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 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(LED,HIGH);              //Sets pin 7 HIGH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 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("Master LED ON");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}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else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{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(LED,LOW);               //Sets pin 7 LOW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("Master LED OFF");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}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 delay(1000);</a:t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1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9526" y="7425499"/>
            <a:ext cx="61594" cy="160655"/>
          </a:xfrm>
          <a:custGeom>
            <a:avLst/>
            <a:gdLst/>
            <a:ahLst/>
            <a:cxnLst/>
            <a:rect l="l" t="t" r="r" b="b"/>
            <a:pathLst>
              <a:path w="61595" h="160654">
                <a:moveTo>
                  <a:pt x="61055" y="160210"/>
                </a:moveTo>
                <a:lnTo>
                  <a:pt x="32099" y="160210"/>
                </a:lnTo>
                <a:lnTo>
                  <a:pt x="32099" y="44196"/>
                </a:lnTo>
                <a:lnTo>
                  <a:pt x="0" y="64103"/>
                </a:lnTo>
                <a:lnTo>
                  <a:pt x="0" y="36576"/>
                </a:lnTo>
                <a:lnTo>
                  <a:pt x="14278" y="28932"/>
                </a:lnTo>
                <a:lnTo>
                  <a:pt x="27289" y="20002"/>
                </a:lnTo>
                <a:lnTo>
                  <a:pt x="38870" y="10215"/>
                </a:lnTo>
                <a:lnTo>
                  <a:pt x="48863" y="0"/>
                </a:lnTo>
                <a:lnTo>
                  <a:pt x="61055" y="0"/>
                </a:lnTo>
                <a:lnTo>
                  <a:pt x="61055" y="16021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0513" y="323468"/>
            <a:ext cx="865505" cy="255270"/>
            <a:chOff x="300513" y="323468"/>
            <a:chExt cx="865505" cy="255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868" y="395192"/>
              <a:ext cx="170878" cy="1831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274" y="331184"/>
              <a:ext cx="199834" cy="2426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6113" y="395192"/>
              <a:ext cx="160210" cy="1831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04423" y="323468"/>
              <a:ext cx="61594" cy="255270"/>
            </a:xfrm>
            <a:custGeom>
              <a:avLst/>
              <a:gdLst/>
              <a:ahLst/>
              <a:cxnLst/>
              <a:rect l="l" t="t" r="r" b="b"/>
              <a:pathLst>
                <a:path w="61594" h="255270">
                  <a:moveTo>
                    <a:pt x="27527" y="254889"/>
                  </a:moveTo>
                  <a:lnTo>
                    <a:pt x="15510" y="252339"/>
                  </a:lnTo>
                  <a:lnTo>
                    <a:pt x="6905" y="244780"/>
                  </a:lnTo>
                  <a:lnTo>
                    <a:pt x="1729" y="232346"/>
                  </a:lnTo>
                  <a:lnTo>
                    <a:pt x="0" y="215169"/>
                  </a:lnTo>
                  <a:lnTo>
                    <a:pt x="0" y="9239"/>
                  </a:lnTo>
                  <a:lnTo>
                    <a:pt x="41243" y="0"/>
                  </a:lnTo>
                  <a:lnTo>
                    <a:pt x="41243" y="196881"/>
                  </a:lnTo>
                  <a:lnTo>
                    <a:pt x="42410" y="212089"/>
                  </a:lnTo>
                  <a:lnTo>
                    <a:pt x="46005" y="223599"/>
                  </a:lnTo>
                  <a:lnTo>
                    <a:pt x="52173" y="231680"/>
                  </a:lnTo>
                  <a:lnTo>
                    <a:pt x="61055" y="236601"/>
                  </a:lnTo>
                  <a:lnTo>
                    <a:pt x="55602" y="244602"/>
                  </a:lnTo>
                  <a:lnTo>
                    <a:pt x="48291" y="250317"/>
                  </a:lnTo>
                  <a:lnTo>
                    <a:pt x="38981" y="253746"/>
                  </a:lnTo>
                  <a:lnTo>
                    <a:pt x="27527" y="25488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96638" y="323468"/>
            <a:ext cx="1610995" cy="320675"/>
            <a:chOff x="1296638" y="323468"/>
            <a:chExt cx="1610995" cy="3206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6638" y="332708"/>
              <a:ext cx="158686" cy="24107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9708" y="395192"/>
              <a:ext cx="170878" cy="1831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4210" y="331184"/>
              <a:ext cx="199739" cy="2426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3668" y="395192"/>
              <a:ext cx="163258" cy="24879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3503" y="323469"/>
              <a:ext cx="155638" cy="25031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12670" y="395192"/>
              <a:ext cx="170878" cy="1831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17076" y="395192"/>
              <a:ext cx="291369" cy="18316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46641" y="323468"/>
              <a:ext cx="60960" cy="255270"/>
            </a:xfrm>
            <a:custGeom>
              <a:avLst/>
              <a:gdLst/>
              <a:ahLst/>
              <a:cxnLst/>
              <a:rect l="l" t="t" r="r" b="b"/>
              <a:pathLst>
                <a:path w="60960" h="255270">
                  <a:moveTo>
                    <a:pt x="27432" y="254889"/>
                  </a:moveTo>
                  <a:lnTo>
                    <a:pt x="15430" y="252339"/>
                  </a:lnTo>
                  <a:lnTo>
                    <a:pt x="6858" y="244780"/>
                  </a:lnTo>
                  <a:lnTo>
                    <a:pt x="1714" y="232346"/>
                  </a:lnTo>
                  <a:lnTo>
                    <a:pt x="0" y="215169"/>
                  </a:lnTo>
                  <a:lnTo>
                    <a:pt x="0" y="9239"/>
                  </a:lnTo>
                  <a:lnTo>
                    <a:pt x="41148" y="0"/>
                  </a:lnTo>
                  <a:lnTo>
                    <a:pt x="41148" y="196881"/>
                  </a:lnTo>
                  <a:lnTo>
                    <a:pt x="42314" y="212089"/>
                  </a:lnTo>
                  <a:lnTo>
                    <a:pt x="45910" y="223599"/>
                  </a:lnTo>
                  <a:lnTo>
                    <a:pt x="52077" y="231680"/>
                  </a:lnTo>
                  <a:lnTo>
                    <a:pt x="60960" y="236601"/>
                  </a:lnTo>
                  <a:lnTo>
                    <a:pt x="54649" y="244602"/>
                  </a:lnTo>
                  <a:lnTo>
                    <a:pt x="47053" y="250317"/>
                  </a:lnTo>
                  <a:lnTo>
                    <a:pt x="38028" y="253746"/>
                  </a:lnTo>
                  <a:lnTo>
                    <a:pt x="27432" y="25488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3043427" y="333756"/>
            <a:ext cx="43180" cy="242570"/>
          </a:xfrm>
          <a:custGeom>
            <a:avLst/>
            <a:gdLst/>
            <a:ahLst/>
            <a:cxnLst/>
            <a:rect l="l" t="t" r="r" b="b"/>
            <a:pathLst>
              <a:path w="43180" h="242570">
                <a:moveTo>
                  <a:pt x="42672" y="242315"/>
                </a:moveTo>
                <a:lnTo>
                  <a:pt x="0" y="242315"/>
                </a:lnTo>
                <a:lnTo>
                  <a:pt x="0" y="0"/>
                </a:lnTo>
                <a:lnTo>
                  <a:pt x="42672" y="0"/>
                </a:lnTo>
                <a:lnTo>
                  <a:pt x="42672" y="242315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3133439" y="326517"/>
            <a:ext cx="1303020" cy="252095"/>
            <a:chOff x="3133439" y="326517"/>
            <a:chExt cx="1303020" cy="252095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439" y="395192"/>
              <a:ext cx="154019" cy="17859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16414" y="347948"/>
              <a:ext cx="116014" cy="23040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52240" y="395192"/>
              <a:ext cx="172402" cy="18316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58171" y="326517"/>
              <a:ext cx="414908" cy="2518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92987" y="395192"/>
              <a:ext cx="149447" cy="18316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63771" y="395192"/>
              <a:ext cx="172402" cy="18316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29233" y="1440561"/>
            <a:ext cx="94583" cy="94583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1067847" y="1333690"/>
            <a:ext cx="767715" cy="252095"/>
            <a:chOff x="1067847" y="1333690"/>
            <a:chExt cx="767715" cy="252095"/>
          </a:xfrm>
        </p:grpSpPr>
        <p:sp>
          <p:nvSpPr>
            <p:cNvPr id="28" name="object 28"/>
            <p:cNvSpPr/>
            <p:nvPr/>
          </p:nvSpPr>
          <p:spPr>
            <a:xfrm>
              <a:off x="1067847" y="1341310"/>
              <a:ext cx="282575" cy="244475"/>
            </a:xfrm>
            <a:custGeom>
              <a:avLst/>
              <a:gdLst/>
              <a:ahLst/>
              <a:cxnLst/>
              <a:rect l="l" t="t" r="r" b="b"/>
              <a:pathLst>
                <a:path w="282575" h="244475">
                  <a:moveTo>
                    <a:pt x="207454" y="244220"/>
                  </a:moveTo>
                  <a:lnTo>
                    <a:pt x="196786" y="244220"/>
                  </a:lnTo>
                  <a:lnTo>
                    <a:pt x="138874" y="77819"/>
                  </a:lnTo>
                  <a:lnTo>
                    <a:pt x="85439" y="244220"/>
                  </a:lnTo>
                  <a:lnTo>
                    <a:pt x="76295" y="244220"/>
                  </a:lnTo>
                  <a:lnTo>
                    <a:pt x="0" y="0"/>
                  </a:lnTo>
                  <a:lnTo>
                    <a:pt x="33528" y="0"/>
                  </a:lnTo>
                  <a:lnTo>
                    <a:pt x="82391" y="167925"/>
                  </a:lnTo>
                  <a:lnTo>
                    <a:pt x="134302" y="0"/>
                  </a:lnTo>
                  <a:lnTo>
                    <a:pt x="146494" y="0"/>
                  </a:lnTo>
                  <a:lnTo>
                    <a:pt x="198310" y="167925"/>
                  </a:lnTo>
                  <a:lnTo>
                    <a:pt x="247173" y="0"/>
                  </a:lnTo>
                  <a:lnTo>
                    <a:pt x="282225" y="0"/>
                  </a:lnTo>
                  <a:lnTo>
                    <a:pt x="207454" y="244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72933" y="1333690"/>
              <a:ext cx="140398" cy="24879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46859" y="1402365"/>
              <a:ext cx="149542" cy="18316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22310" y="1358169"/>
              <a:ext cx="112871" cy="227361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957197" y="1339786"/>
            <a:ext cx="207645" cy="245745"/>
            <a:chOff x="1957197" y="1339786"/>
            <a:chExt cx="207645" cy="245745"/>
          </a:xfrm>
        </p:grpSpPr>
        <p:sp>
          <p:nvSpPr>
            <p:cNvPr id="33" name="object 33"/>
            <p:cNvSpPr/>
            <p:nvPr/>
          </p:nvSpPr>
          <p:spPr>
            <a:xfrm>
              <a:off x="1957197" y="1339786"/>
              <a:ext cx="61594" cy="243204"/>
            </a:xfrm>
            <a:custGeom>
              <a:avLst/>
              <a:gdLst/>
              <a:ahLst/>
              <a:cxnLst/>
              <a:rect l="l" t="t" r="r" b="b"/>
              <a:pathLst>
                <a:path w="61594" h="243205">
                  <a:moveTo>
                    <a:pt x="47339" y="38195"/>
                  </a:moveTo>
                  <a:lnTo>
                    <a:pt x="36671" y="38195"/>
                  </a:lnTo>
                  <a:lnTo>
                    <a:pt x="32099" y="36671"/>
                  </a:lnTo>
                  <a:lnTo>
                    <a:pt x="27527" y="33623"/>
                  </a:lnTo>
                  <a:lnTo>
                    <a:pt x="24479" y="29051"/>
                  </a:lnTo>
                  <a:lnTo>
                    <a:pt x="22955" y="24479"/>
                  </a:lnTo>
                  <a:lnTo>
                    <a:pt x="22955" y="13811"/>
                  </a:lnTo>
                  <a:lnTo>
                    <a:pt x="24479" y="9144"/>
                  </a:lnTo>
                  <a:lnTo>
                    <a:pt x="32099" y="1524"/>
                  </a:lnTo>
                  <a:lnTo>
                    <a:pt x="36671" y="0"/>
                  </a:lnTo>
                  <a:lnTo>
                    <a:pt x="47339" y="0"/>
                  </a:lnTo>
                  <a:lnTo>
                    <a:pt x="51911" y="1524"/>
                  </a:lnTo>
                  <a:lnTo>
                    <a:pt x="54959" y="6096"/>
                  </a:lnTo>
                  <a:lnTo>
                    <a:pt x="59531" y="9144"/>
                  </a:lnTo>
                  <a:lnTo>
                    <a:pt x="61055" y="13811"/>
                  </a:lnTo>
                  <a:lnTo>
                    <a:pt x="61055" y="24479"/>
                  </a:lnTo>
                  <a:lnTo>
                    <a:pt x="59531" y="29051"/>
                  </a:lnTo>
                  <a:lnTo>
                    <a:pt x="51911" y="36671"/>
                  </a:lnTo>
                  <a:lnTo>
                    <a:pt x="47339" y="38195"/>
                  </a:lnTo>
                  <a:close/>
                </a:path>
                <a:path w="61594" h="243205">
                  <a:moveTo>
                    <a:pt x="54959" y="242697"/>
                  </a:moveTo>
                  <a:lnTo>
                    <a:pt x="24479" y="242697"/>
                  </a:lnTo>
                  <a:lnTo>
                    <a:pt x="24479" y="93154"/>
                  </a:lnTo>
                  <a:lnTo>
                    <a:pt x="0" y="93154"/>
                  </a:lnTo>
                  <a:lnTo>
                    <a:pt x="0" y="67151"/>
                  </a:lnTo>
                  <a:lnTo>
                    <a:pt x="54959" y="67151"/>
                  </a:lnTo>
                  <a:lnTo>
                    <a:pt x="54959" y="242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50256" y="1402365"/>
              <a:ext cx="114490" cy="183165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2291333" y="1336738"/>
            <a:ext cx="328295" cy="248920"/>
            <a:chOff x="2291333" y="1336738"/>
            <a:chExt cx="328295" cy="248920"/>
          </a:xfrm>
        </p:grpSpPr>
        <p:sp>
          <p:nvSpPr>
            <p:cNvPr id="36" name="object 36"/>
            <p:cNvSpPr/>
            <p:nvPr/>
          </p:nvSpPr>
          <p:spPr>
            <a:xfrm>
              <a:off x="2291333" y="1339786"/>
              <a:ext cx="60960" cy="243204"/>
            </a:xfrm>
            <a:custGeom>
              <a:avLst/>
              <a:gdLst/>
              <a:ahLst/>
              <a:cxnLst/>
              <a:rect l="l" t="t" r="r" b="b"/>
              <a:pathLst>
                <a:path w="60960" h="243205">
                  <a:moveTo>
                    <a:pt x="45720" y="38195"/>
                  </a:moveTo>
                  <a:lnTo>
                    <a:pt x="35052" y="38195"/>
                  </a:lnTo>
                  <a:lnTo>
                    <a:pt x="32004" y="36671"/>
                  </a:lnTo>
                  <a:lnTo>
                    <a:pt x="27432" y="33623"/>
                  </a:lnTo>
                  <a:lnTo>
                    <a:pt x="21336" y="24479"/>
                  </a:lnTo>
                  <a:lnTo>
                    <a:pt x="21336" y="13811"/>
                  </a:lnTo>
                  <a:lnTo>
                    <a:pt x="24384" y="9144"/>
                  </a:lnTo>
                  <a:lnTo>
                    <a:pt x="27432" y="6096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720" y="0"/>
                  </a:lnTo>
                  <a:lnTo>
                    <a:pt x="50292" y="1524"/>
                  </a:lnTo>
                  <a:lnTo>
                    <a:pt x="57912" y="9144"/>
                  </a:lnTo>
                  <a:lnTo>
                    <a:pt x="60960" y="13811"/>
                  </a:lnTo>
                  <a:lnTo>
                    <a:pt x="60960" y="24479"/>
                  </a:lnTo>
                  <a:lnTo>
                    <a:pt x="54864" y="33623"/>
                  </a:lnTo>
                  <a:lnTo>
                    <a:pt x="50292" y="36671"/>
                  </a:lnTo>
                  <a:lnTo>
                    <a:pt x="45720" y="38195"/>
                  </a:lnTo>
                  <a:close/>
                </a:path>
                <a:path w="60960" h="243205">
                  <a:moveTo>
                    <a:pt x="54864" y="242697"/>
                  </a:moveTo>
                  <a:lnTo>
                    <a:pt x="24384" y="242697"/>
                  </a:lnTo>
                  <a:lnTo>
                    <a:pt x="24384" y="93154"/>
                  </a:lnTo>
                  <a:lnTo>
                    <a:pt x="0" y="93154"/>
                  </a:lnTo>
                  <a:lnTo>
                    <a:pt x="0" y="67151"/>
                  </a:lnTo>
                  <a:lnTo>
                    <a:pt x="54864" y="67151"/>
                  </a:lnTo>
                  <a:lnTo>
                    <a:pt x="54864" y="242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87441" y="1336738"/>
              <a:ext cx="231838" cy="248793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29233" y="2408015"/>
            <a:ext cx="94583" cy="94583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1090707" y="2307335"/>
            <a:ext cx="729615" cy="245745"/>
            <a:chOff x="1090707" y="2307335"/>
            <a:chExt cx="729615" cy="245745"/>
          </a:xfrm>
        </p:grpSpPr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90707" y="2307335"/>
              <a:ext cx="152590" cy="24107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69206" y="2369820"/>
              <a:ext cx="149542" cy="18316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43132" y="2369819"/>
              <a:ext cx="114395" cy="18316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581912" y="2307336"/>
              <a:ext cx="59690" cy="241300"/>
            </a:xfrm>
            <a:custGeom>
              <a:avLst/>
              <a:gdLst/>
              <a:ahLst/>
              <a:cxnLst/>
              <a:rect l="l" t="t" r="r" b="b"/>
              <a:pathLst>
                <a:path w="59689" h="241300">
                  <a:moveTo>
                    <a:pt x="45815" y="38100"/>
                  </a:moveTo>
                  <a:lnTo>
                    <a:pt x="35147" y="38100"/>
                  </a:lnTo>
                  <a:lnTo>
                    <a:pt x="30575" y="36576"/>
                  </a:lnTo>
                  <a:lnTo>
                    <a:pt x="27527" y="32004"/>
                  </a:lnTo>
                  <a:lnTo>
                    <a:pt x="22955" y="28956"/>
                  </a:lnTo>
                  <a:lnTo>
                    <a:pt x="21431" y="24384"/>
                  </a:lnTo>
                  <a:lnTo>
                    <a:pt x="21431" y="13716"/>
                  </a:lnTo>
                  <a:lnTo>
                    <a:pt x="22955" y="9144"/>
                  </a:lnTo>
                  <a:lnTo>
                    <a:pt x="30575" y="1524"/>
                  </a:lnTo>
                  <a:lnTo>
                    <a:pt x="35147" y="0"/>
                  </a:lnTo>
                  <a:lnTo>
                    <a:pt x="45815" y="0"/>
                  </a:lnTo>
                  <a:lnTo>
                    <a:pt x="50387" y="1524"/>
                  </a:lnTo>
                  <a:lnTo>
                    <a:pt x="54959" y="4572"/>
                  </a:lnTo>
                  <a:lnTo>
                    <a:pt x="58007" y="9144"/>
                  </a:lnTo>
                  <a:lnTo>
                    <a:pt x="59531" y="13716"/>
                  </a:lnTo>
                  <a:lnTo>
                    <a:pt x="59531" y="24384"/>
                  </a:lnTo>
                  <a:lnTo>
                    <a:pt x="58007" y="28956"/>
                  </a:lnTo>
                  <a:lnTo>
                    <a:pt x="50387" y="36576"/>
                  </a:lnTo>
                  <a:lnTo>
                    <a:pt x="45815" y="38100"/>
                  </a:lnTo>
                  <a:close/>
                </a:path>
                <a:path w="59689" h="241300">
                  <a:moveTo>
                    <a:pt x="54959" y="241077"/>
                  </a:moveTo>
                  <a:lnTo>
                    <a:pt x="22955" y="241077"/>
                  </a:lnTo>
                  <a:lnTo>
                    <a:pt x="22955" y="91535"/>
                  </a:lnTo>
                  <a:lnTo>
                    <a:pt x="0" y="91535"/>
                  </a:lnTo>
                  <a:lnTo>
                    <a:pt x="0" y="65627"/>
                  </a:lnTo>
                  <a:lnTo>
                    <a:pt x="54959" y="65627"/>
                  </a:lnTo>
                  <a:lnTo>
                    <a:pt x="54959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74971" y="2369819"/>
              <a:ext cx="144970" cy="183165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1945004" y="2304287"/>
            <a:ext cx="399415" cy="248920"/>
            <a:chOff x="1945004" y="2304287"/>
            <a:chExt cx="399415" cy="248920"/>
          </a:xfrm>
        </p:grpSpPr>
        <p:pic>
          <p:nvPicPr>
            <p:cNvPr id="46" name="object 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45004" y="2304287"/>
              <a:ext cx="134302" cy="24869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117407" y="2307335"/>
              <a:ext cx="149542" cy="24107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310383" y="2308859"/>
              <a:ext cx="33655" cy="241300"/>
            </a:xfrm>
            <a:custGeom>
              <a:avLst/>
              <a:gdLst/>
              <a:ahLst/>
              <a:cxnLst/>
              <a:rect l="l" t="t" r="r" b="b"/>
              <a:pathLst>
                <a:path w="33655" h="241300">
                  <a:moveTo>
                    <a:pt x="33528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28" y="0"/>
                  </a:lnTo>
                  <a:lnTo>
                    <a:pt x="33528" y="240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9" name="object 4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29233" y="3373945"/>
            <a:ext cx="94583" cy="9467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78515" y="3268694"/>
            <a:ext cx="1740598" cy="31584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29233" y="4341399"/>
            <a:ext cx="94583" cy="94678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1090707" y="4236148"/>
            <a:ext cx="1216025" cy="250825"/>
            <a:chOff x="1090707" y="4236148"/>
            <a:chExt cx="1216025" cy="250825"/>
          </a:xfrm>
        </p:grpSpPr>
        <p:pic>
          <p:nvPicPr>
            <p:cNvPr id="53" name="object 5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90707" y="4240720"/>
              <a:ext cx="149542" cy="24260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76826" y="4304823"/>
              <a:ext cx="276129" cy="18154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575816" y="4259008"/>
              <a:ext cx="289845" cy="22736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887093" y="4304823"/>
              <a:ext cx="144875" cy="18154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053304" y="4304823"/>
              <a:ext cx="158686" cy="18154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247042" y="4236148"/>
              <a:ext cx="59690" cy="250825"/>
            </a:xfrm>
            <a:custGeom>
              <a:avLst/>
              <a:gdLst/>
              <a:ahLst/>
              <a:cxnLst/>
              <a:rect l="l" t="t" r="r" b="b"/>
              <a:pathLst>
                <a:path w="59689" h="250825">
                  <a:moveTo>
                    <a:pt x="59531" y="250221"/>
                  </a:moveTo>
                  <a:lnTo>
                    <a:pt x="33513" y="246816"/>
                  </a:lnTo>
                  <a:lnTo>
                    <a:pt x="14906" y="236696"/>
                  </a:lnTo>
                  <a:lnTo>
                    <a:pt x="3729" y="220003"/>
                  </a:lnTo>
                  <a:lnTo>
                    <a:pt x="0" y="196881"/>
                  </a:lnTo>
                  <a:lnTo>
                    <a:pt x="0" y="0"/>
                  </a:lnTo>
                  <a:lnTo>
                    <a:pt x="30575" y="0"/>
                  </a:lnTo>
                  <a:lnTo>
                    <a:pt x="30575" y="201453"/>
                  </a:lnTo>
                  <a:lnTo>
                    <a:pt x="33623" y="209073"/>
                  </a:lnTo>
                  <a:lnTo>
                    <a:pt x="44291" y="219741"/>
                  </a:lnTo>
                  <a:lnTo>
                    <a:pt x="50387" y="222789"/>
                  </a:lnTo>
                  <a:lnTo>
                    <a:pt x="59531" y="222789"/>
                  </a:lnTo>
                  <a:lnTo>
                    <a:pt x="59531" y="250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9" name="object 5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29233" y="5308949"/>
            <a:ext cx="94583" cy="94583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1090707" y="5208174"/>
            <a:ext cx="598170" cy="245745"/>
            <a:chOff x="1090707" y="5208174"/>
            <a:chExt cx="598170" cy="245745"/>
          </a:xfrm>
        </p:grpSpPr>
        <p:pic>
          <p:nvPicPr>
            <p:cNvPr id="61" name="object 6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90707" y="5208174"/>
              <a:ext cx="149542" cy="24269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78350" y="5270753"/>
              <a:ext cx="274605" cy="18316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74292" y="5270754"/>
              <a:ext cx="114490" cy="183165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1813845" y="5202078"/>
            <a:ext cx="511175" cy="252095"/>
            <a:chOff x="1813845" y="5202078"/>
            <a:chExt cx="511175" cy="252095"/>
          </a:xfrm>
        </p:grpSpPr>
        <p:pic>
          <p:nvPicPr>
            <p:cNvPr id="65" name="object 6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813845" y="5270754"/>
              <a:ext cx="150971" cy="18316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999964" y="5270754"/>
              <a:ext cx="138779" cy="18011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172366" y="5202078"/>
              <a:ext cx="152495" cy="251841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2460688" y="5205126"/>
            <a:ext cx="677545" cy="248920"/>
            <a:chOff x="2460688" y="5205126"/>
            <a:chExt cx="677545" cy="248920"/>
          </a:xfrm>
        </p:grpSpPr>
        <p:pic>
          <p:nvPicPr>
            <p:cNvPr id="69" name="object 6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460688" y="5205126"/>
              <a:ext cx="175355" cy="24879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658999" y="5270753"/>
              <a:ext cx="160115" cy="18316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851213" y="5270754"/>
              <a:ext cx="138779" cy="18011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023520" y="5270754"/>
              <a:ext cx="114490" cy="183165"/>
            </a:xfrm>
            <a:prstGeom prst="rect">
              <a:avLst/>
            </a:prstGeom>
          </p:spPr>
        </p:pic>
      </p:grpSp>
      <p:pic>
        <p:nvPicPr>
          <p:cNvPr id="73" name="object 7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29233" y="6276403"/>
            <a:ext cx="94583" cy="94583"/>
          </a:xfrm>
          <a:prstGeom prst="rect">
            <a:avLst/>
          </a:prstGeom>
        </p:spPr>
      </p:pic>
      <p:grpSp>
        <p:nvGrpSpPr>
          <p:cNvPr id="74" name="object 74"/>
          <p:cNvGrpSpPr/>
          <p:nvPr/>
        </p:nvGrpSpPr>
        <p:grpSpPr>
          <a:xfrm>
            <a:off x="1090707" y="6177248"/>
            <a:ext cx="636270" cy="244475"/>
            <a:chOff x="1090707" y="6177248"/>
            <a:chExt cx="636270" cy="244475"/>
          </a:xfrm>
        </p:grpSpPr>
        <p:pic>
          <p:nvPicPr>
            <p:cNvPr id="75" name="object 7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90707" y="6177248"/>
              <a:ext cx="167830" cy="24412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293590" y="6238208"/>
              <a:ext cx="114490" cy="18164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429416" y="6238208"/>
              <a:ext cx="161734" cy="18164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612487" y="6238208"/>
              <a:ext cx="114395" cy="181641"/>
            </a:xfrm>
            <a:prstGeom prst="rect">
              <a:avLst/>
            </a:prstGeom>
          </p:spPr>
        </p:pic>
      </p:grpSp>
      <p:pic>
        <p:nvPicPr>
          <p:cNvPr id="80" name="object 80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648200" y="1011391"/>
            <a:ext cx="4490892" cy="1148788"/>
          </a:xfrm>
          <a:prstGeom prst="rect">
            <a:avLst/>
          </a:prstGeom>
        </p:spPr>
      </p:pic>
      <p:pic>
        <p:nvPicPr>
          <p:cNvPr id="1026" name="Picture 2" descr="SPI communication circuit between a master and slave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26" y="2548412"/>
            <a:ext cx="3160839" cy="385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4191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 code for Slave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8600" y="762000"/>
            <a:ext cx="5791200" cy="813552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b="1" dirty="0" smtClean="0">
                <a:effectLst/>
                <a:latin typeface="Times New Roman" pitchFamily="18" charset="0"/>
                <a:cs typeface="Times New Roman" pitchFamily="18" charset="0"/>
              </a:rPr>
              <a:t>Slave Arduino Code: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//SPI SLAVE (ARDUINO)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//SPI COMMUNICATION BETWEEN TWO ARDUINO 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//CIRCUIT DIGEST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Pramoth.T</a:t>
            </a:r>
            <a:endParaRPr lang="en-US" sz="9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SPI.h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#define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LEDpin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 7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#define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buttonpin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 2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volatile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 received;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volatile byte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Slavereceived,Slavesend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buttonvalue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 x;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void setup()</a:t>
            </a:r>
          </a:p>
          <a:p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Serial.begin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(115200);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 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buttonpin,INPUT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);               // Setting pin 2 as INPUT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LEDpin,OUTPUT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);                 // Setting pin 7 as OUTPUT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pinMode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(MISO,OUTPUT);                   //Sets MISO as OUTPUT (Have to Send data to Master IN </a:t>
            </a:r>
          </a:p>
          <a:p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SPCR |= _BV(SPE);                       //Turn on SPI in Slave Mode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received = false;</a:t>
            </a:r>
          </a:p>
          <a:p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SPI.attachInterrupt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();                  //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Interuupt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 ON is set for SPI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commnucation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 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ISR (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SPI_STC_vect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)                        //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Inerrrput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 routine function 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Slavereceived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 = SPDR;         // Value received from master if store in variable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slavereceived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received = true;                        //Sets received as True 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void loop()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{ if(received)                            //Logic to SET LED ON OR OFF depending upon the value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recerived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 from master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{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if (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Slavereceived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==1) 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{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LEDpin,HIGH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);         //Sets pin 7 as HIGH LED ON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("Slave LED ON");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}else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{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digitalWrite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LEDpin,LOW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);          //Sets pin 7 as LOW LED OFF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 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Serial.println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("Slave LED OFF");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}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 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buttonvalue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digitalRead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buttonpin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);  // Reads the status of the pin 2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 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if (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buttonvalue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 == HIGH)               //Logic to set the value of x to send to master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{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  x=1;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  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}else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{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  x=0;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 }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    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Slavesend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=x;                             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SPDR = </a:t>
            </a:r>
            <a:r>
              <a:rPr lang="en-US" sz="900" dirty="0" err="1" smtClean="0">
                <a:effectLst/>
                <a:latin typeface="Times New Roman" pitchFamily="18" charset="0"/>
                <a:cs typeface="Times New Roman" pitchFamily="18" charset="0"/>
              </a:rPr>
              <a:t>Slavesend</a:t>
            </a: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;                           //Sends the x value to master via SPDR 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  delay(1000);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900" dirty="0" smtClean="0"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786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4287" y="7422451"/>
            <a:ext cx="106775" cy="16325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8321" y="323469"/>
            <a:ext cx="799465" cy="255270"/>
            <a:chOff x="288321" y="323469"/>
            <a:chExt cx="799465" cy="255270"/>
          </a:xfrm>
        </p:grpSpPr>
        <p:sp>
          <p:nvSpPr>
            <p:cNvPr id="4" name="object 4"/>
            <p:cNvSpPr/>
            <p:nvPr/>
          </p:nvSpPr>
          <p:spPr>
            <a:xfrm>
              <a:off x="288321" y="334232"/>
              <a:ext cx="294640" cy="244475"/>
            </a:xfrm>
            <a:custGeom>
              <a:avLst/>
              <a:gdLst/>
              <a:ahLst/>
              <a:cxnLst/>
              <a:rect l="l" t="t" r="r" b="b"/>
              <a:pathLst>
                <a:path w="294640" h="244475">
                  <a:moveTo>
                    <a:pt x="218122" y="244125"/>
                  </a:moveTo>
                  <a:lnTo>
                    <a:pt x="199834" y="244125"/>
                  </a:lnTo>
                  <a:lnTo>
                    <a:pt x="148018" y="91535"/>
                  </a:lnTo>
                  <a:lnTo>
                    <a:pt x="96107" y="244125"/>
                  </a:lnTo>
                  <a:lnTo>
                    <a:pt x="79343" y="244125"/>
                  </a:lnTo>
                  <a:lnTo>
                    <a:pt x="0" y="0"/>
                  </a:lnTo>
                  <a:lnTo>
                    <a:pt x="44195" y="0"/>
                  </a:lnTo>
                  <a:lnTo>
                    <a:pt x="90011" y="144970"/>
                  </a:lnTo>
                  <a:lnTo>
                    <a:pt x="138779" y="0"/>
                  </a:lnTo>
                  <a:lnTo>
                    <a:pt x="157162" y="0"/>
                  </a:lnTo>
                  <a:lnTo>
                    <a:pt x="205930" y="144970"/>
                  </a:lnTo>
                  <a:lnTo>
                    <a:pt x="250221" y="0"/>
                  </a:lnTo>
                  <a:lnTo>
                    <a:pt x="294417" y="0"/>
                  </a:lnTo>
                  <a:lnTo>
                    <a:pt x="218122" y="24412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123" y="323469"/>
              <a:ext cx="154114" cy="2503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766" y="347948"/>
              <a:ext cx="292893" cy="23040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06722" y="331184"/>
            <a:ext cx="222885" cy="247650"/>
            <a:chOff x="1206722" y="331184"/>
            <a:chExt cx="222885" cy="2476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6722" y="331184"/>
              <a:ext cx="67056" cy="24260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7401" y="395192"/>
              <a:ext cx="122015" cy="18316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554480" y="329660"/>
            <a:ext cx="584835" cy="248920"/>
            <a:chOff x="1554480" y="329660"/>
            <a:chExt cx="584835" cy="24892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4480" y="329660"/>
              <a:ext cx="146494" cy="2486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7550" y="332708"/>
              <a:ext cx="160210" cy="2410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35480" y="333756"/>
              <a:ext cx="43180" cy="242570"/>
            </a:xfrm>
            <a:custGeom>
              <a:avLst/>
              <a:gdLst/>
              <a:ahLst/>
              <a:cxnLst/>
              <a:rect l="l" t="t" r="r" b="b"/>
              <a:pathLst>
                <a:path w="43180" h="242570">
                  <a:moveTo>
                    <a:pt x="42671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2671" y="0"/>
                  </a:lnTo>
                  <a:lnTo>
                    <a:pt x="42671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19776" y="329660"/>
              <a:ext cx="118967" cy="248697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9233" y="1440561"/>
            <a:ext cx="94583" cy="9458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078515" y="1333690"/>
            <a:ext cx="819785" cy="252095"/>
            <a:chOff x="1078515" y="1333690"/>
            <a:chExt cx="819785" cy="25209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8515" y="1338262"/>
              <a:ext cx="135826" cy="24726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7202" y="1402365"/>
              <a:ext cx="161734" cy="1831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3988" y="1339786"/>
              <a:ext cx="180022" cy="24269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9063" y="1402365"/>
              <a:ext cx="149542" cy="18316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36705" y="1333690"/>
              <a:ext cx="61594" cy="252095"/>
            </a:xfrm>
            <a:custGeom>
              <a:avLst/>
              <a:gdLst/>
              <a:ahLst/>
              <a:cxnLst/>
              <a:rect l="l" t="t" r="r" b="b"/>
              <a:pathLst>
                <a:path w="61594" h="252094">
                  <a:moveTo>
                    <a:pt x="61055" y="251841"/>
                  </a:moveTo>
                  <a:lnTo>
                    <a:pt x="34115" y="248420"/>
                  </a:lnTo>
                  <a:lnTo>
                    <a:pt x="15061" y="238267"/>
                  </a:lnTo>
                  <a:lnTo>
                    <a:pt x="3740" y="22154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977"/>
                  </a:lnTo>
                  <a:lnTo>
                    <a:pt x="33528" y="210597"/>
                  </a:lnTo>
                  <a:lnTo>
                    <a:pt x="39719" y="215169"/>
                  </a:lnTo>
                  <a:lnTo>
                    <a:pt x="44291" y="221265"/>
                  </a:lnTo>
                  <a:lnTo>
                    <a:pt x="51911" y="222789"/>
                  </a:lnTo>
                  <a:lnTo>
                    <a:pt x="61055" y="222789"/>
                  </a:lnTo>
                  <a:lnTo>
                    <a:pt x="61055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035016" y="1333690"/>
            <a:ext cx="474980" cy="252095"/>
            <a:chOff x="2035016" y="1333690"/>
            <a:chExt cx="474980" cy="252095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35016" y="1333690"/>
              <a:ext cx="152590" cy="25184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21134" y="1406937"/>
              <a:ext cx="141922" cy="17859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93537" y="1402365"/>
              <a:ext cx="115919" cy="183165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642139" y="1333690"/>
            <a:ext cx="1219200" cy="317500"/>
            <a:chOff x="2642139" y="1333690"/>
            <a:chExt cx="1219200" cy="317500"/>
          </a:xfrm>
        </p:grpSpPr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42139" y="1402365"/>
              <a:ext cx="152590" cy="24879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31306" y="1402365"/>
              <a:ext cx="276129" cy="18316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31915" y="1358169"/>
              <a:ext cx="288321" cy="2273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40048" y="1402365"/>
              <a:ext cx="144875" cy="18316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06355" y="1402365"/>
              <a:ext cx="158591" cy="18316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800093" y="1333690"/>
              <a:ext cx="60960" cy="252095"/>
            </a:xfrm>
            <a:custGeom>
              <a:avLst/>
              <a:gdLst/>
              <a:ahLst/>
              <a:cxnLst/>
              <a:rect l="l" t="t" r="r" b="b"/>
              <a:pathLst>
                <a:path w="60960" h="252094">
                  <a:moveTo>
                    <a:pt x="60960" y="251841"/>
                  </a:moveTo>
                  <a:lnTo>
                    <a:pt x="34718" y="248420"/>
                  </a:lnTo>
                  <a:lnTo>
                    <a:pt x="15621" y="238267"/>
                  </a:lnTo>
                  <a:lnTo>
                    <a:pt x="3952" y="22154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977"/>
                  </a:lnTo>
                  <a:lnTo>
                    <a:pt x="35052" y="210597"/>
                  </a:lnTo>
                  <a:lnTo>
                    <a:pt x="45719" y="221265"/>
                  </a:lnTo>
                  <a:lnTo>
                    <a:pt x="51816" y="222789"/>
                  </a:lnTo>
                  <a:lnTo>
                    <a:pt x="60960" y="222789"/>
                  </a:lnTo>
                  <a:lnTo>
                    <a:pt x="60960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29233" y="1924240"/>
            <a:ext cx="94583" cy="94583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1090707" y="1824831"/>
            <a:ext cx="680720" cy="299720"/>
            <a:chOff x="1090707" y="1824831"/>
            <a:chExt cx="680720" cy="299720"/>
          </a:xfrm>
        </p:grpSpPr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0707" y="1824831"/>
              <a:ext cx="314325" cy="24437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27892" y="1886140"/>
              <a:ext cx="115919" cy="18307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66672" y="1840325"/>
              <a:ext cx="112871" cy="22888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714690" y="2020443"/>
              <a:ext cx="56515" cy="104139"/>
            </a:xfrm>
            <a:custGeom>
              <a:avLst/>
              <a:gdLst/>
              <a:ahLst/>
              <a:cxnLst/>
              <a:rect l="l" t="t" r="r" b="b"/>
              <a:pathLst>
                <a:path w="56514" h="104139">
                  <a:moveTo>
                    <a:pt x="9143" y="103727"/>
                  </a:moveTo>
                  <a:lnTo>
                    <a:pt x="0" y="93059"/>
                  </a:lnTo>
                  <a:lnTo>
                    <a:pt x="12882" y="81937"/>
                  </a:lnTo>
                  <a:lnTo>
                    <a:pt x="21907" y="71520"/>
                  </a:lnTo>
                  <a:lnTo>
                    <a:pt x="27217" y="61943"/>
                  </a:lnTo>
                  <a:lnTo>
                    <a:pt x="28955" y="53340"/>
                  </a:lnTo>
                  <a:lnTo>
                    <a:pt x="28955" y="48768"/>
                  </a:lnTo>
                  <a:lnTo>
                    <a:pt x="27431" y="44196"/>
                  </a:lnTo>
                  <a:lnTo>
                    <a:pt x="24383" y="38100"/>
                  </a:lnTo>
                  <a:lnTo>
                    <a:pt x="13715" y="35052"/>
                  </a:lnTo>
                  <a:lnTo>
                    <a:pt x="9143" y="27432"/>
                  </a:lnTo>
                  <a:lnTo>
                    <a:pt x="9143" y="13716"/>
                  </a:lnTo>
                  <a:lnTo>
                    <a:pt x="12191" y="9144"/>
                  </a:lnTo>
                  <a:lnTo>
                    <a:pt x="16763" y="4572"/>
                  </a:lnTo>
                  <a:lnTo>
                    <a:pt x="21335" y="1524"/>
                  </a:lnTo>
                  <a:lnTo>
                    <a:pt x="25907" y="0"/>
                  </a:lnTo>
                  <a:lnTo>
                    <a:pt x="39623" y="0"/>
                  </a:lnTo>
                  <a:lnTo>
                    <a:pt x="44195" y="1524"/>
                  </a:lnTo>
                  <a:lnTo>
                    <a:pt x="48767" y="7620"/>
                  </a:lnTo>
                  <a:lnTo>
                    <a:pt x="53339" y="12192"/>
                  </a:lnTo>
                  <a:lnTo>
                    <a:pt x="56387" y="18288"/>
                  </a:lnTo>
                  <a:lnTo>
                    <a:pt x="56387" y="25908"/>
                  </a:lnTo>
                  <a:lnTo>
                    <a:pt x="47243" y="65627"/>
                  </a:lnTo>
                  <a:lnTo>
                    <a:pt x="22598" y="93487"/>
                  </a:lnTo>
                  <a:lnTo>
                    <a:pt x="9143" y="103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922145" y="1886140"/>
            <a:ext cx="647065" cy="248920"/>
            <a:chOff x="1922145" y="1886140"/>
            <a:chExt cx="647065" cy="248920"/>
          </a:xfrm>
        </p:grpSpPr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22145" y="1886140"/>
              <a:ext cx="161734" cy="18307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06739" y="1886140"/>
              <a:ext cx="150971" cy="18307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80666" y="1886140"/>
              <a:ext cx="288321" cy="248697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686430" y="1840325"/>
            <a:ext cx="289845" cy="228885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3108959" y="1886140"/>
            <a:ext cx="566420" cy="238125"/>
            <a:chOff x="3108959" y="1886140"/>
            <a:chExt cx="566420" cy="238125"/>
          </a:xfrm>
        </p:grpSpPr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08959" y="1889188"/>
              <a:ext cx="141922" cy="18002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282886" y="1886140"/>
              <a:ext cx="114395" cy="18307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418617" y="1886140"/>
              <a:ext cx="161734" cy="18307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618547" y="2020442"/>
              <a:ext cx="56515" cy="104139"/>
            </a:xfrm>
            <a:custGeom>
              <a:avLst/>
              <a:gdLst/>
              <a:ahLst/>
              <a:cxnLst/>
              <a:rect l="l" t="t" r="r" b="b"/>
              <a:pathLst>
                <a:path w="56514" h="104139">
                  <a:moveTo>
                    <a:pt x="9144" y="103727"/>
                  </a:moveTo>
                  <a:lnTo>
                    <a:pt x="0" y="93059"/>
                  </a:lnTo>
                  <a:lnTo>
                    <a:pt x="12239" y="81937"/>
                  </a:lnTo>
                  <a:lnTo>
                    <a:pt x="21336" y="71520"/>
                  </a:lnTo>
                  <a:lnTo>
                    <a:pt x="27003" y="61943"/>
                  </a:lnTo>
                  <a:lnTo>
                    <a:pt x="28956" y="53340"/>
                  </a:lnTo>
                  <a:lnTo>
                    <a:pt x="28956" y="48768"/>
                  </a:lnTo>
                  <a:lnTo>
                    <a:pt x="27432" y="44196"/>
                  </a:lnTo>
                  <a:lnTo>
                    <a:pt x="22860" y="38100"/>
                  </a:lnTo>
                  <a:lnTo>
                    <a:pt x="13716" y="35052"/>
                  </a:lnTo>
                  <a:lnTo>
                    <a:pt x="9144" y="27432"/>
                  </a:lnTo>
                  <a:lnTo>
                    <a:pt x="9144" y="13716"/>
                  </a:lnTo>
                  <a:lnTo>
                    <a:pt x="12192" y="9144"/>
                  </a:lnTo>
                  <a:lnTo>
                    <a:pt x="19812" y="1524"/>
                  </a:lnTo>
                  <a:lnTo>
                    <a:pt x="25908" y="0"/>
                  </a:lnTo>
                  <a:lnTo>
                    <a:pt x="39624" y="0"/>
                  </a:lnTo>
                  <a:lnTo>
                    <a:pt x="44196" y="1524"/>
                  </a:lnTo>
                  <a:lnTo>
                    <a:pt x="48768" y="7620"/>
                  </a:lnTo>
                  <a:lnTo>
                    <a:pt x="53340" y="12192"/>
                  </a:lnTo>
                  <a:lnTo>
                    <a:pt x="56388" y="18288"/>
                  </a:lnTo>
                  <a:lnTo>
                    <a:pt x="56388" y="25908"/>
                  </a:lnTo>
                  <a:lnTo>
                    <a:pt x="47244" y="65627"/>
                  </a:lnTo>
                  <a:lnTo>
                    <a:pt x="22598" y="93487"/>
                  </a:lnTo>
                  <a:lnTo>
                    <a:pt x="9144" y="103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832097" y="1817465"/>
            <a:ext cx="509905" cy="252095"/>
            <a:chOff x="3832097" y="1817465"/>
            <a:chExt cx="509905" cy="252095"/>
          </a:xfrm>
        </p:grpSpPr>
        <p:pic>
          <p:nvPicPr>
            <p:cNvPr id="50" name="object 5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832097" y="1886140"/>
              <a:ext cx="149447" cy="18307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016692" y="1886140"/>
              <a:ext cx="138779" cy="17849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190618" y="1817465"/>
              <a:ext cx="150971" cy="250221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4475892" y="1817465"/>
            <a:ext cx="958215" cy="317500"/>
            <a:chOff x="4475892" y="1817465"/>
            <a:chExt cx="958215" cy="317500"/>
          </a:xfrm>
        </p:grpSpPr>
        <p:pic>
          <p:nvPicPr>
            <p:cNvPr id="54" name="object 5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475892" y="1886140"/>
              <a:ext cx="114395" cy="18307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614671" y="1823561"/>
              <a:ext cx="61594" cy="241300"/>
            </a:xfrm>
            <a:custGeom>
              <a:avLst/>
              <a:gdLst/>
              <a:ahLst/>
              <a:cxnLst/>
              <a:rect l="l" t="t" r="r" b="b"/>
              <a:pathLst>
                <a:path w="61595" h="241300">
                  <a:moveTo>
                    <a:pt x="47244" y="38100"/>
                  </a:moveTo>
                  <a:lnTo>
                    <a:pt x="36576" y="38100"/>
                  </a:lnTo>
                  <a:lnTo>
                    <a:pt x="32004" y="36576"/>
                  </a:lnTo>
                  <a:lnTo>
                    <a:pt x="24384" y="28956"/>
                  </a:lnTo>
                  <a:lnTo>
                    <a:pt x="21336" y="24384"/>
                  </a:lnTo>
                  <a:lnTo>
                    <a:pt x="21336" y="13716"/>
                  </a:lnTo>
                  <a:lnTo>
                    <a:pt x="27432" y="4572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720" y="0"/>
                  </a:lnTo>
                  <a:lnTo>
                    <a:pt x="50387" y="1524"/>
                  </a:lnTo>
                  <a:lnTo>
                    <a:pt x="58007" y="9144"/>
                  </a:lnTo>
                  <a:lnTo>
                    <a:pt x="61055" y="13716"/>
                  </a:lnTo>
                  <a:lnTo>
                    <a:pt x="61055" y="24384"/>
                  </a:lnTo>
                  <a:lnTo>
                    <a:pt x="58007" y="28956"/>
                  </a:lnTo>
                  <a:lnTo>
                    <a:pt x="50387" y="36576"/>
                  </a:lnTo>
                  <a:lnTo>
                    <a:pt x="47244" y="38100"/>
                  </a:lnTo>
                  <a:close/>
                </a:path>
                <a:path w="61595" h="241300">
                  <a:moveTo>
                    <a:pt x="54959" y="241077"/>
                  </a:moveTo>
                  <a:lnTo>
                    <a:pt x="24384" y="241077"/>
                  </a:lnTo>
                  <a:lnTo>
                    <a:pt x="24384" y="93059"/>
                  </a:lnTo>
                  <a:lnTo>
                    <a:pt x="0" y="93059"/>
                  </a:lnTo>
                  <a:lnTo>
                    <a:pt x="0" y="65627"/>
                  </a:lnTo>
                  <a:lnTo>
                    <a:pt x="54959" y="65627"/>
                  </a:lnTo>
                  <a:lnTo>
                    <a:pt x="54959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719923" y="1886140"/>
              <a:ext cx="233457" cy="17849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997576" y="1886140"/>
              <a:ext cx="152590" cy="24869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186743" y="1817465"/>
              <a:ext cx="61594" cy="252095"/>
            </a:xfrm>
            <a:custGeom>
              <a:avLst/>
              <a:gdLst/>
              <a:ahLst/>
              <a:cxnLst/>
              <a:rect l="l" t="t" r="r" b="b"/>
              <a:pathLst>
                <a:path w="61595" h="252094">
                  <a:moveTo>
                    <a:pt x="61055" y="251745"/>
                  </a:moveTo>
                  <a:lnTo>
                    <a:pt x="34758" y="248340"/>
                  </a:lnTo>
                  <a:lnTo>
                    <a:pt x="15632" y="238220"/>
                  </a:lnTo>
                  <a:lnTo>
                    <a:pt x="3954" y="221527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977"/>
                  </a:lnTo>
                  <a:lnTo>
                    <a:pt x="35052" y="209073"/>
                  </a:lnTo>
                  <a:lnTo>
                    <a:pt x="39624" y="215169"/>
                  </a:lnTo>
                  <a:lnTo>
                    <a:pt x="45719" y="219741"/>
                  </a:lnTo>
                  <a:lnTo>
                    <a:pt x="51816" y="222789"/>
                  </a:lnTo>
                  <a:lnTo>
                    <a:pt x="61055" y="222789"/>
                  </a:lnTo>
                  <a:lnTo>
                    <a:pt x="61055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272182" y="1886140"/>
              <a:ext cx="161734" cy="183070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29233" y="2408015"/>
            <a:ext cx="94583" cy="94583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1067847" y="2308860"/>
            <a:ext cx="671830" cy="309880"/>
            <a:chOff x="1067847" y="2308860"/>
            <a:chExt cx="671830" cy="309880"/>
          </a:xfrm>
        </p:grpSpPr>
        <p:pic>
          <p:nvPicPr>
            <p:cNvPr id="62" name="object 6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67847" y="2308860"/>
              <a:ext cx="367664" cy="24412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69040" y="2369820"/>
              <a:ext cx="270033" cy="248792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1845849" y="2301239"/>
            <a:ext cx="976630" cy="317500"/>
            <a:chOff x="1845849" y="2301239"/>
            <a:chExt cx="976630" cy="317500"/>
          </a:xfrm>
        </p:grpSpPr>
        <p:pic>
          <p:nvPicPr>
            <p:cNvPr id="65" name="object 6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845849" y="2307336"/>
              <a:ext cx="321849" cy="24564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201322" y="2301239"/>
              <a:ext cx="152495" cy="25174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387441" y="2369819"/>
              <a:ext cx="161734" cy="18316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584227" y="2301240"/>
              <a:ext cx="237934" cy="317372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2947320" y="2301239"/>
            <a:ext cx="645795" cy="252095"/>
            <a:chOff x="2947320" y="2301239"/>
            <a:chExt cx="645795" cy="252095"/>
          </a:xfrm>
        </p:grpSpPr>
        <p:pic>
          <p:nvPicPr>
            <p:cNvPr id="70" name="object 7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947320" y="2372963"/>
              <a:ext cx="141827" cy="18002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119627" y="2369820"/>
              <a:ext cx="114490" cy="18316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255454" y="2369819"/>
              <a:ext cx="163258" cy="18316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441573" y="2301239"/>
              <a:ext cx="150971" cy="251745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729233" y="2891789"/>
            <a:ext cx="94583" cy="94583"/>
          </a:xfrm>
          <a:prstGeom prst="rect">
            <a:avLst/>
          </a:prstGeom>
        </p:spPr>
      </p:pic>
      <p:grpSp>
        <p:nvGrpSpPr>
          <p:cNvPr id="75" name="object 75"/>
          <p:cNvGrpSpPr/>
          <p:nvPr/>
        </p:nvGrpSpPr>
        <p:grpSpPr>
          <a:xfrm>
            <a:off x="1090707" y="2792539"/>
            <a:ext cx="494665" cy="243204"/>
            <a:chOff x="1090707" y="2792539"/>
            <a:chExt cx="494665" cy="243204"/>
          </a:xfrm>
        </p:grpSpPr>
        <p:pic>
          <p:nvPicPr>
            <p:cNvPr id="76" name="object 7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090707" y="2792539"/>
              <a:ext cx="164782" cy="24269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290542" y="2853594"/>
              <a:ext cx="158686" cy="18164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72088" y="2807779"/>
              <a:ext cx="112871" cy="227457"/>
            </a:xfrm>
            <a:prstGeom prst="rect">
              <a:avLst/>
            </a:prstGeom>
          </p:spPr>
        </p:pic>
      </p:grpSp>
      <p:pic>
        <p:nvPicPr>
          <p:cNvPr id="79" name="object 79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720786" y="2784919"/>
            <a:ext cx="2237898" cy="250317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6489192" y="3805428"/>
            <a:ext cx="2907791" cy="1968677"/>
          </a:xfrm>
          <a:prstGeom prst="rect">
            <a:avLst/>
          </a:prstGeom>
        </p:spPr>
      </p:pic>
      <p:grpSp>
        <p:nvGrpSpPr>
          <p:cNvPr id="81" name="object 81"/>
          <p:cNvGrpSpPr/>
          <p:nvPr/>
        </p:nvGrpSpPr>
        <p:grpSpPr>
          <a:xfrm>
            <a:off x="1120139" y="3890772"/>
            <a:ext cx="5371465" cy="2182495"/>
            <a:chOff x="1120139" y="3890772"/>
            <a:chExt cx="5371465" cy="2182495"/>
          </a:xfrm>
        </p:grpSpPr>
        <p:pic>
          <p:nvPicPr>
            <p:cNvPr id="82" name="object 82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120139" y="3890772"/>
              <a:ext cx="2218944" cy="2182367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301161" y="4303306"/>
              <a:ext cx="3190240" cy="1022985"/>
            </a:xfrm>
            <a:custGeom>
              <a:avLst/>
              <a:gdLst/>
              <a:ahLst/>
              <a:cxnLst/>
              <a:rect l="l" t="t" r="r" b="b"/>
              <a:pathLst>
                <a:path w="3190240" h="1022985">
                  <a:moveTo>
                    <a:pt x="3188309" y="595122"/>
                  </a:moveTo>
                  <a:lnTo>
                    <a:pt x="3172790" y="587502"/>
                  </a:lnTo>
                  <a:lnTo>
                    <a:pt x="3104489" y="553974"/>
                  </a:lnTo>
                  <a:lnTo>
                    <a:pt x="3104489" y="587502"/>
                  </a:lnTo>
                  <a:lnTo>
                    <a:pt x="83921" y="587502"/>
                  </a:lnTo>
                  <a:lnTo>
                    <a:pt x="83921" y="602742"/>
                  </a:lnTo>
                  <a:lnTo>
                    <a:pt x="3104489" y="602742"/>
                  </a:lnTo>
                  <a:lnTo>
                    <a:pt x="3104489" y="637882"/>
                  </a:lnTo>
                  <a:lnTo>
                    <a:pt x="3173374" y="602742"/>
                  </a:lnTo>
                  <a:lnTo>
                    <a:pt x="3188309" y="595122"/>
                  </a:lnTo>
                  <a:close/>
                </a:path>
                <a:path w="3190240" h="1022985">
                  <a:moveTo>
                    <a:pt x="3188309" y="343382"/>
                  </a:moveTo>
                  <a:lnTo>
                    <a:pt x="3106013" y="299085"/>
                  </a:lnTo>
                  <a:lnTo>
                    <a:pt x="3105378" y="333844"/>
                  </a:lnTo>
                  <a:lnTo>
                    <a:pt x="85445" y="251752"/>
                  </a:lnTo>
                  <a:lnTo>
                    <a:pt x="83921" y="267081"/>
                  </a:lnTo>
                  <a:lnTo>
                    <a:pt x="3105137" y="347560"/>
                  </a:lnTo>
                  <a:lnTo>
                    <a:pt x="3104489" y="383006"/>
                  </a:lnTo>
                  <a:lnTo>
                    <a:pt x="3178632" y="347954"/>
                  </a:lnTo>
                  <a:lnTo>
                    <a:pt x="3188309" y="343382"/>
                  </a:lnTo>
                  <a:close/>
                </a:path>
                <a:path w="3190240" h="1022985">
                  <a:moveTo>
                    <a:pt x="3188309" y="91541"/>
                  </a:moveTo>
                  <a:lnTo>
                    <a:pt x="3106013" y="47345"/>
                  </a:lnTo>
                  <a:lnTo>
                    <a:pt x="3105378" y="82016"/>
                  </a:lnTo>
                  <a:lnTo>
                    <a:pt x="1524" y="0"/>
                  </a:lnTo>
                  <a:lnTo>
                    <a:pt x="0" y="15240"/>
                  </a:lnTo>
                  <a:lnTo>
                    <a:pt x="3105137" y="95732"/>
                  </a:lnTo>
                  <a:lnTo>
                    <a:pt x="3104489" y="131254"/>
                  </a:lnTo>
                  <a:lnTo>
                    <a:pt x="3178657" y="96113"/>
                  </a:lnTo>
                  <a:lnTo>
                    <a:pt x="3188309" y="91541"/>
                  </a:lnTo>
                  <a:close/>
                </a:path>
                <a:path w="3190240" h="1022985">
                  <a:moveTo>
                    <a:pt x="3189922" y="1007173"/>
                  </a:moveTo>
                  <a:lnTo>
                    <a:pt x="84797" y="926680"/>
                  </a:lnTo>
                  <a:lnTo>
                    <a:pt x="84810" y="926312"/>
                  </a:lnTo>
                  <a:lnTo>
                    <a:pt x="85445" y="891159"/>
                  </a:lnTo>
                  <a:lnTo>
                    <a:pt x="0" y="930884"/>
                  </a:lnTo>
                  <a:lnTo>
                    <a:pt x="83921" y="975080"/>
                  </a:lnTo>
                  <a:lnTo>
                    <a:pt x="84556" y="940396"/>
                  </a:lnTo>
                  <a:lnTo>
                    <a:pt x="3188309" y="1022413"/>
                  </a:lnTo>
                  <a:lnTo>
                    <a:pt x="3189922" y="1007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5811" y="7422451"/>
            <a:ext cx="97631" cy="1647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0513" y="329660"/>
            <a:ext cx="425450" cy="248920"/>
            <a:chOff x="300513" y="329660"/>
            <a:chExt cx="425450" cy="2489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72585" y="331184"/>
            <a:ext cx="906144" cy="247650"/>
            <a:chOff x="872585" y="331184"/>
            <a:chExt cx="906144" cy="2476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8703" y="395192"/>
              <a:ext cx="160210" cy="1831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2585" y="332708"/>
              <a:ext cx="163258" cy="24107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8726" y="395192"/>
              <a:ext cx="123539" cy="1831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3696" y="331184"/>
              <a:ext cx="67056" cy="24260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4280" y="395192"/>
              <a:ext cx="149542" cy="1831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55159" y="395192"/>
              <a:ext cx="123539" cy="183165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9233" y="1440561"/>
            <a:ext cx="94583" cy="9458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66323" y="1338262"/>
            <a:ext cx="196786" cy="24422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366837" y="1339786"/>
            <a:ext cx="618490" cy="245745"/>
            <a:chOff x="1366837" y="1339786"/>
            <a:chExt cx="618490" cy="245745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6837" y="1341310"/>
              <a:ext cx="164782" cy="24117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65148" y="1469136"/>
              <a:ext cx="70485" cy="29209"/>
            </a:xfrm>
            <a:custGeom>
              <a:avLst/>
              <a:gdLst/>
              <a:ahLst/>
              <a:cxnLst/>
              <a:rect l="l" t="t" r="r" b="b"/>
              <a:pathLst>
                <a:path w="70485" h="29209">
                  <a:moveTo>
                    <a:pt x="70103" y="28955"/>
                  </a:moveTo>
                  <a:lnTo>
                    <a:pt x="0" y="28955"/>
                  </a:lnTo>
                  <a:lnTo>
                    <a:pt x="0" y="0"/>
                  </a:lnTo>
                  <a:lnTo>
                    <a:pt x="70103" y="0"/>
                  </a:lnTo>
                  <a:lnTo>
                    <a:pt x="70103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64303" y="1339786"/>
              <a:ext cx="320421" cy="245745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031968" y="1402365"/>
            <a:ext cx="277653" cy="18316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434685" y="1339786"/>
            <a:ext cx="2413349" cy="245745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985384" y="1333690"/>
            <a:ext cx="473075" cy="252095"/>
            <a:chOff x="4985384" y="1333690"/>
            <a:chExt cx="473075" cy="252095"/>
          </a:xfrm>
        </p:grpSpPr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85384" y="1333690"/>
              <a:ext cx="152495" cy="25184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71503" y="1406937"/>
              <a:ext cx="141827" cy="17859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43905" y="1402365"/>
              <a:ext cx="114395" cy="18316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29233" y="1924240"/>
            <a:ext cx="94583" cy="94583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1067847" y="1817465"/>
            <a:ext cx="1344295" cy="317500"/>
            <a:chOff x="1067847" y="1817465"/>
            <a:chExt cx="1344295" cy="317500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67847" y="1824831"/>
              <a:ext cx="356997" cy="31000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47704" y="1886140"/>
              <a:ext cx="154114" cy="24869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626203" y="1823561"/>
              <a:ext cx="61594" cy="241300"/>
            </a:xfrm>
            <a:custGeom>
              <a:avLst/>
              <a:gdLst/>
              <a:ahLst/>
              <a:cxnLst/>
              <a:rect l="l" t="t" r="r" b="b"/>
              <a:pathLst>
                <a:path w="61594" h="241300">
                  <a:moveTo>
                    <a:pt x="45720" y="38100"/>
                  </a:moveTo>
                  <a:lnTo>
                    <a:pt x="35052" y="38100"/>
                  </a:lnTo>
                  <a:lnTo>
                    <a:pt x="30480" y="36576"/>
                  </a:lnTo>
                  <a:lnTo>
                    <a:pt x="27432" y="32004"/>
                  </a:lnTo>
                  <a:lnTo>
                    <a:pt x="24384" y="28956"/>
                  </a:lnTo>
                  <a:lnTo>
                    <a:pt x="21336" y="24384"/>
                  </a:lnTo>
                  <a:lnTo>
                    <a:pt x="21336" y="13716"/>
                  </a:lnTo>
                  <a:lnTo>
                    <a:pt x="22860" y="9144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720" y="0"/>
                  </a:lnTo>
                  <a:lnTo>
                    <a:pt x="50292" y="1524"/>
                  </a:lnTo>
                  <a:lnTo>
                    <a:pt x="54864" y="6096"/>
                  </a:lnTo>
                  <a:lnTo>
                    <a:pt x="58007" y="9144"/>
                  </a:lnTo>
                  <a:lnTo>
                    <a:pt x="61055" y="13716"/>
                  </a:lnTo>
                  <a:lnTo>
                    <a:pt x="61055" y="24384"/>
                  </a:lnTo>
                  <a:lnTo>
                    <a:pt x="58007" y="28956"/>
                  </a:lnTo>
                  <a:lnTo>
                    <a:pt x="54864" y="32004"/>
                  </a:lnTo>
                  <a:lnTo>
                    <a:pt x="50292" y="36576"/>
                  </a:lnTo>
                  <a:lnTo>
                    <a:pt x="45720" y="38100"/>
                  </a:lnTo>
                  <a:close/>
                </a:path>
                <a:path w="61594" h="241300">
                  <a:moveTo>
                    <a:pt x="54864" y="241077"/>
                  </a:moveTo>
                  <a:lnTo>
                    <a:pt x="24384" y="241077"/>
                  </a:lnTo>
                  <a:lnTo>
                    <a:pt x="24384" y="93059"/>
                  </a:lnTo>
                  <a:lnTo>
                    <a:pt x="0" y="93059"/>
                  </a:lnTo>
                  <a:lnTo>
                    <a:pt x="0" y="65627"/>
                  </a:lnTo>
                  <a:lnTo>
                    <a:pt x="54864" y="65627"/>
                  </a:lnTo>
                  <a:lnTo>
                    <a:pt x="54864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19262" y="1886140"/>
              <a:ext cx="144875" cy="18307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88616" y="1886140"/>
              <a:ext cx="149447" cy="18307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076259" y="1817465"/>
              <a:ext cx="59690" cy="252095"/>
            </a:xfrm>
            <a:custGeom>
              <a:avLst/>
              <a:gdLst/>
              <a:ahLst/>
              <a:cxnLst/>
              <a:rect l="l" t="t" r="r" b="b"/>
              <a:pathLst>
                <a:path w="59689" h="252094">
                  <a:moveTo>
                    <a:pt x="59436" y="251745"/>
                  </a:moveTo>
                  <a:lnTo>
                    <a:pt x="33432" y="248340"/>
                  </a:lnTo>
                  <a:lnTo>
                    <a:pt x="14859" y="238220"/>
                  </a:lnTo>
                  <a:lnTo>
                    <a:pt x="3714" y="221527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2977"/>
                  </a:lnTo>
                  <a:lnTo>
                    <a:pt x="33528" y="209073"/>
                  </a:lnTo>
                  <a:lnTo>
                    <a:pt x="38100" y="215169"/>
                  </a:lnTo>
                  <a:lnTo>
                    <a:pt x="44195" y="219741"/>
                  </a:lnTo>
                  <a:lnTo>
                    <a:pt x="50292" y="222789"/>
                  </a:lnTo>
                  <a:lnTo>
                    <a:pt x="59436" y="222789"/>
                  </a:lnTo>
                  <a:lnTo>
                    <a:pt x="59436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73890" y="1817465"/>
              <a:ext cx="237934" cy="317373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527744" y="1823561"/>
            <a:ext cx="2001488" cy="245649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4654295" y="1886140"/>
            <a:ext cx="900430" cy="183515"/>
            <a:chOff x="4654295" y="1886140"/>
            <a:chExt cx="900430" cy="183515"/>
          </a:xfrm>
        </p:grpSpPr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54295" y="1886140"/>
              <a:ext cx="149542" cy="18307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28222" y="1886140"/>
              <a:ext cx="144970" cy="18307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008244" y="1886140"/>
              <a:ext cx="274605" cy="18307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04186" y="1886140"/>
              <a:ext cx="114395" cy="18307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40013" y="1886140"/>
              <a:ext cx="114395" cy="183070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5679471" y="1817465"/>
            <a:ext cx="744855" cy="252095"/>
            <a:chOff x="5679471" y="1817465"/>
            <a:chExt cx="744855" cy="252095"/>
          </a:xfrm>
        </p:grpSpPr>
        <p:pic>
          <p:nvPicPr>
            <p:cNvPr id="43" name="object 4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79471" y="1886140"/>
              <a:ext cx="114395" cy="18307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27490" y="1817465"/>
              <a:ext cx="138779" cy="24717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998273" y="1886140"/>
              <a:ext cx="160210" cy="18307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193536" y="1840325"/>
              <a:ext cx="230409" cy="228885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6545960" y="1817465"/>
            <a:ext cx="1371600" cy="252095"/>
            <a:chOff x="6545960" y="1817465"/>
            <a:chExt cx="1371600" cy="252095"/>
          </a:xfrm>
        </p:grpSpPr>
        <p:pic>
          <p:nvPicPr>
            <p:cNvPr id="48" name="object 4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545960" y="1817465"/>
              <a:ext cx="151066" cy="25022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733603" y="1823561"/>
              <a:ext cx="59690" cy="241300"/>
            </a:xfrm>
            <a:custGeom>
              <a:avLst/>
              <a:gdLst/>
              <a:ahLst/>
              <a:cxnLst/>
              <a:rect l="l" t="t" r="r" b="b"/>
              <a:pathLst>
                <a:path w="59690" h="241300">
                  <a:moveTo>
                    <a:pt x="45815" y="38100"/>
                  </a:moveTo>
                  <a:lnTo>
                    <a:pt x="35052" y="38100"/>
                  </a:lnTo>
                  <a:lnTo>
                    <a:pt x="30480" y="36576"/>
                  </a:lnTo>
                  <a:lnTo>
                    <a:pt x="27432" y="32004"/>
                  </a:lnTo>
                  <a:lnTo>
                    <a:pt x="22860" y="28956"/>
                  </a:lnTo>
                  <a:lnTo>
                    <a:pt x="21336" y="24384"/>
                  </a:lnTo>
                  <a:lnTo>
                    <a:pt x="21336" y="13716"/>
                  </a:lnTo>
                  <a:lnTo>
                    <a:pt x="22860" y="9144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815" y="0"/>
                  </a:lnTo>
                  <a:lnTo>
                    <a:pt x="50387" y="1524"/>
                  </a:lnTo>
                  <a:lnTo>
                    <a:pt x="58007" y="9144"/>
                  </a:lnTo>
                  <a:lnTo>
                    <a:pt x="59531" y="13716"/>
                  </a:lnTo>
                  <a:lnTo>
                    <a:pt x="59531" y="24384"/>
                  </a:lnTo>
                  <a:lnTo>
                    <a:pt x="58007" y="28956"/>
                  </a:lnTo>
                  <a:lnTo>
                    <a:pt x="50387" y="36576"/>
                  </a:lnTo>
                  <a:lnTo>
                    <a:pt x="45815" y="38100"/>
                  </a:lnTo>
                  <a:close/>
                </a:path>
                <a:path w="59690" h="241300">
                  <a:moveTo>
                    <a:pt x="54959" y="241077"/>
                  </a:moveTo>
                  <a:lnTo>
                    <a:pt x="22860" y="241077"/>
                  </a:lnTo>
                  <a:lnTo>
                    <a:pt x="22860" y="93059"/>
                  </a:lnTo>
                  <a:lnTo>
                    <a:pt x="0" y="93059"/>
                  </a:lnTo>
                  <a:lnTo>
                    <a:pt x="0" y="65627"/>
                  </a:lnTo>
                  <a:lnTo>
                    <a:pt x="54959" y="65627"/>
                  </a:lnTo>
                  <a:lnTo>
                    <a:pt x="54959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826662" y="1886140"/>
              <a:ext cx="114395" cy="18307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963917" y="1840325"/>
              <a:ext cx="112966" cy="22888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098220" y="1886140"/>
              <a:ext cx="149542" cy="18307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282814" y="1886140"/>
              <a:ext cx="138779" cy="17849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455217" y="1886140"/>
              <a:ext cx="144875" cy="18307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619904" y="1886140"/>
              <a:ext cx="163258" cy="18307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802975" y="1886140"/>
              <a:ext cx="114395" cy="183070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29233" y="2408015"/>
            <a:ext cx="94583" cy="94583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1078515" y="2304287"/>
            <a:ext cx="1272540" cy="314325"/>
            <a:chOff x="1078515" y="2304287"/>
            <a:chExt cx="1272540" cy="314325"/>
          </a:xfrm>
        </p:grpSpPr>
        <p:pic>
          <p:nvPicPr>
            <p:cNvPr id="59" name="object 5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78515" y="2304287"/>
              <a:ext cx="135826" cy="24869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247870" y="2372963"/>
              <a:ext cx="141827" cy="18002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432464" y="2369819"/>
              <a:ext cx="152495" cy="24879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18583" y="2369915"/>
              <a:ext cx="154114" cy="248697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792509" y="2369820"/>
              <a:ext cx="158591" cy="18316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987772" y="2324099"/>
              <a:ext cx="362997" cy="228885"/>
            </a:xfrm>
            <a:prstGeom prst="rect">
              <a:avLst/>
            </a:prstGeom>
          </p:spPr>
        </p:pic>
      </p:grpSp>
      <p:sp>
        <p:nvSpPr>
          <p:cNvPr id="65" name="object 65"/>
          <p:cNvSpPr/>
          <p:nvPr/>
        </p:nvSpPr>
        <p:spPr>
          <a:xfrm>
            <a:off x="1203960" y="2878835"/>
            <a:ext cx="71755" cy="15240"/>
          </a:xfrm>
          <a:custGeom>
            <a:avLst/>
            <a:gdLst/>
            <a:ahLst/>
            <a:cxnLst/>
            <a:rect l="l" t="t" r="r" b="b"/>
            <a:pathLst>
              <a:path w="71755" h="15239">
                <a:moveTo>
                  <a:pt x="71627" y="15240"/>
                </a:moveTo>
                <a:lnTo>
                  <a:pt x="0" y="15240"/>
                </a:lnTo>
                <a:lnTo>
                  <a:pt x="0" y="0"/>
                </a:lnTo>
                <a:lnTo>
                  <a:pt x="71627" y="0"/>
                </a:lnTo>
                <a:lnTo>
                  <a:pt x="71627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1517904" y="2759011"/>
            <a:ext cx="725170" cy="264160"/>
            <a:chOff x="1517904" y="2759011"/>
            <a:chExt cx="725170" cy="264160"/>
          </a:xfrm>
        </p:grpSpPr>
        <p:pic>
          <p:nvPicPr>
            <p:cNvPr id="67" name="object 6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17904" y="2762059"/>
              <a:ext cx="112871" cy="20754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653635" y="2763583"/>
              <a:ext cx="50800" cy="201930"/>
            </a:xfrm>
            <a:custGeom>
              <a:avLst/>
              <a:gdLst/>
              <a:ahLst/>
              <a:cxnLst/>
              <a:rect l="l" t="t" r="r" b="b"/>
              <a:pathLst>
                <a:path w="50800" h="201930">
                  <a:moveTo>
                    <a:pt x="38195" y="32004"/>
                  </a:moveTo>
                  <a:lnTo>
                    <a:pt x="29051" y="32004"/>
                  </a:lnTo>
                  <a:lnTo>
                    <a:pt x="25908" y="30480"/>
                  </a:lnTo>
                  <a:lnTo>
                    <a:pt x="19812" y="24384"/>
                  </a:lnTo>
                  <a:lnTo>
                    <a:pt x="18288" y="19812"/>
                  </a:lnTo>
                  <a:lnTo>
                    <a:pt x="18288" y="10668"/>
                  </a:lnTo>
                  <a:lnTo>
                    <a:pt x="19812" y="7620"/>
                  </a:lnTo>
                  <a:lnTo>
                    <a:pt x="25908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1243" y="1524"/>
                  </a:lnTo>
                  <a:lnTo>
                    <a:pt x="45815" y="4572"/>
                  </a:lnTo>
                  <a:lnTo>
                    <a:pt x="48863" y="7620"/>
                  </a:lnTo>
                  <a:lnTo>
                    <a:pt x="50387" y="10668"/>
                  </a:lnTo>
                  <a:lnTo>
                    <a:pt x="50387" y="19812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1243" y="30480"/>
                  </a:lnTo>
                  <a:lnTo>
                    <a:pt x="38195" y="32004"/>
                  </a:lnTo>
                  <a:close/>
                </a:path>
                <a:path w="50800" h="201930">
                  <a:moveTo>
                    <a:pt x="45815" y="201453"/>
                  </a:moveTo>
                  <a:lnTo>
                    <a:pt x="19812" y="201453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5815" y="54959"/>
                  </a:lnTo>
                  <a:lnTo>
                    <a:pt x="45815" y="2014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740598" y="2815494"/>
              <a:ext cx="115919" cy="14954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885569" y="2809303"/>
              <a:ext cx="122015" cy="21364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036540" y="2759011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225"/>
                  </a:lnTo>
                  <a:lnTo>
                    <a:pt x="12584" y="197786"/>
                  </a:lnTo>
                  <a:lnTo>
                    <a:pt x="3144" y="183918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830"/>
                  </a:lnTo>
                  <a:lnTo>
                    <a:pt x="27432" y="173926"/>
                  </a:lnTo>
                  <a:lnTo>
                    <a:pt x="36671" y="183070"/>
                  </a:lnTo>
                  <a:lnTo>
                    <a:pt x="42767" y="186118"/>
                  </a:lnTo>
                  <a:lnTo>
                    <a:pt x="50387" y="186118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106739" y="2815494"/>
              <a:ext cx="135731" cy="152590"/>
            </a:xfrm>
            <a:prstGeom prst="rect">
              <a:avLst/>
            </a:prstGeom>
          </p:spPr>
        </p:pic>
      </p:grpSp>
      <p:grpSp>
        <p:nvGrpSpPr>
          <p:cNvPr id="73" name="object 73"/>
          <p:cNvGrpSpPr/>
          <p:nvPr/>
        </p:nvGrpSpPr>
        <p:grpSpPr>
          <a:xfrm>
            <a:off x="2349246" y="2778823"/>
            <a:ext cx="848360" cy="189865"/>
            <a:chOff x="2349246" y="2778823"/>
            <a:chExt cx="848360" cy="189865"/>
          </a:xfrm>
        </p:grpSpPr>
        <p:pic>
          <p:nvPicPr>
            <p:cNvPr id="74" name="object 7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349246" y="2815494"/>
              <a:ext cx="195262" cy="149542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575083" y="2815494"/>
              <a:ext cx="125063" cy="15259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719959" y="2815494"/>
              <a:ext cx="96107" cy="15259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835878" y="2778823"/>
              <a:ext cx="244125" cy="18926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108960" y="2815494"/>
              <a:ext cx="88487" cy="149542"/>
            </a:xfrm>
            <a:prstGeom prst="rect">
              <a:avLst/>
            </a:prstGeom>
          </p:spPr>
        </p:pic>
      </p:grpSp>
      <p:sp>
        <p:nvSpPr>
          <p:cNvPr id="79" name="object 79"/>
          <p:cNvSpPr/>
          <p:nvPr/>
        </p:nvSpPr>
        <p:spPr>
          <a:xfrm>
            <a:off x="1203960" y="3282696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5"/>
                </a:moveTo>
                <a:lnTo>
                  <a:pt x="0" y="13715"/>
                </a:lnTo>
                <a:lnTo>
                  <a:pt x="0" y="0"/>
                </a:lnTo>
                <a:lnTo>
                  <a:pt x="71627" y="0"/>
                </a:lnTo>
                <a:lnTo>
                  <a:pt x="71627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1510283" y="3161823"/>
            <a:ext cx="1003935" cy="264160"/>
            <a:chOff x="1510283" y="3161823"/>
            <a:chExt cx="1003935" cy="264160"/>
          </a:xfrm>
        </p:grpSpPr>
        <p:pic>
          <p:nvPicPr>
            <p:cNvPr id="81" name="object 81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510283" y="3167919"/>
              <a:ext cx="330993" cy="20297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877949" y="3161823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240"/>
                  </a:lnTo>
                  <a:lnTo>
                    <a:pt x="12573" y="197834"/>
                  </a:lnTo>
                  <a:lnTo>
                    <a:pt x="3143" y="183999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925"/>
                  </a:lnTo>
                  <a:lnTo>
                    <a:pt x="28956" y="174021"/>
                  </a:lnTo>
                  <a:lnTo>
                    <a:pt x="38100" y="183165"/>
                  </a:lnTo>
                  <a:lnTo>
                    <a:pt x="44195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951101" y="3166395"/>
              <a:ext cx="161734" cy="204501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149411" y="3218306"/>
              <a:ext cx="128206" cy="207549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2308098" y="3161919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225"/>
                  </a:lnTo>
                  <a:lnTo>
                    <a:pt x="12584" y="197786"/>
                  </a:lnTo>
                  <a:lnTo>
                    <a:pt x="3144" y="183918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830"/>
                  </a:lnTo>
                  <a:lnTo>
                    <a:pt x="27432" y="173926"/>
                  </a:lnTo>
                  <a:lnTo>
                    <a:pt x="36671" y="183070"/>
                  </a:lnTo>
                  <a:lnTo>
                    <a:pt x="42767" y="186118"/>
                  </a:lnTo>
                  <a:lnTo>
                    <a:pt x="50387" y="186118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378297" y="3218306"/>
              <a:ext cx="135731" cy="152590"/>
            </a:xfrm>
            <a:prstGeom prst="rect">
              <a:avLst/>
            </a:prstGeom>
          </p:spPr>
        </p:pic>
      </p:grpSp>
      <p:grpSp>
        <p:nvGrpSpPr>
          <p:cNvPr id="87" name="object 87"/>
          <p:cNvGrpSpPr/>
          <p:nvPr/>
        </p:nvGrpSpPr>
        <p:grpSpPr>
          <a:xfrm>
            <a:off x="2611659" y="3161823"/>
            <a:ext cx="729615" cy="209550"/>
            <a:chOff x="2611659" y="3161823"/>
            <a:chExt cx="729615" cy="209550"/>
          </a:xfrm>
        </p:grpSpPr>
        <p:pic>
          <p:nvPicPr>
            <p:cNvPr id="88" name="object 88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611659" y="3218307"/>
              <a:ext cx="96107" cy="15259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2736723" y="3161829"/>
              <a:ext cx="604520" cy="209550"/>
            </a:xfrm>
            <a:custGeom>
              <a:avLst/>
              <a:gdLst/>
              <a:ahLst/>
              <a:cxnLst/>
              <a:rect l="l" t="t" r="r" b="b"/>
              <a:pathLst>
                <a:path w="604520" h="209550">
                  <a:moveTo>
                    <a:pt x="50292" y="186220"/>
                  </a:moveTo>
                  <a:lnTo>
                    <a:pt x="44196" y="186220"/>
                  </a:lnTo>
                  <a:lnTo>
                    <a:pt x="38100" y="183172"/>
                  </a:lnTo>
                  <a:lnTo>
                    <a:pt x="28956" y="174028"/>
                  </a:lnTo>
                  <a:lnTo>
                    <a:pt x="25908" y="167932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0" y="164884"/>
                  </a:lnTo>
                  <a:lnTo>
                    <a:pt x="3136" y="183997"/>
                  </a:lnTo>
                  <a:lnTo>
                    <a:pt x="12573" y="197840"/>
                  </a:lnTo>
                  <a:lnTo>
                    <a:pt x="28282" y="206235"/>
                  </a:lnTo>
                  <a:lnTo>
                    <a:pt x="50292" y="209080"/>
                  </a:lnTo>
                  <a:lnTo>
                    <a:pt x="50292" y="186220"/>
                  </a:lnTo>
                  <a:close/>
                </a:path>
                <a:path w="604520" h="209550">
                  <a:moveTo>
                    <a:pt x="198399" y="195364"/>
                  </a:moveTo>
                  <a:lnTo>
                    <a:pt x="193459" y="191973"/>
                  </a:lnTo>
                  <a:lnTo>
                    <a:pt x="190119" y="186601"/>
                  </a:lnTo>
                  <a:lnTo>
                    <a:pt x="188226" y="179501"/>
                  </a:lnTo>
                  <a:lnTo>
                    <a:pt x="187629" y="170980"/>
                  </a:lnTo>
                  <a:lnTo>
                    <a:pt x="187629" y="131254"/>
                  </a:lnTo>
                  <a:lnTo>
                    <a:pt x="187528" y="116014"/>
                  </a:lnTo>
                  <a:lnTo>
                    <a:pt x="186537" y="102666"/>
                  </a:lnTo>
                  <a:lnTo>
                    <a:pt x="183438" y="90055"/>
                  </a:lnTo>
                  <a:lnTo>
                    <a:pt x="179158" y="80873"/>
                  </a:lnTo>
                  <a:lnTo>
                    <a:pt x="178638" y="79743"/>
                  </a:lnTo>
                  <a:lnTo>
                    <a:pt x="141528" y="57581"/>
                  </a:lnTo>
                  <a:lnTo>
                    <a:pt x="126669" y="56489"/>
                  </a:lnTo>
                  <a:lnTo>
                    <a:pt x="120700" y="56769"/>
                  </a:lnTo>
                  <a:lnTo>
                    <a:pt x="80860" y="71729"/>
                  </a:lnTo>
                  <a:lnTo>
                    <a:pt x="91528" y="93154"/>
                  </a:lnTo>
                  <a:lnTo>
                    <a:pt x="99034" y="87985"/>
                  </a:lnTo>
                  <a:lnTo>
                    <a:pt x="107810" y="84112"/>
                  </a:lnTo>
                  <a:lnTo>
                    <a:pt x="117983" y="81699"/>
                  </a:lnTo>
                  <a:lnTo>
                    <a:pt x="129717" y="80873"/>
                  </a:lnTo>
                  <a:lnTo>
                    <a:pt x="143725" y="82931"/>
                  </a:lnTo>
                  <a:lnTo>
                    <a:pt x="153720" y="89293"/>
                  </a:lnTo>
                  <a:lnTo>
                    <a:pt x="159727" y="100241"/>
                  </a:lnTo>
                  <a:lnTo>
                    <a:pt x="161721" y="116014"/>
                  </a:lnTo>
                  <a:lnTo>
                    <a:pt x="161721" y="134302"/>
                  </a:lnTo>
                  <a:lnTo>
                    <a:pt x="161721" y="169456"/>
                  </a:lnTo>
                  <a:lnTo>
                    <a:pt x="153466" y="178333"/>
                  </a:lnTo>
                  <a:lnTo>
                    <a:pt x="144767" y="184505"/>
                  </a:lnTo>
                  <a:lnTo>
                    <a:pt x="135801" y="188099"/>
                  </a:lnTo>
                  <a:lnTo>
                    <a:pt x="126669" y="189268"/>
                  </a:lnTo>
                  <a:lnTo>
                    <a:pt x="114655" y="187833"/>
                  </a:lnTo>
                  <a:lnTo>
                    <a:pt x="106057" y="183553"/>
                  </a:lnTo>
                  <a:lnTo>
                    <a:pt x="100876" y="176403"/>
                  </a:lnTo>
                  <a:lnTo>
                    <a:pt x="99148" y="166408"/>
                  </a:lnTo>
                  <a:lnTo>
                    <a:pt x="99999" y="159537"/>
                  </a:lnTo>
                  <a:lnTo>
                    <a:pt x="134581" y="131851"/>
                  </a:lnTo>
                  <a:lnTo>
                    <a:pt x="143433" y="131254"/>
                  </a:lnTo>
                  <a:lnTo>
                    <a:pt x="146481" y="131254"/>
                  </a:lnTo>
                  <a:lnTo>
                    <a:pt x="152577" y="132778"/>
                  </a:lnTo>
                  <a:lnTo>
                    <a:pt x="161721" y="134302"/>
                  </a:lnTo>
                  <a:lnTo>
                    <a:pt x="161721" y="116014"/>
                  </a:lnTo>
                  <a:lnTo>
                    <a:pt x="154101" y="112966"/>
                  </a:lnTo>
                  <a:lnTo>
                    <a:pt x="141909" y="112966"/>
                  </a:lnTo>
                  <a:lnTo>
                    <a:pt x="103085" y="121323"/>
                  </a:lnTo>
                  <a:lnTo>
                    <a:pt x="74409" y="154609"/>
                  </a:lnTo>
                  <a:lnTo>
                    <a:pt x="73240" y="164884"/>
                  </a:lnTo>
                  <a:lnTo>
                    <a:pt x="74079" y="174383"/>
                  </a:lnTo>
                  <a:lnTo>
                    <a:pt x="99580" y="205841"/>
                  </a:lnTo>
                  <a:lnTo>
                    <a:pt x="116001" y="209080"/>
                  </a:lnTo>
                  <a:lnTo>
                    <a:pt x="130886" y="207911"/>
                  </a:lnTo>
                  <a:lnTo>
                    <a:pt x="143624" y="204317"/>
                  </a:lnTo>
                  <a:lnTo>
                    <a:pt x="154368" y="198145"/>
                  </a:lnTo>
                  <a:lnTo>
                    <a:pt x="163245" y="189268"/>
                  </a:lnTo>
                  <a:lnTo>
                    <a:pt x="166293" y="196888"/>
                  </a:lnTo>
                  <a:lnTo>
                    <a:pt x="169341" y="201460"/>
                  </a:lnTo>
                  <a:lnTo>
                    <a:pt x="175437" y="204508"/>
                  </a:lnTo>
                  <a:lnTo>
                    <a:pt x="180009" y="207556"/>
                  </a:lnTo>
                  <a:lnTo>
                    <a:pt x="187629" y="209080"/>
                  </a:lnTo>
                  <a:lnTo>
                    <a:pt x="198399" y="209080"/>
                  </a:lnTo>
                  <a:lnTo>
                    <a:pt x="198399" y="195364"/>
                  </a:lnTo>
                  <a:close/>
                </a:path>
                <a:path w="604520" h="209550">
                  <a:moveTo>
                    <a:pt x="344805" y="59524"/>
                  </a:moveTo>
                  <a:lnTo>
                    <a:pt x="317373" y="59524"/>
                  </a:lnTo>
                  <a:lnTo>
                    <a:pt x="277647" y="161823"/>
                  </a:lnTo>
                  <a:lnTo>
                    <a:pt x="239547" y="59524"/>
                  </a:lnTo>
                  <a:lnTo>
                    <a:pt x="210591" y="59524"/>
                  </a:lnTo>
                  <a:lnTo>
                    <a:pt x="274599" y="209067"/>
                  </a:lnTo>
                  <a:lnTo>
                    <a:pt x="280695" y="209067"/>
                  </a:lnTo>
                  <a:lnTo>
                    <a:pt x="344805" y="59524"/>
                  </a:lnTo>
                  <a:close/>
                </a:path>
                <a:path w="604520" h="209550">
                  <a:moveTo>
                    <a:pt x="491286" y="131254"/>
                  </a:moveTo>
                  <a:lnTo>
                    <a:pt x="491185" y="117754"/>
                  </a:lnTo>
                  <a:lnTo>
                    <a:pt x="491159" y="117538"/>
                  </a:lnTo>
                  <a:lnTo>
                    <a:pt x="490169" y="105930"/>
                  </a:lnTo>
                  <a:lnTo>
                    <a:pt x="465289" y="67437"/>
                  </a:lnTo>
                  <a:lnTo>
                    <a:pt x="465289" y="117538"/>
                  </a:lnTo>
                  <a:lnTo>
                    <a:pt x="384416" y="117538"/>
                  </a:lnTo>
                  <a:lnTo>
                    <a:pt x="410806" y="81826"/>
                  </a:lnTo>
                  <a:lnTo>
                    <a:pt x="427189" y="79336"/>
                  </a:lnTo>
                  <a:lnTo>
                    <a:pt x="435787" y="79933"/>
                  </a:lnTo>
                  <a:lnTo>
                    <a:pt x="464718" y="109816"/>
                  </a:lnTo>
                  <a:lnTo>
                    <a:pt x="465289" y="117538"/>
                  </a:lnTo>
                  <a:lnTo>
                    <a:pt x="465289" y="67437"/>
                  </a:lnTo>
                  <a:lnTo>
                    <a:pt x="464451" y="66763"/>
                  </a:lnTo>
                  <a:lnTo>
                    <a:pt x="452907" y="61048"/>
                  </a:lnTo>
                  <a:lnTo>
                    <a:pt x="439928" y="57619"/>
                  </a:lnTo>
                  <a:lnTo>
                    <a:pt x="425665" y="56476"/>
                  </a:lnTo>
                  <a:lnTo>
                    <a:pt x="412496" y="57861"/>
                  </a:lnTo>
                  <a:lnTo>
                    <a:pt x="378320" y="76288"/>
                  </a:lnTo>
                  <a:lnTo>
                    <a:pt x="358178" y="117754"/>
                  </a:lnTo>
                  <a:lnTo>
                    <a:pt x="356984" y="134302"/>
                  </a:lnTo>
                  <a:lnTo>
                    <a:pt x="358178" y="151485"/>
                  </a:lnTo>
                  <a:lnTo>
                    <a:pt x="378320" y="190779"/>
                  </a:lnTo>
                  <a:lnTo>
                    <a:pt x="425665" y="209067"/>
                  </a:lnTo>
                  <a:lnTo>
                    <a:pt x="434543" y="208762"/>
                  </a:lnTo>
                  <a:lnTo>
                    <a:pt x="443001" y="207733"/>
                  </a:lnTo>
                  <a:lnTo>
                    <a:pt x="451167" y="205854"/>
                  </a:lnTo>
                  <a:lnTo>
                    <a:pt x="459193" y="202971"/>
                  </a:lnTo>
                  <a:lnTo>
                    <a:pt x="468337" y="199923"/>
                  </a:lnTo>
                  <a:lnTo>
                    <a:pt x="474433" y="196875"/>
                  </a:lnTo>
                  <a:lnTo>
                    <a:pt x="477481" y="192303"/>
                  </a:lnTo>
                  <a:lnTo>
                    <a:pt x="474814" y="187731"/>
                  </a:lnTo>
                  <a:lnTo>
                    <a:pt x="466813" y="174015"/>
                  </a:lnTo>
                  <a:lnTo>
                    <a:pt x="459384" y="180022"/>
                  </a:lnTo>
                  <a:lnTo>
                    <a:pt x="450811" y="184302"/>
                  </a:lnTo>
                  <a:lnTo>
                    <a:pt x="441096" y="186880"/>
                  </a:lnTo>
                  <a:lnTo>
                    <a:pt x="430237" y="187731"/>
                  </a:lnTo>
                  <a:lnTo>
                    <a:pt x="420522" y="186905"/>
                  </a:lnTo>
                  <a:lnTo>
                    <a:pt x="387896" y="158546"/>
                  </a:lnTo>
                  <a:lnTo>
                    <a:pt x="384416" y="135826"/>
                  </a:lnTo>
                  <a:lnTo>
                    <a:pt x="489762" y="135826"/>
                  </a:lnTo>
                  <a:lnTo>
                    <a:pt x="491286" y="131254"/>
                  </a:lnTo>
                  <a:close/>
                </a:path>
                <a:path w="604520" h="209550">
                  <a:moveTo>
                    <a:pt x="604164" y="167919"/>
                  </a:moveTo>
                  <a:lnTo>
                    <a:pt x="586625" y="132778"/>
                  </a:lnTo>
                  <a:lnTo>
                    <a:pt x="553783" y="116014"/>
                  </a:lnTo>
                  <a:lnTo>
                    <a:pt x="546658" y="112039"/>
                  </a:lnTo>
                  <a:lnTo>
                    <a:pt x="541401" y="107061"/>
                  </a:lnTo>
                  <a:lnTo>
                    <a:pt x="538137" y="101231"/>
                  </a:lnTo>
                  <a:lnTo>
                    <a:pt x="537019" y="94678"/>
                  </a:lnTo>
                  <a:lnTo>
                    <a:pt x="537019" y="90106"/>
                  </a:lnTo>
                  <a:lnTo>
                    <a:pt x="540067" y="86956"/>
                  </a:lnTo>
                  <a:lnTo>
                    <a:pt x="544639" y="83908"/>
                  </a:lnTo>
                  <a:lnTo>
                    <a:pt x="547687" y="80860"/>
                  </a:lnTo>
                  <a:lnTo>
                    <a:pt x="553783" y="79336"/>
                  </a:lnTo>
                  <a:lnTo>
                    <a:pt x="559879" y="79336"/>
                  </a:lnTo>
                  <a:lnTo>
                    <a:pt x="567639" y="79959"/>
                  </a:lnTo>
                  <a:lnTo>
                    <a:pt x="575119" y="82016"/>
                  </a:lnTo>
                  <a:lnTo>
                    <a:pt x="582625" y="85813"/>
                  </a:lnTo>
                  <a:lnTo>
                    <a:pt x="590448" y="91630"/>
                  </a:lnTo>
                  <a:lnTo>
                    <a:pt x="598068" y="67144"/>
                  </a:lnTo>
                  <a:lnTo>
                    <a:pt x="586295" y="62915"/>
                  </a:lnTo>
                  <a:lnTo>
                    <a:pt x="575919" y="59524"/>
                  </a:lnTo>
                  <a:lnTo>
                    <a:pt x="566699" y="57289"/>
                  </a:lnTo>
                  <a:lnTo>
                    <a:pt x="558355" y="56476"/>
                  </a:lnTo>
                  <a:lnTo>
                    <a:pt x="547725" y="57289"/>
                  </a:lnTo>
                  <a:lnTo>
                    <a:pt x="513016" y="79349"/>
                  </a:lnTo>
                  <a:lnTo>
                    <a:pt x="509587" y="96202"/>
                  </a:lnTo>
                  <a:lnTo>
                    <a:pt x="509587" y="100774"/>
                  </a:lnTo>
                  <a:lnTo>
                    <a:pt x="511111" y="103822"/>
                  </a:lnTo>
                  <a:lnTo>
                    <a:pt x="514159" y="112966"/>
                  </a:lnTo>
                  <a:lnTo>
                    <a:pt x="515683" y="116014"/>
                  </a:lnTo>
                  <a:lnTo>
                    <a:pt x="518731" y="120586"/>
                  </a:lnTo>
                  <a:lnTo>
                    <a:pt x="521779" y="123634"/>
                  </a:lnTo>
                  <a:lnTo>
                    <a:pt x="526351" y="126682"/>
                  </a:lnTo>
                  <a:lnTo>
                    <a:pt x="529399" y="129730"/>
                  </a:lnTo>
                  <a:lnTo>
                    <a:pt x="533628" y="132283"/>
                  </a:lnTo>
                  <a:lnTo>
                    <a:pt x="539305" y="135255"/>
                  </a:lnTo>
                  <a:lnTo>
                    <a:pt x="546112" y="138518"/>
                  </a:lnTo>
                  <a:lnTo>
                    <a:pt x="553783" y="141922"/>
                  </a:lnTo>
                  <a:lnTo>
                    <a:pt x="564019" y="147662"/>
                  </a:lnTo>
                  <a:lnTo>
                    <a:pt x="571690" y="153555"/>
                  </a:lnTo>
                  <a:lnTo>
                    <a:pt x="576491" y="159753"/>
                  </a:lnTo>
                  <a:lnTo>
                    <a:pt x="578167" y="166395"/>
                  </a:lnTo>
                  <a:lnTo>
                    <a:pt x="576491" y="175526"/>
                  </a:lnTo>
                  <a:lnTo>
                    <a:pt x="571690" y="182206"/>
                  </a:lnTo>
                  <a:lnTo>
                    <a:pt x="564019" y="186334"/>
                  </a:lnTo>
                  <a:lnTo>
                    <a:pt x="553783" y="187731"/>
                  </a:lnTo>
                  <a:lnTo>
                    <a:pt x="546366" y="186855"/>
                  </a:lnTo>
                  <a:lnTo>
                    <a:pt x="537972" y="184111"/>
                  </a:lnTo>
                  <a:lnTo>
                    <a:pt x="528701" y="179374"/>
                  </a:lnTo>
                  <a:lnTo>
                    <a:pt x="518731" y="172491"/>
                  </a:lnTo>
                  <a:lnTo>
                    <a:pt x="509587" y="198399"/>
                  </a:lnTo>
                  <a:lnTo>
                    <a:pt x="519887" y="203288"/>
                  </a:lnTo>
                  <a:lnTo>
                    <a:pt x="530352" y="206590"/>
                  </a:lnTo>
                  <a:lnTo>
                    <a:pt x="541083" y="208483"/>
                  </a:lnTo>
                  <a:lnTo>
                    <a:pt x="552259" y="209067"/>
                  </a:lnTo>
                  <a:lnTo>
                    <a:pt x="564007" y="208483"/>
                  </a:lnTo>
                  <a:lnTo>
                    <a:pt x="600735" y="184873"/>
                  </a:lnTo>
                  <a:lnTo>
                    <a:pt x="603313" y="176758"/>
                  </a:lnTo>
                  <a:lnTo>
                    <a:pt x="604164" y="1679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0" name="object 9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29233" y="3697509"/>
            <a:ext cx="94583" cy="94583"/>
          </a:xfrm>
          <a:prstGeom prst="rect">
            <a:avLst/>
          </a:prstGeom>
        </p:spPr>
      </p:pic>
      <p:grpSp>
        <p:nvGrpSpPr>
          <p:cNvPr id="91" name="object 91"/>
          <p:cNvGrpSpPr/>
          <p:nvPr/>
        </p:nvGrpSpPr>
        <p:grpSpPr>
          <a:xfrm>
            <a:off x="1078515" y="3590734"/>
            <a:ext cx="825500" cy="317500"/>
            <a:chOff x="1078515" y="3590734"/>
            <a:chExt cx="825500" cy="317500"/>
          </a:xfrm>
        </p:grpSpPr>
        <p:pic>
          <p:nvPicPr>
            <p:cNvPr id="92" name="object 9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078515" y="3593687"/>
              <a:ext cx="312705" cy="31442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415700" y="3659314"/>
              <a:ext cx="138779" cy="17859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586579" y="3659314"/>
              <a:ext cx="144875" cy="183165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764982" y="3590734"/>
              <a:ext cx="138779" cy="247173"/>
            </a:xfrm>
            <a:prstGeom prst="rect">
              <a:avLst/>
            </a:prstGeom>
          </p:spPr>
        </p:pic>
      </p:grpSp>
      <p:grpSp>
        <p:nvGrpSpPr>
          <p:cNvPr id="96" name="object 96"/>
          <p:cNvGrpSpPr/>
          <p:nvPr/>
        </p:nvGrpSpPr>
        <p:grpSpPr>
          <a:xfrm>
            <a:off x="1949576" y="3590639"/>
            <a:ext cx="1071245" cy="252095"/>
            <a:chOff x="1949576" y="3590639"/>
            <a:chExt cx="1071245" cy="252095"/>
          </a:xfrm>
        </p:grpSpPr>
        <p:pic>
          <p:nvPicPr>
            <p:cNvPr id="97" name="object 9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949576" y="3659314"/>
              <a:ext cx="274605" cy="183165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257806" y="3659409"/>
              <a:ext cx="138779" cy="178498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2431732" y="3596735"/>
              <a:ext cx="59690" cy="241300"/>
            </a:xfrm>
            <a:custGeom>
              <a:avLst/>
              <a:gdLst/>
              <a:ahLst/>
              <a:cxnLst/>
              <a:rect l="l" t="t" r="r" b="b"/>
              <a:pathLst>
                <a:path w="59689" h="241300">
                  <a:moveTo>
                    <a:pt x="45720" y="38100"/>
                  </a:moveTo>
                  <a:lnTo>
                    <a:pt x="35052" y="38100"/>
                  </a:lnTo>
                  <a:lnTo>
                    <a:pt x="30480" y="36576"/>
                  </a:lnTo>
                  <a:lnTo>
                    <a:pt x="27432" y="32004"/>
                  </a:lnTo>
                  <a:lnTo>
                    <a:pt x="22860" y="28956"/>
                  </a:lnTo>
                  <a:lnTo>
                    <a:pt x="21336" y="24384"/>
                  </a:lnTo>
                  <a:lnTo>
                    <a:pt x="21336" y="13716"/>
                  </a:lnTo>
                  <a:lnTo>
                    <a:pt x="22860" y="9144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720" y="0"/>
                  </a:lnTo>
                  <a:lnTo>
                    <a:pt x="50292" y="1524"/>
                  </a:lnTo>
                  <a:lnTo>
                    <a:pt x="54864" y="4572"/>
                  </a:lnTo>
                  <a:lnTo>
                    <a:pt x="57912" y="9144"/>
                  </a:lnTo>
                  <a:lnTo>
                    <a:pt x="59436" y="13716"/>
                  </a:lnTo>
                  <a:lnTo>
                    <a:pt x="59436" y="24384"/>
                  </a:lnTo>
                  <a:lnTo>
                    <a:pt x="57912" y="28956"/>
                  </a:lnTo>
                  <a:lnTo>
                    <a:pt x="50292" y="36576"/>
                  </a:lnTo>
                  <a:lnTo>
                    <a:pt x="45720" y="38100"/>
                  </a:lnTo>
                  <a:close/>
                </a:path>
                <a:path w="59689" h="241300">
                  <a:moveTo>
                    <a:pt x="54864" y="241077"/>
                  </a:moveTo>
                  <a:lnTo>
                    <a:pt x="24384" y="241077"/>
                  </a:lnTo>
                  <a:lnTo>
                    <a:pt x="24384" y="91535"/>
                  </a:lnTo>
                  <a:lnTo>
                    <a:pt x="0" y="91535"/>
                  </a:lnTo>
                  <a:lnTo>
                    <a:pt x="0" y="65627"/>
                  </a:lnTo>
                  <a:lnTo>
                    <a:pt x="54864" y="65627"/>
                  </a:lnTo>
                  <a:lnTo>
                    <a:pt x="54864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520124" y="3659219"/>
              <a:ext cx="326517" cy="183165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869501" y="3590639"/>
              <a:ext cx="150971" cy="250316"/>
            </a:xfrm>
            <a:prstGeom prst="rect">
              <a:avLst/>
            </a:prstGeom>
          </p:spPr>
        </p:pic>
      </p:grpSp>
      <p:sp>
        <p:nvSpPr>
          <p:cNvPr id="102" name="object 102"/>
          <p:cNvSpPr/>
          <p:nvPr/>
        </p:nvSpPr>
        <p:spPr>
          <a:xfrm>
            <a:off x="1203960" y="4169664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3" name="object 103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1517904" y="4051458"/>
            <a:ext cx="2042636" cy="206025"/>
          </a:xfrm>
          <a:prstGeom prst="rect">
            <a:avLst/>
          </a:prstGeom>
        </p:spPr>
      </p:pic>
      <p:grpSp>
        <p:nvGrpSpPr>
          <p:cNvPr id="104" name="object 104"/>
          <p:cNvGrpSpPr/>
          <p:nvPr/>
        </p:nvGrpSpPr>
        <p:grpSpPr>
          <a:xfrm>
            <a:off x="3658171" y="4104894"/>
            <a:ext cx="389255" cy="153035"/>
            <a:chOff x="3658171" y="4104894"/>
            <a:chExt cx="389255" cy="153035"/>
          </a:xfrm>
        </p:grpSpPr>
        <p:pic>
          <p:nvPicPr>
            <p:cNvPr id="105" name="object 10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3658171" y="4104894"/>
              <a:ext cx="125063" cy="15259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815334" y="4104894"/>
              <a:ext cx="231838" cy="152590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4161567" y="4048410"/>
            <a:ext cx="1217930" cy="209550"/>
            <a:chOff x="4161567" y="4048410"/>
            <a:chExt cx="1217930" cy="209550"/>
          </a:xfrm>
        </p:grpSpPr>
        <p:pic>
          <p:nvPicPr>
            <p:cNvPr id="108" name="object 10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161567" y="4048410"/>
              <a:ext cx="106775" cy="82486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4294346" y="4104893"/>
              <a:ext cx="122015" cy="152590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4446841" y="4048410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240"/>
                  </a:lnTo>
                  <a:lnTo>
                    <a:pt x="12573" y="197834"/>
                  </a:lnTo>
                  <a:lnTo>
                    <a:pt x="3143" y="183999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925"/>
                  </a:lnTo>
                  <a:lnTo>
                    <a:pt x="28956" y="174021"/>
                  </a:lnTo>
                  <a:lnTo>
                    <a:pt x="38100" y="183165"/>
                  </a:lnTo>
                  <a:lnTo>
                    <a:pt x="44195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4517040" y="4104893"/>
              <a:ext cx="271557" cy="15259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4816030" y="4048410"/>
              <a:ext cx="413385" cy="20907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270658" y="4048410"/>
              <a:ext cx="108299" cy="824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666" y="7425499"/>
            <a:ext cx="115919" cy="1602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0513" y="329660"/>
            <a:ext cx="425450" cy="248920"/>
            <a:chOff x="300513" y="329660"/>
            <a:chExt cx="425450" cy="2489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1917" y="323468"/>
            <a:ext cx="1803177" cy="3205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9233" y="1440561"/>
            <a:ext cx="94583" cy="9458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66323" y="1333690"/>
            <a:ext cx="1013460" cy="317500"/>
            <a:chOff x="1066323" y="1333690"/>
            <a:chExt cx="1013460" cy="3175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323" y="1338262"/>
              <a:ext cx="196786" cy="2442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87487" y="1333702"/>
              <a:ext cx="791845" cy="317500"/>
            </a:xfrm>
            <a:custGeom>
              <a:avLst/>
              <a:gdLst/>
              <a:ahLst/>
              <a:cxnLst/>
              <a:rect l="l" t="t" r="r" b="b"/>
              <a:pathLst>
                <a:path w="791844" h="317500">
                  <a:moveTo>
                    <a:pt x="60960" y="222783"/>
                  </a:moveTo>
                  <a:lnTo>
                    <a:pt x="51816" y="222783"/>
                  </a:lnTo>
                  <a:lnTo>
                    <a:pt x="45720" y="221259"/>
                  </a:lnTo>
                  <a:lnTo>
                    <a:pt x="35052" y="210591"/>
                  </a:lnTo>
                  <a:lnTo>
                    <a:pt x="32004" y="202971"/>
                  </a:lnTo>
                  <a:lnTo>
                    <a:pt x="32004" y="0"/>
                  </a:lnTo>
                  <a:lnTo>
                    <a:pt x="0" y="0"/>
                  </a:lnTo>
                  <a:lnTo>
                    <a:pt x="0" y="198399"/>
                  </a:lnTo>
                  <a:lnTo>
                    <a:pt x="3949" y="221538"/>
                  </a:lnTo>
                  <a:lnTo>
                    <a:pt x="15621" y="238264"/>
                  </a:lnTo>
                  <a:lnTo>
                    <a:pt x="34721" y="248412"/>
                  </a:lnTo>
                  <a:lnTo>
                    <a:pt x="60960" y="251841"/>
                  </a:lnTo>
                  <a:lnTo>
                    <a:pt x="60960" y="222783"/>
                  </a:lnTo>
                  <a:close/>
                </a:path>
                <a:path w="791844" h="317500">
                  <a:moveTo>
                    <a:pt x="321945" y="71716"/>
                  </a:moveTo>
                  <a:lnTo>
                    <a:pt x="291465" y="71716"/>
                  </a:lnTo>
                  <a:lnTo>
                    <a:pt x="251739" y="187731"/>
                  </a:lnTo>
                  <a:lnTo>
                    <a:pt x="202971" y="71716"/>
                  </a:lnTo>
                  <a:lnTo>
                    <a:pt x="195351" y="71716"/>
                  </a:lnTo>
                  <a:lnTo>
                    <a:pt x="148018" y="187731"/>
                  </a:lnTo>
                  <a:lnTo>
                    <a:pt x="111442" y="71716"/>
                  </a:lnTo>
                  <a:lnTo>
                    <a:pt x="77812" y="71716"/>
                  </a:lnTo>
                  <a:lnTo>
                    <a:pt x="140398" y="251841"/>
                  </a:lnTo>
                  <a:lnTo>
                    <a:pt x="148018" y="251841"/>
                  </a:lnTo>
                  <a:lnTo>
                    <a:pt x="199923" y="131254"/>
                  </a:lnTo>
                  <a:lnTo>
                    <a:pt x="251739" y="251841"/>
                  </a:lnTo>
                  <a:lnTo>
                    <a:pt x="259359" y="251841"/>
                  </a:lnTo>
                  <a:lnTo>
                    <a:pt x="321945" y="71716"/>
                  </a:lnTo>
                  <a:close/>
                </a:path>
                <a:path w="791844" h="317500">
                  <a:moveTo>
                    <a:pt x="488162" y="234975"/>
                  </a:moveTo>
                  <a:lnTo>
                    <a:pt x="482155" y="230428"/>
                  </a:lnTo>
                  <a:lnTo>
                    <a:pt x="477875" y="223735"/>
                  </a:lnTo>
                  <a:lnTo>
                    <a:pt x="475297" y="215049"/>
                  </a:lnTo>
                  <a:lnTo>
                    <a:pt x="474446" y="204495"/>
                  </a:lnTo>
                  <a:lnTo>
                    <a:pt x="474446" y="158673"/>
                  </a:lnTo>
                  <a:lnTo>
                    <a:pt x="474345" y="140385"/>
                  </a:lnTo>
                  <a:lnTo>
                    <a:pt x="465340" y="97713"/>
                  </a:lnTo>
                  <a:lnTo>
                    <a:pt x="434632" y="73240"/>
                  </a:lnTo>
                  <a:lnTo>
                    <a:pt x="401294" y="68668"/>
                  </a:lnTo>
                  <a:lnTo>
                    <a:pt x="394131" y="69189"/>
                  </a:lnTo>
                  <a:lnTo>
                    <a:pt x="357568" y="80289"/>
                  </a:lnTo>
                  <a:lnTo>
                    <a:pt x="346329" y="86956"/>
                  </a:lnTo>
                  <a:lnTo>
                    <a:pt x="360045" y="112953"/>
                  </a:lnTo>
                  <a:lnTo>
                    <a:pt x="368909" y="106083"/>
                  </a:lnTo>
                  <a:lnTo>
                    <a:pt x="379488" y="101333"/>
                  </a:lnTo>
                  <a:lnTo>
                    <a:pt x="391807" y="98602"/>
                  </a:lnTo>
                  <a:lnTo>
                    <a:pt x="405866" y="97713"/>
                  </a:lnTo>
                  <a:lnTo>
                    <a:pt x="421868" y="100317"/>
                  </a:lnTo>
                  <a:lnTo>
                    <a:pt x="433298" y="108191"/>
                  </a:lnTo>
                  <a:lnTo>
                    <a:pt x="440156" y="121513"/>
                  </a:lnTo>
                  <a:lnTo>
                    <a:pt x="442442" y="140385"/>
                  </a:lnTo>
                  <a:lnTo>
                    <a:pt x="442442" y="161721"/>
                  </a:lnTo>
                  <a:lnTo>
                    <a:pt x="442442" y="204495"/>
                  </a:lnTo>
                  <a:lnTo>
                    <a:pt x="433006" y="214490"/>
                  </a:lnTo>
                  <a:lnTo>
                    <a:pt x="423011" y="221640"/>
                  </a:lnTo>
                  <a:lnTo>
                    <a:pt x="412432" y="225920"/>
                  </a:lnTo>
                  <a:lnTo>
                    <a:pt x="401294" y="227355"/>
                  </a:lnTo>
                  <a:lnTo>
                    <a:pt x="387235" y="225640"/>
                  </a:lnTo>
                  <a:lnTo>
                    <a:pt x="377202" y="220497"/>
                  </a:lnTo>
                  <a:lnTo>
                    <a:pt x="371195" y="211924"/>
                  </a:lnTo>
                  <a:lnTo>
                    <a:pt x="369189" y="199923"/>
                  </a:lnTo>
                  <a:lnTo>
                    <a:pt x="370065" y="191325"/>
                  </a:lnTo>
                  <a:lnTo>
                    <a:pt x="401243" y="161963"/>
                  </a:lnTo>
                  <a:lnTo>
                    <a:pt x="422630" y="158673"/>
                  </a:lnTo>
                  <a:lnTo>
                    <a:pt x="425678" y="158673"/>
                  </a:lnTo>
                  <a:lnTo>
                    <a:pt x="433298" y="160197"/>
                  </a:lnTo>
                  <a:lnTo>
                    <a:pt x="442442" y="161721"/>
                  </a:lnTo>
                  <a:lnTo>
                    <a:pt x="442442" y="140385"/>
                  </a:lnTo>
                  <a:lnTo>
                    <a:pt x="434822" y="137337"/>
                  </a:lnTo>
                  <a:lnTo>
                    <a:pt x="427202" y="135813"/>
                  </a:lnTo>
                  <a:lnTo>
                    <a:pt x="421106" y="135813"/>
                  </a:lnTo>
                  <a:lnTo>
                    <a:pt x="373875" y="146100"/>
                  </a:lnTo>
                  <a:lnTo>
                    <a:pt x="343662" y="174574"/>
                  </a:lnTo>
                  <a:lnTo>
                    <a:pt x="337185" y="198399"/>
                  </a:lnTo>
                  <a:lnTo>
                    <a:pt x="338277" y="209283"/>
                  </a:lnTo>
                  <a:lnTo>
                    <a:pt x="360718" y="242836"/>
                  </a:lnTo>
                  <a:lnTo>
                    <a:pt x="389001" y="251828"/>
                  </a:lnTo>
                  <a:lnTo>
                    <a:pt x="407085" y="250380"/>
                  </a:lnTo>
                  <a:lnTo>
                    <a:pt x="422427" y="245922"/>
                  </a:lnTo>
                  <a:lnTo>
                    <a:pt x="435178" y="238290"/>
                  </a:lnTo>
                  <a:lnTo>
                    <a:pt x="445490" y="227355"/>
                  </a:lnTo>
                  <a:lnTo>
                    <a:pt x="448538" y="236588"/>
                  </a:lnTo>
                  <a:lnTo>
                    <a:pt x="488162" y="251828"/>
                  </a:lnTo>
                  <a:lnTo>
                    <a:pt x="488162" y="234975"/>
                  </a:lnTo>
                  <a:close/>
                </a:path>
                <a:path w="791844" h="317500">
                  <a:moveTo>
                    <a:pt x="665137" y="73240"/>
                  </a:moveTo>
                  <a:lnTo>
                    <a:pt x="633133" y="73240"/>
                  </a:lnTo>
                  <a:lnTo>
                    <a:pt x="585787" y="207543"/>
                  </a:lnTo>
                  <a:lnTo>
                    <a:pt x="535495" y="73240"/>
                  </a:lnTo>
                  <a:lnTo>
                    <a:pt x="503491" y="73240"/>
                  </a:lnTo>
                  <a:lnTo>
                    <a:pt x="550735" y="195351"/>
                  </a:lnTo>
                  <a:lnTo>
                    <a:pt x="554139" y="205092"/>
                  </a:lnTo>
                  <a:lnTo>
                    <a:pt x="562927" y="228879"/>
                  </a:lnTo>
                  <a:lnTo>
                    <a:pt x="565810" y="236029"/>
                  </a:lnTo>
                  <a:lnTo>
                    <a:pt x="567690" y="243446"/>
                  </a:lnTo>
                  <a:lnTo>
                    <a:pt x="568718" y="250837"/>
                  </a:lnTo>
                  <a:lnTo>
                    <a:pt x="569023" y="257924"/>
                  </a:lnTo>
                  <a:lnTo>
                    <a:pt x="569023" y="267068"/>
                  </a:lnTo>
                  <a:lnTo>
                    <a:pt x="530656" y="287832"/>
                  </a:lnTo>
                  <a:lnTo>
                    <a:pt x="521779" y="288404"/>
                  </a:lnTo>
                  <a:lnTo>
                    <a:pt x="521779" y="317461"/>
                  </a:lnTo>
                  <a:lnTo>
                    <a:pt x="564451" y="305168"/>
                  </a:lnTo>
                  <a:lnTo>
                    <a:pt x="590461" y="277736"/>
                  </a:lnTo>
                  <a:lnTo>
                    <a:pt x="665137" y="73240"/>
                  </a:lnTo>
                  <a:close/>
                </a:path>
                <a:path w="791844" h="317500">
                  <a:moveTo>
                    <a:pt x="791806" y="201447"/>
                  </a:moveTo>
                  <a:lnTo>
                    <a:pt x="777443" y="165265"/>
                  </a:lnTo>
                  <a:lnTo>
                    <a:pt x="730758" y="138874"/>
                  </a:lnTo>
                  <a:lnTo>
                    <a:pt x="722515" y="134632"/>
                  </a:lnTo>
                  <a:lnTo>
                    <a:pt x="716280" y="128968"/>
                  </a:lnTo>
                  <a:lnTo>
                    <a:pt x="712330" y="122148"/>
                  </a:lnTo>
                  <a:lnTo>
                    <a:pt x="710946" y="114490"/>
                  </a:lnTo>
                  <a:lnTo>
                    <a:pt x="710946" y="108394"/>
                  </a:lnTo>
                  <a:lnTo>
                    <a:pt x="713994" y="103822"/>
                  </a:lnTo>
                  <a:lnTo>
                    <a:pt x="718566" y="100774"/>
                  </a:lnTo>
                  <a:lnTo>
                    <a:pt x="724662" y="97726"/>
                  </a:lnTo>
                  <a:lnTo>
                    <a:pt x="730758" y="96202"/>
                  </a:lnTo>
                  <a:lnTo>
                    <a:pt x="738378" y="96202"/>
                  </a:lnTo>
                  <a:lnTo>
                    <a:pt x="747522" y="97053"/>
                  </a:lnTo>
                  <a:lnTo>
                    <a:pt x="756666" y="99631"/>
                  </a:lnTo>
                  <a:lnTo>
                    <a:pt x="765810" y="103911"/>
                  </a:lnTo>
                  <a:lnTo>
                    <a:pt x="774954" y="109918"/>
                  </a:lnTo>
                  <a:lnTo>
                    <a:pt x="784186" y="80860"/>
                  </a:lnTo>
                  <a:lnTo>
                    <a:pt x="770089" y="75742"/>
                  </a:lnTo>
                  <a:lnTo>
                    <a:pt x="757440" y="71907"/>
                  </a:lnTo>
                  <a:lnTo>
                    <a:pt x="745947" y="69507"/>
                  </a:lnTo>
                  <a:lnTo>
                    <a:pt x="735330" y="68668"/>
                  </a:lnTo>
                  <a:lnTo>
                    <a:pt x="723328" y="69507"/>
                  </a:lnTo>
                  <a:lnTo>
                    <a:pt x="687247" y="88087"/>
                  </a:lnTo>
                  <a:lnTo>
                    <a:pt x="678840" y="114490"/>
                  </a:lnTo>
                  <a:lnTo>
                    <a:pt x="678840" y="120586"/>
                  </a:lnTo>
                  <a:lnTo>
                    <a:pt x="703326" y="155638"/>
                  </a:lnTo>
                  <a:lnTo>
                    <a:pt x="707631" y="159105"/>
                  </a:lnTo>
                  <a:lnTo>
                    <a:pt x="713803" y="162725"/>
                  </a:lnTo>
                  <a:lnTo>
                    <a:pt x="721969" y="166636"/>
                  </a:lnTo>
                  <a:lnTo>
                    <a:pt x="732282" y="170967"/>
                  </a:lnTo>
                  <a:lnTo>
                    <a:pt x="744283" y="177876"/>
                  </a:lnTo>
                  <a:lnTo>
                    <a:pt x="752856" y="185064"/>
                  </a:lnTo>
                  <a:lnTo>
                    <a:pt x="757999" y="192824"/>
                  </a:lnTo>
                  <a:lnTo>
                    <a:pt x="759714" y="201447"/>
                  </a:lnTo>
                  <a:lnTo>
                    <a:pt x="757974" y="211683"/>
                  </a:lnTo>
                  <a:lnTo>
                    <a:pt x="752665" y="219354"/>
                  </a:lnTo>
                  <a:lnTo>
                    <a:pt x="743635" y="224167"/>
                  </a:lnTo>
                  <a:lnTo>
                    <a:pt x="730758" y="225831"/>
                  </a:lnTo>
                  <a:lnTo>
                    <a:pt x="722160" y="224688"/>
                  </a:lnTo>
                  <a:lnTo>
                    <a:pt x="712279" y="221259"/>
                  </a:lnTo>
                  <a:lnTo>
                    <a:pt x="700963" y="215544"/>
                  </a:lnTo>
                  <a:lnTo>
                    <a:pt x="688086" y="207543"/>
                  </a:lnTo>
                  <a:lnTo>
                    <a:pt x="677316" y="238125"/>
                  </a:lnTo>
                  <a:lnTo>
                    <a:pt x="689978" y="244119"/>
                  </a:lnTo>
                  <a:lnTo>
                    <a:pt x="702741" y="248412"/>
                  </a:lnTo>
                  <a:lnTo>
                    <a:pt x="715784" y="250977"/>
                  </a:lnTo>
                  <a:lnTo>
                    <a:pt x="729234" y="251841"/>
                  </a:lnTo>
                  <a:lnTo>
                    <a:pt x="743254" y="250977"/>
                  </a:lnTo>
                  <a:lnTo>
                    <a:pt x="783412" y="230632"/>
                  </a:lnTo>
                  <a:lnTo>
                    <a:pt x="790930" y="212305"/>
                  </a:lnTo>
                  <a:lnTo>
                    <a:pt x="791806" y="201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202846" y="1333690"/>
            <a:ext cx="1620520" cy="317500"/>
            <a:chOff x="2202846" y="1333690"/>
            <a:chExt cx="1620520" cy="31750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2846" y="1333690"/>
              <a:ext cx="276129" cy="25184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23159" y="1333702"/>
              <a:ext cx="270510" cy="252095"/>
            </a:xfrm>
            <a:custGeom>
              <a:avLst/>
              <a:gdLst/>
              <a:ahLst/>
              <a:cxnLst/>
              <a:rect l="l" t="t" r="r" b="b"/>
              <a:pathLst>
                <a:path w="270510" h="252094">
                  <a:moveTo>
                    <a:pt x="61061" y="222783"/>
                  </a:moveTo>
                  <a:lnTo>
                    <a:pt x="51917" y="222783"/>
                  </a:lnTo>
                  <a:lnTo>
                    <a:pt x="45821" y="221259"/>
                  </a:lnTo>
                  <a:lnTo>
                    <a:pt x="39725" y="215163"/>
                  </a:lnTo>
                  <a:lnTo>
                    <a:pt x="33629" y="210591"/>
                  </a:lnTo>
                  <a:lnTo>
                    <a:pt x="32105" y="202971"/>
                  </a:lnTo>
                  <a:lnTo>
                    <a:pt x="32105" y="0"/>
                  </a:lnTo>
                  <a:lnTo>
                    <a:pt x="0" y="0"/>
                  </a:lnTo>
                  <a:lnTo>
                    <a:pt x="0" y="198399"/>
                  </a:lnTo>
                  <a:lnTo>
                    <a:pt x="3746" y="221538"/>
                  </a:lnTo>
                  <a:lnTo>
                    <a:pt x="15062" y="238264"/>
                  </a:lnTo>
                  <a:lnTo>
                    <a:pt x="34124" y="248412"/>
                  </a:lnTo>
                  <a:lnTo>
                    <a:pt x="61061" y="251841"/>
                  </a:lnTo>
                  <a:lnTo>
                    <a:pt x="61061" y="222783"/>
                  </a:lnTo>
                  <a:close/>
                </a:path>
                <a:path w="270510" h="252094">
                  <a:moveTo>
                    <a:pt x="160210" y="222783"/>
                  </a:moveTo>
                  <a:lnTo>
                    <a:pt x="151066" y="222783"/>
                  </a:lnTo>
                  <a:lnTo>
                    <a:pt x="143446" y="221259"/>
                  </a:lnTo>
                  <a:lnTo>
                    <a:pt x="138874" y="215163"/>
                  </a:lnTo>
                  <a:lnTo>
                    <a:pt x="132689" y="210591"/>
                  </a:lnTo>
                  <a:lnTo>
                    <a:pt x="131165" y="202971"/>
                  </a:lnTo>
                  <a:lnTo>
                    <a:pt x="131165" y="0"/>
                  </a:lnTo>
                  <a:lnTo>
                    <a:pt x="99161" y="0"/>
                  </a:lnTo>
                  <a:lnTo>
                    <a:pt x="99161" y="198399"/>
                  </a:lnTo>
                  <a:lnTo>
                    <a:pt x="102895" y="221538"/>
                  </a:lnTo>
                  <a:lnTo>
                    <a:pt x="114223" y="238264"/>
                  </a:lnTo>
                  <a:lnTo>
                    <a:pt x="133273" y="248412"/>
                  </a:lnTo>
                  <a:lnTo>
                    <a:pt x="160210" y="251841"/>
                  </a:lnTo>
                  <a:lnTo>
                    <a:pt x="160210" y="222783"/>
                  </a:lnTo>
                  <a:close/>
                </a:path>
                <a:path w="270510" h="252094">
                  <a:moveTo>
                    <a:pt x="270319" y="135445"/>
                  </a:moveTo>
                  <a:lnTo>
                    <a:pt x="200228" y="135445"/>
                  </a:lnTo>
                  <a:lnTo>
                    <a:pt x="200228" y="164388"/>
                  </a:lnTo>
                  <a:lnTo>
                    <a:pt x="270319" y="164388"/>
                  </a:lnTo>
                  <a:lnTo>
                    <a:pt x="270319" y="1354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1306" y="1333690"/>
              <a:ext cx="152590" cy="2518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6663" y="1406937"/>
              <a:ext cx="143351" cy="17859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1163" y="1402365"/>
              <a:ext cx="154114" cy="24879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98805" y="1333690"/>
              <a:ext cx="60960" cy="252095"/>
            </a:xfrm>
            <a:custGeom>
              <a:avLst/>
              <a:gdLst/>
              <a:ahLst/>
              <a:cxnLst/>
              <a:rect l="l" t="t" r="r" b="b"/>
              <a:pathLst>
                <a:path w="60960" h="252094">
                  <a:moveTo>
                    <a:pt x="60960" y="251841"/>
                  </a:moveTo>
                  <a:lnTo>
                    <a:pt x="34718" y="248420"/>
                  </a:lnTo>
                  <a:lnTo>
                    <a:pt x="15621" y="238267"/>
                  </a:lnTo>
                  <a:lnTo>
                    <a:pt x="3952" y="22154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977"/>
                  </a:lnTo>
                  <a:lnTo>
                    <a:pt x="35052" y="210597"/>
                  </a:lnTo>
                  <a:lnTo>
                    <a:pt x="45719" y="221265"/>
                  </a:lnTo>
                  <a:lnTo>
                    <a:pt x="51816" y="222789"/>
                  </a:lnTo>
                  <a:lnTo>
                    <a:pt x="60960" y="222789"/>
                  </a:lnTo>
                  <a:lnTo>
                    <a:pt x="60960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4244" y="1402365"/>
              <a:ext cx="338709" cy="183165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1203960" y="1912620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17904" y="1794605"/>
            <a:ext cx="1813845" cy="20745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429380" y="1796129"/>
            <a:ext cx="203200" cy="201930"/>
            <a:chOff x="3429380" y="1796129"/>
            <a:chExt cx="203200" cy="201930"/>
          </a:xfrm>
        </p:grpSpPr>
        <p:sp>
          <p:nvSpPr>
            <p:cNvPr id="23" name="object 23"/>
            <p:cNvSpPr/>
            <p:nvPr/>
          </p:nvSpPr>
          <p:spPr>
            <a:xfrm>
              <a:off x="3429380" y="1796129"/>
              <a:ext cx="50800" cy="201930"/>
            </a:xfrm>
            <a:custGeom>
              <a:avLst/>
              <a:gdLst/>
              <a:ahLst/>
              <a:cxnLst/>
              <a:rect l="l" t="t" r="r" b="b"/>
              <a:pathLst>
                <a:path w="50800" h="201930">
                  <a:moveTo>
                    <a:pt x="38100" y="32004"/>
                  </a:moveTo>
                  <a:lnTo>
                    <a:pt x="28956" y="32004"/>
                  </a:lnTo>
                  <a:lnTo>
                    <a:pt x="25908" y="30480"/>
                  </a:lnTo>
                  <a:lnTo>
                    <a:pt x="19812" y="24384"/>
                  </a:lnTo>
                  <a:lnTo>
                    <a:pt x="18288" y="19812"/>
                  </a:lnTo>
                  <a:lnTo>
                    <a:pt x="18288" y="12192"/>
                  </a:lnTo>
                  <a:lnTo>
                    <a:pt x="19812" y="7620"/>
                  </a:lnTo>
                  <a:lnTo>
                    <a:pt x="25908" y="1524"/>
                  </a:lnTo>
                  <a:lnTo>
                    <a:pt x="28956" y="0"/>
                  </a:lnTo>
                  <a:lnTo>
                    <a:pt x="38100" y="0"/>
                  </a:lnTo>
                  <a:lnTo>
                    <a:pt x="42672" y="1524"/>
                  </a:lnTo>
                  <a:lnTo>
                    <a:pt x="48768" y="7620"/>
                  </a:lnTo>
                  <a:lnTo>
                    <a:pt x="50292" y="12192"/>
                  </a:lnTo>
                  <a:lnTo>
                    <a:pt x="50292" y="19812"/>
                  </a:lnTo>
                  <a:lnTo>
                    <a:pt x="48768" y="24384"/>
                  </a:lnTo>
                  <a:lnTo>
                    <a:pt x="42672" y="30480"/>
                  </a:lnTo>
                  <a:lnTo>
                    <a:pt x="38100" y="32004"/>
                  </a:lnTo>
                  <a:close/>
                </a:path>
                <a:path w="50800" h="201930">
                  <a:moveTo>
                    <a:pt x="45720" y="201358"/>
                  </a:moveTo>
                  <a:lnTo>
                    <a:pt x="19812" y="201358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4864"/>
                  </a:lnTo>
                  <a:lnTo>
                    <a:pt x="45720" y="54864"/>
                  </a:lnTo>
                  <a:lnTo>
                    <a:pt x="45720" y="201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16344" y="1849469"/>
              <a:ext cx="115919" cy="14801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752755" y="1791557"/>
            <a:ext cx="534035" cy="209550"/>
            <a:chOff x="3752755" y="1791557"/>
            <a:chExt cx="534035" cy="209550"/>
          </a:xfrm>
        </p:grpSpPr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99249" y="1849469"/>
              <a:ext cx="132683" cy="15106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52755" y="1791557"/>
              <a:ext cx="126587" cy="20897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51744" y="1811369"/>
              <a:ext cx="93059" cy="18916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69188" y="1791557"/>
              <a:ext cx="117538" cy="20593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396549" y="1791557"/>
            <a:ext cx="1226820" cy="209550"/>
            <a:chOff x="4396549" y="1791557"/>
            <a:chExt cx="1226820" cy="209550"/>
          </a:xfrm>
        </p:grpSpPr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96549" y="1791557"/>
              <a:ext cx="126587" cy="20897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553712" y="1796129"/>
              <a:ext cx="50800" cy="201930"/>
            </a:xfrm>
            <a:custGeom>
              <a:avLst/>
              <a:gdLst/>
              <a:ahLst/>
              <a:cxnLst/>
              <a:rect l="l" t="t" r="r" b="b"/>
              <a:pathLst>
                <a:path w="50800" h="201930">
                  <a:moveTo>
                    <a:pt x="38100" y="32004"/>
                  </a:moveTo>
                  <a:lnTo>
                    <a:pt x="28956" y="32004"/>
                  </a:lnTo>
                  <a:lnTo>
                    <a:pt x="25908" y="30480"/>
                  </a:lnTo>
                  <a:lnTo>
                    <a:pt x="19812" y="24384"/>
                  </a:lnTo>
                  <a:lnTo>
                    <a:pt x="18288" y="19812"/>
                  </a:lnTo>
                  <a:lnTo>
                    <a:pt x="18288" y="12192"/>
                  </a:lnTo>
                  <a:lnTo>
                    <a:pt x="19812" y="7620"/>
                  </a:lnTo>
                  <a:lnTo>
                    <a:pt x="25908" y="1524"/>
                  </a:lnTo>
                  <a:lnTo>
                    <a:pt x="28956" y="0"/>
                  </a:lnTo>
                  <a:lnTo>
                    <a:pt x="38100" y="0"/>
                  </a:lnTo>
                  <a:lnTo>
                    <a:pt x="42672" y="1524"/>
                  </a:lnTo>
                  <a:lnTo>
                    <a:pt x="48768" y="7620"/>
                  </a:lnTo>
                  <a:lnTo>
                    <a:pt x="50292" y="12192"/>
                  </a:lnTo>
                  <a:lnTo>
                    <a:pt x="50292" y="19812"/>
                  </a:lnTo>
                  <a:lnTo>
                    <a:pt x="48768" y="24384"/>
                  </a:lnTo>
                  <a:lnTo>
                    <a:pt x="42672" y="30480"/>
                  </a:lnTo>
                  <a:lnTo>
                    <a:pt x="38100" y="32004"/>
                  </a:lnTo>
                  <a:close/>
                </a:path>
                <a:path w="50800" h="201930">
                  <a:moveTo>
                    <a:pt x="45720" y="201358"/>
                  </a:moveTo>
                  <a:lnTo>
                    <a:pt x="19812" y="201358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4864"/>
                  </a:lnTo>
                  <a:lnTo>
                    <a:pt x="45720" y="54864"/>
                  </a:lnTo>
                  <a:lnTo>
                    <a:pt x="45720" y="201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42104" y="1849469"/>
              <a:ext cx="372237" cy="15106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34152" y="1796129"/>
              <a:ext cx="161734" cy="20440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23319" y="1849469"/>
              <a:ext cx="132778" cy="15106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83530" y="1849469"/>
              <a:ext cx="117443" cy="14801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26881" y="1849469"/>
              <a:ext cx="96107" cy="151066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719095" y="1791557"/>
            <a:ext cx="1853565" cy="263937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203960" y="2314955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1510283" y="2194369"/>
            <a:ext cx="1508760" cy="209550"/>
            <a:chOff x="1510283" y="2194369"/>
            <a:chExt cx="1508760" cy="209550"/>
          </a:xfrm>
        </p:grpSpPr>
        <p:sp>
          <p:nvSpPr>
            <p:cNvPr id="41" name="object 41"/>
            <p:cNvSpPr/>
            <p:nvPr/>
          </p:nvSpPr>
          <p:spPr>
            <a:xfrm>
              <a:off x="1510271" y="2200732"/>
              <a:ext cx="157480" cy="200660"/>
            </a:xfrm>
            <a:custGeom>
              <a:avLst/>
              <a:gdLst/>
              <a:ahLst/>
              <a:cxnLst/>
              <a:rect l="l" t="t" r="r" b="b"/>
              <a:pathLst>
                <a:path w="157480" h="200660">
                  <a:moveTo>
                    <a:pt x="157073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62484" y="24130"/>
                  </a:lnTo>
                  <a:lnTo>
                    <a:pt x="62484" y="200660"/>
                  </a:lnTo>
                  <a:lnTo>
                    <a:pt x="90017" y="200660"/>
                  </a:lnTo>
                  <a:lnTo>
                    <a:pt x="90017" y="24130"/>
                  </a:lnTo>
                  <a:lnTo>
                    <a:pt x="157073" y="24130"/>
                  </a:lnTo>
                  <a:lnTo>
                    <a:pt x="157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90306" y="2252376"/>
              <a:ext cx="225742" cy="15106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945004" y="2252376"/>
              <a:ext cx="115919" cy="14954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88451" y="2252376"/>
              <a:ext cx="96107" cy="15106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11990" y="2252376"/>
              <a:ext cx="195262" cy="14954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437733" y="2198941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95" y="32099"/>
                  </a:moveTo>
                  <a:lnTo>
                    <a:pt x="29051" y="32099"/>
                  </a:lnTo>
                  <a:lnTo>
                    <a:pt x="26003" y="30575"/>
                  </a:lnTo>
                  <a:lnTo>
                    <a:pt x="22955" y="27432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2767" y="30575"/>
                  </a:lnTo>
                  <a:lnTo>
                    <a:pt x="38195" y="32099"/>
                  </a:lnTo>
                  <a:close/>
                </a:path>
                <a:path w="50800" h="203200">
                  <a:moveTo>
                    <a:pt x="45815" y="202977"/>
                  </a:moveTo>
                  <a:lnTo>
                    <a:pt x="19907" y="202977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5815" y="54959"/>
                  </a:lnTo>
                  <a:lnTo>
                    <a:pt x="45815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518600" y="2194369"/>
              <a:ext cx="500348" cy="209073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3139535" y="2198941"/>
            <a:ext cx="335915" cy="260985"/>
            <a:chOff x="3139535" y="2198941"/>
            <a:chExt cx="335915" cy="260985"/>
          </a:xfrm>
        </p:grpSpPr>
        <p:sp>
          <p:nvSpPr>
            <p:cNvPr id="49" name="object 49"/>
            <p:cNvSpPr/>
            <p:nvPr/>
          </p:nvSpPr>
          <p:spPr>
            <a:xfrm>
              <a:off x="3139535" y="2198941"/>
              <a:ext cx="58419" cy="260985"/>
            </a:xfrm>
            <a:custGeom>
              <a:avLst/>
              <a:gdLst/>
              <a:ahLst/>
              <a:cxnLst/>
              <a:rect l="l" t="t" r="r" b="b"/>
              <a:pathLst>
                <a:path w="58419" h="260985">
                  <a:moveTo>
                    <a:pt x="57912" y="260984"/>
                  </a:moveTo>
                  <a:lnTo>
                    <a:pt x="23836" y="223185"/>
                  </a:lnTo>
                  <a:lnTo>
                    <a:pt x="8358" y="187389"/>
                  </a:lnTo>
                  <a:lnTo>
                    <a:pt x="881" y="147223"/>
                  </a:lnTo>
                  <a:lnTo>
                    <a:pt x="0" y="125158"/>
                  </a:lnTo>
                  <a:lnTo>
                    <a:pt x="1119" y="106791"/>
                  </a:lnTo>
                  <a:lnTo>
                    <a:pt x="9644" y="69557"/>
                  </a:lnTo>
                  <a:lnTo>
                    <a:pt x="26193" y="32829"/>
                  </a:lnTo>
                  <a:lnTo>
                    <a:pt x="57912" y="0"/>
                  </a:lnTo>
                  <a:lnTo>
                    <a:pt x="57912" y="12192"/>
                  </a:lnTo>
                  <a:lnTo>
                    <a:pt x="45910" y="33965"/>
                  </a:lnTo>
                  <a:lnTo>
                    <a:pt x="37338" y="60293"/>
                  </a:lnTo>
                  <a:lnTo>
                    <a:pt x="32194" y="91192"/>
                  </a:lnTo>
                  <a:lnTo>
                    <a:pt x="30480" y="126682"/>
                  </a:lnTo>
                  <a:lnTo>
                    <a:pt x="32194" y="167625"/>
                  </a:lnTo>
                  <a:lnTo>
                    <a:pt x="37338" y="201263"/>
                  </a:lnTo>
                  <a:lnTo>
                    <a:pt x="45910" y="227757"/>
                  </a:lnTo>
                  <a:lnTo>
                    <a:pt x="57912" y="247268"/>
                  </a:lnTo>
                  <a:lnTo>
                    <a:pt x="57912" y="260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24974" y="2252376"/>
              <a:ext cx="132683" cy="15106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386709" y="2252376"/>
              <a:ext cx="88391" cy="149542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3580352" y="2194369"/>
            <a:ext cx="1040765" cy="209550"/>
            <a:chOff x="3580352" y="2194369"/>
            <a:chExt cx="1040765" cy="209550"/>
          </a:xfrm>
        </p:grpSpPr>
        <p:sp>
          <p:nvSpPr>
            <p:cNvPr id="53" name="object 53"/>
            <p:cNvSpPr/>
            <p:nvPr/>
          </p:nvSpPr>
          <p:spPr>
            <a:xfrm>
              <a:off x="3580346" y="2198954"/>
              <a:ext cx="594995" cy="205104"/>
            </a:xfrm>
            <a:custGeom>
              <a:avLst/>
              <a:gdLst/>
              <a:ahLst/>
              <a:cxnLst/>
              <a:rect l="l" t="t" r="r" b="b"/>
              <a:pathLst>
                <a:path w="594995" h="205105">
                  <a:moveTo>
                    <a:pt x="88480" y="54952"/>
                  </a:moveTo>
                  <a:lnTo>
                    <a:pt x="79336" y="53428"/>
                  </a:lnTo>
                  <a:lnTo>
                    <a:pt x="67144" y="53428"/>
                  </a:lnTo>
                  <a:lnTo>
                    <a:pt x="54292" y="54902"/>
                  </a:lnTo>
                  <a:lnTo>
                    <a:pt x="43141" y="59524"/>
                  </a:lnTo>
                  <a:lnTo>
                    <a:pt x="33718" y="67576"/>
                  </a:lnTo>
                  <a:lnTo>
                    <a:pt x="25996" y="79336"/>
                  </a:lnTo>
                  <a:lnTo>
                    <a:pt x="25996" y="54952"/>
                  </a:lnTo>
                  <a:lnTo>
                    <a:pt x="0" y="54952"/>
                  </a:lnTo>
                  <a:lnTo>
                    <a:pt x="0" y="202971"/>
                  </a:lnTo>
                  <a:lnTo>
                    <a:pt x="25996" y="202971"/>
                  </a:lnTo>
                  <a:lnTo>
                    <a:pt x="25996" y="119062"/>
                  </a:lnTo>
                  <a:lnTo>
                    <a:pt x="26568" y="110185"/>
                  </a:lnTo>
                  <a:lnTo>
                    <a:pt x="52933" y="75603"/>
                  </a:lnTo>
                  <a:lnTo>
                    <a:pt x="59524" y="74764"/>
                  </a:lnTo>
                  <a:lnTo>
                    <a:pt x="65620" y="74764"/>
                  </a:lnTo>
                  <a:lnTo>
                    <a:pt x="71716" y="76288"/>
                  </a:lnTo>
                  <a:lnTo>
                    <a:pt x="77812" y="80860"/>
                  </a:lnTo>
                  <a:lnTo>
                    <a:pt x="88480" y="54952"/>
                  </a:lnTo>
                  <a:close/>
                </a:path>
                <a:path w="594995" h="205105">
                  <a:moveTo>
                    <a:pt x="231927" y="116001"/>
                  </a:moveTo>
                  <a:lnTo>
                    <a:pt x="218452" y="74764"/>
                  </a:lnTo>
                  <a:lnTo>
                    <a:pt x="205930" y="63677"/>
                  </a:lnTo>
                  <a:lnTo>
                    <a:pt x="205930" y="112953"/>
                  </a:lnTo>
                  <a:lnTo>
                    <a:pt x="125158" y="112953"/>
                  </a:lnTo>
                  <a:lnTo>
                    <a:pt x="150685" y="77241"/>
                  </a:lnTo>
                  <a:lnTo>
                    <a:pt x="166306" y="74764"/>
                  </a:lnTo>
                  <a:lnTo>
                    <a:pt x="175780" y="75603"/>
                  </a:lnTo>
                  <a:lnTo>
                    <a:pt x="205359" y="105232"/>
                  </a:lnTo>
                  <a:lnTo>
                    <a:pt x="205930" y="112953"/>
                  </a:lnTo>
                  <a:lnTo>
                    <a:pt x="205930" y="63677"/>
                  </a:lnTo>
                  <a:lnTo>
                    <a:pt x="205092" y="63068"/>
                  </a:lnTo>
                  <a:lnTo>
                    <a:pt x="193548" y="57810"/>
                  </a:lnTo>
                  <a:lnTo>
                    <a:pt x="180568" y="54546"/>
                  </a:lnTo>
                  <a:lnTo>
                    <a:pt x="166306" y="53428"/>
                  </a:lnTo>
                  <a:lnTo>
                    <a:pt x="153136" y="54597"/>
                  </a:lnTo>
                  <a:lnTo>
                    <a:pt x="118960" y="73240"/>
                  </a:lnTo>
                  <a:lnTo>
                    <a:pt x="98818" y="113830"/>
                  </a:lnTo>
                  <a:lnTo>
                    <a:pt x="97624" y="131241"/>
                  </a:lnTo>
                  <a:lnTo>
                    <a:pt x="98818" y="147535"/>
                  </a:lnTo>
                  <a:lnTo>
                    <a:pt x="118960" y="186207"/>
                  </a:lnTo>
                  <a:lnTo>
                    <a:pt x="164782" y="204495"/>
                  </a:lnTo>
                  <a:lnTo>
                    <a:pt x="174548" y="204203"/>
                  </a:lnTo>
                  <a:lnTo>
                    <a:pt x="215074" y="192303"/>
                  </a:lnTo>
                  <a:lnTo>
                    <a:pt x="218211" y="189255"/>
                  </a:lnTo>
                  <a:lnTo>
                    <a:pt x="214642" y="183159"/>
                  </a:lnTo>
                  <a:lnTo>
                    <a:pt x="207454" y="170865"/>
                  </a:lnTo>
                  <a:lnTo>
                    <a:pt x="200025" y="176047"/>
                  </a:lnTo>
                  <a:lnTo>
                    <a:pt x="191452" y="179908"/>
                  </a:lnTo>
                  <a:lnTo>
                    <a:pt x="181737" y="182321"/>
                  </a:lnTo>
                  <a:lnTo>
                    <a:pt x="170878" y="183159"/>
                  </a:lnTo>
                  <a:lnTo>
                    <a:pt x="161163" y="182321"/>
                  </a:lnTo>
                  <a:lnTo>
                    <a:pt x="128587" y="153911"/>
                  </a:lnTo>
                  <a:lnTo>
                    <a:pt x="125158" y="131241"/>
                  </a:lnTo>
                  <a:lnTo>
                    <a:pt x="230403" y="131241"/>
                  </a:lnTo>
                  <a:lnTo>
                    <a:pt x="231927" y="126669"/>
                  </a:lnTo>
                  <a:lnTo>
                    <a:pt x="231927" y="116001"/>
                  </a:lnTo>
                  <a:close/>
                </a:path>
                <a:path w="594995" h="205105">
                  <a:moveTo>
                    <a:pt x="370713" y="67144"/>
                  </a:moveTo>
                  <a:lnTo>
                    <a:pt x="366141" y="64096"/>
                  </a:lnTo>
                  <a:lnTo>
                    <a:pt x="360045" y="61048"/>
                  </a:lnTo>
                  <a:lnTo>
                    <a:pt x="341757" y="54952"/>
                  </a:lnTo>
                  <a:lnTo>
                    <a:pt x="334137" y="53428"/>
                  </a:lnTo>
                  <a:lnTo>
                    <a:pt x="326517" y="53428"/>
                  </a:lnTo>
                  <a:lnTo>
                    <a:pt x="281203" y="64998"/>
                  </a:lnTo>
                  <a:lnTo>
                    <a:pt x="254977" y="99009"/>
                  </a:lnTo>
                  <a:lnTo>
                    <a:pt x="250215" y="131254"/>
                  </a:lnTo>
                  <a:lnTo>
                    <a:pt x="251383" y="147294"/>
                  </a:lnTo>
                  <a:lnTo>
                    <a:pt x="270027" y="184683"/>
                  </a:lnTo>
                  <a:lnTo>
                    <a:pt x="304584" y="203327"/>
                  </a:lnTo>
                  <a:lnTo>
                    <a:pt x="318897" y="204495"/>
                  </a:lnTo>
                  <a:lnTo>
                    <a:pt x="334060" y="203657"/>
                  </a:lnTo>
                  <a:lnTo>
                    <a:pt x="347662" y="201256"/>
                  </a:lnTo>
                  <a:lnTo>
                    <a:pt x="359829" y="197421"/>
                  </a:lnTo>
                  <a:lnTo>
                    <a:pt x="370713" y="192303"/>
                  </a:lnTo>
                  <a:lnTo>
                    <a:pt x="360045" y="169354"/>
                  </a:lnTo>
                  <a:lnTo>
                    <a:pt x="351777" y="175399"/>
                  </a:lnTo>
                  <a:lnTo>
                    <a:pt x="343090" y="179717"/>
                  </a:lnTo>
                  <a:lnTo>
                    <a:pt x="334111" y="182295"/>
                  </a:lnTo>
                  <a:lnTo>
                    <a:pt x="324993" y="183159"/>
                  </a:lnTo>
                  <a:lnTo>
                    <a:pt x="314312" y="182295"/>
                  </a:lnTo>
                  <a:lnTo>
                    <a:pt x="280885" y="153162"/>
                  </a:lnTo>
                  <a:lnTo>
                    <a:pt x="277647" y="131254"/>
                  </a:lnTo>
                  <a:lnTo>
                    <a:pt x="278269" y="118376"/>
                  </a:lnTo>
                  <a:lnTo>
                    <a:pt x="296367" y="83121"/>
                  </a:lnTo>
                  <a:lnTo>
                    <a:pt x="323469" y="74764"/>
                  </a:lnTo>
                  <a:lnTo>
                    <a:pt x="329565" y="74764"/>
                  </a:lnTo>
                  <a:lnTo>
                    <a:pt x="337185" y="76288"/>
                  </a:lnTo>
                  <a:lnTo>
                    <a:pt x="343281" y="77812"/>
                  </a:lnTo>
                  <a:lnTo>
                    <a:pt x="349377" y="80860"/>
                  </a:lnTo>
                  <a:lnTo>
                    <a:pt x="353949" y="83908"/>
                  </a:lnTo>
                  <a:lnTo>
                    <a:pt x="356997" y="85432"/>
                  </a:lnTo>
                  <a:lnTo>
                    <a:pt x="370713" y="67144"/>
                  </a:lnTo>
                  <a:close/>
                </a:path>
                <a:path w="594995" h="205105">
                  <a:moveTo>
                    <a:pt x="523303" y="116001"/>
                  </a:moveTo>
                  <a:lnTo>
                    <a:pt x="510197" y="74764"/>
                  </a:lnTo>
                  <a:lnTo>
                    <a:pt x="497306" y="63500"/>
                  </a:lnTo>
                  <a:lnTo>
                    <a:pt x="497306" y="112953"/>
                  </a:lnTo>
                  <a:lnTo>
                    <a:pt x="416534" y="112953"/>
                  </a:lnTo>
                  <a:lnTo>
                    <a:pt x="443014" y="77241"/>
                  </a:lnTo>
                  <a:lnTo>
                    <a:pt x="459206" y="74764"/>
                  </a:lnTo>
                  <a:lnTo>
                    <a:pt x="467791" y="75603"/>
                  </a:lnTo>
                  <a:lnTo>
                    <a:pt x="496722" y="105232"/>
                  </a:lnTo>
                  <a:lnTo>
                    <a:pt x="497306" y="112953"/>
                  </a:lnTo>
                  <a:lnTo>
                    <a:pt x="497306" y="63500"/>
                  </a:lnTo>
                  <a:lnTo>
                    <a:pt x="496722" y="63068"/>
                  </a:lnTo>
                  <a:lnTo>
                    <a:pt x="485495" y="57810"/>
                  </a:lnTo>
                  <a:lnTo>
                    <a:pt x="472579" y="54546"/>
                  </a:lnTo>
                  <a:lnTo>
                    <a:pt x="457682" y="53428"/>
                  </a:lnTo>
                  <a:lnTo>
                    <a:pt x="444512" y="54597"/>
                  </a:lnTo>
                  <a:lnTo>
                    <a:pt x="410438" y="73240"/>
                  </a:lnTo>
                  <a:lnTo>
                    <a:pt x="390410" y="113830"/>
                  </a:lnTo>
                  <a:lnTo>
                    <a:pt x="389001" y="131241"/>
                  </a:lnTo>
                  <a:lnTo>
                    <a:pt x="390410" y="147535"/>
                  </a:lnTo>
                  <a:lnTo>
                    <a:pt x="410438" y="186207"/>
                  </a:lnTo>
                  <a:lnTo>
                    <a:pt x="457682" y="204495"/>
                  </a:lnTo>
                  <a:lnTo>
                    <a:pt x="466801" y="204203"/>
                  </a:lnTo>
                  <a:lnTo>
                    <a:pt x="506539" y="192303"/>
                  </a:lnTo>
                  <a:lnTo>
                    <a:pt x="511111" y="189255"/>
                  </a:lnTo>
                  <a:lnTo>
                    <a:pt x="507034" y="183159"/>
                  </a:lnTo>
                  <a:lnTo>
                    <a:pt x="498830" y="170865"/>
                  </a:lnTo>
                  <a:lnTo>
                    <a:pt x="491401" y="176047"/>
                  </a:lnTo>
                  <a:lnTo>
                    <a:pt x="482828" y="179908"/>
                  </a:lnTo>
                  <a:lnTo>
                    <a:pt x="473113" y="182321"/>
                  </a:lnTo>
                  <a:lnTo>
                    <a:pt x="462254" y="183159"/>
                  </a:lnTo>
                  <a:lnTo>
                    <a:pt x="452539" y="182321"/>
                  </a:lnTo>
                  <a:lnTo>
                    <a:pt x="419963" y="153911"/>
                  </a:lnTo>
                  <a:lnTo>
                    <a:pt x="416534" y="131241"/>
                  </a:lnTo>
                  <a:lnTo>
                    <a:pt x="521779" y="131241"/>
                  </a:lnTo>
                  <a:lnTo>
                    <a:pt x="523303" y="126669"/>
                  </a:lnTo>
                  <a:lnTo>
                    <a:pt x="523303" y="116001"/>
                  </a:lnTo>
                  <a:close/>
                </a:path>
                <a:path w="594995" h="205105">
                  <a:moveTo>
                    <a:pt x="590359" y="54952"/>
                  </a:moveTo>
                  <a:lnTo>
                    <a:pt x="543115" y="54952"/>
                  </a:lnTo>
                  <a:lnTo>
                    <a:pt x="543115" y="77812"/>
                  </a:lnTo>
                  <a:lnTo>
                    <a:pt x="564451" y="77812"/>
                  </a:lnTo>
                  <a:lnTo>
                    <a:pt x="564451" y="202971"/>
                  </a:lnTo>
                  <a:lnTo>
                    <a:pt x="590359" y="202971"/>
                  </a:lnTo>
                  <a:lnTo>
                    <a:pt x="590359" y="54952"/>
                  </a:lnTo>
                  <a:close/>
                </a:path>
                <a:path w="594995" h="205105">
                  <a:moveTo>
                    <a:pt x="594931" y="12192"/>
                  </a:moveTo>
                  <a:lnTo>
                    <a:pt x="593407" y="7620"/>
                  </a:lnTo>
                  <a:lnTo>
                    <a:pt x="588835" y="4572"/>
                  </a:lnTo>
                  <a:lnTo>
                    <a:pt x="585787" y="1524"/>
                  </a:lnTo>
                  <a:lnTo>
                    <a:pt x="582739" y="0"/>
                  </a:lnTo>
                  <a:lnTo>
                    <a:pt x="573595" y="0"/>
                  </a:lnTo>
                  <a:lnTo>
                    <a:pt x="570547" y="1524"/>
                  </a:lnTo>
                  <a:lnTo>
                    <a:pt x="567499" y="4572"/>
                  </a:lnTo>
                  <a:lnTo>
                    <a:pt x="562927" y="7620"/>
                  </a:lnTo>
                  <a:lnTo>
                    <a:pt x="561403" y="12192"/>
                  </a:lnTo>
                  <a:lnTo>
                    <a:pt x="561403" y="21336"/>
                  </a:lnTo>
                  <a:lnTo>
                    <a:pt x="562927" y="24384"/>
                  </a:lnTo>
                  <a:lnTo>
                    <a:pt x="567499" y="27432"/>
                  </a:lnTo>
                  <a:lnTo>
                    <a:pt x="570547" y="30568"/>
                  </a:lnTo>
                  <a:lnTo>
                    <a:pt x="573595" y="32092"/>
                  </a:lnTo>
                  <a:lnTo>
                    <a:pt x="582739" y="32092"/>
                  </a:lnTo>
                  <a:lnTo>
                    <a:pt x="585787" y="30568"/>
                  </a:lnTo>
                  <a:lnTo>
                    <a:pt x="588835" y="27432"/>
                  </a:lnTo>
                  <a:lnTo>
                    <a:pt x="593407" y="24384"/>
                  </a:lnTo>
                  <a:lnTo>
                    <a:pt x="594931" y="21336"/>
                  </a:lnTo>
                  <a:lnTo>
                    <a:pt x="594931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195191" y="2252376"/>
              <a:ext cx="279177" cy="15106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494180" y="2194369"/>
              <a:ext cx="126587" cy="209073"/>
            </a:xfrm>
            <a:prstGeom prst="rect">
              <a:avLst/>
            </a:prstGeom>
          </p:spPr>
        </p:pic>
      </p:grpSp>
      <p:sp>
        <p:nvSpPr>
          <p:cNvPr id="56" name="object 56"/>
          <p:cNvSpPr/>
          <p:nvPr/>
        </p:nvSpPr>
        <p:spPr>
          <a:xfrm>
            <a:off x="4666583" y="2198941"/>
            <a:ext cx="58419" cy="260985"/>
          </a:xfrm>
          <a:custGeom>
            <a:avLst/>
            <a:gdLst/>
            <a:ahLst/>
            <a:cxnLst/>
            <a:rect l="l" t="t" r="r" b="b"/>
            <a:pathLst>
              <a:path w="58420" h="260985">
                <a:moveTo>
                  <a:pt x="0" y="260985"/>
                </a:moveTo>
                <a:lnTo>
                  <a:pt x="0" y="247269"/>
                </a:lnTo>
                <a:lnTo>
                  <a:pt x="12001" y="227757"/>
                </a:lnTo>
                <a:lnTo>
                  <a:pt x="20574" y="201263"/>
                </a:lnTo>
                <a:lnTo>
                  <a:pt x="25717" y="167625"/>
                </a:lnTo>
                <a:lnTo>
                  <a:pt x="27432" y="126682"/>
                </a:lnTo>
                <a:lnTo>
                  <a:pt x="25717" y="91192"/>
                </a:lnTo>
                <a:lnTo>
                  <a:pt x="20573" y="60293"/>
                </a:lnTo>
                <a:lnTo>
                  <a:pt x="12001" y="33965"/>
                </a:lnTo>
                <a:lnTo>
                  <a:pt x="0" y="12191"/>
                </a:lnTo>
                <a:lnTo>
                  <a:pt x="0" y="0"/>
                </a:lnTo>
                <a:lnTo>
                  <a:pt x="31718" y="32615"/>
                </a:lnTo>
                <a:lnTo>
                  <a:pt x="48267" y="69557"/>
                </a:lnTo>
                <a:lnTo>
                  <a:pt x="56792" y="106791"/>
                </a:lnTo>
                <a:lnTo>
                  <a:pt x="57912" y="125158"/>
                </a:lnTo>
                <a:lnTo>
                  <a:pt x="57030" y="147223"/>
                </a:lnTo>
                <a:lnTo>
                  <a:pt x="49553" y="187389"/>
                </a:lnTo>
                <a:lnTo>
                  <a:pt x="34075" y="223185"/>
                </a:lnTo>
                <a:lnTo>
                  <a:pt x="12882" y="250683"/>
                </a:lnTo>
                <a:lnTo>
                  <a:pt x="0" y="260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4831270" y="2194369"/>
            <a:ext cx="541655" cy="209550"/>
            <a:chOff x="4831270" y="2194369"/>
            <a:chExt cx="541655" cy="209550"/>
          </a:xfrm>
        </p:grpSpPr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831270" y="2194369"/>
              <a:ext cx="128206" cy="20907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988432" y="2252376"/>
              <a:ext cx="125063" cy="15106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36356" y="2214181"/>
              <a:ext cx="236505" cy="189261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5482685" y="2252376"/>
            <a:ext cx="499109" cy="206375"/>
            <a:chOff x="5482685" y="2252376"/>
            <a:chExt cx="499109" cy="206375"/>
          </a:xfrm>
        </p:grpSpPr>
        <p:pic>
          <p:nvPicPr>
            <p:cNvPr id="62" name="object 6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82685" y="2252376"/>
              <a:ext cx="195262" cy="14954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708427" y="2252376"/>
              <a:ext cx="273081" cy="206025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6085236" y="2214181"/>
            <a:ext cx="389255" cy="189865"/>
            <a:chOff x="6085236" y="2214181"/>
            <a:chExt cx="389255" cy="189865"/>
          </a:xfrm>
        </p:grpSpPr>
        <p:pic>
          <p:nvPicPr>
            <p:cNvPr id="65" name="object 6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085236" y="2252376"/>
              <a:ext cx="115919" cy="14954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228683" y="2252376"/>
              <a:ext cx="132683" cy="15106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381178" y="2214181"/>
              <a:ext cx="93059" cy="189261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6581013" y="2194369"/>
            <a:ext cx="282575" cy="209550"/>
            <a:chOff x="6581013" y="2194369"/>
            <a:chExt cx="282575" cy="209550"/>
          </a:xfrm>
        </p:grpSpPr>
        <p:pic>
          <p:nvPicPr>
            <p:cNvPr id="69" name="object 6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581013" y="2194369"/>
              <a:ext cx="128206" cy="20907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729031" y="2252376"/>
              <a:ext cx="134207" cy="151066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6973157" y="2194369"/>
            <a:ext cx="1370330" cy="264160"/>
            <a:chOff x="6973157" y="2194369"/>
            <a:chExt cx="1370330" cy="264160"/>
          </a:xfrm>
        </p:grpSpPr>
        <p:pic>
          <p:nvPicPr>
            <p:cNvPr id="72" name="object 7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973157" y="2252376"/>
              <a:ext cx="195262" cy="14954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195852" y="2252376"/>
              <a:ext cx="135731" cy="15106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351395" y="2252376"/>
              <a:ext cx="125158" cy="15106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505509" y="2252376"/>
              <a:ext cx="115919" cy="149542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651909" y="2198941"/>
              <a:ext cx="50800" cy="203200"/>
            </a:xfrm>
            <a:custGeom>
              <a:avLst/>
              <a:gdLst/>
              <a:ahLst/>
              <a:cxnLst/>
              <a:rect l="l" t="t" r="r" b="b"/>
              <a:pathLst>
                <a:path w="50800" h="203200">
                  <a:moveTo>
                    <a:pt x="38195" y="32099"/>
                  </a:moveTo>
                  <a:lnTo>
                    <a:pt x="29051" y="32099"/>
                  </a:lnTo>
                  <a:lnTo>
                    <a:pt x="26003" y="30575"/>
                  </a:lnTo>
                  <a:lnTo>
                    <a:pt x="22955" y="27432"/>
                  </a:lnTo>
                  <a:lnTo>
                    <a:pt x="19907" y="24384"/>
                  </a:lnTo>
                  <a:lnTo>
                    <a:pt x="18383" y="21336"/>
                  </a:lnTo>
                  <a:lnTo>
                    <a:pt x="18383" y="12192"/>
                  </a:lnTo>
                  <a:lnTo>
                    <a:pt x="19907" y="7620"/>
                  </a:lnTo>
                  <a:lnTo>
                    <a:pt x="26003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2767" y="1524"/>
                  </a:lnTo>
                  <a:lnTo>
                    <a:pt x="48863" y="7620"/>
                  </a:lnTo>
                  <a:lnTo>
                    <a:pt x="50387" y="12192"/>
                  </a:lnTo>
                  <a:lnTo>
                    <a:pt x="50387" y="21336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2767" y="30575"/>
                  </a:lnTo>
                  <a:lnTo>
                    <a:pt x="38195" y="32099"/>
                  </a:lnTo>
                  <a:close/>
                </a:path>
                <a:path w="50800" h="203200">
                  <a:moveTo>
                    <a:pt x="45815" y="202977"/>
                  </a:moveTo>
                  <a:lnTo>
                    <a:pt x="19907" y="202977"/>
                  </a:lnTo>
                  <a:lnTo>
                    <a:pt x="19907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5815" y="54959"/>
                  </a:lnTo>
                  <a:lnTo>
                    <a:pt x="45815" y="202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738872" y="2252376"/>
              <a:ext cx="115919" cy="14954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883842" y="2194369"/>
              <a:ext cx="370712" cy="264032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8292655" y="2194369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2"/>
                  </a:lnTo>
                  <a:lnTo>
                    <a:pt x="12584" y="198393"/>
                  </a:lnTo>
                  <a:lnTo>
                    <a:pt x="3144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6003" y="0"/>
                  </a:lnTo>
                  <a:lnTo>
                    <a:pt x="26003" y="169354"/>
                  </a:lnTo>
                  <a:lnTo>
                    <a:pt x="27527" y="175450"/>
                  </a:lnTo>
                  <a:lnTo>
                    <a:pt x="36671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0" name="object 8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9233" y="2729960"/>
            <a:ext cx="94583" cy="94583"/>
          </a:xfrm>
          <a:prstGeom prst="rect">
            <a:avLst/>
          </a:prstGeom>
        </p:spPr>
      </p:pic>
      <p:grpSp>
        <p:nvGrpSpPr>
          <p:cNvPr id="81" name="object 81"/>
          <p:cNvGrpSpPr/>
          <p:nvPr/>
        </p:nvGrpSpPr>
        <p:grpSpPr>
          <a:xfrm>
            <a:off x="1069371" y="2630805"/>
            <a:ext cx="396875" cy="244475"/>
            <a:chOff x="1069371" y="2630805"/>
            <a:chExt cx="396875" cy="244475"/>
          </a:xfrm>
        </p:grpSpPr>
        <p:pic>
          <p:nvPicPr>
            <p:cNvPr id="82" name="object 8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324165" y="2696432"/>
              <a:ext cx="141827" cy="178498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69371" y="2630805"/>
              <a:ext cx="233457" cy="244125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1511808" y="2623185"/>
            <a:ext cx="761365" cy="317500"/>
            <a:chOff x="1511808" y="2623185"/>
            <a:chExt cx="761365" cy="317500"/>
          </a:xfrm>
        </p:grpSpPr>
        <p:sp>
          <p:nvSpPr>
            <p:cNvPr id="85" name="object 85"/>
            <p:cNvSpPr/>
            <p:nvPr/>
          </p:nvSpPr>
          <p:spPr>
            <a:xfrm>
              <a:off x="1511808" y="2623185"/>
              <a:ext cx="59690" cy="252095"/>
            </a:xfrm>
            <a:custGeom>
              <a:avLst/>
              <a:gdLst/>
              <a:ahLst/>
              <a:cxnLst/>
              <a:rect l="l" t="t" r="r" b="b"/>
              <a:pathLst>
                <a:path w="59690" h="252094">
                  <a:moveTo>
                    <a:pt x="59436" y="251745"/>
                  </a:moveTo>
                  <a:lnTo>
                    <a:pt x="33432" y="248340"/>
                  </a:lnTo>
                  <a:lnTo>
                    <a:pt x="14859" y="238220"/>
                  </a:lnTo>
                  <a:lnTo>
                    <a:pt x="3714" y="221527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2977"/>
                  </a:lnTo>
                  <a:lnTo>
                    <a:pt x="33528" y="210597"/>
                  </a:lnTo>
                  <a:lnTo>
                    <a:pt x="44195" y="221265"/>
                  </a:lnTo>
                  <a:lnTo>
                    <a:pt x="51816" y="224313"/>
                  </a:lnTo>
                  <a:lnTo>
                    <a:pt x="59436" y="224313"/>
                  </a:lnTo>
                  <a:lnTo>
                    <a:pt x="59436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598771" y="2647568"/>
              <a:ext cx="112871" cy="227361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731359" y="2629281"/>
              <a:ext cx="61594" cy="243204"/>
            </a:xfrm>
            <a:custGeom>
              <a:avLst/>
              <a:gdLst/>
              <a:ahLst/>
              <a:cxnLst/>
              <a:rect l="l" t="t" r="r" b="b"/>
              <a:pathLst>
                <a:path w="61594" h="243205">
                  <a:moveTo>
                    <a:pt x="47339" y="38195"/>
                  </a:moveTo>
                  <a:lnTo>
                    <a:pt x="36671" y="38195"/>
                  </a:lnTo>
                  <a:lnTo>
                    <a:pt x="32004" y="36671"/>
                  </a:lnTo>
                  <a:lnTo>
                    <a:pt x="27432" y="33623"/>
                  </a:lnTo>
                  <a:lnTo>
                    <a:pt x="24384" y="29051"/>
                  </a:lnTo>
                  <a:lnTo>
                    <a:pt x="22860" y="24479"/>
                  </a:lnTo>
                  <a:lnTo>
                    <a:pt x="22860" y="13811"/>
                  </a:lnTo>
                  <a:lnTo>
                    <a:pt x="24384" y="9144"/>
                  </a:lnTo>
                  <a:lnTo>
                    <a:pt x="32004" y="1524"/>
                  </a:lnTo>
                  <a:lnTo>
                    <a:pt x="36671" y="0"/>
                  </a:lnTo>
                  <a:lnTo>
                    <a:pt x="47339" y="0"/>
                  </a:lnTo>
                  <a:lnTo>
                    <a:pt x="51911" y="1524"/>
                  </a:lnTo>
                  <a:lnTo>
                    <a:pt x="54959" y="6096"/>
                  </a:lnTo>
                  <a:lnTo>
                    <a:pt x="59531" y="9144"/>
                  </a:lnTo>
                  <a:lnTo>
                    <a:pt x="61055" y="13811"/>
                  </a:lnTo>
                  <a:lnTo>
                    <a:pt x="61055" y="24479"/>
                  </a:lnTo>
                  <a:lnTo>
                    <a:pt x="59531" y="29051"/>
                  </a:lnTo>
                  <a:lnTo>
                    <a:pt x="51911" y="36671"/>
                  </a:lnTo>
                  <a:lnTo>
                    <a:pt x="47339" y="38195"/>
                  </a:lnTo>
                  <a:close/>
                </a:path>
                <a:path w="61594" h="243205">
                  <a:moveTo>
                    <a:pt x="56483" y="242697"/>
                  </a:moveTo>
                  <a:lnTo>
                    <a:pt x="24384" y="242697"/>
                  </a:lnTo>
                  <a:lnTo>
                    <a:pt x="24384" y="93154"/>
                  </a:lnTo>
                  <a:lnTo>
                    <a:pt x="0" y="93154"/>
                  </a:lnTo>
                  <a:lnTo>
                    <a:pt x="0" y="67151"/>
                  </a:lnTo>
                  <a:lnTo>
                    <a:pt x="56483" y="67151"/>
                  </a:lnTo>
                  <a:lnTo>
                    <a:pt x="56483" y="242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836705" y="2691860"/>
              <a:ext cx="152590" cy="248697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2025872" y="2623185"/>
              <a:ext cx="61594" cy="252095"/>
            </a:xfrm>
            <a:custGeom>
              <a:avLst/>
              <a:gdLst/>
              <a:ahLst/>
              <a:cxnLst/>
              <a:rect l="l" t="t" r="r" b="b"/>
              <a:pathLst>
                <a:path w="61594" h="252094">
                  <a:moveTo>
                    <a:pt x="61055" y="251745"/>
                  </a:moveTo>
                  <a:lnTo>
                    <a:pt x="34115" y="248340"/>
                  </a:lnTo>
                  <a:lnTo>
                    <a:pt x="15061" y="238220"/>
                  </a:lnTo>
                  <a:lnTo>
                    <a:pt x="3740" y="221527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2977"/>
                  </a:lnTo>
                  <a:lnTo>
                    <a:pt x="33528" y="210597"/>
                  </a:lnTo>
                  <a:lnTo>
                    <a:pt x="39624" y="215169"/>
                  </a:lnTo>
                  <a:lnTo>
                    <a:pt x="44291" y="221265"/>
                  </a:lnTo>
                  <a:lnTo>
                    <a:pt x="51911" y="224313"/>
                  </a:lnTo>
                  <a:lnTo>
                    <a:pt x="61055" y="224313"/>
                  </a:lnTo>
                  <a:lnTo>
                    <a:pt x="61055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111311" y="2691860"/>
              <a:ext cx="161734" cy="183070"/>
            </a:xfrm>
            <a:prstGeom prst="rect">
              <a:avLst/>
            </a:prstGeom>
          </p:spPr>
        </p:pic>
      </p:grpSp>
      <p:grpSp>
        <p:nvGrpSpPr>
          <p:cNvPr id="91" name="object 91"/>
          <p:cNvGrpSpPr/>
          <p:nvPr/>
        </p:nvGrpSpPr>
        <p:grpSpPr>
          <a:xfrm>
            <a:off x="2387441" y="2623185"/>
            <a:ext cx="734060" cy="317500"/>
            <a:chOff x="2387441" y="2623185"/>
            <a:chExt cx="734060" cy="317500"/>
          </a:xfrm>
        </p:grpSpPr>
        <p:pic>
          <p:nvPicPr>
            <p:cNvPr id="92" name="object 9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387441" y="2630805"/>
              <a:ext cx="233362" cy="244125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643663" y="2623185"/>
              <a:ext cx="152590" cy="251745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831401" y="2691860"/>
              <a:ext cx="152590" cy="248697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006756" y="2691860"/>
              <a:ext cx="114395" cy="183070"/>
            </a:xfrm>
            <a:prstGeom prst="rect">
              <a:avLst/>
            </a:prstGeom>
          </p:spPr>
        </p:pic>
      </p:grpSp>
      <p:pic>
        <p:nvPicPr>
          <p:cNvPr id="96" name="object 96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247834" y="2629281"/>
            <a:ext cx="1827466" cy="245649"/>
          </a:xfrm>
          <a:prstGeom prst="rect">
            <a:avLst/>
          </a:prstGeom>
        </p:spPr>
      </p:pic>
      <p:grpSp>
        <p:nvGrpSpPr>
          <p:cNvPr id="97" name="object 97"/>
          <p:cNvGrpSpPr/>
          <p:nvPr/>
        </p:nvGrpSpPr>
        <p:grpSpPr>
          <a:xfrm>
            <a:off x="5214175" y="2623185"/>
            <a:ext cx="988694" cy="317500"/>
            <a:chOff x="5214175" y="2623185"/>
            <a:chExt cx="988694" cy="317500"/>
          </a:xfrm>
        </p:grpSpPr>
        <p:pic>
          <p:nvPicPr>
            <p:cNvPr id="98" name="object 98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214175" y="2691860"/>
              <a:ext cx="114395" cy="18307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360669" y="2691860"/>
              <a:ext cx="152495" cy="248697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536120" y="2691860"/>
              <a:ext cx="161639" cy="18307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719095" y="2691860"/>
              <a:ext cx="161734" cy="18307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903690" y="2623185"/>
              <a:ext cx="152590" cy="251745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088284" y="2691860"/>
              <a:ext cx="114490" cy="183070"/>
            </a:xfrm>
            <a:prstGeom prst="rect">
              <a:avLst/>
            </a:prstGeom>
          </p:spPr>
        </p:pic>
      </p:grpSp>
      <p:sp>
        <p:nvSpPr>
          <p:cNvPr id="104" name="object 104"/>
          <p:cNvSpPr/>
          <p:nvPr/>
        </p:nvSpPr>
        <p:spPr>
          <a:xfrm>
            <a:off x="1203960" y="3201924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69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5" name="object 105"/>
          <p:cNvGrpSpPr/>
          <p:nvPr/>
        </p:nvGrpSpPr>
        <p:grpSpPr>
          <a:xfrm>
            <a:off x="1516380" y="3084004"/>
            <a:ext cx="526415" cy="206375"/>
            <a:chOff x="1516380" y="3084004"/>
            <a:chExt cx="526415" cy="206375"/>
          </a:xfrm>
        </p:grpSpPr>
        <p:pic>
          <p:nvPicPr>
            <p:cNvPr id="106" name="object 10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516380" y="3084004"/>
              <a:ext cx="129635" cy="206025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1676400" y="3194303"/>
              <a:ext cx="59690" cy="24765"/>
            </a:xfrm>
            <a:custGeom>
              <a:avLst/>
              <a:gdLst/>
              <a:ahLst/>
              <a:cxnLst/>
              <a:rect l="l" t="t" r="r" b="b"/>
              <a:pathLst>
                <a:path w="59689" h="24764">
                  <a:moveTo>
                    <a:pt x="59436" y="24384"/>
                  </a:moveTo>
                  <a:lnTo>
                    <a:pt x="0" y="24384"/>
                  </a:lnTo>
                  <a:lnTo>
                    <a:pt x="0" y="0"/>
                  </a:lnTo>
                  <a:lnTo>
                    <a:pt x="59436" y="0"/>
                  </a:lnTo>
                  <a:lnTo>
                    <a:pt x="59436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775650" y="3087052"/>
              <a:ext cx="112966" cy="20297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913001" y="3084004"/>
              <a:ext cx="129635" cy="206025"/>
            </a:xfrm>
            <a:prstGeom prst="rect">
              <a:avLst/>
            </a:prstGeom>
          </p:spPr>
        </p:pic>
      </p:grpSp>
      <p:grpSp>
        <p:nvGrpSpPr>
          <p:cNvPr id="110" name="object 110"/>
          <p:cNvGrpSpPr/>
          <p:nvPr/>
        </p:nvGrpSpPr>
        <p:grpSpPr>
          <a:xfrm>
            <a:off x="2135790" y="3087052"/>
            <a:ext cx="244475" cy="203200"/>
            <a:chOff x="2135790" y="3087052"/>
            <a:chExt cx="244475" cy="203200"/>
          </a:xfrm>
        </p:grpSpPr>
        <p:pic>
          <p:nvPicPr>
            <p:cNvPr id="111" name="object 11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135790" y="3087052"/>
              <a:ext cx="193738" cy="202977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2352294" y="3087592"/>
              <a:ext cx="27940" cy="80010"/>
            </a:xfrm>
            <a:custGeom>
              <a:avLst/>
              <a:gdLst/>
              <a:ahLst/>
              <a:cxnLst/>
              <a:rect l="l" t="t" r="r" b="b"/>
              <a:pathLst>
                <a:path w="27939" h="80010">
                  <a:moveTo>
                    <a:pt x="0" y="0"/>
                  </a:moveTo>
                  <a:lnTo>
                    <a:pt x="27527" y="0"/>
                  </a:lnTo>
                  <a:lnTo>
                    <a:pt x="27527" y="80009"/>
                  </a:lnTo>
                  <a:lnTo>
                    <a:pt x="0" y="80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2352294" y="3087592"/>
            <a:ext cx="288925" cy="199390"/>
            <a:chOff x="2352294" y="3087592"/>
            <a:chExt cx="288925" cy="199390"/>
          </a:xfrm>
        </p:grpSpPr>
        <p:sp>
          <p:nvSpPr>
            <p:cNvPr id="114" name="object 114"/>
            <p:cNvSpPr/>
            <p:nvPr/>
          </p:nvSpPr>
          <p:spPr>
            <a:xfrm>
              <a:off x="2352294" y="3087598"/>
              <a:ext cx="142240" cy="199390"/>
            </a:xfrm>
            <a:custGeom>
              <a:avLst/>
              <a:gdLst/>
              <a:ahLst/>
              <a:cxnLst/>
              <a:rect l="l" t="t" r="r" b="b"/>
              <a:pathLst>
                <a:path w="142239" h="199389">
                  <a:moveTo>
                    <a:pt x="141922" y="0"/>
                  </a:moveTo>
                  <a:lnTo>
                    <a:pt x="114490" y="0"/>
                  </a:lnTo>
                  <a:lnTo>
                    <a:pt x="114490" y="80010"/>
                  </a:lnTo>
                  <a:lnTo>
                    <a:pt x="0" y="80010"/>
                  </a:lnTo>
                  <a:lnTo>
                    <a:pt x="0" y="102870"/>
                  </a:lnTo>
                  <a:lnTo>
                    <a:pt x="0" y="199390"/>
                  </a:lnTo>
                  <a:lnTo>
                    <a:pt x="27520" y="199390"/>
                  </a:lnTo>
                  <a:lnTo>
                    <a:pt x="27520" y="102870"/>
                  </a:lnTo>
                  <a:lnTo>
                    <a:pt x="114490" y="102870"/>
                  </a:lnTo>
                  <a:lnTo>
                    <a:pt x="114490" y="199390"/>
                  </a:lnTo>
                  <a:lnTo>
                    <a:pt x="141922" y="199390"/>
                  </a:lnTo>
                  <a:lnTo>
                    <a:pt x="141922" y="102870"/>
                  </a:lnTo>
                  <a:lnTo>
                    <a:pt x="141922" y="80010"/>
                  </a:lnTo>
                  <a:lnTo>
                    <a:pt x="1419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518600" y="3140487"/>
              <a:ext cx="122015" cy="146494"/>
            </a:xfrm>
            <a:prstGeom prst="rect">
              <a:avLst/>
            </a:prstGeom>
          </p:spPr>
        </p:pic>
      </p:grpSp>
      <p:grpSp>
        <p:nvGrpSpPr>
          <p:cNvPr id="116" name="object 116"/>
          <p:cNvGrpSpPr/>
          <p:nvPr/>
        </p:nvGrpSpPr>
        <p:grpSpPr>
          <a:xfrm>
            <a:off x="2739770" y="3080956"/>
            <a:ext cx="643890" cy="209550"/>
            <a:chOff x="2739770" y="3080956"/>
            <a:chExt cx="643890" cy="209550"/>
          </a:xfrm>
        </p:grpSpPr>
        <p:pic>
          <p:nvPicPr>
            <p:cNvPr id="117" name="object 117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739770" y="3138963"/>
              <a:ext cx="120586" cy="151066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2890837" y="3080956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452"/>
                  </a:lnTo>
                  <a:lnTo>
                    <a:pt x="12584" y="198393"/>
                  </a:lnTo>
                  <a:lnTo>
                    <a:pt x="3144" y="184601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9449"/>
                  </a:lnTo>
                  <a:lnTo>
                    <a:pt x="28956" y="175545"/>
                  </a:lnTo>
                  <a:lnTo>
                    <a:pt x="38100" y="184689"/>
                  </a:lnTo>
                  <a:lnTo>
                    <a:pt x="42767" y="186213"/>
                  </a:lnTo>
                  <a:lnTo>
                    <a:pt x="50387" y="186213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962560" y="3138963"/>
              <a:ext cx="271557" cy="151066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261550" y="3080956"/>
              <a:ext cx="122015" cy="206025"/>
            </a:xfrm>
            <a:prstGeom prst="rect">
              <a:avLst/>
            </a:prstGeom>
          </p:spPr>
        </p:pic>
      </p:grpSp>
      <p:grpSp>
        <p:nvGrpSpPr>
          <p:cNvPr id="121" name="object 121"/>
          <p:cNvGrpSpPr/>
          <p:nvPr/>
        </p:nvGrpSpPr>
        <p:grpSpPr>
          <a:xfrm>
            <a:off x="3475101" y="3080956"/>
            <a:ext cx="827405" cy="264160"/>
            <a:chOff x="3475101" y="3080956"/>
            <a:chExt cx="827405" cy="264160"/>
          </a:xfrm>
        </p:grpSpPr>
        <p:pic>
          <p:nvPicPr>
            <p:cNvPr id="122" name="object 12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475101" y="3138963"/>
              <a:ext cx="96107" cy="151066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598640" y="3138963"/>
              <a:ext cx="126682" cy="206025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745134" y="3138963"/>
              <a:ext cx="286797" cy="151066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051744" y="3080956"/>
              <a:ext cx="126587" cy="20907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4205859" y="3138963"/>
              <a:ext cx="96107" cy="151066"/>
            </a:xfrm>
            <a:prstGeom prst="rect">
              <a:avLst/>
            </a:prstGeom>
          </p:spPr>
        </p:pic>
      </p:grpSp>
      <p:grpSp>
        <p:nvGrpSpPr>
          <p:cNvPr id="127" name="object 127"/>
          <p:cNvGrpSpPr/>
          <p:nvPr/>
        </p:nvGrpSpPr>
        <p:grpSpPr>
          <a:xfrm>
            <a:off x="4410265" y="3100768"/>
            <a:ext cx="390525" cy="189865"/>
            <a:chOff x="4410265" y="3100768"/>
            <a:chExt cx="390525" cy="189865"/>
          </a:xfrm>
        </p:grpSpPr>
        <p:pic>
          <p:nvPicPr>
            <p:cNvPr id="128" name="object 12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410265" y="3138963"/>
              <a:ext cx="115919" cy="148018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4553616" y="3138963"/>
              <a:ext cx="132778" cy="151066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4706207" y="3100768"/>
              <a:ext cx="94583" cy="189261"/>
            </a:xfrm>
            <a:prstGeom prst="rect">
              <a:avLst/>
            </a:prstGeom>
          </p:spPr>
        </p:pic>
      </p:grpSp>
      <p:grpSp>
        <p:nvGrpSpPr>
          <p:cNvPr id="131" name="object 131"/>
          <p:cNvGrpSpPr/>
          <p:nvPr/>
        </p:nvGrpSpPr>
        <p:grpSpPr>
          <a:xfrm>
            <a:off x="4906041" y="3138963"/>
            <a:ext cx="791845" cy="151130"/>
            <a:chOff x="4906041" y="3138963"/>
            <a:chExt cx="791845" cy="151130"/>
          </a:xfrm>
        </p:grpSpPr>
        <p:pic>
          <p:nvPicPr>
            <p:cNvPr id="132" name="object 132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906041" y="3140487"/>
              <a:ext cx="118967" cy="149542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5060156" y="3138963"/>
              <a:ext cx="115919" cy="148018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5203507" y="3138963"/>
              <a:ext cx="271557" cy="151066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502497" y="3138963"/>
              <a:ext cx="195262" cy="148018"/>
            </a:xfrm>
            <a:prstGeom prst="rect">
              <a:avLst/>
            </a:prstGeom>
          </p:spPr>
        </p:pic>
      </p:grpSp>
      <p:grpSp>
        <p:nvGrpSpPr>
          <p:cNvPr id="136" name="object 136"/>
          <p:cNvGrpSpPr/>
          <p:nvPr/>
        </p:nvGrpSpPr>
        <p:grpSpPr>
          <a:xfrm>
            <a:off x="5735859" y="3138963"/>
            <a:ext cx="501015" cy="151130"/>
            <a:chOff x="5735859" y="3138963"/>
            <a:chExt cx="501015" cy="151130"/>
          </a:xfrm>
        </p:grpSpPr>
        <p:pic>
          <p:nvPicPr>
            <p:cNvPr id="137" name="object 137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5958649" y="3138963"/>
              <a:ext cx="132683" cy="151066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735859" y="3138963"/>
              <a:ext cx="195262" cy="148018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6120384" y="3138963"/>
              <a:ext cx="115919" cy="148018"/>
            </a:xfrm>
            <a:prstGeom prst="rect">
              <a:avLst/>
            </a:prstGeom>
          </p:spPr>
        </p:pic>
      </p:grpSp>
      <p:pic>
        <p:nvPicPr>
          <p:cNvPr id="140" name="object 1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9233" y="3616642"/>
            <a:ext cx="94583" cy="94583"/>
          </a:xfrm>
          <a:prstGeom prst="rect">
            <a:avLst/>
          </a:prstGeom>
        </p:spPr>
      </p:pic>
      <p:grpSp>
        <p:nvGrpSpPr>
          <p:cNvPr id="141" name="object 141"/>
          <p:cNvGrpSpPr/>
          <p:nvPr/>
        </p:nvGrpSpPr>
        <p:grpSpPr>
          <a:xfrm>
            <a:off x="1067847" y="3509771"/>
            <a:ext cx="1115695" cy="252095"/>
            <a:chOff x="1067847" y="3509771"/>
            <a:chExt cx="1115695" cy="252095"/>
          </a:xfrm>
        </p:grpSpPr>
        <p:sp>
          <p:nvSpPr>
            <p:cNvPr id="142" name="object 142"/>
            <p:cNvSpPr/>
            <p:nvPr/>
          </p:nvSpPr>
          <p:spPr>
            <a:xfrm>
              <a:off x="1067841" y="3517493"/>
              <a:ext cx="189230" cy="241300"/>
            </a:xfrm>
            <a:custGeom>
              <a:avLst/>
              <a:gdLst/>
              <a:ahLst/>
              <a:cxnLst/>
              <a:rect l="l" t="t" r="r" b="b"/>
              <a:pathLst>
                <a:path w="189230" h="241300">
                  <a:moveTo>
                    <a:pt x="189166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76288" y="30480"/>
                  </a:lnTo>
                  <a:lnTo>
                    <a:pt x="76288" y="241300"/>
                  </a:lnTo>
                  <a:lnTo>
                    <a:pt x="109816" y="241300"/>
                  </a:lnTo>
                  <a:lnTo>
                    <a:pt x="109816" y="30480"/>
                  </a:lnTo>
                  <a:lnTo>
                    <a:pt x="189166" y="30480"/>
                  </a:lnTo>
                  <a:lnTo>
                    <a:pt x="189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284446" y="3578351"/>
              <a:ext cx="270033" cy="183261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589627" y="3578447"/>
              <a:ext cx="138779" cy="180022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761934" y="3578447"/>
              <a:ext cx="114490" cy="183165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897760" y="3509771"/>
              <a:ext cx="285273" cy="251841"/>
            </a:xfrm>
            <a:prstGeom prst="rect">
              <a:avLst/>
            </a:prstGeom>
          </p:spPr>
        </p:pic>
      </p:grpSp>
      <p:pic>
        <p:nvPicPr>
          <p:cNvPr id="147" name="object 147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2437828" y="3509676"/>
            <a:ext cx="152495" cy="251841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2218086" y="3578447"/>
            <a:ext cx="105251" cy="180022"/>
          </a:xfrm>
          <a:prstGeom prst="rect">
            <a:avLst/>
          </a:prstGeom>
        </p:spPr>
      </p:pic>
      <p:grpSp>
        <p:nvGrpSpPr>
          <p:cNvPr id="149" name="object 149"/>
          <p:cNvGrpSpPr/>
          <p:nvPr/>
        </p:nvGrpSpPr>
        <p:grpSpPr>
          <a:xfrm>
            <a:off x="2623851" y="3534155"/>
            <a:ext cx="459740" cy="227965"/>
            <a:chOff x="2623851" y="3534155"/>
            <a:chExt cx="459740" cy="227965"/>
          </a:xfrm>
        </p:grpSpPr>
        <p:pic>
          <p:nvPicPr>
            <p:cNvPr id="150" name="object 150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2623851" y="3578447"/>
              <a:ext cx="151066" cy="183165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2800826" y="3534155"/>
              <a:ext cx="111347" cy="227457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2933604" y="3578447"/>
              <a:ext cx="149447" cy="183165"/>
            </a:xfrm>
            <a:prstGeom prst="rect">
              <a:avLst/>
            </a:prstGeom>
          </p:spPr>
        </p:pic>
      </p:grpSp>
      <p:grpSp>
        <p:nvGrpSpPr>
          <p:cNvPr id="153" name="object 153"/>
          <p:cNvGrpSpPr/>
          <p:nvPr/>
        </p:nvGrpSpPr>
        <p:grpSpPr>
          <a:xfrm>
            <a:off x="3212687" y="3515867"/>
            <a:ext cx="244475" cy="243204"/>
            <a:chOff x="3212687" y="3515867"/>
            <a:chExt cx="244475" cy="243204"/>
          </a:xfrm>
        </p:grpSpPr>
        <p:sp>
          <p:nvSpPr>
            <p:cNvPr id="154" name="object 154"/>
            <p:cNvSpPr/>
            <p:nvPr/>
          </p:nvSpPr>
          <p:spPr>
            <a:xfrm>
              <a:off x="3212687" y="3515867"/>
              <a:ext cx="61594" cy="243204"/>
            </a:xfrm>
            <a:custGeom>
              <a:avLst/>
              <a:gdLst/>
              <a:ahLst/>
              <a:cxnLst/>
              <a:rect l="l" t="t" r="r" b="b"/>
              <a:pathLst>
                <a:path w="61595" h="243204">
                  <a:moveTo>
                    <a:pt x="47339" y="38195"/>
                  </a:moveTo>
                  <a:lnTo>
                    <a:pt x="36671" y="38195"/>
                  </a:lnTo>
                  <a:lnTo>
                    <a:pt x="32099" y="36671"/>
                  </a:lnTo>
                  <a:lnTo>
                    <a:pt x="27527" y="33623"/>
                  </a:lnTo>
                  <a:lnTo>
                    <a:pt x="24479" y="29051"/>
                  </a:lnTo>
                  <a:lnTo>
                    <a:pt x="21431" y="24384"/>
                  </a:lnTo>
                  <a:lnTo>
                    <a:pt x="21431" y="13716"/>
                  </a:lnTo>
                  <a:lnTo>
                    <a:pt x="24479" y="9144"/>
                  </a:lnTo>
                  <a:lnTo>
                    <a:pt x="32099" y="1524"/>
                  </a:lnTo>
                  <a:lnTo>
                    <a:pt x="35147" y="0"/>
                  </a:lnTo>
                  <a:lnTo>
                    <a:pt x="47339" y="0"/>
                  </a:lnTo>
                  <a:lnTo>
                    <a:pt x="51911" y="1524"/>
                  </a:lnTo>
                  <a:lnTo>
                    <a:pt x="54959" y="6096"/>
                  </a:lnTo>
                  <a:lnTo>
                    <a:pt x="58007" y="9144"/>
                  </a:lnTo>
                  <a:lnTo>
                    <a:pt x="61055" y="13716"/>
                  </a:lnTo>
                  <a:lnTo>
                    <a:pt x="61055" y="24384"/>
                  </a:lnTo>
                  <a:lnTo>
                    <a:pt x="58007" y="29051"/>
                  </a:lnTo>
                  <a:lnTo>
                    <a:pt x="54959" y="33623"/>
                  </a:lnTo>
                  <a:lnTo>
                    <a:pt x="51911" y="36671"/>
                  </a:lnTo>
                  <a:lnTo>
                    <a:pt x="47339" y="38195"/>
                  </a:lnTo>
                  <a:close/>
                </a:path>
                <a:path w="61595" h="243204">
                  <a:moveTo>
                    <a:pt x="54959" y="242601"/>
                  </a:moveTo>
                  <a:lnTo>
                    <a:pt x="24479" y="242601"/>
                  </a:lnTo>
                  <a:lnTo>
                    <a:pt x="24479" y="93059"/>
                  </a:lnTo>
                  <a:lnTo>
                    <a:pt x="0" y="93059"/>
                  </a:lnTo>
                  <a:lnTo>
                    <a:pt x="0" y="67151"/>
                  </a:lnTo>
                  <a:lnTo>
                    <a:pt x="54959" y="67151"/>
                  </a:lnTo>
                  <a:lnTo>
                    <a:pt x="54959" y="242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3318033" y="3578447"/>
              <a:ext cx="138779" cy="180022"/>
            </a:xfrm>
            <a:prstGeom prst="rect">
              <a:avLst/>
            </a:prstGeom>
          </p:spPr>
        </p:pic>
      </p:grpSp>
      <p:pic>
        <p:nvPicPr>
          <p:cNvPr id="156" name="object 156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3584924" y="3517391"/>
            <a:ext cx="164782" cy="241077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3871721" y="3534155"/>
            <a:ext cx="289845" cy="227457"/>
          </a:xfrm>
          <a:prstGeom prst="rect">
            <a:avLst/>
          </a:prstGeom>
        </p:spPr>
      </p:pic>
      <p:pic>
        <p:nvPicPr>
          <p:cNvPr id="158" name="object 158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4305014" y="3517391"/>
            <a:ext cx="82391" cy="241077"/>
          </a:xfrm>
          <a:prstGeom prst="rect">
            <a:avLst/>
          </a:prstGeom>
        </p:spPr>
      </p:pic>
      <p:pic>
        <p:nvPicPr>
          <p:cNvPr id="159" name="object 159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4462081" y="3512820"/>
            <a:ext cx="147913" cy="248793"/>
          </a:xfrm>
          <a:prstGeom prst="rect">
            <a:avLst/>
          </a:prstGeom>
        </p:spPr>
      </p:pic>
      <p:grpSp>
        <p:nvGrpSpPr>
          <p:cNvPr id="160" name="object 160"/>
          <p:cNvGrpSpPr/>
          <p:nvPr/>
        </p:nvGrpSpPr>
        <p:grpSpPr>
          <a:xfrm>
            <a:off x="4748879" y="3509771"/>
            <a:ext cx="384810" cy="252095"/>
            <a:chOff x="4748879" y="3509771"/>
            <a:chExt cx="384810" cy="252095"/>
          </a:xfrm>
        </p:grpSpPr>
        <p:pic>
          <p:nvPicPr>
            <p:cNvPr id="161" name="object 161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748879" y="3509771"/>
              <a:ext cx="152590" cy="251841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4924425" y="3515867"/>
              <a:ext cx="61594" cy="243204"/>
            </a:xfrm>
            <a:custGeom>
              <a:avLst/>
              <a:gdLst/>
              <a:ahLst/>
              <a:cxnLst/>
              <a:rect l="l" t="t" r="r" b="b"/>
              <a:pathLst>
                <a:path w="61595" h="243204">
                  <a:moveTo>
                    <a:pt x="47244" y="38195"/>
                  </a:moveTo>
                  <a:lnTo>
                    <a:pt x="36576" y="38195"/>
                  </a:lnTo>
                  <a:lnTo>
                    <a:pt x="32004" y="36671"/>
                  </a:lnTo>
                  <a:lnTo>
                    <a:pt x="24384" y="29051"/>
                  </a:lnTo>
                  <a:lnTo>
                    <a:pt x="22860" y="24479"/>
                  </a:lnTo>
                  <a:lnTo>
                    <a:pt x="22860" y="13811"/>
                  </a:lnTo>
                  <a:lnTo>
                    <a:pt x="24384" y="9144"/>
                  </a:lnTo>
                  <a:lnTo>
                    <a:pt x="28956" y="6096"/>
                  </a:lnTo>
                  <a:lnTo>
                    <a:pt x="32004" y="1524"/>
                  </a:lnTo>
                  <a:lnTo>
                    <a:pt x="36576" y="0"/>
                  </a:lnTo>
                  <a:lnTo>
                    <a:pt x="47244" y="0"/>
                  </a:lnTo>
                  <a:lnTo>
                    <a:pt x="51911" y="1524"/>
                  </a:lnTo>
                  <a:lnTo>
                    <a:pt x="54959" y="6096"/>
                  </a:lnTo>
                  <a:lnTo>
                    <a:pt x="59531" y="9144"/>
                  </a:lnTo>
                  <a:lnTo>
                    <a:pt x="61055" y="13811"/>
                  </a:lnTo>
                  <a:lnTo>
                    <a:pt x="61055" y="24479"/>
                  </a:lnTo>
                  <a:lnTo>
                    <a:pt x="59531" y="29051"/>
                  </a:lnTo>
                  <a:lnTo>
                    <a:pt x="51911" y="36671"/>
                  </a:lnTo>
                  <a:lnTo>
                    <a:pt x="47244" y="38195"/>
                  </a:lnTo>
                  <a:close/>
                </a:path>
                <a:path w="61595" h="243204">
                  <a:moveTo>
                    <a:pt x="56483" y="242697"/>
                  </a:moveTo>
                  <a:lnTo>
                    <a:pt x="24384" y="242697"/>
                  </a:lnTo>
                  <a:lnTo>
                    <a:pt x="24384" y="93154"/>
                  </a:lnTo>
                  <a:lnTo>
                    <a:pt x="0" y="93154"/>
                  </a:lnTo>
                  <a:lnTo>
                    <a:pt x="0" y="67151"/>
                  </a:lnTo>
                  <a:lnTo>
                    <a:pt x="56483" y="67151"/>
                  </a:lnTo>
                  <a:lnTo>
                    <a:pt x="56483" y="242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3" name="object 163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5020436" y="3534155"/>
              <a:ext cx="112871" cy="227361"/>
            </a:xfrm>
            <a:prstGeom prst="rect">
              <a:avLst/>
            </a:prstGeom>
          </p:spPr>
        </p:pic>
      </p:grpSp>
      <p:pic>
        <p:nvPicPr>
          <p:cNvPr id="164" name="object 164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5253799" y="3509771"/>
            <a:ext cx="1560671" cy="251841"/>
          </a:xfrm>
          <a:prstGeom prst="rect">
            <a:avLst/>
          </a:prstGeom>
        </p:spPr>
      </p:pic>
      <p:pic>
        <p:nvPicPr>
          <p:cNvPr id="165" name="object 165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729233" y="4100322"/>
            <a:ext cx="94583" cy="94583"/>
          </a:xfrm>
          <a:prstGeom prst="rect">
            <a:avLst/>
          </a:prstGeom>
        </p:spPr>
      </p:pic>
      <p:pic>
        <p:nvPicPr>
          <p:cNvPr id="166" name="object 166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1078515" y="3996594"/>
            <a:ext cx="135826" cy="248697"/>
          </a:xfrm>
          <a:prstGeom prst="rect">
            <a:avLst/>
          </a:prstGeom>
        </p:spPr>
      </p:pic>
      <p:grpSp>
        <p:nvGrpSpPr>
          <p:cNvPr id="167" name="object 167"/>
          <p:cNvGrpSpPr/>
          <p:nvPr/>
        </p:nvGrpSpPr>
        <p:grpSpPr>
          <a:xfrm>
            <a:off x="1247870" y="4016406"/>
            <a:ext cx="1102995" cy="294640"/>
            <a:chOff x="1247870" y="4016406"/>
            <a:chExt cx="1102995" cy="294640"/>
          </a:xfrm>
        </p:grpSpPr>
        <p:pic>
          <p:nvPicPr>
            <p:cNvPr id="168" name="object 168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1432464" y="4062222"/>
              <a:ext cx="152495" cy="248697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1247870" y="4065270"/>
              <a:ext cx="141827" cy="180022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1618583" y="4062222"/>
              <a:ext cx="152495" cy="248697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1794033" y="4062222"/>
              <a:ext cx="158591" cy="183070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986248" y="4016406"/>
              <a:ext cx="364521" cy="228885"/>
            </a:xfrm>
            <a:prstGeom prst="rect">
              <a:avLst/>
            </a:prstGeom>
          </p:spPr>
        </p:pic>
      </p:grpSp>
      <p:grpSp>
        <p:nvGrpSpPr>
          <p:cNvPr id="173" name="object 173"/>
          <p:cNvGrpSpPr/>
          <p:nvPr/>
        </p:nvGrpSpPr>
        <p:grpSpPr>
          <a:xfrm>
            <a:off x="2485072" y="3993546"/>
            <a:ext cx="1225550" cy="317500"/>
            <a:chOff x="2485072" y="3993546"/>
            <a:chExt cx="1225550" cy="317500"/>
          </a:xfrm>
        </p:grpSpPr>
        <p:pic>
          <p:nvPicPr>
            <p:cNvPr id="174" name="object 174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2485072" y="4062221"/>
              <a:ext cx="234886" cy="178498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2762726" y="4065269"/>
              <a:ext cx="141827" cy="180022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2948844" y="3993546"/>
              <a:ext cx="60960" cy="252095"/>
            </a:xfrm>
            <a:custGeom>
              <a:avLst/>
              <a:gdLst/>
              <a:ahLst/>
              <a:cxnLst/>
              <a:rect l="l" t="t" r="r" b="b"/>
              <a:pathLst>
                <a:path w="60960" h="252095">
                  <a:moveTo>
                    <a:pt x="60960" y="251745"/>
                  </a:moveTo>
                  <a:lnTo>
                    <a:pt x="34718" y="248339"/>
                  </a:lnTo>
                  <a:lnTo>
                    <a:pt x="15621" y="238208"/>
                  </a:lnTo>
                  <a:lnTo>
                    <a:pt x="3952" y="221487"/>
                  </a:lnTo>
                  <a:lnTo>
                    <a:pt x="0" y="198310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882"/>
                  </a:lnTo>
                  <a:lnTo>
                    <a:pt x="35052" y="209073"/>
                  </a:lnTo>
                  <a:lnTo>
                    <a:pt x="39624" y="215169"/>
                  </a:lnTo>
                  <a:lnTo>
                    <a:pt x="45719" y="221265"/>
                  </a:lnTo>
                  <a:lnTo>
                    <a:pt x="51816" y="222789"/>
                  </a:lnTo>
                  <a:lnTo>
                    <a:pt x="60960" y="222789"/>
                  </a:lnTo>
                  <a:lnTo>
                    <a:pt x="60960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7" name="object 177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3037331" y="4016406"/>
              <a:ext cx="111347" cy="228885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3170015" y="3999642"/>
              <a:ext cx="61594" cy="241300"/>
            </a:xfrm>
            <a:custGeom>
              <a:avLst/>
              <a:gdLst/>
              <a:ahLst/>
              <a:cxnLst/>
              <a:rect l="l" t="t" r="r" b="b"/>
              <a:pathLst>
                <a:path w="61594" h="241300">
                  <a:moveTo>
                    <a:pt x="45720" y="38100"/>
                  </a:moveTo>
                  <a:lnTo>
                    <a:pt x="35052" y="38100"/>
                  </a:lnTo>
                  <a:lnTo>
                    <a:pt x="30480" y="36576"/>
                  </a:lnTo>
                  <a:lnTo>
                    <a:pt x="27432" y="32004"/>
                  </a:lnTo>
                  <a:lnTo>
                    <a:pt x="24384" y="28956"/>
                  </a:lnTo>
                  <a:lnTo>
                    <a:pt x="21336" y="24384"/>
                  </a:lnTo>
                  <a:lnTo>
                    <a:pt x="21336" y="13716"/>
                  </a:lnTo>
                  <a:lnTo>
                    <a:pt x="22860" y="9144"/>
                  </a:lnTo>
                  <a:lnTo>
                    <a:pt x="27432" y="6096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720" y="0"/>
                  </a:lnTo>
                  <a:lnTo>
                    <a:pt x="50292" y="1524"/>
                  </a:lnTo>
                  <a:lnTo>
                    <a:pt x="54959" y="6096"/>
                  </a:lnTo>
                  <a:lnTo>
                    <a:pt x="58007" y="9144"/>
                  </a:lnTo>
                  <a:lnTo>
                    <a:pt x="61055" y="13716"/>
                  </a:lnTo>
                  <a:lnTo>
                    <a:pt x="61055" y="24384"/>
                  </a:lnTo>
                  <a:lnTo>
                    <a:pt x="58007" y="28956"/>
                  </a:lnTo>
                  <a:lnTo>
                    <a:pt x="54959" y="32004"/>
                  </a:lnTo>
                  <a:lnTo>
                    <a:pt x="50292" y="36576"/>
                  </a:lnTo>
                  <a:lnTo>
                    <a:pt x="45720" y="38100"/>
                  </a:lnTo>
                  <a:close/>
                </a:path>
                <a:path w="61594" h="241300">
                  <a:moveTo>
                    <a:pt x="54959" y="241077"/>
                  </a:moveTo>
                  <a:lnTo>
                    <a:pt x="24384" y="241077"/>
                  </a:lnTo>
                  <a:lnTo>
                    <a:pt x="24384" y="93059"/>
                  </a:lnTo>
                  <a:lnTo>
                    <a:pt x="0" y="93059"/>
                  </a:lnTo>
                  <a:lnTo>
                    <a:pt x="0" y="65627"/>
                  </a:lnTo>
                  <a:lnTo>
                    <a:pt x="54959" y="65627"/>
                  </a:lnTo>
                  <a:lnTo>
                    <a:pt x="54959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3275266" y="4062221"/>
              <a:ext cx="152495" cy="248697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3462908" y="3993546"/>
              <a:ext cx="59690" cy="252095"/>
            </a:xfrm>
            <a:custGeom>
              <a:avLst/>
              <a:gdLst/>
              <a:ahLst/>
              <a:cxnLst/>
              <a:rect l="l" t="t" r="r" b="b"/>
              <a:pathLst>
                <a:path w="59689" h="252095">
                  <a:moveTo>
                    <a:pt x="59531" y="251745"/>
                  </a:moveTo>
                  <a:lnTo>
                    <a:pt x="33472" y="248339"/>
                  </a:lnTo>
                  <a:lnTo>
                    <a:pt x="14870" y="238208"/>
                  </a:lnTo>
                  <a:lnTo>
                    <a:pt x="3716" y="221487"/>
                  </a:lnTo>
                  <a:lnTo>
                    <a:pt x="0" y="198310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2882"/>
                  </a:lnTo>
                  <a:lnTo>
                    <a:pt x="33528" y="209073"/>
                  </a:lnTo>
                  <a:lnTo>
                    <a:pt x="39624" y="215169"/>
                  </a:lnTo>
                  <a:lnTo>
                    <a:pt x="44195" y="221265"/>
                  </a:lnTo>
                  <a:lnTo>
                    <a:pt x="51911" y="222789"/>
                  </a:lnTo>
                  <a:lnTo>
                    <a:pt x="59531" y="222789"/>
                  </a:lnTo>
                  <a:lnTo>
                    <a:pt x="59531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1" name="object 181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3548348" y="4062221"/>
              <a:ext cx="161734" cy="183070"/>
            </a:xfrm>
            <a:prstGeom prst="rect">
              <a:avLst/>
            </a:prstGeom>
          </p:spPr>
        </p:pic>
      </p:grpSp>
      <p:grpSp>
        <p:nvGrpSpPr>
          <p:cNvPr id="182" name="object 182"/>
          <p:cNvGrpSpPr/>
          <p:nvPr/>
        </p:nvGrpSpPr>
        <p:grpSpPr>
          <a:xfrm>
            <a:off x="3836670" y="3993546"/>
            <a:ext cx="873125" cy="252095"/>
            <a:chOff x="3836670" y="3993546"/>
            <a:chExt cx="873125" cy="252095"/>
          </a:xfrm>
        </p:grpSpPr>
        <p:pic>
          <p:nvPicPr>
            <p:cNvPr id="183" name="object 183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3836670" y="4062221"/>
              <a:ext cx="114395" cy="183070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3986117" y="3993546"/>
              <a:ext cx="60960" cy="252095"/>
            </a:xfrm>
            <a:custGeom>
              <a:avLst/>
              <a:gdLst/>
              <a:ahLst/>
              <a:cxnLst/>
              <a:rect l="l" t="t" r="r" b="b"/>
              <a:pathLst>
                <a:path w="60960" h="252095">
                  <a:moveTo>
                    <a:pt x="60960" y="251745"/>
                  </a:moveTo>
                  <a:lnTo>
                    <a:pt x="34718" y="248339"/>
                  </a:lnTo>
                  <a:lnTo>
                    <a:pt x="15621" y="238208"/>
                  </a:lnTo>
                  <a:lnTo>
                    <a:pt x="3952" y="221487"/>
                  </a:lnTo>
                  <a:lnTo>
                    <a:pt x="0" y="198310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882"/>
                  </a:lnTo>
                  <a:lnTo>
                    <a:pt x="35052" y="209073"/>
                  </a:lnTo>
                  <a:lnTo>
                    <a:pt x="39624" y="215169"/>
                  </a:lnTo>
                  <a:lnTo>
                    <a:pt x="45719" y="221265"/>
                  </a:lnTo>
                  <a:lnTo>
                    <a:pt x="51816" y="222789"/>
                  </a:lnTo>
                  <a:lnTo>
                    <a:pt x="60960" y="222789"/>
                  </a:lnTo>
                  <a:lnTo>
                    <a:pt x="60960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5" name="object 185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4073080" y="4062221"/>
              <a:ext cx="500443" cy="183070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4594860" y="4062221"/>
              <a:ext cx="114395" cy="1830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7334" y="7425499"/>
            <a:ext cx="97631" cy="16173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0513" y="329660"/>
            <a:ext cx="425450" cy="248920"/>
            <a:chOff x="300513" y="329660"/>
            <a:chExt cx="425450" cy="2489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68013" y="323468"/>
            <a:ext cx="161925" cy="255270"/>
          </a:xfrm>
          <a:custGeom>
            <a:avLst/>
            <a:gdLst/>
            <a:ahLst/>
            <a:cxnLst/>
            <a:rect l="l" t="t" r="r" b="b"/>
            <a:pathLst>
              <a:path w="161925" h="255270">
                <a:moveTo>
                  <a:pt x="22860" y="254889"/>
                </a:moveTo>
                <a:lnTo>
                  <a:pt x="0" y="254889"/>
                </a:lnTo>
                <a:lnTo>
                  <a:pt x="0" y="9239"/>
                </a:lnTo>
                <a:lnTo>
                  <a:pt x="41148" y="0"/>
                </a:lnTo>
                <a:lnTo>
                  <a:pt x="41148" y="82486"/>
                </a:lnTo>
                <a:lnTo>
                  <a:pt x="119014" y="82486"/>
                </a:lnTo>
                <a:lnTo>
                  <a:pt x="125587" y="85948"/>
                </a:lnTo>
                <a:lnTo>
                  <a:pt x="138779" y="96202"/>
                </a:lnTo>
                <a:lnTo>
                  <a:pt x="146910" y="106870"/>
                </a:lnTo>
                <a:lnTo>
                  <a:pt x="68675" y="106870"/>
                </a:lnTo>
                <a:lnTo>
                  <a:pt x="60101" y="107465"/>
                </a:lnTo>
                <a:lnTo>
                  <a:pt x="52661" y="109347"/>
                </a:lnTo>
                <a:lnTo>
                  <a:pt x="46346" y="112656"/>
                </a:lnTo>
                <a:lnTo>
                  <a:pt x="41148" y="117538"/>
                </a:lnTo>
                <a:lnTo>
                  <a:pt x="41148" y="209073"/>
                </a:lnTo>
                <a:lnTo>
                  <a:pt x="46084" y="213312"/>
                </a:lnTo>
                <a:lnTo>
                  <a:pt x="51708" y="216693"/>
                </a:lnTo>
                <a:lnTo>
                  <a:pt x="58172" y="218932"/>
                </a:lnTo>
                <a:lnTo>
                  <a:pt x="65627" y="219741"/>
                </a:lnTo>
                <a:lnTo>
                  <a:pt x="145411" y="219741"/>
                </a:lnTo>
                <a:lnTo>
                  <a:pt x="138779" y="228981"/>
                </a:lnTo>
                <a:lnTo>
                  <a:pt x="125325" y="240101"/>
                </a:lnTo>
                <a:lnTo>
                  <a:pt x="123304" y="241173"/>
                </a:lnTo>
                <a:lnTo>
                  <a:pt x="32004" y="241173"/>
                </a:lnTo>
                <a:lnTo>
                  <a:pt x="22860" y="254889"/>
                </a:lnTo>
                <a:close/>
              </a:path>
              <a:path w="161925" h="255270">
                <a:moveTo>
                  <a:pt x="119014" y="82486"/>
                </a:moveTo>
                <a:lnTo>
                  <a:pt x="41148" y="82486"/>
                </a:lnTo>
                <a:lnTo>
                  <a:pt x="49466" y="77549"/>
                </a:lnTo>
                <a:lnTo>
                  <a:pt x="58185" y="74211"/>
                </a:lnTo>
                <a:lnTo>
                  <a:pt x="67173" y="72320"/>
                </a:lnTo>
                <a:lnTo>
                  <a:pt x="76295" y="71723"/>
                </a:lnTo>
                <a:lnTo>
                  <a:pt x="94630" y="73405"/>
                </a:lnTo>
                <a:lnTo>
                  <a:pt x="110966" y="78247"/>
                </a:lnTo>
                <a:lnTo>
                  <a:pt x="119014" y="82486"/>
                </a:lnTo>
                <a:close/>
              </a:path>
              <a:path w="161925" h="255270">
                <a:moveTo>
                  <a:pt x="145411" y="219741"/>
                </a:moveTo>
                <a:lnTo>
                  <a:pt x="65627" y="219741"/>
                </a:lnTo>
                <a:lnTo>
                  <a:pt x="79343" y="218884"/>
                </a:lnTo>
                <a:lnTo>
                  <a:pt x="90773" y="216312"/>
                </a:lnTo>
                <a:lnTo>
                  <a:pt x="116300" y="187166"/>
                </a:lnTo>
                <a:lnTo>
                  <a:pt x="118967" y="160305"/>
                </a:lnTo>
                <a:lnTo>
                  <a:pt x="115824" y="137128"/>
                </a:lnTo>
                <a:lnTo>
                  <a:pt x="106394" y="120407"/>
                </a:lnTo>
                <a:lnTo>
                  <a:pt x="90678" y="110277"/>
                </a:lnTo>
                <a:lnTo>
                  <a:pt x="68675" y="106870"/>
                </a:lnTo>
                <a:lnTo>
                  <a:pt x="146910" y="106870"/>
                </a:lnTo>
                <a:lnTo>
                  <a:pt x="148835" y="109396"/>
                </a:lnTo>
                <a:lnTo>
                  <a:pt x="156007" y="124027"/>
                </a:lnTo>
                <a:lnTo>
                  <a:pt x="160304" y="140391"/>
                </a:lnTo>
                <a:lnTo>
                  <a:pt x="161734" y="158781"/>
                </a:lnTo>
                <a:lnTo>
                  <a:pt x="160304" y="179595"/>
                </a:lnTo>
                <a:lnTo>
                  <a:pt x="156007" y="198417"/>
                </a:lnTo>
                <a:lnTo>
                  <a:pt x="148835" y="214971"/>
                </a:lnTo>
                <a:lnTo>
                  <a:pt x="145411" y="219741"/>
                </a:lnTo>
                <a:close/>
              </a:path>
              <a:path w="161925" h="255270">
                <a:moveTo>
                  <a:pt x="73247" y="254889"/>
                </a:moveTo>
                <a:lnTo>
                  <a:pt x="62088" y="254031"/>
                </a:lnTo>
                <a:lnTo>
                  <a:pt x="51482" y="251460"/>
                </a:lnTo>
                <a:lnTo>
                  <a:pt x="41448" y="247173"/>
                </a:lnTo>
                <a:lnTo>
                  <a:pt x="32004" y="241173"/>
                </a:lnTo>
                <a:lnTo>
                  <a:pt x="123304" y="241173"/>
                </a:lnTo>
                <a:lnTo>
                  <a:pt x="110013" y="248221"/>
                </a:lnTo>
                <a:lnTo>
                  <a:pt x="92702" y="253198"/>
                </a:lnTo>
                <a:lnTo>
                  <a:pt x="73247" y="254889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66323" y="395192"/>
            <a:ext cx="309880" cy="183515"/>
            <a:chOff x="1066323" y="395192"/>
            <a:chExt cx="309880" cy="18351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2442" y="395192"/>
              <a:ext cx="123539" cy="1831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323" y="398240"/>
              <a:ext cx="154114" cy="18011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491995" y="331184"/>
            <a:ext cx="967740" cy="313055"/>
            <a:chOff x="1491995" y="331184"/>
            <a:chExt cx="967740" cy="313055"/>
          </a:xfrm>
        </p:grpSpPr>
        <p:sp>
          <p:nvSpPr>
            <p:cNvPr id="12" name="object 12"/>
            <p:cNvSpPr/>
            <p:nvPr/>
          </p:nvSpPr>
          <p:spPr>
            <a:xfrm>
              <a:off x="1491995" y="398240"/>
              <a:ext cx="259715" cy="180340"/>
            </a:xfrm>
            <a:custGeom>
              <a:avLst/>
              <a:gdLst/>
              <a:ahLst/>
              <a:cxnLst/>
              <a:rect l="l" t="t" r="r" b="b"/>
              <a:pathLst>
                <a:path w="259714" h="180340">
                  <a:moveTo>
                    <a:pt x="193738" y="180117"/>
                  </a:moveTo>
                  <a:lnTo>
                    <a:pt x="178403" y="180117"/>
                  </a:lnTo>
                  <a:lnTo>
                    <a:pt x="129635" y="71723"/>
                  </a:lnTo>
                  <a:lnTo>
                    <a:pt x="82295" y="180117"/>
                  </a:lnTo>
                  <a:lnTo>
                    <a:pt x="67055" y="180117"/>
                  </a:lnTo>
                  <a:lnTo>
                    <a:pt x="0" y="0"/>
                  </a:lnTo>
                  <a:lnTo>
                    <a:pt x="44195" y="0"/>
                  </a:lnTo>
                  <a:lnTo>
                    <a:pt x="79247" y="105346"/>
                  </a:lnTo>
                  <a:lnTo>
                    <a:pt x="122015" y="0"/>
                  </a:lnTo>
                  <a:lnTo>
                    <a:pt x="137255" y="0"/>
                  </a:lnTo>
                  <a:lnTo>
                    <a:pt x="181451" y="105346"/>
                  </a:lnTo>
                  <a:lnTo>
                    <a:pt x="219646" y="0"/>
                  </a:lnTo>
                  <a:lnTo>
                    <a:pt x="259270" y="0"/>
                  </a:lnTo>
                  <a:lnTo>
                    <a:pt x="193738" y="1801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3458" y="331184"/>
              <a:ext cx="68675" cy="2426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6424" y="331184"/>
              <a:ext cx="199739" cy="2426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0455" y="395192"/>
              <a:ext cx="154019" cy="1785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03525" y="386048"/>
              <a:ext cx="156210" cy="258445"/>
            </a:xfrm>
            <a:custGeom>
              <a:avLst/>
              <a:gdLst/>
              <a:ahLst/>
              <a:cxnLst/>
              <a:rect l="l" t="t" r="r" b="b"/>
              <a:pathLst>
                <a:path w="156210" h="258445">
                  <a:moveTo>
                    <a:pt x="148783" y="18383"/>
                  </a:moveTo>
                  <a:lnTo>
                    <a:pt x="111347" y="18383"/>
                  </a:lnTo>
                  <a:lnTo>
                    <a:pt x="128111" y="0"/>
                  </a:lnTo>
                  <a:lnTo>
                    <a:pt x="148783" y="18383"/>
                  </a:lnTo>
                  <a:close/>
                </a:path>
                <a:path w="156210" h="258445">
                  <a:moveTo>
                    <a:pt x="61055" y="189261"/>
                  </a:moveTo>
                  <a:lnTo>
                    <a:pt x="48768" y="189261"/>
                  </a:lnTo>
                  <a:lnTo>
                    <a:pt x="30765" y="187283"/>
                  </a:lnTo>
                  <a:lnTo>
                    <a:pt x="17907" y="181439"/>
                  </a:lnTo>
                  <a:lnTo>
                    <a:pt x="10191" y="171862"/>
                  </a:lnTo>
                  <a:lnTo>
                    <a:pt x="7620" y="158686"/>
                  </a:lnTo>
                  <a:lnTo>
                    <a:pt x="7620" y="152590"/>
                  </a:lnTo>
                  <a:lnTo>
                    <a:pt x="9144" y="148018"/>
                  </a:lnTo>
                  <a:lnTo>
                    <a:pt x="18288" y="135826"/>
                  </a:lnTo>
                  <a:lnTo>
                    <a:pt x="30480" y="129730"/>
                  </a:lnTo>
                  <a:lnTo>
                    <a:pt x="17359" y="118584"/>
                  </a:lnTo>
                  <a:lnTo>
                    <a:pt x="7810" y="105715"/>
                  </a:lnTo>
                  <a:lnTo>
                    <a:pt x="1976" y="91114"/>
                  </a:lnTo>
                  <a:lnTo>
                    <a:pt x="0" y="74771"/>
                  </a:lnTo>
                  <a:lnTo>
                    <a:pt x="1404" y="60745"/>
                  </a:lnTo>
                  <a:lnTo>
                    <a:pt x="21336" y="27527"/>
                  </a:lnTo>
                  <a:lnTo>
                    <a:pt x="57380" y="10288"/>
                  </a:lnTo>
                  <a:lnTo>
                    <a:pt x="71723" y="9144"/>
                  </a:lnTo>
                  <a:lnTo>
                    <a:pt x="83486" y="9716"/>
                  </a:lnTo>
                  <a:lnTo>
                    <a:pt x="93821" y="11441"/>
                  </a:lnTo>
                  <a:lnTo>
                    <a:pt x="103012" y="14327"/>
                  </a:lnTo>
                  <a:lnTo>
                    <a:pt x="111347" y="18383"/>
                  </a:lnTo>
                  <a:lnTo>
                    <a:pt x="148783" y="18383"/>
                  </a:lnTo>
                  <a:lnTo>
                    <a:pt x="155638" y="24479"/>
                  </a:lnTo>
                  <a:lnTo>
                    <a:pt x="135731" y="39719"/>
                  </a:lnTo>
                  <a:lnTo>
                    <a:pt x="137733" y="42767"/>
                  </a:lnTo>
                  <a:lnTo>
                    <a:pt x="65627" y="42767"/>
                  </a:lnTo>
                  <a:lnTo>
                    <a:pt x="56483" y="45815"/>
                  </a:lnTo>
                  <a:lnTo>
                    <a:pt x="51816" y="51911"/>
                  </a:lnTo>
                  <a:lnTo>
                    <a:pt x="45720" y="58007"/>
                  </a:lnTo>
                  <a:lnTo>
                    <a:pt x="42748" y="65436"/>
                  </a:lnTo>
                  <a:lnTo>
                    <a:pt x="42783" y="76295"/>
                  </a:lnTo>
                  <a:lnTo>
                    <a:pt x="43219" y="82239"/>
                  </a:lnTo>
                  <a:lnTo>
                    <a:pt x="74771" y="108394"/>
                  </a:lnTo>
                  <a:lnTo>
                    <a:pt x="138960" y="108394"/>
                  </a:lnTo>
                  <a:lnTo>
                    <a:pt x="136112" y="113893"/>
                  </a:lnTo>
                  <a:lnTo>
                    <a:pt x="128111" y="123634"/>
                  </a:lnTo>
                  <a:lnTo>
                    <a:pt x="118395" y="131635"/>
                  </a:lnTo>
                  <a:lnTo>
                    <a:pt x="107537" y="137350"/>
                  </a:lnTo>
                  <a:lnTo>
                    <a:pt x="96869" y="140398"/>
                  </a:lnTo>
                  <a:lnTo>
                    <a:pt x="59531" y="140398"/>
                  </a:lnTo>
                  <a:lnTo>
                    <a:pt x="54959" y="143446"/>
                  </a:lnTo>
                  <a:lnTo>
                    <a:pt x="50292" y="144970"/>
                  </a:lnTo>
                  <a:lnTo>
                    <a:pt x="47244" y="148018"/>
                  </a:lnTo>
                  <a:lnTo>
                    <a:pt x="47244" y="155638"/>
                  </a:lnTo>
                  <a:lnTo>
                    <a:pt x="50292" y="157162"/>
                  </a:lnTo>
                  <a:lnTo>
                    <a:pt x="125680" y="157162"/>
                  </a:lnTo>
                  <a:lnTo>
                    <a:pt x="140731" y="164258"/>
                  </a:lnTo>
                  <a:lnTo>
                    <a:pt x="151908" y="179031"/>
                  </a:lnTo>
                  <a:lnTo>
                    <a:pt x="153190" y="186213"/>
                  </a:lnTo>
                  <a:lnTo>
                    <a:pt x="79343" y="186213"/>
                  </a:lnTo>
                  <a:lnTo>
                    <a:pt x="61055" y="189261"/>
                  </a:lnTo>
                  <a:close/>
                </a:path>
                <a:path w="156210" h="258445">
                  <a:moveTo>
                    <a:pt x="138960" y="108394"/>
                  </a:moveTo>
                  <a:lnTo>
                    <a:pt x="83915" y="108394"/>
                  </a:lnTo>
                  <a:lnTo>
                    <a:pt x="91535" y="105346"/>
                  </a:lnTo>
                  <a:lnTo>
                    <a:pt x="96107" y="99250"/>
                  </a:lnTo>
                  <a:lnTo>
                    <a:pt x="103689" y="65436"/>
                  </a:lnTo>
                  <a:lnTo>
                    <a:pt x="102203" y="58007"/>
                  </a:lnTo>
                  <a:lnTo>
                    <a:pt x="90011" y="45815"/>
                  </a:lnTo>
                  <a:lnTo>
                    <a:pt x="83915" y="42767"/>
                  </a:lnTo>
                  <a:lnTo>
                    <a:pt x="137733" y="42767"/>
                  </a:lnTo>
                  <a:lnTo>
                    <a:pt x="140612" y="47148"/>
                  </a:lnTo>
                  <a:lnTo>
                    <a:pt x="143922" y="55721"/>
                  </a:lnTo>
                  <a:lnTo>
                    <a:pt x="145803" y="65436"/>
                  </a:lnTo>
                  <a:lnTo>
                    <a:pt x="146399" y="76295"/>
                  </a:lnTo>
                  <a:lnTo>
                    <a:pt x="145256" y="90375"/>
                  </a:lnTo>
                  <a:lnTo>
                    <a:pt x="141827" y="102858"/>
                  </a:lnTo>
                  <a:lnTo>
                    <a:pt x="138960" y="108394"/>
                  </a:lnTo>
                  <a:close/>
                </a:path>
                <a:path w="156210" h="258445">
                  <a:moveTo>
                    <a:pt x="82391" y="141922"/>
                  </a:moveTo>
                  <a:lnTo>
                    <a:pt x="74771" y="141922"/>
                  </a:lnTo>
                  <a:lnTo>
                    <a:pt x="70199" y="140398"/>
                  </a:lnTo>
                  <a:lnTo>
                    <a:pt x="96869" y="140398"/>
                  </a:lnTo>
                  <a:lnTo>
                    <a:pt x="95535" y="140779"/>
                  </a:lnTo>
                  <a:lnTo>
                    <a:pt x="82391" y="141922"/>
                  </a:lnTo>
                  <a:close/>
                </a:path>
                <a:path w="156210" h="258445">
                  <a:moveTo>
                    <a:pt x="125680" y="157162"/>
                  </a:moveTo>
                  <a:lnTo>
                    <a:pt x="62579" y="157162"/>
                  </a:lnTo>
                  <a:lnTo>
                    <a:pt x="67151" y="155638"/>
                  </a:lnTo>
                  <a:lnTo>
                    <a:pt x="76295" y="154114"/>
                  </a:lnTo>
                  <a:lnTo>
                    <a:pt x="83915" y="152590"/>
                  </a:lnTo>
                  <a:lnTo>
                    <a:pt x="96107" y="152590"/>
                  </a:lnTo>
                  <a:lnTo>
                    <a:pt x="122125" y="155486"/>
                  </a:lnTo>
                  <a:lnTo>
                    <a:pt x="125680" y="157162"/>
                  </a:lnTo>
                  <a:close/>
                </a:path>
                <a:path w="156210" h="258445">
                  <a:moveTo>
                    <a:pt x="150970" y="221265"/>
                  </a:moveTo>
                  <a:lnTo>
                    <a:pt x="74771" y="221265"/>
                  </a:lnTo>
                  <a:lnTo>
                    <a:pt x="83367" y="220956"/>
                  </a:lnTo>
                  <a:lnTo>
                    <a:pt x="90963" y="219932"/>
                  </a:lnTo>
                  <a:lnTo>
                    <a:pt x="97702" y="218051"/>
                  </a:lnTo>
                  <a:lnTo>
                    <a:pt x="103727" y="215169"/>
                  </a:lnTo>
                  <a:lnTo>
                    <a:pt x="111347" y="212121"/>
                  </a:lnTo>
                  <a:lnTo>
                    <a:pt x="115919" y="207549"/>
                  </a:lnTo>
                  <a:lnTo>
                    <a:pt x="115919" y="201453"/>
                  </a:lnTo>
                  <a:lnTo>
                    <a:pt x="114228" y="194571"/>
                  </a:lnTo>
                  <a:lnTo>
                    <a:pt x="109251" y="189833"/>
                  </a:lnTo>
                  <a:lnTo>
                    <a:pt x="101131" y="187094"/>
                  </a:lnTo>
                  <a:lnTo>
                    <a:pt x="90011" y="186213"/>
                  </a:lnTo>
                  <a:lnTo>
                    <a:pt x="153190" y="186213"/>
                  </a:lnTo>
                  <a:lnTo>
                    <a:pt x="155638" y="199929"/>
                  </a:lnTo>
                  <a:lnTo>
                    <a:pt x="154194" y="212813"/>
                  </a:lnTo>
                  <a:lnTo>
                    <a:pt x="150970" y="221265"/>
                  </a:lnTo>
                  <a:close/>
                </a:path>
                <a:path w="156210" h="258445">
                  <a:moveTo>
                    <a:pt x="74771" y="257937"/>
                  </a:moveTo>
                  <a:lnTo>
                    <a:pt x="54713" y="256268"/>
                  </a:lnTo>
                  <a:lnTo>
                    <a:pt x="35825" y="251448"/>
                  </a:lnTo>
                  <a:lnTo>
                    <a:pt x="18098" y="243752"/>
                  </a:lnTo>
                  <a:lnTo>
                    <a:pt x="1524" y="233457"/>
                  </a:lnTo>
                  <a:lnTo>
                    <a:pt x="27432" y="201453"/>
                  </a:lnTo>
                  <a:lnTo>
                    <a:pt x="38257" y="210335"/>
                  </a:lnTo>
                  <a:lnTo>
                    <a:pt x="49958" y="216503"/>
                  </a:lnTo>
                  <a:lnTo>
                    <a:pt x="62230" y="220098"/>
                  </a:lnTo>
                  <a:lnTo>
                    <a:pt x="74771" y="221265"/>
                  </a:lnTo>
                  <a:lnTo>
                    <a:pt x="150970" y="221265"/>
                  </a:lnTo>
                  <a:lnTo>
                    <a:pt x="149875" y="224135"/>
                  </a:lnTo>
                  <a:lnTo>
                    <a:pt x="119776" y="248935"/>
                  </a:lnTo>
                  <a:lnTo>
                    <a:pt x="91106" y="256841"/>
                  </a:lnTo>
                  <a:lnTo>
                    <a:pt x="74771" y="25793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9233" y="2891789"/>
            <a:ext cx="94583" cy="94583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090707" y="2789491"/>
            <a:ext cx="473075" cy="245745"/>
            <a:chOff x="1090707" y="2789491"/>
            <a:chExt cx="473075" cy="245745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0707" y="2789491"/>
              <a:ext cx="151066" cy="24269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5302" y="2856642"/>
              <a:ext cx="143446" cy="17859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9228" y="2853594"/>
              <a:ext cx="114395" cy="181641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78019" y="2791015"/>
            <a:ext cx="320421" cy="244221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2045684" y="2853594"/>
            <a:ext cx="415290" cy="182245"/>
            <a:chOff x="2045684" y="2853594"/>
            <a:chExt cx="415290" cy="182245"/>
          </a:xfrm>
        </p:grpSpPr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45684" y="2853594"/>
              <a:ext cx="279177" cy="18164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46198" y="2853594"/>
              <a:ext cx="114490" cy="181641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1203960" y="3363467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510283" y="3244214"/>
            <a:ext cx="1455420" cy="255270"/>
            <a:chOff x="1510283" y="3244214"/>
            <a:chExt cx="1455420" cy="255270"/>
          </a:xfrm>
        </p:grpSpPr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10283" y="3248787"/>
              <a:ext cx="446913" cy="20297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77104" y="3261074"/>
              <a:ext cx="244030" cy="19069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50090" y="3299174"/>
              <a:ext cx="88487" cy="14954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362200" y="3355848"/>
              <a:ext cx="59690" cy="24765"/>
            </a:xfrm>
            <a:custGeom>
              <a:avLst/>
              <a:gdLst/>
              <a:ahLst/>
              <a:cxnLst/>
              <a:rect l="l" t="t" r="r" b="b"/>
              <a:pathLst>
                <a:path w="59689" h="24764">
                  <a:moveTo>
                    <a:pt x="59436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59436" y="0"/>
                  </a:lnTo>
                  <a:lnTo>
                    <a:pt x="59436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53068" y="3244214"/>
              <a:ext cx="166211" cy="2075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48331" y="3302222"/>
              <a:ext cx="118967" cy="14954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94730" y="3261074"/>
              <a:ext cx="93059" cy="19069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918269" y="3410616"/>
              <a:ext cx="47625" cy="88900"/>
            </a:xfrm>
            <a:custGeom>
              <a:avLst/>
              <a:gdLst/>
              <a:ahLst/>
              <a:cxnLst/>
              <a:rect l="l" t="t" r="r" b="b"/>
              <a:pathLst>
                <a:path w="47625" h="88900">
                  <a:moveTo>
                    <a:pt x="7619" y="88487"/>
                  </a:moveTo>
                  <a:lnTo>
                    <a:pt x="0" y="77819"/>
                  </a:lnTo>
                  <a:lnTo>
                    <a:pt x="10056" y="68946"/>
                  </a:lnTo>
                  <a:lnTo>
                    <a:pt x="17228" y="60626"/>
                  </a:lnTo>
                  <a:lnTo>
                    <a:pt x="21525" y="52878"/>
                  </a:lnTo>
                  <a:lnTo>
                    <a:pt x="22955" y="45719"/>
                  </a:lnTo>
                  <a:lnTo>
                    <a:pt x="22955" y="36575"/>
                  </a:lnTo>
                  <a:lnTo>
                    <a:pt x="19907" y="33527"/>
                  </a:lnTo>
                  <a:lnTo>
                    <a:pt x="12191" y="28955"/>
                  </a:lnTo>
                  <a:lnTo>
                    <a:pt x="7619" y="24383"/>
                  </a:lnTo>
                  <a:lnTo>
                    <a:pt x="7619" y="12191"/>
                  </a:lnTo>
                  <a:lnTo>
                    <a:pt x="9143" y="7619"/>
                  </a:lnTo>
                  <a:lnTo>
                    <a:pt x="13715" y="4571"/>
                  </a:lnTo>
                  <a:lnTo>
                    <a:pt x="16859" y="1523"/>
                  </a:lnTo>
                  <a:lnTo>
                    <a:pt x="21431" y="0"/>
                  </a:lnTo>
                  <a:lnTo>
                    <a:pt x="32099" y="0"/>
                  </a:lnTo>
                  <a:lnTo>
                    <a:pt x="36671" y="3047"/>
                  </a:lnTo>
                  <a:lnTo>
                    <a:pt x="44291" y="10667"/>
                  </a:lnTo>
                  <a:lnTo>
                    <a:pt x="47339" y="16763"/>
                  </a:lnTo>
                  <a:lnTo>
                    <a:pt x="47339" y="22859"/>
                  </a:lnTo>
                  <a:lnTo>
                    <a:pt x="34288" y="62300"/>
                  </a:lnTo>
                  <a:lnTo>
                    <a:pt x="18247" y="79389"/>
                  </a:lnTo>
                  <a:lnTo>
                    <a:pt x="7619" y="88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087624" y="3242691"/>
            <a:ext cx="725805" cy="209550"/>
            <a:chOff x="3087624" y="3242691"/>
            <a:chExt cx="725805" cy="209550"/>
          </a:xfrm>
        </p:grpSpPr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87624" y="3244214"/>
              <a:ext cx="111347" cy="20754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231070" y="3242691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240"/>
                  </a:lnTo>
                  <a:lnTo>
                    <a:pt x="12573" y="197834"/>
                  </a:lnTo>
                  <a:lnTo>
                    <a:pt x="3143" y="183999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925"/>
                  </a:lnTo>
                  <a:lnTo>
                    <a:pt x="28956" y="174021"/>
                  </a:lnTo>
                  <a:lnTo>
                    <a:pt x="38100" y="183165"/>
                  </a:lnTo>
                  <a:lnTo>
                    <a:pt x="44195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02698" y="3299174"/>
              <a:ext cx="418052" cy="15259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752088" y="3355848"/>
              <a:ext cx="60960" cy="24765"/>
            </a:xfrm>
            <a:custGeom>
              <a:avLst/>
              <a:gdLst/>
              <a:ahLst/>
              <a:cxnLst/>
              <a:rect l="l" t="t" r="r" b="b"/>
              <a:pathLst>
                <a:path w="60960" h="24764">
                  <a:moveTo>
                    <a:pt x="60959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60959" y="0"/>
                  </a:lnTo>
                  <a:lnTo>
                    <a:pt x="60959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858767" y="3247644"/>
            <a:ext cx="187325" cy="201295"/>
            <a:chOff x="3858767" y="3247644"/>
            <a:chExt cx="187325" cy="201295"/>
          </a:xfrm>
        </p:grpSpPr>
        <p:sp>
          <p:nvSpPr>
            <p:cNvPr id="42" name="object 42"/>
            <p:cNvSpPr/>
            <p:nvPr/>
          </p:nvSpPr>
          <p:spPr>
            <a:xfrm>
              <a:off x="3858767" y="3247644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5">
                  <a:moveTo>
                    <a:pt x="27432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929729" y="3299174"/>
              <a:ext cx="115919" cy="149542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4173759" y="3244214"/>
            <a:ext cx="651510" cy="262890"/>
            <a:chOff x="4173759" y="3244214"/>
            <a:chExt cx="651510" cy="262890"/>
          </a:xfrm>
        </p:grpSpPr>
        <p:sp>
          <p:nvSpPr>
            <p:cNvPr id="45" name="object 45"/>
            <p:cNvSpPr/>
            <p:nvPr/>
          </p:nvSpPr>
          <p:spPr>
            <a:xfrm>
              <a:off x="4173759" y="3247263"/>
              <a:ext cx="58419" cy="259715"/>
            </a:xfrm>
            <a:custGeom>
              <a:avLst/>
              <a:gdLst/>
              <a:ahLst/>
              <a:cxnLst/>
              <a:rect l="l" t="t" r="r" b="b"/>
              <a:pathLst>
                <a:path w="58420" h="259714">
                  <a:moveTo>
                    <a:pt x="58007" y="259461"/>
                  </a:moveTo>
                  <a:lnTo>
                    <a:pt x="23931" y="221701"/>
                  </a:lnTo>
                  <a:lnTo>
                    <a:pt x="8398" y="185902"/>
                  </a:lnTo>
                  <a:lnTo>
                    <a:pt x="882" y="146382"/>
                  </a:lnTo>
                  <a:lnTo>
                    <a:pt x="0" y="125158"/>
                  </a:lnTo>
                  <a:lnTo>
                    <a:pt x="1120" y="106630"/>
                  </a:lnTo>
                  <a:lnTo>
                    <a:pt x="9684" y="68968"/>
                  </a:lnTo>
                  <a:lnTo>
                    <a:pt x="26288" y="32669"/>
                  </a:lnTo>
                  <a:lnTo>
                    <a:pt x="58007" y="0"/>
                  </a:lnTo>
                  <a:lnTo>
                    <a:pt x="58007" y="10763"/>
                  </a:lnTo>
                  <a:lnTo>
                    <a:pt x="46005" y="32495"/>
                  </a:lnTo>
                  <a:lnTo>
                    <a:pt x="37433" y="58816"/>
                  </a:lnTo>
                  <a:lnTo>
                    <a:pt x="32289" y="89710"/>
                  </a:lnTo>
                  <a:lnTo>
                    <a:pt x="30575" y="125158"/>
                  </a:lnTo>
                  <a:lnTo>
                    <a:pt x="32289" y="166114"/>
                  </a:lnTo>
                  <a:lnTo>
                    <a:pt x="37433" y="199774"/>
                  </a:lnTo>
                  <a:lnTo>
                    <a:pt x="46005" y="226273"/>
                  </a:lnTo>
                  <a:lnTo>
                    <a:pt x="58007" y="245744"/>
                  </a:lnTo>
                  <a:lnTo>
                    <a:pt x="58007" y="2594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51578" y="3244214"/>
              <a:ext cx="375285" cy="20754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48199" y="3244214"/>
              <a:ext cx="112966" cy="20754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797551" y="3247643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5">
                  <a:moveTo>
                    <a:pt x="27432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4875561" y="3247263"/>
            <a:ext cx="58419" cy="259715"/>
          </a:xfrm>
          <a:custGeom>
            <a:avLst/>
            <a:gdLst/>
            <a:ahLst/>
            <a:cxnLst/>
            <a:rect l="l" t="t" r="r" b="b"/>
            <a:pathLst>
              <a:path w="58420" h="259714">
                <a:moveTo>
                  <a:pt x="0" y="259461"/>
                </a:moveTo>
                <a:lnTo>
                  <a:pt x="0" y="245745"/>
                </a:lnTo>
                <a:lnTo>
                  <a:pt x="11763" y="226273"/>
                </a:lnTo>
                <a:lnTo>
                  <a:pt x="19812" y="199774"/>
                </a:lnTo>
                <a:lnTo>
                  <a:pt x="24431" y="166114"/>
                </a:lnTo>
                <a:lnTo>
                  <a:pt x="25908" y="125158"/>
                </a:lnTo>
                <a:lnTo>
                  <a:pt x="24431" y="89710"/>
                </a:lnTo>
                <a:lnTo>
                  <a:pt x="19812" y="58816"/>
                </a:lnTo>
                <a:lnTo>
                  <a:pt x="11763" y="32495"/>
                </a:lnTo>
                <a:lnTo>
                  <a:pt x="0" y="10763"/>
                </a:lnTo>
                <a:lnTo>
                  <a:pt x="0" y="0"/>
                </a:lnTo>
                <a:lnTo>
                  <a:pt x="31075" y="32669"/>
                </a:lnTo>
                <a:lnTo>
                  <a:pt x="47625" y="68968"/>
                </a:lnTo>
                <a:lnTo>
                  <a:pt x="56769" y="106630"/>
                </a:lnTo>
                <a:lnTo>
                  <a:pt x="57912" y="125158"/>
                </a:lnTo>
                <a:lnTo>
                  <a:pt x="57030" y="146382"/>
                </a:lnTo>
                <a:lnTo>
                  <a:pt x="49553" y="185902"/>
                </a:lnTo>
                <a:lnTo>
                  <a:pt x="34075" y="221701"/>
                </a:lnTo>
                <a:lnTo>
                  <a:pt x="12882" y="249172"/>
                </a:lnTo>
                <a:lnTo>
                  <a:pt x="0" y="259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03960" y="3765803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1510283" y="3651694"/>
            <a:ext cx="911860" cy="203200"/>
            <a:chOff x="1510283" y="3651694"/>
            <a:chExt cx="911860" cy="203200"/>
          </a:xfrm>
        </p:grpSpPr>
        <p:pic>
          <p:nvPicPr>
            <p:cNvPr id="52" name="object 5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10283" y="3651694"/>
              <a:ext cx="330993" cy="20297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61089" y="3702081"/>
              <a:ext cx="96107" cy="15259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77104" y="3663886"/>
              <a:ext cx="245554" cy="19078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251614" y="3702081"/>
              <a:ext cx="88487" cy="14954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362200" y="3758184"/>
              <a:ext cx="59690" cy="24765"/>
            </a:xfrm>
            <a:custGeom>
              <a:avLst/>
              <a:gdLst/>
              <a:ahLst/>
              <a:cxnLst/>
              <a:rect l="l" t="t" r="r" b="b"/>
              <a:pathLst>
                <a:path w="59689" h="24764">
                  <a:moveTo>
                    <a:pt x="59436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59436" y="0"/>
                  </a:lnTo>
                  <a:lnTo>
                    <a:pt x="59436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2467356" y="3649980"/>
            <a:ext cx="275590" cy="252095"/>
            <a:chOff x="2467356" y="3649980"/>
            <a:chExt cx="275590" cy="252095"/>
          </a:xfrm>
        </p:grpSpPr>
        <p:sp>
          <p:nvSpPr>
            <p:cNvPr id="58" name="object 58"/>
            <p:cNvSpPr/>
            <p:nvPr/>
          </p:nvSpPr>
          <p:spPr>
            <a:xfrm>
              <a:off x="2467356" y="3649980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5">
                  <a:moveTo>
                    <a:pt x="27432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538412" y="3702081"/>
              <a:ext cx="116014" cy="149542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695575" y="3813429"/>
              <a:ext cx="47625" cy="88900"/>
            </a:xfrm>
            <a:custGeom>
              <a:avLst/>
              <a:gdLst/>
              <a:ahLst/>
              <a:cxnLst/>
              <a:rect l="l" t="t" r="r" b="b"/>
              <a:pathLst>
                <a:path w="47625" h="88900">
                  <a:moveTo>
                    <a:pt x="6095" y="88487"/>
                  </a:moveTo>
                  <a:lnTo>
                    <a:pt x="0" y="77819"/>
                  </a:lnTo>
                  <a:lnTo>
                    <a:pt x="10001" y="68960"/>
                  </a:lnTo>
                  <a:lnTo>
                    <a:pt x="17144" y="60674"/>
                  </a:lnTo>
                  <a:lnTo>
                    <a:pt x="21431" y="52958"/>
                  </a:lnTo>
                  <a:lnTo>
                    <a:pt x="22859" y="45815"/>
                  </a:lnTo>
                  <a:lnTo>
                    <a:pt x="22859" y="41243"/>
                  </a:lnTo>
                  <a:lnTo>
                    <a:pt x="21335" y="38195"/>
                  </a:lnTo>
                  <a:lnTo>
                    <a:pt x="19811" y="33623"/>
                  </a:lnTo>
                  <a:lnTo>
                    <a:pt x="10667" y="29051"/>
                  </a:lnTo>
                  <a:lnTo>
                    <a:pt x="7619" y="24479"/>
                  </a:lnTo>
                  <a:lnTo>
                    <a:pt x="7619" y="12191"/>
                  </a:lnTo>
                  <a:lnTo>
                    <a:pt x="9143" y="9143"/>
                  </a:lnTo>
                  <a:lnTo>
                    <a:pt x="16763" y="1523"/>
                  </a:lnTo>
                  <a:lnTo>
                    <a:pt x="21335" y="0"/>
                  </a:lnTo>
                  <a:lnTo>
                    <a:pt x="32003" y="0"/>
                  </a:lnTo>
                  <a:lnTo>
                    <a:pt x="36575" y="3047"/>
                  </a:lnTo>
                  <a:lnTo>
                    <a:pt x="41147" y="7619"/>
                  </a:lnTo>
                  <a:lnTo>
                    <a:pt x="47339" y="16763"/>
                  </a:lnTo>
                  <a:lnTo>
                    <a:pt x="47339" y="22955"/>
                  </a:lnTo>
                  <a:lnTo>
                    <a:pt x="34170" y="62984"/>
                  </a:lnTo>
                  <a:lnTo>
                    <a:pt x="17549" y="79605"/>
                  </a:lnTo>
                  <a:lnTo>
                    <a:pt x="6095" y="88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2867977" y="3645503"/>
            <a:ext cx="1193165" cy="209550"/>
            <a:chOff x="2867977" y="3645503"/>
            <a:chExt cx="1193165" cy="209550"/>
          </a:xfrm>
        </p:grpSpPr>
        <p:pic>
          <p:nvPicPr>
            <p:cNvPr id="62" name="object 6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867977" y="3647122"/>
              <a:ext cx="112871" cy="20754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011328" y="3645503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292" y="209073"/>
                  </a:moveTo>
                  <a:lnTo>
                    <a:pt x="28289" y="206240"/>
                  </a:lnTo>
                  <a:lnTo>
                    <a:pt x="12573" y="197834"/>
                  </a:lnTo>
                  <a:lnTo>
                    <a:pt x="3143" y="183999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925"/>
                  </a:lnTo>
                  <a:lnTo>
                    <a:pt x="28956" y="174021"/>
                  </a:lnTo>
                  <a:lnTo>
                    <a:pt x="38100" y="183165"/>
                  </a:lnTo>
                  <a:lnTo>
                    <a:pt x="44195" y="186213"/>
                  </a:lnTo>
                  <a:lnTo>
                    <a:pt x="50292" y="186213"/>
                  </a:lnTo>
                  <a:lnTo>
                    <a:pt x="50292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84575" y="3702081"/>
              <a:ext cx="416432" cy="15259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532631" y="3758184"/>
              <a:ext cx="59690" cy="24765"/>
            </a:xfrm>
            <a:custGeom>
              <a:avLst/>
              <a:gdLst/>
              <a:ahLst/>
              <a:cxnLst/>
              <a:rect l="l" t="t" r="r" b="b"/>
              <a:pathLst>
                <a:path w="59689" h="24764">
                  <a:moveTo>
                    <a:pt x="59435" y="24383"/>
                  </a:moveTo>
                  <a:lnTo>
                    <a:pt x="0" y="24383"/>
                  </a:lnTo>
                  <a:lnTo>
                    <a:pt x="0" y="0"/>
                  </a:lnTo>
                  <a:lnTo>
                    <a:pt x="59435" y="0"/>
                  </a:lnTo>
                  <a:lnTo>
                    <a:pt x="59435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624643" y="3647122"/>
              <a:ext cx="167735" cy="20754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819905" y="3705129"/>
              <a:ext cx="118967" cy="14954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966305" y="3663886"/>
              <a:ext cx="94583" cy="190785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4173759" y="3647122"/>
            <a:ext cx="760095" cy="264160"/>
            <a:chOff x="4173759" y="3647122"/>
            <a:chExt cx="760095" cy="264160"/>
          </a:xfrm>
        </p:grpSpPr>
        <p:sp>
          <p:nvSpPr>
            <p:cNvPr id="70" name="object 70"/>
            <p:cNvSpPr/>
            <p:nvPr/>
          </p:nvSpPr>
          <p:spPr>
            <a:xfrm>
              <a:off x="4173759" y="3650170"/>
              <a:ext cx="58419" cy="260985"/>
            </a:xfrm>
            <a:custGeom>
              <a:avLst/>
              <a:gdLst/>
              <a:ahLst/>
              <a:cxnLst/>
              <a:rect l="l" t="t" r="r" b="b"/>
              <a:pathLst>
                <a:path w="58420" h="260985">
                  <a:moveTo>
                    <a:pt x="58007" y="260984"/>
                  </a:moveTo>
                  <a:lnTo>
                    <a:pt x="23931" y="221672"/>
                  </a:lnTo>
                  <a:lnTo>
                    <a:pt x="8398" y="186492"/>
                  </a:lnTo>
                  <a:lnTo>
                    <a:pt x="882" y="146543"/>
                  </a:lnTo>
                  <a:lnTo>
                    <a:pt x="0" y="125158"/>
                  </a:lnTo>
                  <a:lnTo>
                    <a:pt x="1120" y="106577"/>
                  </a:lnTo>
                  <a:lnTo>
                    <a:pt x="9684" y="68914"/>
                  </a:lnTo>
                  <a:lnTo>
                    <a:pt x="26288" y="32615"/>
                  </a:lnTo>
                  <a:lnTo>
                    <a:pt x="58007" y="0"/>
                  </a:lnTo>
                  <a:lnTo>
                    <a:pt x="58007" y="10668"/>
                  </a:lnTo>
                  <a:lnTo>
                    <a:pt x="46005" y="32401"/>
                  </a:lnTo>
                  <a:lnTo>
                    <a:pt x="37433" y="58733"/>
                  </a:lnTo>
                  <a:lnTo>
                    <a:pt x="32289" y="89655"/>
                  </a:lnTo>
                  <a:lnTo>
                    <a:pt x="30575" y="125158"/>
                  </a:lnTo>
                  <a:lnTo>
                    <a:pt x="32289" y="166313"/>
                  </a:lnTo>
                  <a:lnTo>
                    <a:pt x="37433" y="200298"/>
                  </a:lnTo>
                  <a:lnTo>
                    <a:pt x="46005" y="226836"/>
                  </a:lnTo>
                  <a:lnTo>
                    <a:pt x="58007" y="245649"/>
                  </a:lnTo>
                  <a:lnTo>
                    <a:pt x="58007" y="260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253197" y="3651694"/>
              <a:ext cx="195262" cy="202977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472939" y="3649979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5">
                  <a:moveTo>
                    <a:pt x="27432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536852" y="3647122"/>
              <a:ext cx="112871" cy="20754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669631" y="3647122"/>
              <a:ext cx="167735" cy="207549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4875561" y="3650170"/>
              <a:ext cx="58419" cy="260985"/>
            </a:xfrm>
            <a:custGeom>
              <a:avLst/>
              <a:gdLst/>
              <a:ahLst/>
              <a:cxnLst/>
              <a:rect l="l" t="t" r="r" b="b"/>
              <a:pathLst>
                <a:path w="58420" h="260985">
                  <a:moveTo>
                    <a:pt x="0" y="260985"/>
                  </a:moveTo>
                  <a:lnTo>
                    <a:pt x="0" y="245649"/>
                  </a:lnTo>
                  <a:lnTo>
                    <a:pt x="11120" y="226836"/>
                  </a:lnTo>
                  <a:lnTo>
                    <a:pt x="19240" y="200298"/>
                  </a:lnTo>
                  <a:lnTo>
                    <a:pt x="24217" y="166313"/>
                  </a:lnTo>
                  <a:lnTo>
                    <a:pt x="25908" y="125158"/>
                  </a:lnTo>
                  <a:lnTo>
                    <a:pt x="24217" y="89655"/>
                  </a:lnTo>
                  <a:lnTo>
                    <a:pt x="19240" y="58733"/>
                  </a:lnTo>
                  <a:lnTo>
                    <a:pt x="11120" y="32401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31075" y="32615"/>
                  </a:lnTo>
                  <a:lnTo>
                    <a:pt x="47625" y="68914"/>
                  </a:lnTo>
                  <a:lnTo>
                    <a:pt x="56769" y="106577"/>
                  </a:lnTo>
                  <a:lnTo>
                    <a:pt x="57912" y="125158"/>
                  </a:lnTo>
                  <a:lnTo>
                    <a:pt x="56816" y="146543"/>
                  </a:lnTo>
                  <a:lnTo>
                    <a:pt x="48910" y="186492"/>
                  </a:lnTo>
                  <a:lnTo>
                    <a:pt x="34075" y="221672"/>
                  </a:lnTo>
                  <a:lnTo>
                    <a:pt x="12882" y="249761"/>
                  </a:lnTo>
                  <a:lnTo>
                    <a:pt x="0" y="260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/>
          <p:nvPr/>
        </p:nvSpPr>
        <p:spPr>
          <a:xfrm>
            <a:off x="1203960" y="4169664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" name="object 77"/>
          <p:cNvGrpSpPr/>
          <p:nvPr/>
        </p:nvGrpSpPr>
        <p:grpSpPr>
          <a:xfrm>
            <a:off x="1517904" y="4051458"/>
            <a:ext cx="852805" cy="260985"/>
            <a:chOff x="1517904" y="4051458"/>
            <a:chExt cx="852805" cy="260985"/>
          </a:xfrm>
        </p:grpSpPr>
        <p:pic>
          <p:nvPicPr>
            <p:cNvPr id="78" name="object 7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17904" y="4051458"/>
              <a:ext cx="366141" cy="26098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903856" y="4068318"/>
              <a:ext cx="244030" cy="18916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175319" y="4104894"/>
              <a:ext cx="195262" cy="149542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2480500" y="4048410"/>
            <a:ext cx="671195" cy="209550"/>
            <a:chOff x="2480500" y="4048410"/>
            <a:chExt cx="671195" cy="209550"/>
          </a:xfrm>
        </p:grpSpPr>
        <p:pic>
          <p:nvPicPr>
            <p:cNvPr id="82" name="object 8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480500" y="4051458"/>
              <a:ext cx="146399" cy="206025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2657474" y="4048410"/>
              <a:ext cx="52069" cy="209550"/>
            </a:xfrm>
            <a:custGeom>
              <a:avLst/>
              <a:gdLst/>
              <a:ahLst/>
              <a:cxnLst/>
              <a:rect l="l" t="t" r="r" b="b"/>
              <a:pathLst>
                <a:path w="52069" h="209550">
                  <a:moveTo>
                    <a:pt x="51816" y="209073"/>
                  </a:moveTo>
                  <a:lnTo>
                    <a:pt x="29575" y="206240"/>
                  </a:lnTo>
                  <a:lnTo>
                    <a:pt x="13335" y="197834"/>
                  </a:lnTo>
                  <a:lnTo>
                    <a:pt x="3381" y="183999"/>
                  </a:lnTo>
                  <a:lnTo>
                    <a:pt x="0" y="16487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167925"/>
                  </a:lnTo>
                  <a:lnTo>
                    <a:pt x="28956" y="174021"/>
                  </a:lnTo>
                  <a:lnTo>
                    <a:pt x="38100" y="183165"/>
                  </a:lnTo>
                  <a:lnTo>
                    <a:pt x="44195" y="186213"/>
                  </a:lnTo>
                  <a:lnTo>
                    <a:pt x="51816" y="186213"/>
                  </a:lnTo>
                  <a:lnTo>
                    <a:pt x="51816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729102" y="4104893"/>
              <a:ext cx="271557" cy="15259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028092" y="4048410"/>
              <a:ext cx="123539" cy="206025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3260026" y="4051458"/>
            <a:ext cx="765810" cy="262890"/>
            <a:chOff x="3260026" y="4051458"/>
            <a:chExt cx="765810" cy="262890"/>
          </a:xfrm>
        </p:grpSpPr>
        <p:sp>
          <p:nvSpPr>
            <p:cNvPr id="87" name="object 87"/>
            <p:cNvSpPr/>
            <p:nvPr/>
          </p:nvSpPr>
          <p:spPr>
            <a:xfrm>
              <a:off x="3260026" y="4053077"/>
              <a:ext cx="58419" cy="260985"/>
            </a:xfrm>
            <a:custGeom>
              <a:avLst/>
              <a:gdLst/>
              <a:ahLst/>
              <a:cxnLst/>
              <a:rect l="l" t="t" r="r" b="b"/>
              <a:pathLst>
                <a:path w="58420" h="260985">
                  <a:moveTo>
                    <a:pt x="58007" y="260889"/>
                  </a:moveTo>
                  <a:lnTo>
                    <a:pt x="23194" y="221630"/>
                  </a:lnTo>
                  <a:lnTo>
                    <a:pt x="8358" y="186450"/>
                  </a:lnTo>
                  <a:lnTo>
                    <a:pt x="881" y="146501"/>
                  </a:lnTo>
                  <a:lnTo>
                    <a:pt x="0" y="125063"/>
                  </a:lnTo>
                  <a:lnTo>
                    <a:pt x="904" y="106535"/>
                  </a:lnTo>
                  <a:lnTo>
                    <a:pt x="9001" y="68873"/>
                  </a:lnTo>
                  <a:lnTo>
                    <a:pt x="26195" y="32575"/>
                  </a:lnTo>
                  <a:lnTo>
                    <a:pt x="58007" y="0"/>
                  </a:lnTo>
                  <a:lnTo>
                    <a:pt x="58007" y="10668"/>
                  </a:lnTo>
                  <a:lnTo>
                    <a:pt x="45950" y="32399"/>
                  </a:lnTo>
                  <a:lnTo>
                    <a:pt x="37349" y="58721"/>
                  </a:lnTo>
                  <a:lnTo>
                    <a:pt x="32195" y="89615"/>
                  </a:lnTo>
                  <a:lnTo>
                    <a:pt x="30479" y="125063"/>
                  </a:lnTo>
                  <a:lnTo>
                    <a:pt x="32195" y="166233"/>
                  </a:lnTo>
                  <a:lnTo>
                    <a:pt x="37349" y="200251"/>
                  </a:lnTo>
                  <a:lnTo>
                    <a:pt x="45950" y="226821"/>
                  </a:lnTo>
                  <a:lnTo>
                    <a:pt x="58007" y="245649"/>
                  </a:lnTo>
                  <a:lnTo>
                    <a:pt x="58007" y="260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346989" y="4051458"/>
              <a:ext cx="112871" cy="206025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481196" y="4051458"/>
              <a:ext cx="144970" cy="206025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3658159" y="4055109"/>
              <a:ext cx="117475" cy="199390"/>
            </a:xfrm>
            <a:custGeom>
              <a:avLst/>
              <a:gdLst/>
              <a:ahLst/>
              <a:cxnLst/>
              <a:rect l="l" t="t" r="r" b="b"/>
              <a:pathLst>
                <a:path w="117475" h="199389">
                  <a:moveTo>
                    <a:pt x="117449" y="175260"/>
                  </a:moveTo>
                  <a:lnTo>
                    <a:pt x="27444" y="175260"/>
                  </a:lnTo>
                  <a:lnTo>
                    <a:pt x="27444" y="0"/>
                  </a:lnTo>
                  <a:lnTo>
                    <a:pt x="0" y="0"/>
                  </a:lnTo>
                  <a:lnTo>
                    <a:pt x="0" y="175260"/>
                  </a:lnTo>
                  <a:lnTo>
                    <a:pt x="0" y="199390"/>
                  </a:lnTo>
                  <a:lnTo>
                    <a:pt x="117449" y="199390"/>
                  </a:lnTo>
                  <a:lnTo>
                    <a:pt x="117449" y="175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800093" y="4054602"/>
              <a:ext cx="141827" cy="199834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3967829" y="4053078"/>
              <a:ext cx="58419" cy="260985"/>
            </a:xfrm>
            <a:custGeom>
              <a:avLst/>
              <a:gdLst/>
              <a:ahLst/>
              <a:cxnLst/>
              <a:rect l="l" t="t" r="r" b="b"/>
              <a:pathLst>
                <a:path w="58420" h="260985">
                  <a:moveTo>
                    <a:pt x="0" y="260889"/>
                  </a:moveTo>
                  <a:lnTo>
                    <a:pt x="0" y="245649"/>
                  </a:lnTo>
                  <a:lnTo>
                    <a:pt x="12016" y="226821"/>
                  </a:lnTo>
                  <a:lnTo>
                    <a:pt x="20621" y="200251"/>
                  </a:lnTo>
                  <a:lnTo>
                    <a:pt x="25797" y="166233"/>
                  </a:lnTo>
                  <a:lnTo>
                    <a:pt x="27527" y="125063"/>
                  </a:lnTo>
                  <a:lnTo>
                    <a:pt x="25797" y="89829"/>
                  </a:lnTo>
                  <a:lnTo>
                    <a:pt x="20621" y="59293"/>
                  </a:lnTo>
                  <a:lnTo>
                    <a:pt x="12016" y="33042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31798" y="32575"/>
                  </a:lnTo>
                  <a:lnTo>
                    <a:pt x="48363" y="68873"/>
                  </a:lnTo>
                  <a:lnTo>
                    <a:pt x="56888" y="106535"/>
                  </a:lnTo>
                  <a:lnTo>
                    <a:pt x="58007" y="125063"/>
                  </a:lnTo>
                  <a:lnTo>
                    <a:pt x="57126" y="146501"/>
                  </a:lnTo>
                  <a:lnTo>
                    <a:pt x="49649" y="186450"/>
                  </a:lnTo>
                  <a:lnTo>
                    <a:pt x="34156" y="221630"/>
                  </a:lnTo>
                  <a:lnTo>
                    <a:pt x="12897" y="249720"/>
                  </a:lnTo>
                  <a:lnTo>
                    <a:pt x="0" y="260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/>
          <p:nvPr/>
        </p:nvSpPr>
        <p:spPr>
          <a:xfrm>
            <a:off x="1203960" y="4572000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" name="object 94"/>
          <p:cNvGrpSpPr/>
          <p:nvPr/>
        </p:nvGrpSpPr>
        <p:grpSpPr>
          <a:xfrm>
            <a:off x="1517904" y="4451318"/>
            <a:ext cx="635000" cy="209550"/>
            <a:chOff x="1517904" y="4451318"/>
            <a:chExt cx="635000" cy="209550"/>
          </a:xfrm>
        </p:grpSpPr>
        <p:pic>
          <p:nvPicPr>
            <p:cNvPr id="95" name="object 9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17904" y="4454366"/>
              <a:ext cx="112871" cy="206025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662779" y="4451318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225"/>
                  </a:lnTo>
                  <a:lnTo>
                    <a:pt x="12584" y="197786"/>
                  </a:lnTo>
                  <a:lnTo>
                    <a:pt x="3144" y="183918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830"/>
                  </a:lnTo>
                  <a:lnTo>
                    <a:pt x="27432" y="173926"/>
                  </a:lnTo>
                  <a:lnTo>
                    <a:pt x="36671" y="183070"/>
                  </a:lnTo>
                  <a:lnTo>
                    <a:pt x="42767" y="186118"/>
                  </a:lnTo>
                  <a:lnTo>
                    <a:pt x="50387" y="186118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734502" y="4507801"/>
              <a:ext cx="417957" cy="152590"/>
            </a:xfrm>
            <a:prstGeom prst="rect">
              <a:avLst/>
            </a:prstGeom>
          </p:spPr>
        </p:pic>
      </p:grpSp>
      <p:grpSp>
        <p:nvGrpSpPr>
          <p:cNvPr id="98" name="object 98"/>
          <p:cNvGrpSpPr/>
          <p:nvPr/>
        </p:nvGrpSpPr>
        <p:grpSpPr>
          <a:xfrm>
            <a:off x="2253138" y="4451318"/>
            <a:ext cx="1454150" cy="264160"/>
            <a:chOff x="2253138" y="4451318"/>
            <a:chExt cx="1454150" cy="264160"/>
          </a:xfrm>
        </p:grpSpPr>
        <p:pic>
          <p:nvPicPr>
            <p:cNvPr id="99" name="object 9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253138" y="4454366"/>
              <a:ext cx="112966" cy="20602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385917" y="4507801"/>
              <a:ext cx="134207" cy="15259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550699" y="4451318"/>
              <a:ext cx="343185" cy="209073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913697" y="4471130"/>
              <a:ext cx="93059" cy="189166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3038856" y="4455890"/>
              <a:ext cx="94615" cy="201930"/>
            </a:xfrm>
            <a:custGeom>
              <a:avLst/>
              <a:gdLst/>
              <a:ahLst/>
              <a:cxnLst/>
              <a:rect l="l" t="t" r="r" b="b"/>
              <a:pathLst>
                <a:path w="94614" h="201929">
                  <a:moveTo>
                    <a:pt x="22859" y="201453"/>
                  </a:moveTo>
                  <a:lnTo>
                    <a:pt x="0" y="201453"/>
                  </a:lnTo>
                  <a:lnTo>
                    <a:pt x="73151" y="0"/>
                  </a:lnTo>
                  <a:lnTo>
                    <a:pt x="94583" y="0"/>
                  </a:lnTo>
                  <a:lnTo>
                    <a:pt x="22859" y="2014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171539" y="4454366"/>
              <a:ext cx="146494" cy="206025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346989" y="4451318"/>
              <a:ext cx="115919" cy="206025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493389" y="4455890"/>
              <a:ext cx="50800" cy="201930"/>
            </a:xfrm>
            <a:custGeom>
              <a:avLst/>
              <a:gdLst/>
              <a:ahLst/>
              <a:cxnLst/>
              <a:rect l="l" t="t" r="r" b="b"/>
              <a:pathLst>
                <a:path w="50800" h="201929">
                  <a:moveTo>
                    <a:pt x="38195" y="32004"/>
                  </a:moveTo>
                  <a:lnTo>
                    <a:pt x="29051" y="32004"/>
                  </a:lnTo>
                  <a:lnTo>
                    <a:pt x="25908" y="30480"/>
                  </a:lnTo>
                  <a:lnTo>
                    <a:pt x="19812" y="24384"/>
                  </a:lnTo>
                  <a:lnTo>
                    <a:pt x="18288" y="19812"/>
                  </a:lnTo>
                  <a:lnTo>
                    <a:pt x="18288" y="10668"/>
                  </a:lnTo>
                  <a:lnTo>
                    <a:pt x="19812" y="7620"/>
                  </a:lnTo>
                  <a:lnTo>
                    <a:pt x="25908" y="1524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1243" y="1524"/>
                  </a:lnTo>
                  <a:lnTo>
                    <a:pt x="45815" y="4572"/>
                  </a:lnTo>
                  <a:lnTo>
                    <a:pt x="48863" y="7620"/>
                  </a:lnTo>
                  <a:lnTo>
                    <a:pt x="50387" y="10668"/>
                  </a:lnTo>
                  <a:lnTo>
                    <a:pt x="50387" y="19812"/>
                  </a:lnTo>
                  <a:lnTo>
                    <a:pt x="48863" y="24384"/>
                  </a:lnTo>
                  <a:lnTo>
                    <a:pt x="45815" y="27432"/>
                  </a:lnTo>
                  <a:lnTo>
                    <a:pt x="41243" y="30480"/>
                  </a:lnTo>
                  <a:lnTo>
                    <a:pt x="38195" y="32004"/>
                  </a:lnTo>
                  <a:close/>
                </a:path>
                <a:path w="50800" h="201929">
                  <a:moveTo>
                    <a:pt x="45815" y="201453"/>
                  </a:moveTo>
                  <a:lnTo>
                    <a:pt x="19812" y="201453"/>
                  </a:lnTo>
                  <a:lnTo>
                    <a:pt x="19812" y="77819"/>
                  </a:lnTo>
                  <a:lnTo>
                    <a:pt x="0" y="77819"/>
                  </a:lnTo>
                  <a:lnTo>
                    <a:pt x="0" y="54959"/>
                  </a:lnTo>
                  <a:lnTo>
                    <a:pt x="45815" y="54959"/>
                  </a:lnTo>
                  <a:lnTo>
                    <a:pt x="45815" y="2014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580352" y="4507801"/>
              <a:ext cx="126682" cy="207549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3807714" y="4451318"/>
            <a:ext cx="755650" cy="209550"/>
            <a:chOff x="3807714" y="4451318"/>
            <a:chExt cx="755650" cy="209550"/>
          </a:xfrm>
        </p:grpSpPr>
        <p:pic>
          <p:nvPicPr>
            <p:cNvPr id="109" name="object 10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807714" y="4454366"/>
              <a:ext cx="112871" cy="20602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3940397" y="4507801"/>
              <a:ext cx="135731" cy="152590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4105179" y="4451318"/>
              <a:ext cx="50800" cy="209550"/>
            </a:xfrm>
            <a:custGeom>
              <a:avLst/>
              <a:gdLst/>
              <a:ahLst/>
              <a:cxnLst/>
              <a:rect l="l" t="t" r="r" b="b"/>
              <a:pathLst>
                <a:path w="50800" h="209550">
                  <a:moveTo>
                    <a:pt x="50387" y="209073"/>
                  </a:moveTo>
                  <a:lnTo>
                    <a:pt x="28329" y="206225"/>
                  </a:lnTo>
                  <a:lnTo>
                    <a:pt x="12584" y="197786"/>
                  </a:lnTo>
                  <a:lnTo>
                    <a:pt x="3144" y="183918"/>
                  </a:lnTo>
                  <a:lnTo>
                    <a:pt x="0" y="164782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67830"/>
                  </a:lnTo>
                  <a:lnTo>
                    <a:pt x="27432" y="173926"/>
                  </a:lnTo>
                  <a:lnTo>
                    <a:pt x="36671" y="183070"/>
                  </a:lnTo>
                  <a:lnTo>
                    <a:pt x="42767" y="186118"/>
                  </a:lnTo>
                  <a:lnTo>
                    <a:pt x="50387" y="186118"/>
                  </a:lnTo>
                  <a:lnTo>
                    <a:pt x="50387" y="209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175283" y="4507801"/>
              <a:ext cx="273081" cy="15259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468177" y="4471130"/>
              <a:ext cx="94583" cy="189261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4675727" y="4454366"/>
            <a:ext cx="441325" cy="262890"/>
            <a:chOff x="4675727" y="4454366"/>
            <a:chExt cx="441325" cy="262890"/>
          </a:xfrm>
        </p:grpSpPr>
        <p:sp>
          <p:nvSpPr>
            <p:cNvPr id="115" name="object 115"/>
            <p:cNvSpPr/>
            <p:nvPr/>
          </p:nvSpPr>
          <p:spPr>
            <a:xfrm>
              <a:off x="4675727" y="4455890"/>
              <a:ext cx="58419" cy="260985"/>
            </a:xfrm>
            <a:custGeom>
              <a:avLst/>
              <a:gdLst/>
              <a:ahLst/>
              <a:cxnLst/>
              <a:rect l="l" t="t" r="r" b="b"/>
              <a:pathLst>
                <a:path w="58420" h="260985">
                  <a:moveTo>
                    <a:pt x="57912" y="260984"/>
                  </a:moveTo>
                  <a:lnTo>
                    <a:pt x="23836" y="221672"/>
                  </a:lnTo>
                  <a:lnTo>
                    <a:pt x="8358" y="186532"/>
                  </a:lnTo>
                  <a:lnTo>
                    <a:pt x="881" y="146557"/>
                  </a:lnTo>
                  <a:lnTo>
                    <a:pt x="0" y="125158"/>
                  </a:lnTo>
                  <a:lnTo>
                    <a:pt x="1143" y="106577"/>
                  </a:lnTo>
                  <a:lnTo>
                    <a:pt x="10287" y="68914"/>
                  </a:lnTo>
                  <a:lnTo>
                    <a:pt x="26836" y="32615"/>
                  </a:lnTo>
                  <a:lnTo>
                    <a:pt x="57912" y="0"/>
                  </a:lnTo>
                  <a:lnTo>
                    <a:pt x="57912" y="10668"/>
                  </a:lnTo>
                  <a:lnTo>
                    <a:pt x="45910" y="32441"/>
                  </a:lnTo>
                  <a:lnTo>
                    <a:pt x="37338" y="58769"/>
                  </a:lnTo>
                  <a:lnTo>
                    <a:pt x="32194" y="89668"/>
                  </a:lnTo>
                  <a:lnTo>
                    <a:pt x="30480" y="125158"/>
                  </a:lnTo>
                  <a:lnTo>
                    <a:pt x="32194" y="166313"/>
                  </a:lnTo>
                  <a:lnTo>
                    <a:pt x="37338" y="200298"/>
                  </a:lnTo>
                  <a:lnTo>
                    <a:pt x="45910" y="226836"/>
                  </a:lnTo>
                  <a:lnTo>
                    <a:pt x="57912" y="245649"/>
                  </a:lnTo>
                  <a:lnTo>
                    <a:pt x="57912" y="260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762690" y="4454366"/>
              <a:ext cx="112871" cy="206025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896897" y="4454366"/>
              <a:ext cx="112871" cy="206025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047964" y="4455890"/>
              <a:ext cx="68580" cy="201453"/>
            </a:xfrm>
            <a:prstGeom prst="rect">
              <a:avLst/>
            </a:prstGeom>
          </p:spPr>
        </p:pic>
      </p:grpSp>
      <p:grpSp>
        <p:nvGrpSpPr>
          <p:cNvPr id="119" name="object 119"/>
          <p:cNvGrpSpPr/>
          <p:nvPr/>
        </p:nvGrpSpPr>
        <p:grpSpPr>
          <a:xfrm>
            <a:off x="5173027" y="4454366"/>
            <a:ext cx="212090" cy="253365"/>
            <a:chOff x="5173027" y="4454366"/>
            <a:chExt cx="212090" cy="253365"/>
          </a:xfrm>
        </p:grpSpPr>
        <p:pic>
          <p:nvPicPr>
            <p:cNvPr id="120" name="object 120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173027" y="4454366"/>
              <a:ext cx="143351" cy="206025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5339334" y="4619148"/>
              <a:ext cx="45720" cy="88900"/>
            </a:xfrm>
            <a:custGeom>
              <a:avLst/>
              <a:gdLst/>
              <a:ahLst/>
              <a:cxnLst/>
              <a:rect l="l" t="t" r="r" b="b"/>
              <a:pathLst>
                <a:path w="45720" h="88900">
                  <a:moveTo>
                    <a:pt x="6096" y="88487"/>
                  </a:moveTo>
                  <a:lnTo>
                    <a:pt x="0" y="77819"/>
                  </a:lnTo>
                  <a:lnTo>
                    <a:pt x="10001" y="68961"/>
                  </a:lnTo>
                  <a:lnTo>
                    <a:pt x="17145" y="60674"/>
                  </a:lnTo>
                  <a:lnTo>
                    <a:pt x="21431" y="52959"/>
                  </a:lnTo>
                  <a:lnTo>
                    <a:pt x="22860" y="45815"/>
                  </a:lnTo>
                  <a:lnTo>
                    <a:pt x="22860" y="41243"/>
                  </a:lnTo>
                  <a:lnTo>
                    <a:pt x="21336" y="38195"/>
                  </a:lnTo>
                  <a:lnTo>
                    <a:pt x="19812" y="33623"/>
                  </a:lnTo>
                  <a:lnTo>
                    <a:pt x="10668" y="30575"/>
                  </a:lnTo>
                  <a:lnTo>
                    <a:pt x="7620" y="24479"/>
                  </a:lnTo>
                  <a:lnTo>
                    <a:pt x="7620" y="12192"/>
                  </a:lnTo>
                  <a:lnTo>
                    <a:pt x="9144" y="9144"/>
                  </a:lnTo>
                  <a:lnTo>
                    <a:pt x="16764" y="1524"/>
                  </a:lnTo>
                  <a:lnTo>
                    <a:pt x="21336" y="0"/>
                  </a:lnTo>
                  <a:lnTo>
                    <a:pt x="32004" y="0"/>
                  </a:lnTo>
                  <a:lnTo>
                    <a:pt x="36576" y="3048"/>
                  </a:lnTo>
                  <a:lnTo>
                    <a:pt x="41148" y="7620"/>
                  </a:lnTo>
                  <a:lnTo>
                    <a:pt x="44196" y="12192"/>
                  </a:lnTo>
                  <a:lnTo>
                    <a:pt x="45720" y="16764"/>
                  </a:lnTo>
                  <a:lnTo>
                    <a:pt x="45720" y="22955"/>
                  </a:lnTo>
                  <a:lnTo>
                    <a:pt x="33528" y="62984"/>
                  </a:lnTo>
                  <a:lnTo>
                    <a:pt x="17526" y="79605"/>
                  </a:lnTo>
                  <a:lnTo>
                    <a:pt x="6096" y="88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/>
          <p:nvPr/>
        </p:nvSpPr>
        <p:spPr>
          <a:xfrm>
            <a:off x="5514683" y="4619154"/>
            <a:ext cx="262890" cy="88900"/>
          </a:xfrm>
          <a:custGeom>
            <a:avLst/>
            <a:gdLst/>
            <a:ahLst/>
            <a:cxnLst/>
            <a:rect l="l" t="t" r="r" b="b"/>
            <a:pathLst>
              <a:path w="262889" h="88900">
                <a:moveTo>
                  <a:pt x="41236" y="15240"/>
                </a:moveTo>
                <a:lnTo>
                  <a:pt x="39712" y="10668"/>
                </a:lnTo>
                <a:lnTo>
                  <a:pt x="35140" y="6096"/>
                </a:lnTo>
                <a:lnTo>
                  <a:pt x="32092" y="1524"/>
                </a:lnTo>
                <a:lnTo>
                  <a:pt x="27520" y="0"/>
                </a:lnTo>
                <a:lnTo>
                  <a:pt x="15328" y="0"/>
                </a:lnTo>
                <a:lnTo>
                  <a:pt x="10668" y="1524"/>
                </a:lnTo>
                <a:lnTo>
                  <a:pt x="6096" y="6096"/>
                </a:lnTo>
                <a:lnTo>
                  <a:pt x="0" y="15240"/>
                </a:lnTo>
                <a:lnTo>
                  <a:pt x="0" y="26009"/>
                </a:lnTo>
                <a:lnTo>
                  <a:pt x="6096" y="35153"/>
                </a:lnTo>
                <a:lnTo>
                  <a:pt x="10668" y="39725"/>
                </a:lnTo>
                <a:lnTo>
                  <a:pt x="15328" y="41249"/>
                </a:lnTo>
                <a:lnTo>
                  <a:pt x="27520" y="41249"/>
                </a:lnTo>
                <a:lnTo>
                  <a:pt x="32092" y="39725"/>
                </a:lnTo>
                <a:lnTo>
                  <a:pt x="35140" y="35153"/>
                </a:lnTo>
                <a:lnTo>
                  <a:pt x="39712" y="30581"/>
                </a:lnTo>
                <a:lnTo>
                  <a:pt x="41236" y="26009"/>
                </a:lnTo>
                <a:lnTo>
                  <a:pt x="41236" y="15240"/>
                </a:lnTo>
                <a:close/>
              </a:path>
              <a:path w="262889" h="88900">
                <a:moveTo>
                  <a:pt x="109816" y="15240"/>
                </a:moveTo>
                <a:lnTo>
                  <a:pt x="108292" y="10668"/>
                </a:lnTo>
                <a:lnTo>
                  <a:pt x="103720" y="6096"/>
                </a:lnTo>
                <a:lnTo>
                  <a:pt x="100672" y="1524"/>
                </a:lnTo>
                <a:lnTo>
                  <a:pt x="96100" y="0"/>
                </a:lnTo>
                <a:lnTo>
                  <a:pt x="83908" y="0"/>
                </a:lnTo>
                <a:lnTo>
                  <a:pt x="79336" y="1524"/>
                </a:lnTo>
                <a:lnTo>
                  <a:pt x="74764" y="6096"/>
                </a:lnTo>
                <a:lnTo>
                  <a:pt x="68668" y="15240"/>
                </a:lnTo>
                <a:lnTo>
                  <a:pt x="68668" y="26009"/>
                </a:lnTo>
                <a:lnTo>
                  <a:pt x="74764" y="35153"/>
                </a:lnTo>
                <a:lnTo>
                  <a:pt x="79336" y="39725"/>
                </a:lnTo>
                <a:lnTo>
                  <a:pt x="83908" y="41249"/>
                </a:lnTo>
                <a:lnTo>
                  <a:pt x="96100" y="41249"/>
                </a:lnTo>
                <a:lnTo>
                  <a:pt x="100672" y="39725"/>
                </a:lnTo>
                <a:lnTo>
                  <a:pt x="103720" y="35153"/>
                </a:lnTo>
                <a:lnTo>
                  <a:pt x="108292" y="30581"/>
                </a:lnTo>
                <a:lnTo>
                  <a:pt x="109816" y="26009"/>
                </a:lnTo>
                <a:lnTo>
                  <a:pt x="109816" y="15240"/>
                </a:lnTo>
                <a:close/>
              </a:path>
              <a:path w="262889" h="88900">
                <a:moveTo>
                  <a:pt x="178498" y="15240"/>
                </a:moveTo>
                <a:lnTo>
                  <a:pt x="176974" y="10668"/>
                </a:lnTo>
                <a:lnTo>
                  <a:pt x="172402" y="6096"/>
                </a:lnTo>
                <a:lnTo>
                  <a:pt x="169354" y="1524"/>
                </a:lnTo>
                <a:lnTo>
                  <a:pt x="164782" y="0"/>
                </a:lnTo>
                <a:lnTo>
                  <a:pt x="152590" y="0"/>
                </a:lnTo>
                <a:lnTo>
                  <a:pt x="148018" y="1524"/>
                </a:lnTo>
                <a:lnTo>
                  <a:pt x="143446" y="6096"/>
                </a:lnTo>
                <a:lnTo>
                  <a:pt x="137350" y="15240"/>
                </a:lnTo>
                <a:lnTo>
                  <a:pt x="137350" y="26009"/>
                </a:lnTo>
                <a:lnTo>
                  <a:pt x="143446" y="35153"/>
                </a:lnTo>
                <a:lnTo>
                  <a:pt x="148018" y="39725"/>
                </a:lnTo>
                <a:lnTo>
                  <a:pt x="152590" y="41249"/>
                </a:lnTo>
                <a:lnTo>
                  <a:pt x="164782" y="41249"/>
                </a:lnTo>
                <a:lnTo>
                  <a:pt x="169354" y="39725"/>
                </a:lnTo>
                <a:lnTo>
                  <a:pt x="172402" y="35153"/>
                </a:lnTo>
                <a:lnTo>
                  <a:pt x="176974" y="30581"/>
                </a:lnTo>
                <a:lnTo>
                  <a:pt x="178498" y="26009"/>
                </a:lnTo>
                <a:lnTo>
                  <a:pt x="178498" y="15240"/>
                </a:lnTo>
                <a:close/>
              </a:path>
              <a:path w="262889" h="88900">
                <a:moveTo>
                  <a:pt x="262407" y="16764"/>
                </a:moveTo>
                <a:lnTo>
                  <a:pt x="260883" y="12192"/>
                </a:lnTo>
                <a:lnTo>
                  <a:pt x="257835" y="7620"/>
                </a:lnTo>
                <a:lnTo>
                  <a:pt x="253263" y="3048"/>
                </a:lnTo>
                <a:lnTo>
                  <a:pt x="248691" y="0"/>
                </a:lnTo>
                <a:lnTo>
                  <a:pt x="238023" y="0"/>
                </a:lnTo>
                <a:lnTo>
                  <a:pt x="233451" y="1524"/>
                </a:lnTo>
                <a:lnTo>
                  <a:pt x="228879" y="4572"/>
                </a:lnTo>
                <a:lnTo>
                  <a:pt x="225831" y="9144"/>
                </a:lnTo>
                <a:lnTo>
                  <a:pt x="224307" y="12192"/>
                </a:lnTo>
                <a:lnTo>
                  <a:pt x="224307" y="24472"/>
                </a:lnTo>
                <a:lnTo>
                  <a:pt x="227355" y="30568"/>
                </a:lnTo>
                <a:lnTo>
                  <a:pt x="236499" y="33616"/>
                </a:lnTo>
                <a:lnTo>
                  <a:pt x="238023" y="38188"/>
                </a:lnTo>
                <a:lnTo>
                  <a:pt x="239547" y="41236"/>
                </a:lnTo>
                <a:lnTo>
                  <a:pt x="239547" y="45808"/>
                </a:lnTo>
                <a:lnTo>
                  <a:pt x="238125" y="52959"/>
                </a:lnTo>
                <a:lnTo>
                  <a:pt x="233832" y="60667"/>
                </a:lnTo>
                <a:lnTo>
                  <a:pt x="226695" y="68961"/>
                </a:lnTo>
                <a:lnTo>
                  <a:pt x="216687" y="77812"/>
                </a:lnTo>
                <a:lnTo>
                  <a:pt x="222783" y="88480"/>
                </a:lnTo>
                <a:lnTo>
                  <a:pt x="254787" y="54952"/>
                </a:lnTo>
                <a:lnTo>
                  <a:pt x="262407" y="22948"/>
                </a:lnTo>
                <a:lnTo>
                  <a:pt x="262407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3" name="object 123"/>
          <p:cNvGrpSpPr/>
          <p:nvPr/>
        </p:nvGrpSpPr>
        <p:grpSpPr>
          <a:xfrm>
            <a:off x="5906738" y="4454366"/>
            <a:ext cx="539115" cy="206375"/>
            <a:chOff x="5906738" y="4454366"/>
            <a:chExt cx="539115" cy="206375"/>
          </a:xfrm>
        </p:grpSpPr>
        <p:pic>
          <p:nvPicPr>
            <p:cNvPr id="124" name="object 12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906738" y="4454366"/>
              <a:ext cx="112966" cy="20602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041040" y="4454366"/>
              <a:ext cx="404240" cy="206025"/>
            </a:xfrm>
            <a:prstGeom prst="rect">
              <a:avLst/>
            </a:prstGeom>
          </p:spPr>
        </p:pic>
      </p:grpSp>
      <p:grpSp>
        <p:nvGrpSpPr>
          <p:cNvPr id="126" name="object 126"/>
          <p:cNvGrpSpPr/>
          <p:nvPr/>
        </p:nvGrpSpPr>
        <p:grpSpPr>
          <a:xfrm>
            <a:off x="6555105" y="4507801"/>
            <a:ext cx="252095" cy="153035"/>
            <a:chOff x="6555105" y="4507801"/>
            <a:chExt cx="252095" cy="153035"/>
          </a:xfrm>
        </p:grpSpPr>
        <p:pic>
          <p:nvPicPr>
            <p:cNvPr id="127" name="object 12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555105" y="4507801"/>
              <a:ext cx="132778" cy="152590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718363" y="4507801"/>
              <a:ext cx="88487" cy="149542"/>
            </a:xfrm>
            <a:prstGeom prst="rect">
              <a:avLst/>
            </a:prstGeom>
          </p:spPr>
        </p:pic>
      </p:grpSp>
      <p:grpSp>
        <p:nvGrpSpPr>
          <p:cNvPr id="129" name="object 129"/>
          <p:cNvGrpSpPr/>
          <p:nvPr/>
        </p:nvGrpSpPr>
        <p:grpSpPr>
          <a:xfrm>
            <a:off x="6899909" y="4454366"/>
            <a:ext cx="387985" cy="206375"/>
            <a:chOff x="6899909" y="4454366"/>
            <a:chExt cx="387985" cy="206375"/>
          </a:xfrm>
        </p:grpSpPr>
        <p:pic>
          <p:nvPicPr>
            <p:cNvPr id="130" name="object 13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899909" y="4454366"/>
              <a:ext cx="146399" cy="206025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067740" y="4454366"/>
              <a:ext cx="112871" cy="20602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218806" y="4455890"/>
              <a:ext cx="68579" cy="201453"/>
            </a:xfrm>
            <a:prstGeom prst="rect">
              <a:avLst/>
            </a:prstGeom>
          </p:spPr>
        </p:pic>
      </p:grpSp>
      <p:sp>
        <p:nvSpPr>
          <p:cNvPr id="133" name="object 133"/>
          <p:cNvSpPr/>
          <p:nvPr/>
        </p:nvSpPr>
        <p:spPr>
          <a:xfrm>
            <a:off x="7362158" y="4619148"/>
            <a:ext cx="47625" cy="88900"/>
          </a:xfrm>
          <a:custGeom>
            <a:avLst/>
            <a:gdLst/>
            <a:ahLst/>
            <a:cxnLst/>
            <a:rect l="l" t="t" r="r" b="b"/>
            <a:pathLst>
              <a:path w="47625" h="88900">
                <a:moveTo>
                  <a:pt x="7620" y="88487"/>
                </a:moveTo>
                <a:lnTo>
                  <a:pt x="0" y="77819"/>
                </a:lnTo>
                <a:lnTo>
                  <a:pt x="10001" y="68961"/>
                </a:lnTo>
                <a:lnTo>
                  <a:pt x="17145" y="60674"/>
                </a:lnTo>
                <a:lnTo>
                  <a:pt x="21431" y="52959"/>
                </a:lnTo>
                <a:lnTo>
                  <a:pt x="22860" y="45815"/>
                </a:lnTo>
                <a:lnTo>
                  <a:pt x="22860" y="41243"/>
                </a:lnTo>
                <a:lnTo>
                  <a:pt x="21336" y="38195"/>
                </a:lnTo>
                <a:lnTo>
                  <a:pt x="19812" y="33623"/>
                </a:lnTo>
                <a:lnTo>
                  <a:pt x="12192" y="30575"/>
                </a:lnTo>
                <a:lnTo>
                  <a:pt x="7620" y="24479"/>
                </a:lnTo>
                <a:lnTo>
                  <a:pt x="7620" y="12192"/>
                </a:lnTo>
                <a:lnTo>
                  <a:pt x="9144" y="9144"/>
                </a:lnTo>
                <a:lnTo>
                  <a:pt x="16764" y="1524"/>
                </a:lnTo>
                <a:lnTo>
                  <a:pt x="21336" y="0"/>
                </a:lnTo>
                <a:lnTo>
                  <a:pt x="32004" y="0"/>
                </a:lnTo>
                <a:lnTo>
                  <a:pt x="36576" y="3048"/>
                </a:lnTo>
                <a:lnTo>
                  <a:pt x="41148" y="7620"/>
                </a:lnTo>
                <a:lnTo>
                  <a:pt x="47244" y="16764"/>
                </a:lnTo>
                <a:lnTo>
                  <a:pt x="47244" y="22955"/>
                </a:lnTo>
                <a:lnTo>
                  <a:pt x="34194" y="62984"/>
                </a:lnTo>
                <a:lnTo>
                  <a:pt x="18192" y="79605"/>
                </a:lnTo>
                <a:lnTo>
                  <a:pt x="7620" y="88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40549" y="4619154"/>
            <a:ext cx="262890" cy="88900"/>
          </a:xfrm>
          <a:custGeom>
            <a:avLst/>
            <a:gdLst/>
            <a:ahLst/>
            <a:cxnLst/>
            <a:rect l="l" t="t" r="r" b="b"/>
            <a:pathLst>
              <a:path w="262890" h="88900">
                <a:moveTo>
                  <a:pt x="41249" y="15240"/>
                </a:moveTo>
                <a:lnTo>
                  <a:pt x="35153" y="6096"/>
                </a:lnTo>
                <a:lnTo>
                  <a:pt x="30581" y="1524"/>
                </a:lnTo>
                <a:lnTo>
                  <a:pt x="26009" y="0"/>
                </a:lnTo>
                <a:lnTo>
                  <a:pt x="13817" y="0"/>
                </a:lnTo>
                <a:lnTo>
                  <a:pt x="9245" y="1524"/>
                </a:lnTo>
                <a:lnTo>
                  <a:pt x="6096" y="6096"/>
                </a:lnTo>
                <a:lnTo>
                  <a:pt x="1524" y="10668"/>
                </a:lnTo>
                <a:lnTo>
                  <a:pt x="0" y="15240"/>
                </a:lnTo>
                <a:lnTo>
                  <a:pt x="0" y="26009"/>
                </a:lnTo>
                <a:lnTo>
                  <a:pt x="1524" y="30581"/>
                </a:lnTo>
                <a:lnTo>
                  <a:pt x="6096" y="35153"/>
                </a:lnTo>
                <a:lnTo>
                  <a:pt x="9245" y="39725"/>
                </a:lnTo>
                <a:lnTo>
                  <a:pt x="13817" y="41249"/>
                </a:lnTo>
                <a:lnTo>
                  <a:pt x="26009" y="41249"/>
                </a:lnTo>
                <a:lnTo>
                  <a:pt x="30581" y="39725"/>
                </a:lnTo>
                <a:lnTo>
                  <a:pt x="35153" y="35153"/>
                </a:lnTo>
                <a:lnTo>
                  <a:pt x="41249" y="26009"/>
                </a:lnTo>
                <a:lnTo>
                  <a:pt x="41249" y="15240"/>
                </a:lnTo>
                <a:close/>
              </a:path>
              <a:path w="262890" h="88900">
                <a:moveTo>
                  <a:pt x="109918" y="15240"/>
                </a:moveTo>
                <a:lnTo>
                  <a:pt x="103822" y="6096"/>
                </a:lnTo>
                <a:lnTo>
                  <a:pt x="99161" y="1524"/>
                </a:lnTo>
                <a:lnTo>
                  <a:pt x="94589" y="0"/>
                </a:lnTo>
                <a:lnTo>
                  <a:pt x="82397" y="0"/>
                </a:lnTo>
                <a:lnTo>
                  <a:pt x="77825" y="1524"/>
                </a:lnTo>
                <a:lnTo>
                  <a:pt x="74777" y="6096"/>
                </a:lnTo>
                <a:lnTo>
                  <a:pt x="70205" y="10668"/>
                </a:lnTo>
                <a:lnTo>
                  <a:pt x="68681" y="15240"/>
                </a:lnTo>
                <a:lnTo>
                  <a:pt x="68681" y="26009"/>
                </a:lnTo>
                <a:lnTo>
                  <a:pt x="70205" y="30581"/>
                </a:lnTo>
                <a:lnTo>
                  <a:pt x="74777" y="35153"/>
                </a:lnTo>
                <a:lnTo>
                  <a:pt x="77825" y="39725"/>
                </a:lnTo>
                <a:lnTo>
                  <a:pt x="82397" y="41249"/>
                </a:lnTo>
                <a:lnTo>
                  <a:pt x="94589" y="41249"/>
                </a:lnTo>
                <a:lnTo>
                  <a:pt x="99161" y="39725"/>
                </a:lnTo>
                <a:lnTo>
                  <a:pt x="103822" y="35153"/>
                </a:lnTo>
                <a:lnTo>
                  <a:pt x="109918" y="26009"/>
                </a:lnTo>
                <a:lnTo>
                  <a:pt x="109918" y="15240"/>
                </a:lnTo>
                <a:close/>
              </a:path>
              <a:path w="262890" h="88900">
                <a:moveTo>
                  <a:pt x="178498" y="15240"/>
                </a:moveTo>
                <a:lnTo>
                  <a:pt x="172402" y="6096"/>
                </a:lnTo>
                <a:lnTo>
                  <a:pt x="167830" y="1524"/>
                </a:lnTo>
                <a:lnTo>
                  <a:pt x="163258" y="0"/>
                </a:lnTo>
                <a:lnTo>
                  <a:pt x="151066" y="0"/>
                </a:lnTo>
                <a:lnTo>
                  <a:pt x="146494" y="1524"/>
                </a:lnTo>
                <a:lnTo>
                  <a:pt x="143446" y="6096"/>
                </a:lnTo>
                <a:lnTo>
                  <a:pt x="138874" y="10668"/>
                </a:lnTo>
                <a:lnTo>
                  <a:pt x="137350" y="15240"/>
                </a:lnTo>
                <a:lnTo>
                  <a:pt x="137350" y="26009"/>
                </a:lnTo>
                <a:lnTo>
                  <a:pt x="138874" y="30581"/>
                </a:lnTo>
                <a:lnTo>
                  <a:pt x="143446" y="35153"/>
                </a:lnTo>
                <a:lnTo>
                  <a:pt x="146494" y="39725"/>
                </a:lnTo>
                <a:lnTo>
                  <a:pt x="151066" y="41249"/>
                </a:lnTo>
                <a:lnTo>
                  <a:pt x="163258" y="41249"/>
                </a:lnTo>
                <a:lnTo>
                  <a:pt x="167830" y="39725"/>
                </a:lnTo>
                <a:lnTo>
                  <a:pt x="172402" y="35153"/>
                </a:lnTo>
                <a:lnTo>
                  <a:pt x="178498" y="26009"/>
                </a:lnTo>
                <a:lnTo>
                  <a:pt x="178498" y="15240"/>
                </a:lnTo>
                <a:close/>
              </a:path>
              <a:path w="262890" h="88900">
                <a:moveTo>
                  <a:pt x="262420" y="16764"/>
                </a:moveTo>
                <a:lnTo>
                  <a:pt x="256324" y="7620"/>
                </a:lnTo>
                <a:lnTo>
                  <a:pt x="251752" y="3048"/>
                </a:lnTo>
                <a:lnTo>
                  <a:pt x="247180" y="0"/>
                </a:lnTo>
                <a:lnTo>
                  <a:pt x="236512" y="0"/>
                </a:lnTo>
                <a:lnTo>
                  <a:pt x="231940" y="1524"/>
                </a:lnTo>
                <a:lnTo>
                  <a:pt x="224320" y="9144"/>
                </a:lnTo>
                <a:lnTo>
                  <a:pt x="222796" y="12192"/>
                </a:lnTo>
                <a:lnTo>
                  <a:pt x="222796" y="24472"/>
                </a:lnTo>
                <a:lnTo>
                  <a:pt x="227368" y="30568"/>
                </a:lnTo>
                <a:lnTo>
                  <a:pt x="234988" y="33616"/>
                </a:lnTo>
                <a:lnTo>
                  <a:pt x="238036" y="38188"/>
                </a:lnTo>
                <a:lnTo>
                  <a:pt x="238036" y="45808"/>
                </a:lnTo>
                <a:lnTo>
                  <a:pt x="236601" y="52959"/>
                </a:lnTo>
                <a:lnTo>
                  <a:pt x="232321" y="60667"/>
                </a:lnTo>
                <a:lnTo>
                  <a:pt x="225171" y="68961"/>
                </a:lnTo>
                <a:lnTo>
                  <a:pt x="215176" y="77812"/>
                </a:lnTo>
                <a:lnTo>
                  <a:pt x="222796" y="88480"/>
                </a:lnTo>
                <a:lnTo>
                  <a:pt x="254800" y="54952"/>
                </a:lnTo>
                <a:lnTo>
                  <a:pt x="262420" y="22948"/>
                </a:lnTo>
                <a:lnTo>
                  <a:pt x="262420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5" name="object 135"/>
          <p:cNvGrpSpPr/>
          <p:nvPr/>
        </p:nvGrpSpPr>
        <p:grpSpPr>
          <a:xfrm>
            <a:off x="7929562" y="4454366"/>
            <a:ext cx="529590" cy="262890"/>
            <a:chOff x="7929562" y="4454366"/>
            <a:chExt cx="529590" cy="262890"/>
          </a:xfrm>
        </p:grpSpPr>
        <p:pic>
          <p:nvPicPr>
            <p:cNvPr id="136" name="object 136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929562" y="4454366"/>
              <a:ext cx="146494" cy="206025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097393" y="4454366"/>
              <a:ext cx="112871" cy="206025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8240839" y="4507801"/>
              <a:ext cx="115919" cy="149542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8399430" y="4455890"/>
              <a:ext cx="59690" cy="260985"/>
            </a:xfrm>
            <a:custGeom>
              <a:avLst/>
              <a:gdLst/>
              <a:ahLst/>
              <a:cxnLst/>
              <a:rect l="l" t="t" r="r" b="b"/>
              <a:pathLst>
                <a:path w="59690" h="260985">
                  <a:moveTo>
                    <a:pt x="0" y="260985"/>
                  </a:moveTo>
                  <a:lnTo>
                    <a:pt x="0" y="245649"/>
                  </a:lnTo>
                  <a:lnTo>
                    <a:pt x="12056" y="226836"/>
                  </a:lnTo>
                  <a:lnTo>
                    <a:pt x="20657" y="200298"/>
                  </a:lnTo>
                  <a:lnTo>
                    <a:pt x="25811" y="166313"/>
                  </a:lnTo>
                  <a:lnTo>
                    <a:pt x="27527" y="125158"/>
                  </a:lnTo>
                  <a:lnTo>
                    <a:pt x="25811" y="89883"/>
                  </a:lnTo>
                  <a:lnTo>
                    <a:pt x="20657" y="59340"/>
                  </a:lnTo>
                  <a:lnTo>
                    <a:pt x="12056" y="33084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32669" y="32615"/>
                  </a:lnTo>
                  <a:lnTo>
                    <a:pt x="49244" y="68914"/>
                  </a:lnTo>
                  <a:lnTo>
                    <a:pt x="58388" y="106577"/>
                  </a:lnTo>
                  <a:lnTo>
                    <a:pt x="59531" y="125158"/>
                  </a:lnTo>
                  <a:lnTo>
                    <a:pt x="58435" y="146557"/>
                  </a:lnTo>
                  <a:lnTo>
                    <a:pt x="50530" y="186532"/>
                  </a:lnTo>
                  <a:lnTo>
                    <a:pt x="35669" y="221672"/>
                  </a:lnTo>
                  <a:lnTo>
                    <a:pt x="13818" y="249761"/>
                  </a:lnTo>
                  <a:lnTo>
                    <a:pt x="0" y="260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0" name="object 140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729233" y="4986909"/>
            <a:ext cx="94583" cy="94583"/>
          </a:xfrm>
          <a:prstGeom prst="rect">
            <a:avLst/>
          </a:prstGeom>
        </p:spPr>
      </p:pic>
      <p:grpSp>
        <p:nvGrpSpPr>
          <p:cNvPr id="141" name="object 141"/>
          <p:cNvGrpSpPr/>
          <p:nvPr/>
        </p:nvGrpSpPr>
        <p:grpSpPr>
          <a:xfrm>
            <a:off x="1069371" y="4887753"/>
            <a:ext cx="993140" cy="244475"/>
            <a:chOff x="1069371" y="4887753"/>
            <a:chExt cx="993140" cy="244475"/>
          </a:xfrm>
        </p:grpSpPr>
        <p:pic>
          <p:nvPicPr>
            <p:cNvPr id="142" name="object 14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069371" y="4887753"/>
              <a:ext cx="396620" cy="244125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490472" y="4948809"/>
              <a:ext cx="114395" cy="183070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629251" y="4904517"/>
              <a:ext cx="291369" cy="227361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955672" y="4948809"/>
              <a:ext cx="106775" cy="180022"/>
            </a:xfrm>
            <a:prstGeom prst="rect">
              <a:avLst/>
            </a:prstGeom>
          </p:spPr>
        </p:pic>
      </p:grpSp>
      <p:grpSp>
        <p:nvGrpSpPr>
          <p:cNvPr id="146" name="object 146"/>
          <p:cNvGrpSpPr/>
          <p:nvPr/>
        </p:nvGrpSpPr>
        <p:grpSpPr>
          <a:xfrm>
            <a:off x="2175414" y="4904517"/>
            <a:ext cx="1007110" cy="227965"/>
            <a:chOff x="2175414" y="4904517"/>
            <a:chExt cx="1007110" cy="227965"/>
          </a:xfrm>
        </p:grpSpPr>
        <p:pic>
          <p:nvPicPr>
            <p:cNvPr id="147" name="object 147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175414" y="4948808"/>
              <a:ext cx="150971" cy="183070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349245" y="4948809"/>
              <a:ext cx="114490" cy="183070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485072" y="4948809"/>
              <a:ext cx="115919" cy="183070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622327" y="4948809"/>
              <a:ext cx="161734" cy="183070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819114" y="4904517"/>
              <a:ext cx="363092" cy="227362"/>
            </a:xfrm>
            <a:prstGeom prst="rect">
              <a:avLst/>
            </a:prstGeom>
          </p:spPr>
        </p:pic>
      </p:grpSp>
      <p:grpSp>
        <p:nvGrpSpPr>
          <p:cNvPr id="152" name="object 152"/>
          <p:cNvGrpSpPr/>
          <p:nvPr/>
        </p:nvGrpSpPr>
        <p:grpSpPr>
          <a:xfrm>
            <a:off x="3307270" y="4880133"/>
            <a:ext cx="1544320" cy="317500"/>
            <a:chOff x="3307270" y="4880133"/>
            <a:chExt cx="1544320" cy="317500"/>
          </a:xfrm>
        </p:grpSpPr>
        <p:pic>
          <p:nvPicPr>
            <p:cNvPr id="153" name="object 153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3307270" y="4948713"/>
              <a:ext cx="114490" cy="183165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3456813" y="4880133"/>
              <a:ext cx="60960" cy="252095"/>
            </a:xfrm>
            <a:custGeom>
              <a:avLst/>
              <a:gdLst/>
              <a:ahLst/>
              <a:cxnLst/>
              <a:rect l="l" t="t" r="r" b="b"/>
              <a:pathLst>
                <a:path w="60960" h="252095">
                  <a:moveTo>
                    <a:pt x="60960" y="251841"/>
                  </a:moveTo>
                  <a:lnTo>
                    <a:pt x="34718" y="248420"/>
                  </a:lnTo>
                  <a:lnTo>
                    <a:pt x="15621" y="238267"/>
                  </a:lnTo>
                  <a:lnTo>
                    <a:pt x="3952" y="221542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2977"/>
                  </a:lnTo>
                  <a:lnTo>
                    <a:pt x="35052" y="210597"/>
                  </a:lnTo>
                  <a:lnTo>
                    <a:pt x="45719" y="221265"/>
                  </a:lnTo>
                  <a:lnTo>
                    <a:pt x="51816" y="222789"/>
                  </a:lnTo>
                  <a:lnTo>
                    <a:pt x="60960" y="222789"/>
                  </a:lnTo>
                  <a:lnTo>
                    <a:pt x="60960" y="251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3545300" y="4948808"/>
              <a:ext cx="500348" cy="183071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4086891" y="4886229"/>
              <a:ext cx="113030" cy="243204"/>
            </a:xfrm>
            <a:custGeom>
              <a:avLst/>
              <a:gdLst/>
              <a:ahLst/>
              <a:cxnLst/>
              <a:rect l="l" t="t" r="r" b="b"/>
              <a:pathLst>
                <a:path w="113029" h="243204">
                  <a:moveTo>
                    <a:pt x="25908" y="242602"/>
                  </a:moveTo>
                  <a:lnTo>
                    <a:pt x="0" y="242602"/>
                  </a:lnTo>
                  <a:lnTo>
                    <a:pt x="86867" y="0"/>
                  </a:lnTo>
                  <a:lnTo>
                    <a:pt x="112871" y="0"/>
                  </a:lnTo>
                  <a:lnTo>
                    <a:pt x="25908" y="2426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7" name="object 157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4242435" y="4948808"/>
              <a:ext cx="144970" cy="183070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4419409" y="4880133"/>
              <a:ext cx="138779" cy="248697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4593336" y="4886229"/>
              <a:ext cx="60960" cy="243204"/>
            </a:xfrm>
            <a:custGeom>
              <a:avLst/>
              <a:gdLst/>
              <a:ahLst/>
              <a:cxnLst/>
              <a:rect l="l" t="t" r="r" b="b"/>
              <a:pathLst>
                <a:path w="60960" h="243204">
                  <a:moveTo>
                    <a:pt x="47244" y="38100"/>
                  </a:moveTo>
                  <a:lnTo>
                    <a:pt x="36576" y="38100"/>
                  </a:lnTo>
                  <a:lnTo>
                    <a:pt x="32004" y="36576"/>
                  </a:lnTo>
                  <a:lnTo>
                    <a:pt x="27432" y="33528"/>
                  </a:lnTo>
                  <a:lnTo>
                    <a:pt x="24384" y="28956"/>
                  </a:lnTo>
                  <a:lnTo>
                    <a:pt x="22860" y="24384"/>
                  </a:lnTo>
                  <a:lnTo>
                    <a:pt x="22860" y="13716"/>
                  </a:lnTo>
                  <a:lnTo>
                    <a:pt x="24384" y="9144"/>
                  </a:lnTo>
                  <a:lnTo>
                    <a:pt x="32004" y="1524"/>
                  </a:lnTo>
                  <a:lnTo>
                    <a:pt x="36576" y="0"/>
                  </a:lnTo>
                  <a:lnTo>
                    <a:pt x="47244" y="0"/>
                  </a:lnTo>
                  <a:lnTo>
                    <a:pt x="51816" y="1524"/>
                  </a:lnTo>
                  <a:lnTo>
                    <a:pt x="54864" y="6096"/>
                  </a:lnTo>
                  <a:lnTo>
                    <a:pt x="59436" y="9144"/>
                  </a:lnTo>
                  <a:lnTo>
                    <a:pt x="60960" y="13716"/>
                  </a:lnTo>
                  <a:lnTo>
                    <a:pt x="60960" y="24384"/>
                  </a:lnTo>
                  <a:lnTo>
                    <a:pt x="59436" y="28956"/>
                  </a:lnTo>
                  <a:lnTo>
                    <a:pt x="51816" y="36576"/>
                  </a:lnTo>
                  <a:lnTo>
                    <a:pt x="47244" y="38100"/>
                  </a:lnTo>
                  <a:close/>
                </a:path>
                <a:path w="60960" h="243204">
                  <a:moveTo>
                    <a:pt x="56388" y="242601"/>
                  </a:moveTo>
                  <a:lnTo>
                    <a:pt x="24384" y="242601"/>
                  </a:lnTo>
                  <a:lnTo>
                    <a:pt x="24384" y="93059"/>
                  </a:lnTo>
                  <a:lnTo>
                    <a:pt x="0" y="93059"/>
                  </a:lnTo>
                  <a:lnTo>
                    <a:pt x="0" y="65627"/>
                  </a:lnTo>
                  <a:lnTo>
                    <a:pt x="56388" y="65627"/>
                  </a:lnTo>
                  <a:lnTo>
                    <a:pt x="56388" y="242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698587" y="4948809"/>
              <a:ext cx="152495" cy="248697"/>
            </a:xfrm>
            <a:prstGeom prst="rect">
              <a:avLst/>
            </a:prstGeom>
          </p:spPr>
        </p:pic>
      </p:grpSp>
      <p:grpSp>
        <p:nvGrpSpPr>
          <p:cNvPr id="161" name="object 161"/>
          <p:cNvGrpSpPr/>
          <p:nvPr/>
        </p:nvGrpSpPr>
        <p:grpSpPr>
          <a:xfrm>
            <a:off x="4979289" y="4880133"/>
            <a:ext cx="880744" cy="252095"/>
            <a:chOff x="4979289" y="4880133"/>
            <a:chExt cx="880744" cy="252095"/>
          </a:xfrm>
        </p:grpSpPr>
        <p:pic>
          <p:nvPicPr>
            <p:cNvPr id="162" name="object 162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979289" y="4948809"/>
              <a:ext cx="114395" cy="183070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5115020" y="4948808"/>
              <a:ext cx="161734" cy="183070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5311806" y="4880133"/>
              <a:ext cx="59690" cy="252095"/>
            </a:xfrm>
            <a:custGeom>
              <a:avLst/>
              <a:gdLst/>
              <a:ahLst/>
              <a:cxnLst/>
              <a:rect l="l" t="t" r="r" b="b"/>
              <a:pathLst>
                <a:path w="59689" h="252095">
                  <a:moveTo>
                    <a:pt x="59531" y="251745"/>
                  </a:moveTo>
                  <a:lnTo>
                    <a:pt x="33472" y="248340"/>
                  </a:lnTo>
                  <a:lnTo>
                    <a:pt x="14870" y="238220"/>
                  </a:lnTo>
                  <a:lnTo>
                    <a:pt x="3716" y="221527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575" y="0"/>
                  </a:lnTo>
                  <a:lnTo>
                    <a:pt x="30575" y="202977"/>
                  </a:lnTo>
                  <a:lnTo>
                    <a:pt x="33623" y="210597"/>
                  </a:lnTo>
                  <a:lnTo>
                    <a:pt x="39719" y="215169"/>
                  </a:lnTo>
                  <a:lnTo>
                    <a:pt x="44291" y="221265"/>
                  </a:lnTo>
                  <a:lnTo>
                    <a:pt x="51911" y="222789"/>
                  </a:lnTo>
                  <a:lnTo>
                    <a:pt x="59531" y="222789"/>
                  </a:lnTo>
                  <a:lnTo>
                    <a:pt x="59531" y="251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397245" y="4948808"/>
              <a:ext cx="161734" cy="183070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5578792" y="4948808"/>
              <a:ext cx="144970" cy="183070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748146" y="4904517"/>
              <a:ext cx="111347" cy="227361"/>
            </a:xfrm>
            <a:prstGeom prst="rect">
              <a:avLst/>
            </a:prstGeom>
          </p:spPr>
        </p:pic>
      </p:grpSp>
      <p:grpSp>
        <p:nvGrpSpPr>
          <p:cNvPr id="168" name="object 168"/>
          <p:cNvGrpSpPr/>
          <p:nvPr/>
        </p:nvGrpSpPr>
        <p:grpSpPr>
          <a:xfrm>
            <a:off x="5995225" y="4880133"/>
            <a:ext cx="526415" cy="252095"/>
            <a:chOff x="5995225" y="4880133"/>
            <a:chExt cx="526415" cy="252095"/>
          </a:xfrm>
        </p:grpSpPr>
        <p:sp>
          <p:nvSpPr>
            <p:cNvPr id="169" name="object 169"/>
            <p:cNvSpPr/>
            <p:nvPr/>
          </p:nvSpPr>
          <p:spPr>
            <a:xfrm>
              <a:off x="5995213" y="4880139"/>
              <a:ext cx="148590" cy="252095"/>
            </a:xfrm>
            <a:custGeom>
              <a:avLst/>
              <a:gdLst/>
              <a:ahLst/>
              <a:cxnLst/>
              <a:rect l="l" t="t" r="r" b="b"/>
              <a:pathLst>
                <a:path w="148589" h="252095">
                  <a:moveTo>
                    <a:pt x="60960" y="222783"/>
                  </a:moveTo>
                  <a:lnTo>
                    <a:pt x="51816" y="222783"/>
                  </a:lnTo>
                  <a:lnTo>
                    <a:pt x="45720" y="221259"/>
                  </a:lnTo>
                  <a:lnTo>
                    <a:pt x="35052" y="210591"/>
                  </a:lnTo>
                  <a:lnTo>
                    <a:pt x="32004" y="202971"/>
                  </a:lnTo>
                  <a:lnTo>
                    <a:pt x="32004" y="0"/>
                  </a:lnTo>
                  <a:lnTo>
                    <a:pt x="0" y="0"/>
                  </a:lnTo>
                  <a:lnTo>
                    <a:pt x="0" y="198399"/>
                  </a:lnTo>
                  <a:lnTo>
                    <a:pt x="3962" y="221538"/>
                  </a:lnTo>
                  <a:lnTo>
                    <a:pt x="15621" y="238264"/>
                  </a:lnTo>
                  <a:lnTo>
                    <a:pt x="34721" y="248424"/>
                  </a:lnTo>
                  <a:lnTo>
                    <a:pt x="60960" y="251841"/>
                  </a:lnTo>
                  <a:lnTo>
                    <a:pt x="60960" y="222783"/>
                  </a:lnTo>
                  <a:close/>
                </a:path>
                <a:path w="148589" h="252095">
                  <a:moveTo>
                    <a:pt x="143446" y="71716"/>
                  </a:moveTo>
                  <a:lnTo>
                    <a:pt x="88493" y="71716"/>
                  </a:lnTo>
                  <a:lnTo>
                    <a:pt x="88493" y="99148"/>
                  </a:lnTo>
                  <a:lnTo>
                    <a:pt x="112966" y="99148"/>
                  </a:lnTo>
                  <a:lnTo>
                    <a:pt x="112966" y="248691"/>
                  </a:lnTo>
                  <a:lnTo>
                    <a:pt x="143446" y="248691"/>
                  </a:lnTo>
                  <a:lnTo>
                    <a:pt x="143446" y="71716"/>
                  </a:lnTo>
                  <a:close/>
                </a:path>
                <a:path w="148589" h="252095">
                  <a:moveTo>
                    <a:pt x="148018" y="19812"/>
                  </a:moveTo>
                  <a:lnTo>
                    <a:pt x="146494" y="15240"/>
                  </a:lnTo>
                  <a:lnTo>
                    <a:pt x="138874" y="7620"/>
                  </a:lnTo>
                  <a:lnTo>
                    <a:pt x="134302" y="6096"/>
                  </a:lnTo>
                  <a:lnTo>
                    <a:pt x="123634" y="6096"/>
                  </a:lnTo>
                  <a:lnTo>
                    <a:pt x="119062" y="7620"/>
                  </a:lnTo>
                  <a:lnTo>
                    <a:pt x="116014" y="12192"/>
                  </a:lnTo>
                  <a:lnTo>
                    <a:pt x="111442" y="15240"/>
                  </a:lnTo>
                  <a:lnTo>
                    <a:pt x="109829" y="19812"/>
                  </a:lnTo>
                  <a:lnTo>
                    <a:pt x="109829" y="30480"/>
                  </a:lnTo>
                  <a:lnTo>
                    <a:pt x="111442" y="35052"/>
                  </a:lnTo>
                  <a:lnTo>
                    <a:pt x="119062" y="42672"/>
                  </a:lnTo>
                  <a:lnTo>
                    <a:pt x="123634" y="44196"/>
                  </a:lnTo>
                  <a:lnTo>
                    <a:pt x="134302" y="44196"/>
                  </a:lnTo>
                  <a:lnTo>
                    <a:pt x="138874" y="42672"/>
                  </a:lnTo>
                  <a:lnTo>
                    <a:pt x="143446" y="39624"/>
                  </a:lnTo>
                  <a:lnTo>
                    <a:pt x="146494" y="35052"/>
                  </a:lnTo>
                  <a:lnTo>
                    <a:pt x="148018" y="30480"/>
                  </a:lnTo>
                  <a:lnTo>
                    <a:pt x="148018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170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6187439" y="4948809"/>
              <a:ext cx="140398" cy="180022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6359842" y="4948808"/>
              <a:ext cx="161734" cy="183070"/>
            </a:xfrm>
            <a:prstGeom prst="rect">
              <a:avLst/>
            </a:prstGeom>
          </p:spPr>
        </p:pic>
      </p:grpSp>
      <p:pic>
        <p:nvPicPr>
          <p:cNvPr id="172" name="object 172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729233" y="5470683"/>
            <a:ext cx="94583" cy="94583"/>
          </a:xfrm>
          <a:prstGeom prst="rect">
            <a:avLst/>
          </a:prstGeom>
        </p:spPr>
      </p:pic>
      <p:grpSp>
        <p:nvGrpSpPr>
          <p:cNvPr id="173" name="object 173"/>
          <p:cNvGrpSpPr/>
          <p:nvPr/>
        </p:nvGrpSpPr>
        <p:grpSpPr>
          <a:xfrm>
            <a:off x="1069371" y="5371528"/>
            <a:ext cx="993140" cy="243204"/>
            <a:chOff x="1069371" y="5371528"/>
            <a:chExt cx="993140" cy="243204"/>
          </a:xfrm>
        </p:grpSpPr>
        <p:pic>
          <p:nvPicPr>
            <p:cNvPr id="174" name="object 174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069371" y="5371528"/>
              <a:ext cx="396620" cy="242601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490472" y="5432488"/>
              <a:ext cx="114395" cy="181641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629251" y="5386768"/>
              <a:ext cx="291369" cy="227362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955672" y="5432488"/>
              <a:ext cx="106775" cy="178593"/>
            </a:xfrm>
            <a:prstGeom prst="rect">
              <a:avLst/>
            </a:prstGeom>
          </p:spPr>
        </p:pic>
      </p:grpSp>
      <p:pic>
        <p:nvPicPr>
          <p:cNvPr id="178" name="object 178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2175414" y="5386768"/>
            <a:ext cx="1452276" cy="292988"/>
          </a:xfrm>
          <a:prstGeom prst="rect">
            <a:avLst/>
          </a:prstGeom>
        </p:spPr>
      </p:pic>
      <p:grpSp>
        <p:nvGrpSpPr>
          <p:cNvPr id="179" name="object 179"/>
          <p:cNvGrpSpPr/>
          <p:nvPr/>
        </p:nvGrpSpPr>
        <p:grpSpPr>
          <a:xfrm>
            <a:off x="3754278" y="5363813"/>
            <a:ext cx="770890" cy="250825"/>
            <a:chOff x="3754278" y="5363813"/>
            <a:chExt cx="770890" cy="250825"/>
          </a:xfrm>
        </p:grpSpPr>
        <p:pic>
          <p:nvPicPr>
            <p:cNvPr id="180" name="object 180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3754278" y="5432488"/>
              <a:ext cx="144970" cy="181641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3934301" y="5363813"/>
              <a:ext cx="61594" cy="250825"/>
            </a:xfrm>
            <a:custGeom>
              <a:avLst/>
              <a:gdLst/>
              <a:ahLst/>
              <a:cxnLst/>
              <a:rect l="l" t="t" r="r" b="b"/>
              <a:pathLst>
                <a:path w="61595" h="250825">
                  <a:moveTo>
                    <a:pt x="61055" y="250317"/>
                  </a:moveTo>
                  <a:lnTo>
                    <a:pt x="34115" y="247148"/>
                  </a:lnTo>
                  <a:lnTo>
                    <a:pt x="15061" y="237541"/>
                  </a:lnTo>
                  <a:lnTo>
                    <a:pt x="3740" y="221344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0480" y="201453"/>
                  </a:lnTo>
                  <a:lnTo>
                    <a:pt x="33528" y="209073"/>
                  </a:lnTo>
                  <a:lnTo>
                    <a:pt x="44195" y="219741"/>
                  </a:lnTo>
                  <a:lnTo>
                    <a:pt x="51816" y="222885"/>
                  </a:lnTo>
                  <a:lnTo>
                    <a:pt x="61055" y="222885"/>
                  </a:lnTo>
                  <a:lnTo>
                    <a:pt x="61055" y="250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4019740" y="5432488"/>
              <a:ext cx="158591" cy="181641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199762" y="5432488"/>
              <a:ext cx="144875" cy="181641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4376737" y="5363813"/>
              <a:ext cx="147923" cy="247268"/>
            </a:xfrm>
            <a:prstGeom prst="rect">
              <a:avLst/>
            </a:prstGeom>
          </p:spPr>
        </p:pic>
      </p:grpSp>
      <p:grpSp>
        <p:nvGrpSpPr>
          <p:cNvPr id="185" name="object 185"/>
          <p:cNvGrpSpPr/>
          <p:nvPr/>
        </p:nvGrpSpPr>
        <p:grpSpPr>
          <a:xfrm>
            <a:off x="4636008" y="5363813"/>
            <a:ext cx="833119" cy="316230"/>
            <a:chOff x="4636008" y="5363813"/>
            <a:chExt cx="833119" cy="316230"/>
          </a:xfrm>
        </p:grpSpPr>
        <p:pic>
          <p:nvPicPr>
            <p:cNvPr id="186" name="object 186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636008" y="5432488"/>
              <a:ext cx="114395" cy="181641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4774870" y="5370016"/>
              <a:ext cx="241300" cy="309880"/>
            </a:xfrm>
            <a:custGeom>
              <a:avLst/>
              <a:gdLst/>
              <a:ahLst/>
              <a:cxnLst/>
              <a:rect l="l" t="t" r="r" b="b"/>
              <a:pathLst>
                <a:path w="241300" h="309879">
                  <a:moveTo>
                    <a:pt x="54864" y="65532"/>
                  </a:moveTo>
                  <a:lnTo>
                    <a:pt x="0" y="65532"/>
                  </a:lnTo>
                  <a:lnTo>
                    <a:pt x="0" y="91528"/>
                  </a:lnTo>
                  <a:lnTo>
                    <a:pt x="24384" y="91528"/>
                  </a:lnTo>
                  <a:lnTo>
                    <a:pt x="24384" y="241071"/>
                  </a:lnTo>
                  <a:lnTo>
                    <a:pt x="54864" y="241071"/>
                  </a:lnTo>
                  <a:lnTo>
                    <a:pt x="54864" y="65532"/>
                  </a:lnTo>
                  <a:close/>
                </a:path>
                <a:path w="241300" h="309879">
                  <a:moveTo>
                    <a:pt x="60960" y="13716"/>
                  </a:moveTo>
                  <a:lnTo>
                    <a:pt x="54864" y="4572"/>
                  </a:lnTo>
                  <a:lnTo>
                    <a:pt x="50292" y="1524"/>
                  </a:lnTo>
                  <a:lnTo>
                    <a:pt x="45720" y="0"/>
                  </a:lnTo>
                  <a:lnTo>
                    <a:pt x="35052" y="0"/>
                  </a:lnTo>
                  <a:lnTo>
                    <a:pt x="30480" y="1524"/>
                  </a:lnTo>
                  <a:lnTo>
                    <a:pt x="27432" y="4572"/>
                  </a:lnTo>
                  <a:lnTo>
                    <a:pt x="21336" y="13716"/>
                  </a:lnTo>
                  <a:lnTo>
                    <a:pt x="21336" y="24384"/>
                  </a:lnTo>
                  <a:lnTo>
                    <a:pt x="24384" y="28956"/>
                  </a:lnTo>
                  <a:lnTo>
                    <a:pt x="32004" y="36576"/>
                  </a:lnTo>
                  <a:lnTo>
                    <a:pt x="35052" y="38100"/>
                  </a:lnTo>
                  <a:lnTo>
                    <a:pt x="45720" y="38100"/>
                  </a:lnTo>
                  <a:lnTo>
                    <a:pt x="50292" y="36576"/>
                  </a:lnTo>
                  <a:lnTo>
                    <a:pt x="57912" y="28956"/>
                  </a:lnTo>
                  <a:lnTo>
                    <a:pt x="60960" y="24384"/>
                  </a:lnTo>
                  <a:lnTo>
                    <a:pt x="60960" y="13716"/>
                  </a:lnTo>
                  <a:close/>
                </a:path>
                <a:path w="241300" h="309879">
                  <a:moveTo>
                    <a:pt x="240982" y="256311"/>
                  </a:moveTo>
                  <a:lnTo>
                    <a:pt x="218694" y="216090"/>
                  </a:lnTo>
                  <a:lnTo>
                    <a:pt x="186118" y="208965"/>
                  </a:lnTo>
                  <a:lnTo>
                    <a:pt x="181546" y="208965"/>
                  </a:lnTo>
                  <a:lnTo>
                    <a:pt x="173837" y="210489"/>
                  </a:lnTo>
                  <a:lnTo>
                    <a:pt x="164693" y="212013"/>
                  </a:lnTo>
                  <a:lnTo>
                    <a:pt x="154025" y="213537"/>
                  </a:lnTo>
                  <a:lnTo>
                    <a:pt x="146405" y="215061"/>
                  </a:lnTo>
                  <a:lnTo>
                    <a:pt x="131165" y="215061"/>
                  </a:lnTo>
                  <a:lnTo>
                    <a:pt x="126593" y="212013"/>
                  </a:lnTo>
                  <a:lnTo>
                    <a:pt x="126593" y="204393"/>
                  </a:lnTo>
                  <a:lnTo>
                    <a:pt x="128117" y="201345"/>
                  </a:lnTo>
                  <a:lnTo>
                    <a:pt x="134213" y="199821"/>
                  </a:lnTo>
                  <a:lnTo>
                    <a:pt x="143357" y="196773"/>
                  </a:lnTo>
                  <a:lnTo>
                    <a:pt x="146405" y="196773"/>
                  </a:lnTo>
                  <a:lnTo>
                    <a:pt x="172313" y="193725"/>
                  </a:lnTo>
                  <a:lnTo>
                    <a:pt x="215074" y="173913"/>
                  </a:lnTo>
                  <a:lnTo>
                    <a:pt x="218427" y="169341"/>
                  </a:lnTo>
                  <a:lnTo>
                    <a:pt x="222199" y="164198"/>
                  </a:lnTo>
                  <a:lnTo>
                    <a:pt x="227457" y="153339"/>
                  </a:lnTo>
                  <a:lnTo>
                    <a:pt x="230720" y="141300"/>
                  </a:lnTo>
                  <a:lnTo>
                    <a:pt x="231838" y="128104"/>
                  </a:lnTo>
                  <a:lnTo>
                    <a:pt x="231013" y="116128"/>
                  </a:lnTo>
                  <a:lnTo>
                    <a:pt x="228600" y="105435"/>
                  </a:lnTo>
                  <a:lnTo>
                    <a:pt x="224777" y="96177"/>
                  </a:lnTo>
                  <a:lnTo>
                    <a:pt x="219646" y="88480"/>
                  </a:lnTo>
                  <a:lnTo>
                    <a:pt x="237934" y="73240"/>
                  </a:lnTo>
                  <a:lnTo>
                    <a:pt x="218122" y="54851"/>
                  </a:lnTo>
                  <a:lnTo>
                    <a:pt x="202882" y="73240"/>
                  </a:lnTo>
                  <a:lnTo>
                    <a:pt x="199834" y="71450"/>
                  </a:lnTo>
                  <a:lnTo>
                    <a:pt x="199834" y="126580"/>
                  </a:lnTo>
                  <a:lnTo>
                    <a:pt x="199263" y="136067"/>
                  </a:lnTo>
                  <a:lnTo>
                    <a:pt x="172402" y="168732"/>
                  </a:lnTo>
                  <a:lnTo>
                    <a:pt x="164693" y="169341"/>
                  </a:lnTo>
                  <a:lnTo>
                    <a:pt x="156121" y="168732"/>
                  </a:lnTo>
                  <a:lnTo>
                    <a:pt x="128689" y="135432"/>
                  </a:lnTo>
                  <a:lnTo>
                    <a:pt x="128117" y="126580"/>
                  </a:lnTo>
                  <a:lnTo>
                    <a:pt x="128689" y="118859"/>
                  </a:lnTo>
                  <a:lnTo>
                    <a:pt x="156972" y="89077"/>
                  </a:lnTo>
                  <a:lnTo>
                    <a:pt x="194056" y="105143"/>
                  </a:lnTo>
                  <a:lnTo>
                    <a:pt x="199834" y="126580"/>
                  </a:lnTo>
                  <a:lnTo>
                    <a:pt x="199834" y="71450"/>
                  </a:lnTo>
                  <a:lnTo>
                    <a:pt x="194525" y="68300"/>
                  </a:lnTo>
                  <a:lnTo>
                    <a:pt x="185166" y="64960"/>
                  </a:lnTo>
                  <a:lnTo>
                    <a:pt x="174345" y="63068"/>
                  </a:lnTo>
                  <a:lnTo>
                    <a:pt x="161645" y="62471"/>
                  </a:lnTo>
                  <a:lnTo>
                    <a:pt x="148475" y="63627"/>
                  </a:lnTo>
                  <a:lnTo>
                    <a:pt x="114401" y="80860"/>
                  </a:lnTo>
                  <a:lnTo>
                    <a:pt x="96113" y="126580"/>
                  </a:lnTo>
                  <a:lnTo>
                    <a:pt x="98399" y="146659"/>
                  </a:lnTo>
                  <a:lnTo>
                    <a:pt x="105257" y="163436"/>
                  </a:lnTo>
                  <a:lnTo>
                    <a:pt x="116687" y="177038"/>
                  </a:lnTo>
                  <a:lnTo>
                    <a:pt x="132689" y="187629"/>
                  </a:lnTo>
                  <a:lnTo>
                    <a:pt x="123545" y="189153"/>
                  </a:lnTo>
                  <a:lnTo>
                    <a:pt x="117449" y="192201"/>
                  </a:lnTo>
                  <a:lnTo>
                    <a:pt x="111353" y="196773"/>
                  </a:lnTo>
                  <a:lnTo>
                    <a:pt x="105257" y="202869"/>
                  </a:lnTo>
                  <a:lnTo>
                    <a:pt x="102209" y="207441"/>
                  </a:lnTo>
                  <a:lnTo>
                    <a:pt x="102209" y="213537"/>
                  </a:lnTo>
                  <a:lnTo>
                    <a:pt x="104495" y="225602"/>
                  </a:lnTo>
                  <a:lnTo>
                    <a:pt x="111353" y="234200"/>
                  </a:lnTo>
                  <a:lnTo>
                    <a:pt x="122783" y="239356"/>
                  </a:lnTo>
                  <a:lnTo>
                    <a:pt x="138785" y="241071"/>
                  </a:lnTo>
                  <a:lnTo>
                    <a:pt x="150977" y="241071"/>
                  </a:lnTo>
                  <a:lnTo>
                    <a:pt x="161645" y="238023"/>
                  </a:lnTo>
                  <a:lnTo>
                    <a:pt x="170789" y="236499"/>
                  </a:lnTo>
                  <a:lnTo>
                    <a:pt x="180022" y="236499"/>
                  </a:lnTo>
                  <a:lnTo>
                    <a:pt x="193154" y="237693"/>
                  </a:lnTo>
                  <a:lnTo>
                    <a:pt x="202692" y="241452"/>
                  </a:lnTo>
                  <a:lnTo>
                    <a:pt x="208534" y="248069"/>
                  </a:lnTo>
                  <a:lnTo>
                    <a:pt x="210502" y="257835"/>
                  </a:lnTo>
                  <a:lnTo>
                    <a:pt x="210502" y="263931"/>
                  </a:lnTo>
                  <a:lnTo>
                    <a:pt x="175348" y="281914"/>
                  </a:lnTo>
                  <a:lnTo>
                    <a:pt x="164693" y="282219"/>
                  </a:lnTo>
                  <a:lnTo>
                    <a:pt x="152971" y="281076"/>
                  </a:lnTo>
                  <a:lnTo>
                    <a:pt x="140690" y="277647"/>
                  </a:lnTo>
                  <a:lnTo>
                    <a:pt x="127825" y="271932"/>
                  </a:lnTo>
                  <a:lnTo>
                    <a:pt x="114401" y="263931"/>
                  </a:lnTo>
                  <a:lnTo>
                    <a:pt x="97637" y="289928"/>
                  </a:lnTo>
                  <a:lnTo>
                    <a:pt x="137909" y="306527"/>
                  </a:lnTo>
                  <a:lnTo>
                    <a:pt x="164693" y="309740"/>
                  </a:lnTo>
                  <a:lnTo>
                    <a:pt x="180174" y="308889"/>
                  </a:lnTo>
                  <a:lnTo>
                    <a:pt x="219646" y="296024"/>
                  </a:lnTo>
                  <a:lnTo>
                    <a:pt x="232702" y="282219"/>
                  </a:lnTo>
                  <a:lnTo>
                    <a:pt x="235458" y="278422"/>
                  </a:lnTo>
                  <a:lnTo>
                    <a:pt x="239585" y="268071"/>
                  </a:lnTo>
                  <a:lnTo>
                    <a:pt x="240982" y="256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047964" y="5432488"/>
              <a:ext cx="138874" cy="178593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5221795" y="5432488"/>
              <a:ext cx="151066" cy="181641"/>
            </a:xfrm>
            <a:prstGeom prst="rect">
              <a:avLst/>
            </a:prstGeom>
          </p:spPr>
        </p:pic>
        <p:sp>
          <p:nvSpPr>
            <p:cNvPr id="190" name="object 190"/>
            <p:cNvSpPr/>
            <p:nvPr/>
          </p:nvSpPr>
          <p:spPr>
            <a:xfrm>
              <a:off x="5409437" y="5363813"/>
              <a:ext cx="59690" cy="250825"/>
            </a:xfrm>
            <a:custGeom>
              <a:avLst/>
              <a:gdLst/>
              <a:ahLst/>
              <a:cxnLst/>
              <a:rect l="l" t="t" r="r" b="b"/>
              <a:pathLst>
                <a:path w="59689" h="250825">
                  <a:moveTo>
                    <a:pt x="59531" y="250317"/>
                  </a:moveTo>
                  <a:lnTo>
                    <a:pt x="33472" y="247148"/>
                  </a:lnTo>
                  <a:lnTo>
                    <a:pt x="14870" y="237541"/>
                  </a:lnTo>
                  <a:lnTo>
                    <a:pt x="3716" y="221344"/>
                  </a:lnTo>
                  <a:lnTo>
                    <a:pt x="0" y="198405"/>
                  </a:lnTo>
                  <a:lnTo>
                    <a:pt x="0" y="0"/>
                  </a:lnTo>
                  <a:lnTo>
                    <a:pt x="30575" y="0"/>
                  </a:lnTo>
                  <a:lnTo>
                    <a:pt x="30575" y="201453"/>
                  </a:lnTo>
                  <a:lnTo>
                    <a:pt x="33623" y="209073"/>
                  </a:lnTo>
                  <a:lnTo>
                    <a:pt x="38195" y="215169"/>
                  </a:lnTo>
                  <a:lnTo>
                    <a:pt x="44291" y="219741"/>
                  </a:lnTo>
                  <a:lnTo>
                    <a:pt x="50387" y="222885"/>
                  </a:lnTo>
                  <a:lnTo>
                    <a:pt x="59531" y="222885"/>
                  </a:lnTo>
                  <a:lnTo>
                    <a:pt x="59531" y="2503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1" name="object 191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729233" y="5952934"/>
            <a:ext cx="94583" cy="94678"/>
          </a:xfrm>
          <a:prstGeom prst="rect">
            <a:avLst/>
          </a:prstGeom>
        </p:spPr>
      </p:pic>
      <p:grpSp>
        <p:nvGrpSpPr>
          <p:cNvPr id="192" name="object 192"/>
          <p:cNvGrpSpPr/>
          <p:nvPr/>
        </p:nvGrpSpPr>
        <p:grpSpPr>
          <a:xfrm>
            <a:off x="1078515" y="5847588"/>
            <a:ext cx="677545" cy="252095"/>
            <a:chOff x="1078515" y="5847588"/>
            <a:chExt cx="677545" cy="252095"/>
          </a:xfrm>
        </p:grpSpPr>
        <p:pic>
          <p:nvPicPr>
            <p:cNvPr id="193" name="object 193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078515" y="5850636"/>
              <a:ext cx="135826" cy="248793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249394" y="5847588"/>
              <a:ext cx="138779" cy="247173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1423320" y="5853684"/>
              <a:ext cx="60960" cy="241300"/>
            </a:xfrm>
            <a:custGeom>
              <a:avLst/>
              <a:gdLst/>
              <a:ahLst/>
              <a:cxnLst/>
              <a:rect l="l" t="t" r="r" b="b"/>
              <a:pathLst>
                <a:path w="60959" h="241300">
                  <a:moveTo>
                    <a:pt x="47244" y="38195"/>
                  </a:moveTo>
                  <a:lnTo>
                    <a:pt x="36576" y="38195"/>
                  </a:lnTo>
                  <a:lnTo>
                    <a:pt x="32004" y="36671"/>
                  </a:lnTo>
                  <a:lnTo>
                    <a:pt x="24384" y="29051"/>
                  </a:lnTo>
                  <a:lnTo>
                    <a:pt x="21336" y="24479"/>
                  </a:lnTo>
                  <a:lnTo>
                    <a:pt x="21336" y="13716"/>
                  </a:lnTo>
                  <a:lnTo>
                    <a:pt x="27432" y="4572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720" y="0"/>
                  </a:lnTo>
                  <a:lnTo>
                    <a:pt x="50292" y="1524"/>
                  </a:lnTo>
                  <a:lnTo>
                    <a:pt x="54864" y="4572"/>
                  </a:lnTo>
                  <a:lnTo>
                    <a:pt x="60960" y="13716"/>
                  </a:lnTo>
                  <a:lnTo>
                    <a:pt x="60960" y="24479"/>
                  </a:lnTo>
                  <a:lnTo>
                    <a:pt x="57912" y="29051"/>
                  </a:lnTo>
                  <a:lnTo>
                    <a:pt x="50292" y="36671"/>
                  </a:lnTo>
                  <a:lnTo>
                    <a:pt x="47244" y="38195"/>
                  </a:lnTo>
                  <a:close/>
                </a:path>
                <a:path w="60959" h="241300">
                  <a:moveTo>
                    <a:pt x="54864" y="241077"/>
                  </a:moveTo>
                  <a:lnTo>
                    <a:pt x="24384" y="241077"/>
                  </a:lnTo>
                  <a:lnTo>
                    <a:pt x="24384" y="91535"/>
                  </a:lnTo>
                  <a:lnTo>
                    <a:pt x="0" y="91535"/>
                  </a:lnTo>
                  <a:lnTo>
                    <a:pt x="0" y="65627"/>
                  </a:lnTo>
                  <a:lnTo>
                    <a:pt x="54864" y="65627"/>
                  </a:lnTo>
                  <a:lnTo>
                    <a:pt x="54864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6" name="object 196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516380" y="5847588"/>
              <a:ext cx="239458" cy="250317"/>
            </a:xfrm>
            <a:prstGeom prst="rect">
              <a:avLst/>
            </a:prstGeom>
          </p:spPr>
        </p:pic>
      </p:grpSp>
      <p:grpSp>
        <p:nvGrpSpPr>
          <p:cNvPr id="197" name="object 197"/>
          <p:cNvGrpSpPr/>
          <p:nvPr/>
        </p:nvGrpSpPr>
        <p:grpSpPr>
          <a:xfrm>
            <a:off x="1887092" y="5853684"/>
            <a:ext cx="1260475" cy="309880"/>
            <a:chOff x="1887092" y="5853684"/>
            <a:chExt cx="1260475" cy="309880"/>
          </a:xfrm>
        </p:grpSpPr>
        <p:pic>
          <p:nvPicPr>
            <p:cNvPr id="198" name="object 198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887092" y="5916263"/>
              <a:ext cx="279177" cy="181641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2189124" y="5853684"/>
              <a:ext cx="229235" cy="309880"/>
            </a:xfrm>
            <a:custGeom>
              <a:avLst/>
              <a:gdLst/>
              <a:ahLst/>
              <a:cxnLst/>
              <a:rect l="l" t="t" r="r" b="b"/>
              <a:pathLst>
                <a:path w="229235" h="309879">
                  <a:moveTo>
                    <a:pt x="146392" y="256413"/>
                  </a:moveTo>
                  <a:lnTo>
                    <a:pt x="145516" y="245745"/>
                  </a:lnTo>
                  <a:lnTo>
                    <a:pt x="142773" y="236524"/>
                  </a:lnTo>
                  <a:lnTo>
                    <a:pt x="111645" y="236524"/>
                  </a:lnTo>
                  <a:lnTo>
                    <a:pt x="142773" y="236512"/>
                  </a:lnTo>
                  <a:lnTo>
                    <a:pt x="103517" y="209918"/>
                  </a:lnTo>
                  <a:lnTo>
                    <a:pt x="91528" y="209080"/>
                  </a:lnTo>
                  <a:lnTo>
                    <a:pt x="86956" y="209080"/>
                  </a:lnTo>
                  <a:lnTo>
                    <a:pt x="79336" y="210604"/>
                  </a:lnTo>
                  <a:lnTo>
                    <a:pt x="68580" y="212128"/>
                  </a:lnTo>
                  <a:lnTo>
                    <a:pt x="59436" y="213652"/>
                  </a:lnTo>
                  <a:lnTo>
                    <a:pt x="36576" y="213652"/>
                  </a:lnTo>
                  <a:lnTo>
                    <a:pt x="30480" y="212128"/>
                  </a:lnTo>
                  <a:lnTo>
                    <a:pt x="30480" y="204508"/>
                  </a:lnTo>
                  <a:lnTo>
                    <a:pt x="33528" y="201460"/>
                  </a:lnTo>
                  <a:lnTo>
                    <a:pt x="38100" y="199936"/>
                  </a:lnTo>
                  <a:lnTo>
                    <a:pt x="44196" y="198412"/>
                  </a:lnTo>
                  <a:lnTo>
                    <a:pt x="47244" y="196888"/>
                  </a:lnTo>
                  <a:lnTo>
                    <a:pt x="50292" y="196888"/>
                  </a:lnTo>
                  <a:lnTo>
                    <a:pt x="76288" y="193840"/>
                  </a:lnTo>
                  <a:lnTo>
                    <a:pt x="120484" y="172504"/>
                  </a:lnTo>
                  <a:lnTo>
                    <a:pt x="122834" y="169354"/>
                  </a:lnTo>
                  <a:lnTo>
                    <a:pt x="127609" y="162966"/>
                  </a:lnTo>
                  <a:lnTo>
                    <a:pt x="132867" y="152603"/>
                  </a:lnTo>
                  <a:lnTo>
                    <a:pt x="136131" y="141122"/>
                  </a:lnTo>
                  <a:lnTo>
                    <a:pt x="137248" y="128206"/>
                  </a:lnTo>
                  <a:lnTo>
                    <a:pt x="136423" y="116205"/>
                  </a:lnTo>
                  <a:lnTo>
                    <a:pt x="134010" y="105346"/>
                  </a:lnTo>
                  <a:lnTo>
                    <a:pt x="130187" y="95592"/>
                  </a:lnTo>
                  <a:lnTo>
                    <a:pt x="125056" y="86969"/>
                  </a:lnTo>
                  <a:lnTo>
                    <a:pt x="143344" y="73253"/>
                  </a:lnTo>
                  <a:lnTo>
                    <a:pt x="123532" y="54965"/>
                  </a:lnTo>
                  <a:lnTo>
                    <a:pt x="106768" y="73253"/>
                  </a:lnTo>
                  <a:lnTo>
                    <a:pt x="103720" y="71323"/>
                  </a:lnTo>
                  <a:lnTo>
                    <a:pt x="103720" y="126695"/>
                  </a:lnTo>
                  <a:lnTo>
                    <a:pt x="103149" y="135521"/>
                  </a:lnTo>
                  <a:lnTo>
                    <a:pt x="76974" y="168529"/>
                  </a:lnTo>
                  <a:lnTo>
                    <a:pt x="68580" y="169354"/>
                  </a:lnTo>
                  <a:lnTo>
                    <a:pt x="60883" y="168529"/>
                  </a:lnTo>
                  <a:lnTo>
                    <a:pt x="32600" y="135521"/>
                  </a:lnTo>
                  <a:lnTo>
                    <a:pt x="32004" y="126695"/>
                  </a:lnTo>
                  <a:lnTo>
                    <a:pt x="32600" y="118973"/>
                  </a:lnTo>
                  <a:lnTo>
                    <a:pt x="60883" y="87807"/>
                  </a:lnTo>
                  <a:lnTo>
                    <a:pt x="98577" y="105257"/>
                  </a:lnTo>
                  <a:lnTo>
                    <a:pt x="103720" y="126695"/>
                  </a:lnTo>
                  <a:lnTo>
                    <a:pt x="103720" y="71323"/>
                  </a:lnTo>
                  <a:lnTo>
                    <a:pt x="99085" y="68376"/>
                  </a:lnTo>
                  <a:lnTo>
                    <a:pt x="89814" y="65062"/>
                  </a:lnTo>
                  <a:lnTo>
                    <a:pt x="79082" y="63182"/>
                  </a:lnTo>
                  <a:lnTo>
                    <a:pt x="67056" y="62585"/>
                  </a:lnTo>
                  <a:lnTo>
                    <a:pt x="53670" y="63728"/>
                  </a:lnTo>
                  <a:lnTo>
                    <a:pt x="10934" y="90601"/>
                  </a:lnTo>
                  <a:lnTo>
                    <a:pt x="0" y="126695"/>
                  </a:lnTo>
                  <a:lnTo>
                    <a:pt x="2311" y="146735"/>
                  </a:lnTo>
                  <a:lnTo>
                    <a:pt x="9334" y="163499"/>
                  </a:lnTo>
                  <a:lnTo>
                    <a:pt x="21221" y="177126"/>
                  </a:lnTo>
                  <a:lnTo>
                    <a:pt x="38100" y="187744"/>
                  </a:lnTo>
                  <a:lnTo>
                    <a:pt x="28956" y="189268"/>
                  </a:lnTo>
                  <a:lnTo>
                    <a:pt x="21336" y="192316"/>
                  </a:lnTo>
                  <a:lnTo>
                    <a:pt x="9144" y="201460"/>
                  </a:lnTo>
                  <a:lnTo>
                    <a:pt x="7620" y="207556"/>
                  </a:lnTo>
                  <a:lnTo>
                    <a:pt x="7620" y="213652"/>
                  </a:lnTo>
                  <a:lnTo>
                    <a:pt x="9906" y="225653"/>
                  </a:lnTo>
                  <a:lnTo>
                    <a:pt x="16764" y="234226"/>
                  </a:lnTo>
                  <a:lnTo>
                    <a:pt x="28194" y="239369"/>
                  </a:lnTo>
                  <a:lnTo>
                    <a:pt x="44196" y="241084"/>
                  </a:lnTo>
                  <a:lnTo>
                    <a:pt x="48768" y="241084"/>
                  </a:lnTo>
                  <a:lnTo>
                    <a:pt x="56388" y="239560"/>
                  </a:lnTo>
                  <a:lnTo>
                    <a:pt x="74701" y="236524"/>
                  </a:lnTo>
                  <a:lnTo>
                    <a:pt x="85547" y="236524"/>
                  </a:lnTo>
                  <a:lnTo>
                    <a:pt x="98564" y="237718"/>
                  </a:lnTo>
                  <a:lnTo>
                    <a:pt x="108102" y="241515"/>
                  </a:lnTo>
                  <a:lnTo>
                    <a:pt x="113944" y="248170"/>
                  </a:lnTo>
                  <a:lnTo>
                    <a:pt x="115912" y="257937"/>
                  </a:lnTo>
                  <a:lnTo>
                    <a:pt x="115912" y="264033"/>
                  </a:lnTo>
                  <a:lnTo>
                    <a:pt x="79895" y="281990"/>
                  </a:lnTo>
                  <a:lnTo>
                    <a:pt x="70104" y="282321"/>
                  </a:lnTo>
                  <a:lnTo>
                    <a:pt x="58381" y="281178"/>
                  </a:lnTo>
                  <a:lnTo>
                    <a:pt x="46101" y="277749"/>
                  </a:lnTo>
                  <a:lnTo>
                    <a:pt x="33235" y="272034"/>
                  </a:lnTo>
                  <a:lnTo>
                    <a:pt x="19812" y="264033"/>
                  </a:lnTo>
                  <a:lnTo>
                    <a:pt x="3048" y="289941"/>
                  </a:lnTo>
                  <a:lnTo>
                    <a:pt x="42646" y="306539"/>
                  </a:lnTo>
                  <a:lnTo>
                    <a:pt x="68580" y="309765"/>
                  </a:lnTo>
                  <a:lnTo>
                    <a:pt x="84924" y="308876"/>
                  </a:lnTo>
                  <a:lnTo>
                    <a:pt x="123532" y="294525"/>
                  </a:lnTo>
                  <a:lnTo>
                    <a:pt x="144970" y="267512"/>
                  </a:lnTo>
                  <a:lnTo>
                    <a:pt x="146392" y="256413"/>
                  </a:lnTo>
                  <a:close/>
                </a:path>
                <a:path w="229235" h="309879">
                  <a:moveTo>
                    <a:pt x="224218" y="65633"/>
                  </a:moveTo>
                  <a:lnTo>
                    <a:pt x="169354" y="65633"/>
                  </a:lnTo>
                  <a:lnTo>
                    <a:pt x="169354" y="91541"/>
                  </a:lnTo>
                  <a:lnTo>
                    <a:pt x="193738" y="91541"/>
                  </a:lnTo>
                  <a:lnTo>
                    <a:pt x="193738" y="241084"/>
                  </a:lnTo>
                  <a:lnTo>
                    <a:pt x="224218" y="241084"/>
                  </a:lnTo>
                  <a:lnTo>
                    <a:pt x="224218" y="65633"/>
                  </a:lnTo>
                  <a:close/>
                </a:path>
                <a:path w="229235" h="309879">
                  <a:moveTo>
                    <a:pt x="228790" y="13716"/>
                  </a:moveTo>
                  <a:lnTo>
                    <a:pt x="227266" y="9144"/>
                  </a:lnTo>
                  <a:lnTo>
                    <a:pt x="224218" y="4572"/>
                  </a:lnTo>
                  <a:lnTo>
                    <a:pt x="219646" y="1524"/>
                  </a:lnTo>
                  <a:lnTo>
                    <a:pt x="215074" y="0"/>
                  </a:lnTo>
                  <a:lnTo>
                    <a:pt x="204406" y="0"/>
                  </a:lnTo>
                  <a:lnTo>
                    <a:pt x="199834" y="1524"/>
                  </a:lnTo>
                  <a:lnTo>
                    <a:pt x="192214" y="9144"/>
                  </a:lnTo>
                  <a:lnTo>
                    <a:pt x="190690" y="13716"/>
                  </a:lnTo>
                  <a:lnTo>
                    <a:pt x="190690" y="24384"/>
                  </a:lnTo>
                  <a:lnTo>
                    <a:pt x="192214" y="28956"/>
                  </a:lnTo>
                  <a:lnTo>
                    <a:pt x="196786" y="32004"/>
                  </a:lnTo>
                  <a:lnTo>
                    <a:pt x="199834" y="36576"/>
                  </a:lnTo>
                  <a:lnTo>
                    <a:pt x="204406" y="38100"/>
                  </a:lnTo>
                  <a:lnTo>
                    <a:pt x="215074" y="38100"/>
                  </a:lnTo>
                  <a:lnTo>
                    <a:pt x="219646" y="36576"/>
                  </a:lnTo>
                  <a:lnTo>
                    <a:pt x="227266" y="28956"/>
                  </a:lnTo>
                  <a:lnTo>
                    <a:pt x="228790" y="24384"/>
                  </a:lnTo>
                  <a:lnTo>
                    <a:pt x="228790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200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2451449" y="5916263"/>
              <a:ext cx="114490" cy="181641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2588704" y="5870448"/>
              <a:ext cx="291465" cy="227456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2915221" y="5916263"/>
              <a:ext cx="232029" cy="181641"/>
            </a:xfrm>
            <a:prstGeom prst="rect">
              <a:avLst/>
            </a:prstGeom>
          </p:spPr>
        </p:pic>
      </p:grpSp>
      <p:grpSp>
        <p:nvGrpSpPr>
          <p:cNvPr id="203" name="object 203"/>
          <p:cNvGrpSpPr/>
          <p:nvPr/>
        </p:nvGrpSpPr>
        <p:grpSpPr>
          <a:xfrm>
            <a:off x="3272218" y="5847588"/>
            <a:ext cx="654685" cy="250825"/>
            <a:chOff x="3272218" y="5847588"/>
            <a:chExt cx="654685" cy="250825"/>
          </a:xfrm>
        </p:grpSpPr>
        <p:pic>
          <p:nvPicPr>
            <p:cNvPr id="204" name="object 204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3272218" y="5916263"/>
              <a:ext cx="114395" cy="181641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3420237" y="5847588"/>
              <a:ext cx="138779" cy="247173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3594163" y="5853684"/>
              <a:ext cx="60960" cy="241300"/>
            </a:xfrm>
            <a:custGeom>
              <a:avLst/>
              <a:gdLst/>
              <a:ahLst/>
              <a:cxnLst/>
              <a:rect l="l" t="t" r="r" b="b"/>
              <a:pathLst>
                <a:path w="60960" h="241300">
                  <a:moveTo>
                    <a:pt x="47244" y="38195"/>
                  </a:moveTo>
                  <a:lnTo>
                    <a:pt x="36576" y="38195"/>
                  </a:lnTo>
                  <a:lnTo>
                    <a:pt x="32004" y="36671"/>
                  </a:lnTo>
                  <a:lnTo>
                    <a:pt x="24384" y="29051"/>
                  </a:lnTo>
                  <a:lnTo>
                    <a:pt x="21336" y="24479"/>
                  </a:lnTo>
                  <a:lnTo>
                    <a:pt x="21336" y="13716"/>
                  </a:lnTo>
                  <a:lnTo>
                    <a:pt x="27432" y="4572"/>
                  </a:lnTo>
                  <a:lnTo>
                    <a:pt x="30480" y="1524"/>
                  </a:lnTo>
                  <a:lnTo>
                    <a:pt x="35052" y="0"/>
                  </a:lnTo>
                  <a:lnTo>
                    <a:pt x="45720" y="0"/>
                  </a:lnTo>
                  <a:lnTo>
                    <a:pt x="50292" y="1524"/>
                  </a:lnTo>
                  <a:lnTo>
                    <a:pt x="54864" y="4572"/>
                  </a:lnTo>
                  <a:lnTo>
                    <a:pt x="60960" y="13716"/>
                  </a:lnTo>
                  <a:lnTo>
                    <a:pt x="60960" y="24479"/>
                  </a:lnTo>
                  <a:lnTo>
                    <a:pt x="57912" y="29051"/>
                  </a:lnTo>
                  <a:lnTo>
                    <a:pt x="50292" y="36671"/>
                  </a:lnTo>
                  <a:lnTo>
                    <a:pt x="47244" y="38195"/>
                  </a:lnTo>
                  <a:close/>
                </a:path>
                <a:path w="60960" h="241300">
                  <a:moveTo>
                    <a:pt x="54864" y="241077"/>
                  </a:moveTo>
                  <a:lnTo>
                    <a:pt x="24384" y="241077"/>
                  </a:lnTo>
                  <a:lnTo>
                    <a:pt x="24384" y="91535"/>
                  </a:lnTo>
                  <a:lnTo>
                    <a:pt x="0" y="91535"/>
                  </a:lnTo>
                  <a:lnTo>
                    <a:pt x="0" y="65627"/>
                  </a:lnTo>
                  <a:lnTo>
                    <a:pt x="54864" y="65627"/>
                  </a:lnTo>
                  <a:lnTo>
                    <a:pt x="54864" y="2410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7" name="object 207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3687127" y="5847588"/>
              <a:ext cx="239553" cy="250317"/>
            </a:xfrm>
            <a:prstGeom prst="rect">
              <a:avLst/>
            </a:prstGeom>
          </p:spPr>
        </p:pic>
      </p:grpSp>
      <p:grpSp>
        <p:nvGrpSpPr>
          <p:cNvPr id="208" name="object 208"/>
          <p:cNvGrpSpPr/>
          <p:nvPr/>
        </p:nvGrpSpPr>
        <p:grpSpPr>
          <a:xfrm>
            <a:off x="4048696" y="5847588"/>
            <a:ext cx="647065" cy="250825"/>
            <a:chOff x="4048696" y="5847588"/>
            <a:chExt cx="647065" cy="250825"/>
          </a:xfrm>
        </p:grpSpPr>
        <p:pic>
          <p:nvPicPr>
            <p:cNvPr id="209" name="object 209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4048696" y="5847588"/>
              <a:ext cx="152590" cy="250317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4236338" y="5916263"/>
              <a:ext cx="151066" cy="181641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4413313" y="5870448"/>
              <a:ext cx="111347" cy="227457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4544472" y="5916263"/>
              <a:ext cx="151066" cy="181641"/>
            </a:xfrm>
            <a:prstGeom prst="rect">
              <a:avLst/>
            </a:prstGeom>
          </p:spPr>
        </p:pic>
      </p:grpSp>
      <p:sp>
        <p:nvSpPr>
          <p:cNvPr id="213" name="object 213"/>
          <p:cNvSpPr/>
          <p:nvPr/>
        </p:nvSpPr>
        <p:spPr>
          <a:xfrm>
            <a:off x="4823650" y="5853684"/>
            <a:ext cx="59690" cy="241300"/>
          </a:xfrm>
          <a:custGeom>
            <a:avLst/>
            <a:gdLst/>
            <a:ahLst/>
            <a:cxnLst/>
            <a:rect l="l" t="t" r="r" b="b"/>
            <a:pathLst>
              <a:path w="59689" h="241300">
                <a:moveTo>
                  <a:pt x="45815" y="38100"/>
                </a:moveTo>
                <a:lnTo>
                  <a:pt x="35147" y="38100"/>
                </a:lnTo>
                <a:lnTo>
                  <a:pt x="30575" y="36576"/>
                </a:lnTo>
                <a:lnTo>
                  <a:pt x="27527" y="32004"/>
                </a:lnTo>
                <a:lnTo>
                  <a:pt x="22955" y="28956"/>
                </a:lnTo>
                <a:lnTo>
                  <a:pt x="21431" y="24384"/>
                </a:lnTo>
                <a:lnTo>
                  <a:pt x="21431" y="13716"/>
                </a:lnTo>
                <a:lnTo>
                  <a:pt x="22955" y="9144"/>
                </a:lnTo>
                <a:lnTo>
                  <a:pt x="30575" y="1524"/>
                </a:lnTo>
                <a:lnTo>
                  <a:pt x="35147" y="0"/>
                </a:lnTo>
                <a:lnTo>
                  <a:pt x="45815" y="0"/>
                </a:lnTo>
                <a:lnTo>
                  <a:pt x="50387" y="1524"/>
                </a:lnTo>
                <a:lnTo>
                  <a:pt x="54959" y="4572"/>
                </a:lnTo>
                <a:lnTo>
                  <a:pt x="58007" y="9144"/>
                </a:lnTo>
                <a:lnTo>
                  <a:pt x="59531" y="13716"/>
                </a:lnTo>
                <a:lnTo>
                  <a:pt x="59531" y="24384"/>
                </a:lnTo>
                <a:lnTo>
                  <a:pt x="58007" y="28956"/>
                </a:lnTo>
                <a:lnTo>
                  <a:pt x="50387" y="36576"/>
                </a:lnTo>
                <a:lnTo>
                  <a:pt x="45815" y="38100"/>
                </a:lnTo>
                <a:close/>
              </a:path>
              <a:path w="59689" h="241300">
                <a:moveTo>
                  <a:pt x="54959" y="241077"/>
                </a:moveTo>
                <a:lnTo>
                  <a:pt x="22955" y="241077"/>
                </a:lnTo>
                <a:lnTo>
                  <a:pt x="22955" y="91535"/>
                </a:lnTo>
                <a:lnTo>
                  <a:pt x="0" y="91535"/>
                </a:lnTo>
                <a:lnTo>
                  <a:pt x="0" y="65627"/>
                </a:lnTo>
                <a:lnTo>
                  <a:pt x="54959" y="65627"/>
                </a:lnTo>
                <a:lnTo>
                  <a:pt x="54959" y="2410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4" name="object 214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5203507" y="5916262"/>
            <a:ext cx="151066" cy="181641"/>
          </a:xfrm>
          <a:prstGeom prst="rect">
            <a:avLst/>
          </a:prstGeom>
        </p:spPr>
      </p:pic>
      <p:pic>
        <p:nvPicPr>
          <p:cNvPr id="215" name="object 215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4927377" y="5916263"/>
            <a:ext cx="138874" cy="178498"/>
          </a:xfrm>
          <a:prstGeom prst="rect">
            <a:avLst/>
          </a:prstGeom>
        </p:spPr>
      </p:pic>
      <p:grpSp>
        <p:nvGrpSpPr>
          <p:cNvPr id="216" name="object 216"/>
          <p:cNvGrpSpPr/>
          <p:nvPr/>
        </p:nvGrpSpPr>
        <p:grpSpPr>
          <a:xfrm>
            <a:off x="5389626" y="5847588"/>
            <a:ext cx="325120" cy="250825"/>
            <a:chOff x="5389626" y="5847588"/>
            <a:chExt cx="325120" cy="250825"/>
          </a:xfrm>
        </p:grpSpPr>
        <p:pic>
          <p:nvPicPr>
            <p:cNvPr id="217" name="object 217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5389626" y="5916263"/>
              <a:ext cx="138779" cy="178498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5562028" y="5847588"/>
              <a:ext cx="152495" cy="250317"/>
            </a:xfrm>
            <a:prstGeom prst="rect">
              <a:avLst/>
            </a:prstGeom>
          </p:spPr>
        </p:pic>
      </p:grpSp>
      <p:grpSp>
        <p:nvGrpSpPr>
          <p:cNvPr id="219" name="object 219"/>
          <p:cNvGrpSpPr/>
          <p:nvPr/>
        </p:nvGrpSpPr>
        <p:grpSpPr>
          <a:xfrm>
            <a:off x="5850350" y="5870448"/>
            <a:ext cx="477520" cy="227965"/>
            <a:chOff x="5850350" y="5870448"/>
            <a:chExt cx="477520" cy="227965"/>
          </a:xfrm>
        </p:grpSpPr>
        <p:pic>
          <p:nvPicPr>
            <p:cNvPr id="220" name="object 220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5850350" y="5916263"/>
              <a:ext cx="158591" cy="181641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6041040" y="5919311"/>
              <a:ext cx="141827" cy="178593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6216491" y="5870448"/>
              <a:ext cx="111347" cy="227457"/>
            </a:xfrm>
            <a:prstGeom prst="rect">
              <a:avLst/>
            </a:prstGeom>
          </p:spPr>
        </p:pic>
      </p:grpSp>
      <p:pic>
        <p:nvPicPr>
          <p:cNvPr id="223" name="object 223"/>
          <p:cNvPicPr/>
          <p:nvPr/>
        </p:nvPicPr>
        <p:blipFill>
          <a:blip r:embed="rId131" cstate="print"/>
          <a:stretch>
            <a:fillRect/>
          </a:stretch>
        </p:blipFill>
        <p:spPr>
          <a:xfrm>
            <a:off x="4447032" y="1498462"/>
            <a:ext cx="5117722" cy="1301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4286" y="7422451"/>
            <a:ext cx="105251" cy="1647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0513" y="329660"/>
            <a:ext cx="425450" cy="248920"/>
            <a:chOff x="300513" y="329660"/>
            <a:chExt cx="425450" cy="2489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58869" y="323468"/>
            <a:ext cx="871219" cy="320675"/>
            <a:chOff x="858869" y="323468"/>
            <a:chExt cx="871219" cy="32067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8869" y="395192"/>
              <a:ext cx="123539" cy="1831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3839" y="331184"/>
              <a:ext cx="67056" cy="2426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01375" y="386048"/>
              <a:ext cx="156210" cy="258445"/>
            </a:xfrm>
            <a:custGeom>
              <a:avLst/>
              <a:gdLst/>
              <a:ahLst/>
              <a:cxnLst/>
              <a:rect l="l" t="t" r="r" b="b"/>
              <a:pathLst>
                <a:path w="156209" h="258445">
                  <a:moveTo>
                    <a:pt x="148427" y="18383"/>
                  </a:moveTo>
                  <a:lnTo>
                    <a:pt x="111442" y="18383"/>
                  </a:lnTo>
                  <a:lnTo>
                    <a:pt x="126682" y="0"/>
                  </a:lnTo>
                  <a:lnTo>
                    <a:pt x="148427" y="18383"/>
                  </a:lnTo>
                  <a:close/>
                </a:path>
                <a:path w="156209" h="258445">
                  <a:moveTo>
                    <a:pt x="61055" y="189261"/>
                  </a:moveTo>
                  <a:lnTo>
                    <a:pt x="48863" y="189261"/>
                  </a:lnTo>
                  <a:lnTo>
                    <a:pt x="30622" y="187283"/>
                  </a:lnTo>
                  <a:lnTo>
                    <a:pt x="17240" y="181439"/>
                  </a:lnTo>
                  <a:lnTo>
                    <a:pt x="9001" y="171862"/>
                  </a:lnTo>
                  <a:lnTo>
                    <a:pt x="6191" y="158686"/>
                  </a:lnTo>
                  <a:lnTo>
                    <a:pt x="6191" y="152590"/>
                  </a:lnTo>
                  <a:lnTo>
                    <a:pt x="9239" y="148018"/>
                  </a:lnTo>
                  <a:lnTo>
                    <a:pt x="18383" y="135826"/>
                  </a:lnTo>
                  <a:lnTo>
                    <a:pt x="30575" y="129730"/>
                  </a:lnTo>
                  <a:lnTo>
                    <a:pt x="17439" y="118584"/>
                  </a:lnTo>
                  <a:lnTo>
                    <a:pt x="7858" y="105715"/>
                  </a:lnTo>
                  <a:lnTo>
                    <a:pt x="1991" y="91114"/>
                  </a:lnTo>
                  <a:lnTo>
                    <a:pt x="0" y="74771"/>
                  </a:lnTo>
                  <a:lnTo>
                    <a:pt x="1419" y="60745"/>
                  </a:lnTo>
                  <a:lnTo>
                    <a:pt x="21431" y="27527"/>
                  </a:lnTo>
                  <a:lnTo>
                    <a:pt x="57435" y="10288"/>
                  </a:lnTo>
                  <a:lnTo>
                    <a:pt x="71723" y="9144"/>
                  </a:lnTo>
                  <a:lnTo>
                    <a:pt x="82858" y="9716"/>
                  </a:lnTo>
                  <a:lnTo>
                    <a:pt x="93297" y="11441"/>
                  </a:lnTo>
                  <a:lnTo>
                    <a:pt x="102878" y="14327"/>
                  </a:lnTo>
                  <a:lnTo>
                    <a:pt x="111442" y="18383"/>
                  </a:lnTo>
                  <a:lnTo>
                    <a:pt x="148427" y="18383"/>
                  </a:lnTo>
                  <a:lnTo>
                    <a:pt x="155638" y="24479"/>
                  </a:lnTo>
                  <a:lnTo>
                    <a:pt x="135826" y="39719"/>
                  </a:lnTo>
                  <a:lnTo>
                    <a:pt x="137829" y="42767"/>
                  </a:lnTo>
                  <a:lnTo>
                    <a:pt x="64103" y="42767"/>
                  </a:lnTo>
                  <a:lnTo>
                    <a:pt x="56483" y="45815"/>
                  </a:lnTo>
                  <a:lnTo>
                    <a:pt x="44291" y="58007"/>
                  </a:lnTo>
                  <a:lnTo>
                    <a:pt x="42805" y="65436"/>
                  </a:lnTo>
                  <a:lnTo>
                    <a:pt x="42835" y="76295"/>
                  </a:lnTo>
                  <a:lnTo>
                    <a:pt x="64103" y="108394"/>
                  </a:lnTo>
                  <a:lnTo>
                    <a:pt x="139055" y="108394"/>
                  </a:lnTo>
                  <a:lnTo>
                    <a:pt x="136207" y="113893"/>
                  </a:lnTo>
                  <a:lnTo>
                    <a:pt x="128206" y="123634"/>
                  </a:lnTo>
                  <a:lnTo>
                    <a:pt x="118489" y="131635"/>
                  </a:lnTo>
                  <a:lnTo>
                    <a:pt x="107620" y="137350"/>
                  </a:lnTo>
                  <a:lnTo>
                    <a:pt x="96927" y="140398"/>
                  </a:lnTo>
                  <a:lnTo>
                    <a:pt x="59531" y="140398"/>
                  </a:lnTo>
                  <a:lnTo>
                    <a:pt x="54959" y="143446"/>
                  </a:lnTo>
                  <a:lnTo>
                    <a:pt x="48863" y="144970"/>
                  </a:lnTo>
                  <a:lnTo>
                    <a:pt x="47339" y="148018"/>
                  </a:lnTo>
                  <a:lnTo>
                    <a:pt x="47339" y="155638"/>
                  </a:lnTo>
                  <a:lnTo>
                    <a:pt x="50387" y="157162"/>
                  </a:lnTo>
                  <a:lnTo>
                    <a:pt x="125719" y="157162"/>
                  </a:lnTo>
                  <a:lnTo>
                    <a:pt x="140767" y="164258"/>
                  </a:lnTo>
                  <a:lnTo>
                    <a:pt x="151922" y="179031"/>
                  </a:lnTo>
                  <a:lnTo>
                    <a:pt x="153199" y="186213"/>
                  </a:lnTo>
                  <a:lnTo>
                    <a:pt x="79343" y="186213"/>
                  </a:lnTo>
                  <a:lnTo>
                    <a:pt x="61055" y="189261"/>
                  </a:lnTo>
                  <a:close/>
                </a:path>
                <a:path w="156209" h="258445">
                  <a:moveTo>
                    <a:pt x="139055" y="108394"/>
                  </a:moveTo>
                  <a:lnTo>
                    <a:pt x="83915" y="108394"/>
                  </a:lnTo>
                  <a:lnTo>
                    <a:pt x="91535" y="105346"/>
                  </a:lnTo>
                  <a:lnTo>
                    <a:pt x="96107" y="99250"/>
                  </a:lnTo>
                  <a:lnTo>
                    <a:pt x="99924" y="94354"/>
                  </a:lnTo>
                  <a:lnTo>
                    <a:pt x="102286" y="88725"/>
                  </a:lnTo>
                  <a:lnTo>
                    <a:pt x="103487" y="82239"/>
                  </a:lnTo>
                  <a:lnTo>
                    <a:pt x="103754" y="76295"/>
                  </a:lnTo>
                  <a:lnTo>
                    <a:pt x="103746" y="65436"/>
                  </a:lnTo>
                  <a:lnTo>
                    <a:pt x="100774" y="58007"/>
                  </a:lnTo>
                  <a:lnTo>
                    <a:pt x="96107" y="51911"/>
                  </a:lnTo>
                  <a:lnTo>
                    <a:pt x="90011" y="45815"/>
                  </a:lnTo>
                  <a:lnTo>
                    <a:pt x="82391" y="42767"/>
                  </a:lnTo>
                  <a:lnTo>
                    <a:pt x="137829" y="42767"/>
                  </a:lnTo>
                  <a:lnTo>
                    <a:pt x="140708" y="47148"/>
                  </a:lnTo>
                  <a:lnTo>
                    <a:pt x="144018" y="55721"/>
                  </a:lnTo>
                  <a:lnTo>
                    <a:pt x="145899" y="65436"/>
                  </a:lnTo>
                  <a:lnTo>
                    <a:pt x="146494" y="76295"/>
                  </a:lnTo>
                  <a:lnTo>
                    <a:pt x="145351" y="90375"/>
                  </a:lnTo>
                  <a:lnTo>
                    <a:pt x="141922" y="102858"/>
                  </a:lnTo>
                  <a:lnTo>
                    <a:pt x="139055" y="108394"/>
                  </a:lnTo>
                  <a:close/>
                </a:path>
                <a:path w="156209" h="258445">
                  <a:moveTo>
                    <a:pt x="82391" y="141922"/>
                  </a:moveTo>
                  <a:lnTo>
                    <a:pt x="74771" y="141922"/>
                  </a:lnTo>
                  <a:lnTo>
                    <a:pt x="70199" y="140398"/>
                  </a:lnTo>
                  <a:lnTo>
                    <a:pt x="96927" y="140398"/>
                  </a:lnTo>
                  <a:lnTo>
                    <a:pt x="95590" y="140779"/>
                  </a:lnTo>
                  <a:lnTo>
                    <a:pt x="82391" y="141922"/>
                  </a:lnTo>
                  <a:close/>
                </a:path>
                <a:path w="156209" h="258445">
                  <a:moveTo>
                    <a:pt x="125719" y="157162"/>
                  </a:moveTo>
                  <a:lnTo>
                    <a:pt x="61055" y="157162"/>
                  </a:lnTo>
                  <a:lnTo>
                    <a:pt x="67151" y="155638"/>
                  </a:lnTo>
                  <a:lnTo>
                    <a:pt x="74771" y="154114"/>
                  </a:lnTo>
                  <a:lnTo>
                    <a:pt x="83915" y="152590"/>
                  </a:lnTo>
                  <a:lnTo>
                    <a:pt x="96107" y="152590"/>
                  </a:lnTo>
                  <a:lnTo>
                    <a:pt x="122165" y="155486"/>
                  </a:lnTo>
                  <a:lnTo>
                    <a:pt x="125719" y="157162"/>
                  </a:lnTo>
                  <a:close/>
                </a:path>
                <a:path w="156209" h="258445">
                  <a:moveTo>
                    <a:pt x="150861" y="221265"/>
                  </a:moveTo>
                  <a:lnTo>
                    <a:pt x="74771" y="221265"/>
                  </a:lnTo>
                  <a:lnTo>
                    <a:pt x="83369" y="220956"/>
                  </a:lnTo>
                  <a:lnTo>
                    <a:pt x="90975" y="219932"/>
                  </a:lnTo>
                  <a:lnTo>
                    <a:pt x="97742" y="218051"/>
                  </a:lnTo>
                  <a:lnTo>
                    <a:pt x="103822" y="215169"/>
                  </a:lnTo>
                  <a:lnTo>
                    <a:pt x="111442" y="212121"/>
                  </a:lnTo>
                  <a:lnTo>
                    <a:pt x="116014" y="207549"/>
                  </a:lnTo>
                  <a:lnTo>
                    <a:pt x="116014" y="201453"/>
                  </a:lnTo>
                  <a:lnTo>
                    <a:pt x="114322" y="194571"/>
                  </a:lnTo>
                  <a:lnTo>
                    <a:pt x="109335" y="189833"/>
                  </a:lnTo>
                  <a:lnTo>
                    <a:pt x="101186" y="187094"/>
                  </a:lnTo>
                  <a:lnTo>
                    <a:pt x="90011" y="186213"/>
                  </a:lnTo>
                  <a:lnTo>
                    <a:pt x="153199" y="186213"/>
                  </a:lnTo>
                  <a:lnTo>
                    <a:pt x="155638" y="199929"/>
                  </a:lnTo>
                  <a:lnTo>
                    <a:pt x="154185" y="212813"/>
                  </a:lnTo>
                  <a:lnTo>
                    <a:pt x="150861" y="221265"/>
                  </a:lnTo>
                  <a:close/>
                </a:path>
                <a:path w="156209" h="258445">
                  <a:moveTo>
                    <a:pt x="73247" y="257937"/>
                  </a:moveTo>
                  <a:lnTo>
                    <a:pt x="54124" y="256268"/>
                  </a:lnTo>
                  <a:lnTo>
                    <a:pt x="35706" y="251448"/>
                  </a:lnTo>
                  <a:lnTo>
                    <a:pt x="18128" y="243752"/>
                  </a:lnTo>
                  <a:lnTo>
                    <a:pt x="1524" y="233457"/>
                  </a:lnTo>
                  <a:lnTo>
                    <a:pt x="27527" y="201453"/>
                  </a:lnTo>
                  <a:lnTo>
                    <a:pt x="38123" y="210335"/>
                  </a:lnTo>
                  <a:lnTo>
                    <a:pt x="49434" y="216503"/>
                  </a:lnTo>
                  <a:lnTo>
                    <a:pt x="61602" y="220098"/>
                  </a:lnTo>
                  <a:lnTo>
                    <a:pt x="74771" y="221265"/>
                  </a:lnTo>
                  <a:lnTo>
                    <a:pt x="150861" y="221265"/>
                  </a:lnTo>
                  <a:lnTo>
                    <a:pt x="149733" y="224135"/>
                  </a:lnTo>
                  <a:lnTo>
                    <a:pt x="118976" y="248935"/>
                  </a:lnTo>
                  <a:lnTo>
                    <a:pt x="89811" y="256841"/>
                  </a:lnTo>
                  <a:lnTo>
                    <a:pt x="73247" y="25793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4541" y="395192"/>
              <a:ext cx="154019" cy="1785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0564" y="395192"/>
              <a:ext cx="160210" cy="18316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68875" y="323468"/>
              <a:ext cx="61594" cy="255270"/>
            </a:xfrm>
            <a:custGeom>
              <a:avLst/>
              <a:gdLst/>
              <a:ahLst/>
              <a:cxnLst/>
              <a:rect l="l" t="t" r="r" b="b"/>
              <a:pathLst>
                <a:path w="61594" h="255270">
                  <a:moveTo>
                    <a:pt x="29051" y="254889"/>
                  </a:moveTo>
                  <a:lnTo>
                    <a:pt x="16113" y="252339"/>
                  </a:lnTo>
                  <a:lnTo>
                    <a:pt x="7060" y="244780"/>
                  </a:lnTo>
                  <a:lnTo>
                    <a:pt x="1739" y="232346"/>
                  </a:lnTo>
                  <a:lnTo>
                    <a:pt x="0" y="215169"/>
                  </a:lnTo>
                  <a:lnTo>
                    <a:pt x="0" y="9239"/>
                  </a:lnTo>
                  <a:lnTo>
                    <a:pt x="41243" y="0"/>
                  </a:lnTo>
                  <a:lnTo>
                    <a:pt x="41243" y="196881"/>
                  </a:lnTo>
                  <a:lnTo>
                    <a:pt x="42410" y="212089"/>
                  </a:lnTo>
                  <a:lnTo>
                    <a:pt x="46005" y="223599"/>
                  </a:lnTo>
                  <a:lnTo>
                    <a:pt x="52173" y="231680"/>
                  </a:lnTo>
                  <a:lnTo>
                    <a:pt x="61055" y="236601"/>
                  </a:lnTo>
                  <a:lnTo>
                    <a:pt x="55626" y="244602"/>
                  </a:lnTo>
                  <a:lnTo>
                    <a:pt x="48482" y="250317"/>
                  </a:lnTo>
                  <a:lnTo>
                    <a:pt x="39624" y="253746"/>
                  </a:lnTo>
                  <a:lnTo>
                    <a:pt x="29051" y="25488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845849" y="326517"/>
            <a:ext cx="1442085" cy="252095"/>
            <a:chOff x="1845849" y="326517"/>
            <a:chExt cx="1442085" cy="25209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5849" y="326517"/>
              <a:ext cx="294417" cy="25184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84558" y="395192"/>
              <a:ext cx="154019" cy="17859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70677" y="347948"/>
              <a:ext cx="285273" cy="2304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5762" y="331184"/>
              <a:ext cx="67056" cy="24260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76442" y="395192"/>
              <a:ext cx="167830" cy="1831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77800" y="395192"/>
              <a:ext cx="154019" cy="17859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63919" y="395192"/>
              <a:ext cx="123539" cy="183165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29233" y="3373945"/>
            <a:ext cx="94583" cy="9467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1069371" y="3271742"/>
            <a:ext cx="685165" cy="248920"/>
            <a:chOff x="1069371" y="3271742"/>
            <a:chExt cx="685165" cy="248920"/>
          </a:xfrm>
        </p:grpSpPr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9371" y="3271742"/>
              <a:ext cx="447008" cy="24869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42288" y="3271742"/>
              <a:ext cx="135731" cy="24869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20596" y="3275076"/>
              <a:ext cx="33655" cy="241300"/>
            </a:xfrm>
            <a:custGeom>
              <a:avLst/>
              <a:gdLst/>
              <a:ahLst/>
              <a:cxnLst/>
              <a:rect l="l" t="t" r="r" b="b"/>
              <a:pathLst>
                <a:path w="33655" h="241300">
                  <a:moveTo>
                    <a:pt x="33528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28" y="0"/>
                  </a:lnTo>
                  <a:lnTo>
                    <a:pt x="33528" y="240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895855" y="3412235"/>
            <a:ext cx="85725" cy="17145"/>
          </a:xfrm>
          <a:custGeom>
            <a:avLst/>
            <a:gdLst/>
            <a:ahLst/>
            <a:cxnLst/>
            <a:rect l="l" t="t" r="r" b="b"/>
            <a:pathLst>
              <a:path w="85725" h="17145">
                <a:moveTo>
                  <a:pt x="85344" y="16764"/>
                </a:moveTo>
                <a:lnTo>
                  <a:pt x="0" y="16764"/>
                </a:lnTo>
                <a:lnTo>
                  <a:pt x="0" y="0"/>
                </a:lnTo>
                <a:lnTo>
                  <a:pt x="85344" y="0"/>
                </a:lnTo>
                <a:lnTo>
                  <a:pt x="85344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2118931" y="3274790"/>
            <a:ext cx="996315" cy="244475"/>
            <a:chOff x="2118931" y="3274790"/>
            <a:chExt cx="996315" cy="244475"/>
          </a:xfrm>
        </p:grpSpPr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18931" y="3337369"/>
              <a:ext cx="144970" cy="1815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86761" y="3337369"/>
              <a:ext cx="150971" cy="18154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74404" y="3337369"/>
              <a:ext cx="106775" cy="17849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05563" y="3274790"/>
              <a:ext cx="180022" cy="24107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17590" y="3337369"/>
              <a:ext cx="161734" cy="18154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00660" y="3337369"/>
              <a:ext cx="114395" cy="181546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3243262" y="3268694"/>
            <a:ext cx="645795" cy="250825"/>
            <a:chOff x="3243262" y="3268694"/>
            <a:chExt cx="645795" cy="250825"/>
          </a:xfrm>
        </p:grpSpPr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3262" y="3268694"/>
              <a:ext cx="150971" cy="25022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30905" y="3337369"/>
              <a:ext cx="149447" cy="18154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06355" y="3291554"/>
              <a:ext cx="112871" cy="22745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39038" y="3337369"/>
              <a:ext cx="149447" cy="181546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4013644" y="3291554"/>
            <a:ext cx="479425" cy="227965"/>
            <a:chOff x="4013644" y="3291554"/>
            <a:chExt cx="479425" cy="227965"/>
          </a:xfrm>
        </p:grpSpPr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013644" y="3337369"/>
              <a:ext cx="158591" cy="1815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04335" y="3340417"/>
              <a:ext cx="141827" cy="17849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79785" y="3291554"/>
              <a:ext cx="112871" cy="227361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4611623" y="3268694"/>
            <a:ext cx="294640" cy="250825"/>
            <a:chOff x="4611623" y="3268694"/>
            <a:chExt cx="294640" cy="250825"/>
          </a:xfrm>
        </p:grpSpPr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11623" y="3337369"/>
              <a:ext cx="158686" cy="18154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791646" y="3268694"/>
              <a:ext cx="114395" cy="247173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5028057" y="3291554"/>
            <a:ext cx="1014730" cy="227965"/>
            <a:chOff x="5028057" y="3291554"/>
            <a:chExt cx="1014730" cy="227965"/>
          </a:xfrm>
        </p:grpSpPr>
        <p:pic>
          <p:nvPicPr>
            <p:cNvPr id="48" name="object 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028057" y="3337369"/>
              <a:ext cx="234981" cy="17849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298090" y="3337369"/>
              <a:ext cx="149542" cy="18154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72017" y="3337369"/>
              <a:ext cx="114395" cy="18154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609272" y="3291554"/>
              <a:ext cx="292894" cy="22736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37313" y="3337369"/>
              <a:ext cx="105251" cy="178498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158388" y="3291554"/>
            <a:ext cx="289941" cy="227361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6570344" y="3268694"/>
            <a:ext cx="737235" cy="250825"/>
            <a:chOff x="6570344" y="3268694"/>
            <a:chExt cx="737235" cy="250825"/>
          </a:xfrm>
        </p:grpSpPr>
        <p:pic>
          <p:nvPicPr>
            <p:cNvPr id="55" name="object 5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570344" y="3337369"/>
              <a:ext cx="114490" cy="18154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719887" y="3268694"/>
              <a:ext cx="61594" cy="250825"/>
            </a:xfrm>
            <a:custGeom>
              <a:avLst/>
              <a:gdLst/>
              <a:ahLst/>
              <a:cxnLst/>
              <a:rect l="l" t="t" r="r" b="b"/>
              <a:pathLst>
                <a:path w="61595" h="250825">
                  <a:moveTo>
                    <a:pt x="61055" y="250221"/>
                  </a:moveTo>
                  <a:lnTo>
                    <a:pt x="34758" y="247053"/>
                  </a:lnTo>
                  <a:lnTo>
                    <a:pt x="15632" y="237446"/>
                  </a:lnTo>
                  <a:lnTo>
                    <a:pt x="3954" y="221249"/>
                  </a:lnTo>
                  <a:lnTo>
                    <a:pt x="0" y="198310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1453"/>
                  </a:lnTo>
                  <a:lnTo>
                    <a:pt x="33528" y="209073"/>
                  </a:lnTo>
                  <a:lnTo>
                    <a:pt x="39624" y="215169"/>
                  </a:lnTo>
                  <a:lnTo>
                    <a:pt x="45719" y="219741"/>
                  </a:lnTo>
                  <a:lnTo>
                    <a:pt x="51816" y="222789"/>
                  </a:lnTo>
                  <a:lnTo>
                    <a:pt x="61055" y="222789"/>
                  </a:lnTo>
                  <a:lnTo>
                    <a:pt x="61055" y="250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808374" y="3337369"/>
              <a:ext cx="498824" cy="181546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29233" y="3857720"/>
            <a:ext cx="94583" cy="94678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1069371" y="3755421"/>
            <a:ext cx="703580" cy="248920"/>
            <a:chOff x="1069371" y="3755421"/>
            <a:chExt cx="703580" cy="248920"/>
          </a:xfrm>
        </p:grpSpPr>
        <p:pic>
          <p:nvPicPr>
            <p:cNvPr id="60" name="object 6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69371" y="3760088"/>
              <a:ext cx="233457" cy="242601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333500" y="3758183"/>
              <a:ext cx="33655" cy="241300"/>
            </a:xfrm>
            <a:custGeom>
              <a:avLst/>
              <a:gdLst/>
              <a:ahLst/>
              <a:cxnLst/>
              <a:rect l="l" t="t" r="r" b="b"/>
              <a:pathLst>
                <a:path w="33655" h="241300">
                  <a:moveTo>
                    <a:pt x="33528" y="240791"/>
                  </a:moveTo>
                  <a:lnTo>
                    <a:pt x="0" y="240791"/>
                  </a:lnTo>
                  <a:lnTo>
                    <a:pt x="0" y="0"/>
                  </a:lnTo>
                  <a:lnTo>
                    <a:pt x="33528" y="0"/>
                  </a:lnTo>
                  <a:lnTo>
                    <a:pt x="33528" y="240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409604" y="3755421"/>
              <a:ext cx="135731" cy="24879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71244" y="3755421"/>
              <a:ext cx="201358" cy="248793"/>
            </a:xfrm>
            <a:prstGeom prst="rect">
              <a:avLst/>
            </a:prstGeom>
          </p:spPr>
        </p:pic>
      </p:grpSp>
      <p:sp>
        <p:nvSpPr>
          <p:cNvPr id="64" name="object 64"/>
          <p:cNvSpPr/>
          <p:nvPr/>
        </p:nvSpPr>
        <p:spPr>
          <a:xfrm>
            <a:off x="1895855" y="3895344"/>
            <a:ext cx="86995" cy="17145"/>
          </a:xfrm>
          <a:custGeom>
            <a:avLst/>
            <a:gdLst/>
            <a:ahLst/>
            <a:cxnLst/>
            <a:rect l="l" t="t" r="r" b="b"/>
            <a:pathLst>
              <a:path w="86994" h="17145">
                <a:moveTo>
                  <a:pt x="86868" y="16764"/>
                </a:moveTo>
                <a:lnTo>
                  <a:pt x="0" y="16764"/>
                </a:lnTo>
                <a:lnTo>
                  <a:pt x="0" y="0"/>
                </a:lnTo>
                <a:lnTo>
                  <a:pt x="86868" y="0"/>
                </a:lnTo>
                <a:lnTo>
                  <a:pt x="86868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2118931" y="3756945"/>
            <a:ext cx="998219" cy="245745"/>
            <a:chOff x="2118931" y="3756945"/>
            <a:chExt cx="998219" cy="245745"/>
          </a:xfrm>
        </p:grpSpPr>
        <p:pic>
          <p:nvPicPr>
            <p:cNvPr id="66" name="object 6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118931" y="3821049"/>
              <a:ext cx="144970" cy="18164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286761" y="3821049"/>
              <a:ext cx="150971" cy="18164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475928" y="3821049"/>
              <a:ext cx="105251" cy="17859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605563" y="3756945"/>
              <a:ext cx="180022" cy="242697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817590" y="3821049"/>
              <a:ext cx="163258" cy="18164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002184" y="3821049"/>
              <a:ext cx="114395" cy="181641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3243262" y="3752373"/>
            <a:ext cx="645795" cy="250825"/>
            <a:chOff x="3243262" y="3752373"/>
            <a:chExt cx="645795" cy="250825"/>
          </a:xfrm>
        </p:grpSpPr>
        <p:pic>
          <p:nvPicPr>
            <p:cNvPr id="73" name="object 7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243262" y="3752373"/>
              <a:ext cx="150971" cy="25031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430905" y="3821048"/>
              <a:ext cx="149447" cy="18164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606355" y="3775328"/>
              <a:ext cx="111347" cy="22736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739038" y="3821048"/>
              <a:ext cx="149447" cy="181641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4013644" y="3775328"/>
            <a:ext cx="479425" cy="227965"/>
            <a:chOff x="4013644" y="3775328"/>
            <a:chExt cx="479425" cy="227965"/>
          </a:xfrm>
        </p:grpSpPr>
        <p:pic>
          <p:nvPicPr>
            <p:cNvPr id="78" name="object 7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013644" y="3821048"/>
              <a:ext cx="158591" cy="181641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204335" y="3824097"/>
              <a:ext cx="143351" cy="17859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379785" y="3775328"/>
              <a:ext cx="112871" cy="227361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4611623" y="3752373"/>
            <a:ext cx="296545" cy="250825"/>
            <a:chOff x="4611623" y="3752373"/>
            <a:chExt cx="296545" cy="250825"/>
          </a:xfrm>
        </p:grpSpPr>
        <p:pic>
          <p:nvPicPr>
            <p:cNvPr id="82" name="object 8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611623" y="3821048"/>
              <a:ext cx="158686" cy="181641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791646" y="3752373"/>
              <a:ext cx="115919" cy="247269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5017389" y="3752373"/>
            <a:ext cx="738505" cy="250825"/>
            <a:chOff x="5017389" y="3752373"/>
            <a:chExt cx="738505" cy="250825"/>
          </a:xfrm>
        </p:grpSpPr>
        <p:pic>
          <p:nvPicPr>
            <p:cNvPr id="85" name="object 8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017389" y="3821049"/>
              <a:ext cx="114395" cy="181641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166931" y="3752373"/>
              <a:ext cx="60960" cy="250825"/>
            </a:xfrm>
            <a:custGeom>
              <a:avLst/>
              <a:gdLst/>
              <a:ahLst/>
              <a:cxnLst/>
              <a:rect l="l" t="t" r="r" b="b"/>
              <a:pathLst>
                <a:path w="60960" h="250825">
                  <a:moveTo>
                    <a:pt x="60960" y="250316"/>
                  </a:moveTo>
                  <a:lnTo>
                    <a:pt x="34718" y="247124"/>
                  </a:lnTo>
                  <a:lnTo>
                    <a:pt x="15621" y="237351"/>
                  </a:lnTo>
                  <a:lnTo>
                    <a:pt x="3952" y="220701"/>
                  </a:lnTo>
                  <a:lnTo>
                    <a:pt x="0" y="196881"/>
                  </a:lnTo>
                  <a:lnTo>
                    <a:pt x="0" y="0"/>
                  </a:lnTo>
                  <a:lnTo>
                    <a:pt x="32004" y="0"/>
                  </a:lnTo>
                  <a:lnTo>
                    <a:pt x="32004" y="201453"/>
                  </a:lnTo>
                  <a:lnTo>
                    <a:pt x="35052" y="209073"/>
                  </a:lnTo>
                  <a:lnTo>
                    <a:pt x="39624" y="215169"/>
                  </a:lnTo>
                  <a:lnTo>
                    <a:pt x="45719" y="219741"/>
                  </a:lnTo>
                  <a:lnTo>
                    <a:pt x="51816" y="222789"/>
                  </a:lnTo>
                  <a:lnTo>
                    <a:pt x="60960" y="222789"/>
                  </a:lnTo>
                  <a:lnTo>
                    <a:pt x="60960" y="250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255418" y="3821048"/>
              <a:ext cx="500348" cy="181641"/>
            </a:xfrm>
            <a:prstGeom prst="rect">
              <a:avLst/>
            </a:prstGeom>
          </p:spPr>
        </p:pic>
      </p:grpSp>
      <p:pic>
        <p:nvPicPr>
          <p:cNvPr id="88" name="object 88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882354" y="3775328"/>
            <a:ext cx="289845" cy="227361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6304978" y="3775328"/>
            <a:ext cx="1014730" cy="227965"/>
            <a:chOff x="6304978" y="3775328"/>
            <a:chExt cx="1014730" cy="227965"/>
          </a:xfrm>
        </p:grpSpPr>
        <p:pic>
          <p:nvPicPr>
            <p:cNvPr id="90" name="object 9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304978" y="3821049"/>
              <a:ext cx="234886" cy="17859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6574916" y="3821048"/>
              <a:ext cx="149542" cy="181641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748843" y="3821049"/>
              <a:ext cx="114395" cy="181641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6886193" y="3775328"/>
              <a:ext cx="291370" cy="227361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214139" y="3821048"/>
              <a:ext cx="105251" cy="178593"/>
            </a:xfrm>
            <a:prstGeom prst="rect">
              <a:avLst/>
            </a:prstGeom>
          </p:spPr>
        </p:pic>
      </p:grpSp>
      <p:sp>
        <p:nvSpPr>
          <p:cNvPr id="95" name="object 95"/>
          <p:cNvSpPr/>
          <p:nvPr/>
        </p:nvSpPr>
        <p:spPr>
          <a:xfrm>
            <a:off x="1203960" y="4329684"/>
            <a:ext cx="71755" cy="13970"/>
          </a:xfrm>
          <a:custGeom>
            <a:avLst/>
            <a:gdLst/>
            <a:ahLst/>
            <a:cxnLst/>
            <a:rect l="l" t="t" r="r" b="b"/>
            <a:pathLst>
              <a:path w="71755" h="13970">
                <a:moveTo>
                  <a:pt x="71627" y="13716"/>
                </a:moveTo>
                <a:lnTo>
                  <a:pt x="0" y="13716"/>
                </a:lnTo>
                <a:lnTo>
                  <a:pt x="0" y="0"/>
                </a:lnTo>
                <a:lnTo>
                  <a:pt x="71627" y="0"/>
                </a:lnTo>
                <a:lnTo>
                  <a:pt x="71627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6" name="object 96"/>
          <p:cNvGrpSpPr/>
          <p:nvPr/>
        </p:nvGrpSpPr>
        <p:grpSpPr>
          <a:xfrm>
            <a:off x="1527047" y="4208716"/>
            <a:ext cx="535940" cy="210820"/>
            <a:chOff x="1527047" y="4208716"/>
            <a:chExt cx="535940" cy="210820"/>
          </a:xfrm>
        </p:grpSpPr>
        <p:pic>
          <p:nvPicPr>
            <p:cNvPr id="97" name="object 9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527047" y="4213288"/>
              <a:ext cx="128111" cy="202882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674971" y="4266628"/>
              <a:ext cx="132778" cy="152685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827561" y="4228528"/>
              <a:ext cx="94583" cy="19078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946529" y="4208716"/>
              <a:ext cx="115919" cy="207454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2164746" y="4211764"/>
            <a:ext cx="572770" cy="207645"/>
            <a:chOff x="2164746" y="4211764"/>
            <a:chExt cx="572770" cy="207645"/>
          </a:xfrm>
        </p:grpSpPr>
        <p:pic>
          <p:nvPicPr>
            <p:cNvPr id="102" name="object 10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164746" y="4211764"/>
              <a:ext cx="373665" cy="20754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559843" y="4211764"/>
              <a:ext cx="112871" cy="207549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2709672" y="4215384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5">
                  <a:moveTo>
                    <a:pt x="27431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1" y="0"/>
                  </a:lnTo>
                  <a:lnTo>
                    <a:pt x="27431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2857309" y="4208716"/>
            <a:ext cx="426084" cy="210820"/>
            <a:chOff x="2857309" y="4208716"/>
            <a:chExt cx="426084" cy="210820"/>
          </a:xfrm>
        </p:grpSpPr>
        <p:pic>
          <p:nvPicPr>
            <p:cNvPr id="106" name="object 106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857309" y="4266628"/>
              <a:ext cx="125063" cy="15268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011328" y="4266628"/>
              <a:ext cx="116014" cy="14954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156299" y="4208716"/>
              <a:ext cx="126587" cy="210597"/>
            </a:xfrm>
            <a:prstGeom prst="rect">
              <a:avLst/>
            </a:prstGeom>
          </p:spPr>
        </p:pic>
      </p:grpSp>
      <p:grpSp>
        <p:nvGrpSpPr>
          <p:cNvPr id="109" name="object 109"/>
          <p:cNvGrpSpPr/>
          <p:nvPr/>
        </p:nvGrpSpPr>
        <p:grpSpPr>
          <a:xfrm>
            <a:off x="3386613" y="4211764"/>
            <a:ext cx="586105" cy="207645"/>
            <a:chOff x="3386613" y="4211764"/>
            <a:chExt cx="586105" cy="207645"/>
          </a:xfrm>
        </p:grpSpPr>
        <p:pic>
          <p:nvPicPr>
            <p:cNvPr id="110" name="object 11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386613" y="4214812"/>
              <a:ext cx="195262" cy="204501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3607307" y="4215384"/>
              <a:ext cx="27940" cy="201295"/>
            </a:xfrm>
            <a:custGeom>
              <a:avLst/>
              <a:gdLst/>
              <a:ahLst/>
              <a:cxnLst/>
              <a:rect l="l" t="t" r="r" b="b"/>
              <a:pathLst>
                <a:path w="27939" h="201295">
                  <a:moveTo>
                    <a:pt x="27432" y="201167"/>
                  </a:moveTo>
                  <a:lnTo>
                    <a:pt x="0" y="201167"/>
                  </a:lnTo>
                  <a:lnTo>
                    <a:pt x="0" y="0"/>
                  </a:lnTo>
                  <a:lnTo>
                    <a:pt x="27432" y="0"/>
                  </a:lnTo>
                  <a:lnTo>
                    <a:pt x="27432" y="201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670363" y="4211764"/>
              <a:ext cx="112871" cy="207549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806189" y="4211764"/>
              <a:ext cx="166211" cy="207549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4079176" y="4266628"/>
            <a:ext cx="389255" cy="153035"/>
            <a:chOff x="4079176" y="4266628"/>
            <a:chExt cx="389255" cy="153035"/>
          </a:xfrm>
        </p:grpSpPr>
        <p:pic>
          <p:nvPicPr>
            <p:cNvPr id="115" name="object 11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4079176" y="4266628"/>
              <a:ext cx="126682" cy="152685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4236339" y="4266628"/>
              <a:ext cx="231838" cy="152685"/>
            </a:xfrm>
            <a:prstGeom prst="rect">
              <a:avLst/>
            </a:prstGeom>
          </p:spPr>
        </p:pic>
      </p:grpSp>
      <p:grpSp>
        <p:nvGrpSpPr>
          <p:cNvPr id="117" name="object 117"/>
          <p:cNvGrpSpPr/>
          <p:nvPr/>
        </p:nvGrpSpPr>
        <p:grpSpPr>
          <a:xfrm>
            <a:off x="4572000" y="4213288"/>
            <a:ext cx="748030" cy="206375"/>
            <a:chOff x="4572000" y="4213288"/>
            <a:chExt cx="748030" cy="206375"/>
          </a:xfrm>
        </p:grpSpPr>
        <p:pic>
          <p:nvPicPr>
            <p:cNvPr id="118" name="object 118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4572000" y="4266628"/>
              <a:ext cx="125063" cy="152685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4716875" y="4266628"/>
              <a:ext cx="120491" cy="152685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4857273" y="4213288"/>
              <a:ext cx="161639" cy="206025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038724" y="4266628"/>
              <a:ext cx="280702" cy="152685"/>
            </a:xfrm>
            <a:prstGeom prst="rect">
              <a:avLst/>
            </a:prstGeom>
          </p:spPr>
        </p:pic>
      </p:grpSp>
      <p:grpSp>
        <p:nvGrpSpPr>
          <p:cNvPr id="122" name="object 122"/>
          <p:cNvGrpSpPr/>
          <p:nvPr/>
        </p:nvGrpSpPr>
        <p:grpSpPr>
          <a:xfrm>
            <a:off x="5417058" y="4208716"/>
            <a:ext cx="773430" cy="266065"/>
            <a:chOff x="5417058" y="4208716"/>
            <a:chExt cx="773430" cy="266065"/>
          </a:xfrm>
        </p:grpSpPr>
        <p:pic>
          <p:nvPicPr>
            <p:cNvPr id="123" name="object 123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5417058" y="4208716"/>
              <a:ext cx="128206" cy="210597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5580316" y="4269676"/>
              <a:ext cx="118967" cy="149637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737479" y="4213288"/>
              <a:ext cx="149446" cy="202882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5923597" y="4266628"/>
              <a:ext cx="115919" cy="149542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6069996" y="4260532"/>
              <a:ext cx="120491" cy="213645"/>
            </a:xfrm>
            <a:prstGeom prst="rect">
              <a:avLst/>
            </a:prstGeom>
          </p:spPr>
        </p:pic>
      </p:grpSp>
      <p:grpSp>
        <p:nvGrpSpPr>
          <p:cNvPr id="128" name="object 128"/>
          <p:cNvGrpSpPr/>
          <p:nvPr/>
        </p:nvGrpSpPr>
        <p:grpSpPr>
          <a:xfrm>
            <a:off x="6289643" y="4266628"/>
            <a:ext cx="679450" cy="207645"/>
            <a:chOff x="6289643" y="4266628"/>
            <a:chExt cx="679450" cy="207645"/>
          </a:xfrm>
        </p:grpSpPr>
        <p:pic>
          <p:nvPicPr>
            <p:cNvPr id="129" name="object 12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6289643" y="4266628"/>
              <a:ext cx="424148" cy="152685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6742747" y="4266628"/>
              <a:ext cx="225742" cy="207549"/>
            </a:xfrm>
            <a:prstGeom prst="rect">
              <a:avLst/>
            </a:prstGeom>
          </p:spPr>
        </p:pic>
      </p:grpSp>
      <p:pic>
        <p:nvPicPr>
          <p:cNvPr id="131" name="object 131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7061549" y="4213288"/>
            <a:ext cx="1530095" cy="206025"/>
          </a:xfrm>
          <a:prstGeom prst="rect">
            <a:avLst/>
          </a:prstGeom>
        </p:spPr>
      </p:pic>
      <p:pic>
        <p:nvPicPr>
          <p:cNvPr id="132" name="object 1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29233" y="4744307"/>
            <a:ext cx="94583" cy="94678"/>
          </a:xfrm>
          <a:prstGeom prst="rect">
            <a:avLst/>
          </a:prstGeom>
        </p:spPr>
      </p:pic>
      <p:grpSp>
        <p:nvGrpSpPr>
          <p:cNvPr id="133" name="object 133"/>
          <p:cNvGrpSpPr/>
          <p:nvPr/>
        </p:nvGrpSpPr>
        <p:grpSpPr>
          <a:xfrm>
            <a:off x="1078515" y="4642103"/>
            <a:ext cx="488315" cy="248920"/>
            <a:chOff x="1078515" y="4642103"/>
            <a:chExt cx="488315" cy="248920"/>
          </a:xfrm>
        </p:grpSpPr>
        <p:pic>
          <p:nvPicPr>
            <p:cNvPr id="134" name="object 134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078515" y="4642103"/>
              <a:ext cx="135826" cy="248697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240250" y="4642103"/>
              <a:ext cx="134207" cy="248697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394364" y="4642103"/>
              <a:ext cx="172307" cy="247173"/>
            </a:xfrm>
            <a:prstGeom prst="rect">
              <a:avLst/>
            </a:prstGeom>
          </p:spPr>
        </p:pic>
      </p:grpSp>
      <p:grpSp>
        <p:nvGrpSpPr>
          <p:cNvPr id="137" name="object 137"/>
          <p:cNvGrpSpPr/>
          <p:nvPr/>
        </p:nvGrpSpPr>
        <p:grpSpPr>
          <a:xfrm>
            <a:off x="1694878" y="4643627"/>
            <a:ext cx="401320" cy="313055"/>
            <a:chOff x="1694878" y="4643627"/>
            <a:chExt cx="401320" cy="313055"/>
          </a:xfrm>
        </p:grpSpPr>
        <p:sp>
          <p:nvSpPr>
            <p:cNvPr id="138" name="object 138"/>
            <p:cNvSpPr/>
            <p:nvPr/>
          </p:nvSpPr>
          <p:spPr>
            <a:xfrm>
              <a:off x="1694878" y="4643627"/>
              <a:ext cx="68580" cy="313055"/>
            </a:xfrm>
            <a:custGeom>
              <a:avLst/>
              <a:gdLst/>
              <a:ahLst/>
              <a:cxnLst/>
              <a:rect l="l" t="t" r="r" b="b"/>
              <a:pathLst>
                <a:path w="68580" h="313054">
                  <a:moveTo>
                    <a:pt x="68580" y="312801"/>
                  </a:moveTo>
                  <a:lnTo>
                    <a:pt x="40005" y="284368"/>
                  </a:lnTo>
                  <a:lnTo>
                    <a:pt x="18288" y="245649"/>
                  </a:lnTo>
                  <a:lnTo>
                    <a:pt x="4572" y="201215"/>
                  </a:lnTo>
                  <a:lnTo>
                    <a:pt x="0" y="151066"/>
                  </a:lnTo>
                  <a:lnTo>
                    <a:pt x="1166" y="128388"/>
                  </a:lnTo>
                  <a:lnTo>
                    <a:pt x="10929" y="83638"/>
                  </a:lnTo>
                  <a:lnTo>
                    <a:pt x="31289" y="40076"/>
                  </a:lnTo>
                  <a:lnTo>
                    <a:pt x="55387" y="9739"/>
                  </a:lnTo>
                  <a:lnTo>
                    <a:pt x="68580" y="0"/>
                  </a:lnTo>
                  <a:lnTo>
                    <a:pt x="68580" y="13716"/>
                  </a:lnTo>
                  <a:lnTo>
                    <a:pt x="54578" y="40307"/>
                  </a:lnTo>
                  <a:lnTo>
                    <a:pt x="44577" y="72068"/>
                  </a:lnTo>
                  <a:lnTo>
                    <a:pt x="38576" y="108991"/>
                  </a:lnTo>
                  <a:lnTo>
                    <a:pt x="36576" y="151066"/>
                  </a:lnTo>
                  <a:lnTo>
                    <a:pt x="38576" y="200319"/>
                  </a:lnTo>
                  <a:lnTo>
                    <a:pt x="44577" y="240696"/>
                  </a:lnTo>
                  <a:lnTo>
                    <a:pt x="54578" y="272501"/>
                  </a:lnTo>
                  <a:lnTo>
                    <a:pt x="68580" y="296037"/>
                  </a:lnTo>
                  <a:lnTo>
                    <a:pt x="68580" y="3128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797081" y="4707636"/>
              <a:ext cx="158591" cy="181641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989296" y="4707635"/>
              <a:ext cx="106775" cy="178593"/>
            </a:xfrm>
            <a:prstGeom prst="rect">
              <a:avLst/>
            </a:prstGeom>
          </p:spPr>
        </p:pic>
      </p:grpSp>
      <p:grpSp>
        <p:nvGrpSpPr>
          <p:cNvPr id="141" name="object 141"/>
          <p:cNvGrpSpPr/>
          <p:nvPr/>
        </p:nvGrpSpPr>
        <p:grpSpPr>
          <a:xfrm>
            <a:off x="2211990" y="4642103"/>
            <a:ext cx="452120" cy="314325"/>
            <a:chOff x="2211990" y="4642103"/>
            <a:chExt cx="452120" cy="314325"/>
          </a:xfrm>
        </p:grpSpPr>
        <p:pic>
          <p:nvPicPr>
            <p:cNvPr id="142" name="object 142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2211990" y="4642104"/>
              <a:ext cx="175450" cy="248697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2413349" y="4642103"/>
              <a:ext cx="135826" cy="248697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2593371" y="4643627"/>
              <a:ext cx="70485" cy="313055"/>
            </a:xfrm>
            <a:custGeom>
              <a:avLst/>
              <a:gdLst/>
              <a:ahLst/>
              <a:cxnLst/>
              <a:rect l="l" t="t" r="r" b="b"/>
              <a:pathLst>
                <a:path w="70485" h="313054">
                  <a:moveTo>
                    <a:pt x="0" y="312800"/>
                  </a:moveTo>
                  <a:lnTo>
                    <a:pt x="0" y="296036"/>
                  </a:lnTo>
                  <a:lnTo>
                    <a:pt x="14001" y="272501"/>
                  </a:lnTo>
                  <a:lnTo>
                    <a:pt x="24003" y="240696"/>
                  </a:lnTo>
                  <a:lnTo>
                    <a:pt x="30003" y="200319"/>
                  </a:lnTo>
                  <a:lnTo>
                    <a:pt x="32004" y="151066"/>
                  </a:lnTo>
                  <a:lnTo>
                    <a:pt x="30003" y="108991"/>
                  </a:lnTo>
                  <a:lnTo>
                    <a:pt x="24003" y="72068"/>
                  </a:lnTo>
                  <a:lnTo>
                    <a:pt x="14001" y="40307"/>
                  </a:lnTo>
                  <a:lnTo>
                    <a:pt x="0" y="13715"/>
                  </a:lnTo>
                  <a:lnTo>
                    <a:pt x="0" y="0"/>
                  </a:lnTo>
                  <a:lnTo>
                    <a:pt x="37933" y="40076"/>
                  </a:lnTo>
                  <a:lnTo>
                    <a:pt x="57943" y="83638"/>
                  </a:lnTo>
                  <a:lnTo>
                    <a:pt x="68792" y="128388"/>
                  </a:lnTo>
                  <a:lnTo>
                    <a:pt x="70199" y="151066"/>
                  </a:lnTo>
                  <a:lnTo>
                    <a:pt x="69056" y="176560"/>
                  </a:lnTo>
                  <a:lnTo>
                    <a:pt x="59912" y="223584"/>
                  </a:lnTo>
                  <a:lnTo>
                    <a:pt x="41616" y="266214"/>
                  </a:lnTo>
                  <a:lnTo>
                    <a:pt x="15384" y="299951"/>
                  </a:lnTo>
                  <a:lnTo>
                    <a:pt x="0" y="312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/>
          <p:nvPr/>
        </p:nvSpPr>
        <p:spPr>
          <a:xfrm>
            <a:off x="2802635" y="4782311"/>
            <a:ext cx="85725" cy="17145"/>
          </a:xfrm>
          <a:custGeom>
            <a:avLst/>
            <a:gdLst/>
            <a:ahLst/>
            <a:cxnLst/>
            <a:rect l="l" t="t" r="r" b="b"/>
            <a:pathLst>
              <a:path w="85725" h="17145">
                <a:moveTo>
                  <a:pt x="85344" y="16764"/>
                </a:moveTo>
                <a:lnTo>
                  <a:pt x="0" y="16764"/>
                </a:lnTo>
                <a:lnTo>
                  <a:pt x="0" y="0"/>
                </a:lnTo>
                <a:lnTo>
                  <a:pt x="85344" y="0"/>
                </a:lnTo>
                <a:lnTo>
                  <a:pt x="85344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6" name="object 146"/>
          <p:cNvGrpSpPr/>
          <p:nvPr/>
        </p:nvGrpSpPr>
        <p:grpSpPr>
          <a:xfrm>
            <a:off x="3032760" y="4643627"/>
            <a:ext cx="982980" cy="311785"/>
            <a:chOff x="3032760" y="4643627"/>
            <a:chExt cx="982980" cy="311785"/>
          </a:xfrm>
        </p:grpSpPr>
        <p:pic>
          <p:nvPicPr>
            <p:cNvPr id="147" name="object 147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3032760" y="4710779"/>
              <a:ext cx="143351" cy="178498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3217259" y="4707635"/>
              <a:ext cx="140398" cy="178593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3392709" y="4643627"/>
              <a:ext cx="59690" cy="243204"/>
            </a:xfrm>
            <a:custGeom>
              <a:avLst/>
              <a:gdLst/>
              <a:ahLst/>
              <a:cxnLst/>
              <a:rect l="l" t="t" r="r" b="b"/>
              <a:pathLst>
                <a:path w="59689" h="243204">
                  <a:moveTo>
                    <a:pt x="45815" y="39624"/>
                  </a:moveTo>
                  <a:lnTo>
                    <a:pt x="35147" y="39624"/>
                  </a:lnTo>
                  <a:lnTo>
                    <a:pt x="30575" y="36576"/>
                  </a:lnTo>
                  <a:lnTo>
                    <a:pt x="22955" y="28956"/>
                  </a:lnTo>
                  <a:lnTo>
                    <a:pt x="21431" y="24384"/>
                  </a:lnTo>
                  <a:lnTo>
                    <a:pt x="21431" y="13716"/>
                  </a:lnTo>
                  <a:lnTo>
                    <a:pt x="22955" y="9144"/>
                  </a:lnTo>
                  <a:lnTo>
                    <a:pt x="27527" y="6096"/>
                  </a:lnTo>
                  <a:lnTo>
                    <a:pt x="30575" y="3048"/>
                  </a:lnTo>
                  <a:lnTo>
                    <a:pt x="35147" y="0"/>
                  </a:lnTo>
                  <a:lnTo>
                    <a:pt x="45815" y="0"/>
                  </a:lnTo>
                  <a:lnTo>
                    <a:pt x="50387" y="3048"/>
                  </a:lnTo>
                  <a:lnTo>
                    <a:pt x="53435" y="6096"/>
                  </a:lnTo>
                  <a:lnTo>
                    <a:pt x="58007" y="9144"/>
                  </a:lnTo>
                  <a:lnTo>
                    <a:pt x="59531" y="13716"/>
                  </a:lnTo>
                  <a:lnTo>
                    <a:pt x="59531" y="24384"/>
                  </a:lnTo>
                  <a:lnTo>
                    <a:pt x="58007" y="28956"/>
                  </a:lnTo>
                  <a:lnTo>
                    <a:pt x="50387" y="36576"/>
                  </a:lnTo>
                  <a:lnTo>
                    <a:pt x="45815" y="39624"/>
                  </a:lnTo>
                  <a:close/>
                </a:path>
                <a:path w="59689" h="243204">
                  <a:moveTo>
                    <a:pt x="54959" y="242601"/>
                  </a:moveTo>
                  <a:lnTo>
                    <a:pt x="22955" y="242601"/>
                  </a:lnTo>
                  <a:lnTo>
                    <a:pt x="22955" y="93059"/>
                  </a:lnTo>
                  <a:lnTo>
                    <a:pt x="0" y="93059"/>
                  </a:lnTo>
                  <a:lnTo>
                    <a:pt x="0" y="67151"/>
                  </a:lnTo>
                  <a:lnTo>
                    <a:pt x="54959" y="67151"/>
                  </a:lnTo>
                  <a:lnTo>
                    <a:pt x="54959" y="242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3487292" y="4707636"/>
              <a:ext cx="152590" cy="247268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3681126" y="4710779"/>
              <a:ext cx="141827" cy="178593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3853433" y="4707635"/>
              <a:ext cx="161734" cy="181641"/>
            </a:xfrm>
            <a:prstGeom prst="rect">
              <a:avLst/>
            </a:prstGeom>
          </p:spPr>
        </p:pic>
      </p:grpSp>
      <p:grpSp>
        <p:nvGrpSpPr>
          <p:cNvPr id="153" name="object 153"/>
          <p:cNvGrpSpPr/>
          <p:nvPr/>
        </p:nvGrpSpPr>
        <p:grpSpPr>
          <a:xfrm>
            <a:off x="4155471" y="4639055"/>
            <a:ext cx="526415" cy="250825"/>
            <a:chOff x="4155471" y="4639055"/>
            <a:chExt cx="526415" cy="250825"/>
          </a:xfrm>
        </p:grpSpPr>
        <p:sp>
          <p:nvSpPr>
            <p:cNvPr id="154" name="object 154"/>
            <p:cNvSpPr/>
            <p:nvPr/>
          </p:nvSpPr>
          <p:spPr>
            <a:xfrm>
              <a:off x="4155465" y="4639068"/>
              <a:ext cx="148590" cy="250825"/>
            </a:xfrm>
            <a:custGeom>
              <a:avLst/>
              <a:gdLst/>
              <a:ahLst/>
              <a:cxnLst/>
              <a:rect l="l" t="t" r="r" b="b"/>
              <a:pathLst>
                <a:path w="148589" h="250825">
                  <a:moveTo>
                    <a:pt x="61048" y="222783"/>
                  </a:moveTo>
                  <a:lnTo>
                    <a:pt x="51904" y="222783"/>
                  </a:lnTo>
                  <a:lnTo>
                    <a:pt x="45808" y="219735"/>
                  </a:lnTo>
                  <a:lnTo>
                    <a:pt x="39712" y="213550"/>
                  </a:lnTo>
                  <a:lnTo>
                    <a:pt x="33616" y="208978"/>
                  </a:lnTo>
                  <a:lnTo>
                    <a:pt x="32092" y="201358"/>
                  </a:lnTo>
                  <a:lnTo>
                    <a:pt x="32092" y="0"/>
                  </a:lnTo>
                  <a:lnTo>
                    <a:pt x="0" y="0"/>
                  </a:lnTo>
                  <a:lnTo>
                    <a:pt x="0" y="196786"/>
                  </a:lnTo>
                  <a:lnTo>
                    <a:pt x="3733" y="219951"/>
                  </a:lnTo>
                  <a:lnTo>
                    <a:pt x="15062" y="236677"/>
                  </a:lnTo>
                  <a:lnTo>
                    <a:pt x="34112" y="246811"/>
                  </a:lnTo>
                  <a:lnTo>
                    <a:pt x="61048" y="250215"/>
                  </a:lnTo>
                  <a:lnTo>
                    <a:pt x="61048" y="222783"/>
                  </a:lnTo>
                  <a:close/>
                </a:path>
                <a:path w="148589" h="250825">
                  <a:moveTo>
                    <a:pt x="143446" y="71716"/>
                  </a:moveTo>
                  <a:lnTo>
                    <a:pt x="88493" y="71716"/>
                  </a:lnTo>
                  <a:lnTo>
                    <a:pt x="88493" y="97624"/>
                  </a:lnTo>
                  <a:lnTo>
                    <a:pt x="111353" y="97624"/>
                  </a:lnTo>
                  <a:lnTo>
                    <a:pt x="111353" y="247167"/>
                  </a:lnTo>
                  <a:lnTo>
                    <a:pt x="143446" y="247167"/>
                  </a:lnTo>
                  <a:lnTo>
                    <a:pt x="143446" y="71716"/>
                  </a:lnTo>
                  <a:close/>
                </a:path>
                <a:path w="148589" h="250825">
                  <a:moveTo>
                    <a:pt x="148018" y="18275"/>
                  </a:moveTo>
                  <a:lnTo>
                    <a:pt x="146494" y="13703"/>
                  </a:lnTo>
                  <a:lnTo>
                    <a:pt x="143446" y="10655"/>
                  </a:lnTo>
                  <a:lnTo>
                    <a:pt x="134302" y="4559"/>
                  </a:lnTo>
                  <a:lnTo>
                    <a:pt x="123634" y="4559"/>
                  </a:lnTo>
                  <a:lnTo>
                    <a:pt x="118973" y="7607"/>
                  </a:lnTo>
                  <a:lnTo>
                    <a:pt x="115925" y="10655"/>
                  </a:lnTo>
                  <a:lnTo>
                    <a:pt x="111353" y="13703"/>
                  </a:lnTo>
                  <a:lnTo>
                    <a:pt x="109829" y="18275"/>
                  </a:lnTo>
                  <a:lnTo>
                    <a:pt x="109829" y="28943"/>
                  </a:lnTo>
                  <a:lnTo>
                    <a:pt x="111353" y="33515"/>
                  </a:lnTo>
                  <a:lnTo>
                    <a:pt x="118973" y="41135"/>
                  </a:lnTo>
                  <a:lnTo>
                    <a:pt x="123634" y="44183"/>
                  </a:lnTo>
                  <a:lnTo>
                    <a:pt x="134302" y="44183"/>
                  </a:lnTo>
                  <a:lnTo>
                    <a:pt x="143446" y="38087"/>
                  </a:lnTo>
                  <a:lnTo>
                    <a:pt x="146494" y="33515"/>
                  </a:lnTo>
                  <a:lnTo>
                    <a:pt x="148018" y="28943"/>
                  </a:lnTo>
                  <a:lnTo>
                    <a:pt x="148018" y="182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4347590" y="4707635"/>
              <a:ext cx="140398" cy="178593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520088" y="4707635"/>
              <a:ext cx="161734" cy="181641"/>
            </a:xfrm>
            <a:prstGeom prst="rect">
              <a:avLst/>
            </a:prstGeom>
          </p:spPr>
        </p:pic>
      </p:grpSp>
      <p:pic>
        <p:nvPicPr>
          <p:cNvPr id="157" name="object 157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4808315" y="4661916"/>
            <a:ext cx="289941" cy="227361"/>
          </a:xfrm>
          <a:prstGeom prst="rect">
            <a:avLst/>
          </a:prstGeom>
        </p:spPr>
      </p:pic>
      <p:grpSp>
        <p:nvGrpSpPr>
          <p:cNvPr id="158" name="object 158"/>
          <p:cNvGrpSpPr/>
          <p:nvPr/>
        </p:nvGrpSpPr>
        <p:grpSpPr>
          <a:xfrm>
            <a:off x="5220271" y="4638961"/>
            <a:ext cx="882015" cy="250825"/>
            <a:chOff x="5220271" y="4638961"/>
            <a:chExt cx="882015" cy="250825"/>
          </a:xfrm>
        </p:grpSpPr>
        <p:pic>
          <p:nvPicPr>
            <p:cNvPr id="159" name="object 159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220271" y="4707636"/>
              <a:ext cx="114395" cy="181641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356098" y="4707636"/>
              <a:ext cx="161639" cy="181641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5552884" y="4638961"/>
              <a:ext cx="59690" cy="250825"/>
            </a:xfrm>
            <a:custGeom>
              <a:avLst/>
              <a:gdLst/>
              <a:ahLst/>
              <a:cxnLst/>
              <a:rect l="l" t="t" r="r" b="b"/>
              <a:pathLst>
                <a:path w="59689" h="250825">
                  <a:moveTo>
                    <a:pt x="59531" y="250221"/>
                  </a:moveTo>
                  <a:lnTo>
                    <a:pt x="33513" y="246816"/>
                  </a:lnTo>
                  <a:lnTo>
                    <a:pt x="14906" y="236696"/>
                  </a:lnTo>
                  <a:lnTo>
                    <a:pt x="3729" y="220003"/>
                  </a:lnTo>
                  <a:lnTo>
                    <a:pt x="0" y="196881"/>
                  </a:lnTo>
                  <a:lnTo>
                    <a:pt x="0" y="0"/>
                  </a:lnTo>
                  <a:lnTo>
                    <a:pt x="30575" y="0"/>
                  </a:lnTo>
                  <a:lnTo>
                    <a:pt x="30575" y="201453"/>
                  </a:lnTo>
                  <a:lnTo>
                    <a:pt x="33623" y="209073"/>
                  </a:lnTo>
                  <a:lnTo>
                    <a:pt x="44291" y="219741"/>
                  </a:lnTo>
                  <a:lnTo>
                    <a:pt x="50387" y="222789"/>
                  </a:lnTo>
                  <a:lnTo>
                    <a:pt x="59531" y="222789"/>
                  </a:lnTo>
                  <a:lnTo>
                    <a:pt x="59531" y="250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2" name="object 162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5638323" y="4707636"/>
              <a:ext cx="161639" cy="181641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5821394" y="4707636"/>
              <a:ext cx="144875" cy="181641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5989225" y="4661916"/>
              <a:ext cx="112871" cy="227361"/>
            </a:xfrm>
            <a:prstGeom prst="rect">
              <a:avLst/>
            </a:prstGeom>
          </p:spPr>
        </p:pic>
      </p:grpSp>
      <p:grpSp>
        <p:nvGrpSpPr>
          <p:cNvPr id="165" name="object 165"/>
          <p:cNvGrpSpPr/>
          <p:nvPr/>
        </p:nvGrpSpPr>
        <p:grpSpPr>
          <a:xfrm>
            <a:off x="6224015" y="4639055"/>
            <a:ext cx="676275" cy="250825"/>
            <a:chOff x="6224015" y="4639055"/>
            <a:chExt cx="676275" cy="250825"/>
          </a:xfrm>
        </p:grpSpPr>
        <p:pic>
          <p:nvPicPr>
            <p:cNvPr id="166" name="object 166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6224015" y="4707635"/>
              <a:ext cx="161734" cy="181641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6408705" y="4707636"/>
              <a:ext cx="150971" cy="181641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6582632" y="4707731"/>
              <a:ext cx="144875" cy="181546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6761035" y="4639055"/>
              <a:ext cx="138874" cy="247173"/>
            </a:xfrm>
            <a:prstGeom prst="rect">
              <a:avLst/>
            </a:prstGeom>
          </p:spPr>
        </p:pic>
      </p:grpSp>
      <p:grpSp>
        <p:nvGrpSpPr>
          <p:cNvPr id="170" name="object 170"/>
          <p:cNvGrpSpPr/>
          <p:nvPr/>
        </p:nvGrpSpPr>
        <p:grpSpPr>
          <a:xfrm>
            <a:off x="7034117" y="4638961"/>
            <a:ext cx="737235" cy="250825"/>
            <a:chOff x="7034117" y="4638961"/>
            <a:chExt cx="737235" cy="250825"/>
          </a:xfrm>
        </p:grpSpPr>
        <p:pic>
          <p:nvPicPr>
            <p:cNvPr id="171" name="object 171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7034117" y="4707636"/>
              <a:ext cx="114395" cy="181641"/>
            </a:xfrm>
            <a:prstGeom prst="rect">
              <a:avLst/>
            </a:prstGeom>
          </p:spPr>
        </p:pic>
        <p:sp>
          <p:nvSpPr>
            <p:cNvPr id="172" name="object 172"/>
            <p:cNvSpPr/>
            <p:nvPr/>
          </p:nvSpPr>
          <p:spPr>
            <a:xfrm>
              <a:off x="7183659" y="4638961"/>
              <a:ext cx="59690" cy="250825"/>
            </a:xfrm>
            <a:custGeom>
              <a:avLst/>
              <a:gdLst/>
              <a:ahLst/>
              <a:cxnLst/>
              <a:rect l="l" t="t" r="r" b="b"/>
              <a:pathLst>
                <a:path w="59690" h="250825">
                  <a:moveTo>
                    <a:pt x="59531" y="250221"/>
                  </a:moveTo>
                  <a:lnTo>
                    <a:pt x="33513" y="246816"/>
                  </a:lnTo>
                  <a:lnTo>
                    <a:pt x="14906" y="236696"/>
                  </a:lnTo>
                  <a:lnTo>
                    <a:pt x="3729" y="220003"/>
                  </a:lnTo>
                  <a:lnTo>
                    <a:pt x="0" y="196881"/>
                  </a:lnTo>
                  <a:lnTo>
                    <a:pt x="0" y="0"/>
                  </a:lnTo>
                  <a:lnTo>
                    <a:pt x="30575" y="0"/>
                  </a:lnTo>
                  <a:lnTo>
                    <a:pt x="30575" y="201453"/>
                  </a:lnTo>
                  <a:lnTo>
                    <a:pt x="33623" y="209073"/>
                  </a:lnTo>
                  <a:lnTo>
                    <a:pt x="44291" y="219741"/>
                  </a:lnTo>
                  <a:lnTo>
                    <a:pt x="50387" y="222789"/>
                  </a:lnTo>
                  <a:lnTo>
                    <a:pt x="59531" y="222789"/>
                  </a:lnTo>
                  <a:lnTo>
                    <a:pt x="59531" y="250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3" name="object 173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7270623" y="4707636"/>
              <a:ext cx="500348" cy="181641"/>
            </a:xfrm>
            <a:prstGeom prst="rect">
              <a:avLst/>
            </a:prstGeom>
          </p:spPr>
        </p:pic>
      </p:grpSp>
      <p:grpSp>
        <p:nvGrpSpPr>
          <p:cNvPr id="174" name="object 174"/>
          <p:cNvGrpSpPr/>
          <p:nvPr/>
        </p:nvGrpSpPr>
        <p:grpSpPr>
          <a:xfrm>
            <a:off x="7896034" y="4639055"/>
            <a:ext cx="610235" cy="316230"/>
            <a:chOff x="7896034" y="4639055"/>
            <a:chExt cx="610235" cy="316230"/>
          </a:xfrm>
        </p:grpSpPr>
        <p:pic>
          <p:nvPicPr>
            <p:cNvPr id="175" name="object 175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7896034" y="4707636"/>
              <a:ext cx="144970" cy="181641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8073008" y="4639055"/>
              <a:ext cx="140303" cy="247173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8248364" y="4643627"/>
              <a:ext cx="59690" cy="243204"/>
            </a:xfrm>
            <a:custGeom>
              <a:avLst/>
              <a:gdLst/>
              <a:ahLst/>
              <a:cxnLst/>
              <a:rect l="l" t="t" r="r" b="b"/>
              <a:pathLst>
                <a:path w="59690" h="243204">
                  <a:moveTo>
                    <a:pt x="45815" y="39624"/>
                  </a:moveTo>
                  <a:lnTo>
                    <a:pt x="35147" y="39624"/>
                  </a:lnTo>
                  <a:lnTo>
                    <a:pt x="30480" y="36576"/>
                  </a:lnTo>
                  <a:lnTo>
                    <a:pt x="22860" y="28956"/>
                  </a:lnTo>
                  <a:lnTo>
                    <a:pt x="21336" y="24384"/>
                  </a:lnTo>
                  <a:lnTo>
                    <a:pt x="21336" y="13716"/>
                  </a:lnTo>
                  <a:lnTo>
                    <a:pt x="22860" y="9144"/>
                  </a:lnTo>
                  <a:lnTo>
                    <a:pt x="27432" y="6096"/>
                  </a:lnTo>
                  <a:lnTo>
                    <a:pt x="30480" y="3048"/>
                  </a:lnTo>
                  <a:lnTo>
                    <a:pt x="35147" y="0"/>
                  </a:lnTo>
                  <a:lnTo>
                    <a:pt x="45815" y="0"/>
                  </a:lnTo>
                  <a:lnTo>
                    <a:pt x="54959" y="6096"/>
                  </a:lnTo>
                  <a:lnTo>
                    <a:pt x="58007" y="9144"/>
                  </a:lnTo>
                  <a:lnTo>
                    <a:pt x="59531" y="13716"/>
                  </a:lnTo>
                  <a:lnTo>
                    <a:pt x="59531" y="24384"/>
                  </a:lnTo>
                  <a:lnTo>
                    <a:pt x="58007" y="28956"/>
                  </a:lnTo>
                  <a:lnTo>
                    <a:pt x="54959" y="33528"/>
                  </a:lnTo>
                  <a:lnTo>
                    <a:pt x="45815" y="39624"/>
                  </a:lnTo>
                  <a:close/>
                </a:path>
                <a:path w="59690" h="243204">
                  <a:moveTo>
                    <a:pt x="54959" y="242601"/>
                  </a:moveTo>
                  <a:lnTo>
                    <a:pt x="22860" y="242601"/>
                  </a:lnTo>
                  <a:lnTo>
                    <a:pt x="22860" y="93059"/>
                  </a:lnTo>
                  <a:lnTo>
                    <a:pt x="0" y="93059"/>
                  </a:lnTo>
                  <a:lnTo>
                    <a:pt x="0" y="67151"/>
                  </a:lnTo>
                  <a:lnTo>
                    <a:pt x="54959" y="67151"/>
                  </a:lnTo>
                  <a:lnTo>
                    <a:pt x="54959" y="242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8" name="object 178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8352186" y="4707636"/>
              <a:ext cx="154019" cy="247269"/>
            </a:xfrm>
            <a:prstGeom prst="rect">
              <a:avLst/>
            </a:prstGeom>
          </p:spPr>
        </p:pic>
      </p:grpSp>
      <p:pic>
        <p:nvPicPr>
          <p:cNvPr id="179" name="object 17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29233" y="5228082"/>
            <a:ext cx="94583" cy="94678"/>
          </a:xfrm>
          <a:prstGeom prst="rect">
            <a:avLst/>
          </a:prstGeom>
        </p:spPr>
      </p:pic>
      <p:grpSp>
        <p:nvGrpSpPr>
          <p:cNvPr id="180" name="object 180"/>
          <p:cNvGrpSpPr/>
          <p:nvPr/>
        </p:nvGrpSpPr>
        <p:grpSpPr>
          <a:xfrm>
            <a:off x="1078515" y="5125783"/>
            <a:ext cx="712470" cy="248920"/>
            <a:chOff x="1078515" y="5125783"/>
            <a:chExt cx="712470" cy="248920"/>
          </a:xfrm>
        </p:grpSpPr>
        <p:pic>
          <p:nvPicPr>
            <p:cNvPr id="181" name="object 181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1078515" y="5125783"/>
              <a:ext cx="135826" cy="248793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1240250" y="5125783"/>
              <a:ext cx="175450" cy="248793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1452270" y="5128259"/>
              <a:ext cx="142240" cy="241300"/>
            </a:xfrm>
            <a:custGeom>
              <a:avLst/>
              <a:gdLst/>
              <a:ahLst/>
              <a:cxnLst/>
              <a:rect l="l" t="t" r="r" b="b"/>
              <a:pathLst>
                <a:path w="142240" h="241300">
                  <a:moveTo>
                    <a:pt x="141922" y="212090"/>
                  </a:moveTo>
                  <a:lnTo>
                    <a:pt x="33528" y="212090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212090"/>
                  </a:lnTo>
                  <a:lnTo>
                    <a:pt x="0" y="241300"/>
                  </a:lnTo>
                  <a:lnTo>
                    <a:pt x="141922" y="241300"/>
                  </a:lnTo>
                  <a:lnTo>
                    <a:pt x="141922" y="212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4" name="object 184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1623155" y="5128831"/>
              <a:ext cx="167830" cy="241173"/>
            </a:xfrm>
            <a:prstGeom prst="rect">
              <a:avLst/>
            </a:prstGeom>
          </p:spPr>
        </p:pic>
      </p:grpSp>
      <p:sp>
        <p:nvSpPr>
          <p:cNvPr id="185" name="object 185"/>
          <p:cNvSpPr/>
          <p:nvPr/>
        </p:nvSpPr>
        <p:spPr>
          <a:xfrm>
            <a:off x="1905000" y="5266944"/>
            <a:ext cx="86995" cy="17145"/>
          </a:xfrm>
          <a:custGeom>
            <a:avLst/>
            <a:gdLst/>
            <a:ahLst/>
            <a:cxnLst/>
            <a:rect l="l" t="t" r="r" b="b"/>
            <a:pathLst>
              <a:path w="86994" h="17145">
                <a:moveTo>
                  <a:pt x="86867" y="16763"/>
                </a:moveTo>
                <a:lnTo>
                  <a:pt x="0" y="16763"/>
                </a:lnTo>
                <a:lnTo>
                  <a:pt x="0" y="0"/>
                </a:lnTo>
                <a:lnTo>
                  <a:pt x="86867" y="0"/>
                </a:lnTo>
                <a:lnTo>
                  <a:pt x="86867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6" name="object 186"/>
          <p:cNvGrpSpPr/>
          <p:nvPr/>
        </p:nvGrpSpPr>
        <p:grpSpPr>
          <a:xfrm>
            <a:off x="2138743" y="5121307"/>
            <a:ext cx="1358265" cy="317500"/>
            <a:chOff x="2138743" y="5121307"/>
            <a:chExt cx="1358265" cy="317500"/>
          </a:xfrm>
        </p:grpSpPr>
        <p:pic>
          <p:nvPicPr>
            <p:cNvPr id="187" name="object 187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2138743" y="5191410"/>
              <a:ext cx="152590" cy="247173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2327909" y="5189982"/>
              <a:ext cx="276129" cy="183070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2625375" y="5122735"/>
              <a:ext cx="152590" cy="250316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2820638" y="5194458"/>
              <a:ext cx="143446" cy="178593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2993040" y="5191410"/>
              <a:ext cx="144970" cy="181641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3159347" y="5191410"/>
              <a:ext cx="161734" cy="181641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3343846" y="5121307"/>
              <a:ext cx="152590" cy="251745"/>
            </a:xfrm>
            <a:prstGeom prst="rect">
              <a:avLst/>
            </a:prstGeom>
          </p:spPr>
        </p:pic>
      </p:grpSp>
      <p:pic>
        <p:nvPicPr>
          <p:cNvPr id="194" name="object 194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3644455" y="5122735"/>
            <a:ext cx="329469" cy="315849"/>
          </a:xfrm>
          <a:prstGeom prst="rect">
            <a:avLst/>
          </a:prstGeom>
        </p:spPr>
      </p:pic>
      <p:grpSp>
        <p:nvGrpSpPr>
          <p:cNvPr id="195" name="object 195"/>
          <p:cNvGrpSpPr/>
          <p:nvPr/>
        </p:nvGrpSpPr>
        <p:grpSpPr>
          <a:xfrm>
            <a:off x="4099083" y="5145595"/>
            <a:ext cx="1016000" cy="227965"/>
            <a:chOff x="4099083" y="5145595"/>
            <a:chExt cx="1016000" cy="227965"/>
          </a:xfrm>
        </p:grpSpPr>
        <p:pic>
          <p:nvPicPr>
            <p:cNvPr id="196" name="object 196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4099083" y="5191411"/>
              <a:ext cx="234886" cy="178593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4369022" y="5191410"/>
              <a:ext cx="149542" cy="181641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4542948" y="5191410"/>
              <a:ext cx="114395" cy="181641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4681822" y="5145595"/>
              <a:ext cx="291370" cy="227457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5008244" y="5191410"/>
              <a:ext cx="106775" cy="178593"/>
            </a:xfrm>
            <a:prstGeom prst="rect">
              <a:avLst/>
            </a:prstGeom>
          </p:spPr>
        </p:pic>
      </p:grpSp>
      <p:pic>
        <p:nvPicPr>
          <p:cNvPr id="201" name="object 201"/>
          <p:cNvPicPr/>
          <p:nvPr/>
        </p:nvPicPr>
        <p:blipFill>
          <a:blip r:embed="rId136" cstate="print"/>
          <a:stretch>
            <a:fillRect/>
          </a:stretch>
        </p:blipFill>
        <p:spPr>
          <a:xfrm>
            <a:off x="5229415" y="5145595"/>
            <a:ext cx="289845" cy="227457"/>
          </a:xfrm>
          <a:prstGeom prst="rect">
            <a:avLst/>
          </a:prstGeom>
        </p:spPr>
      </p:pic>
      <p:grpSp>
        <p:nvGrpSpPr>
          <p:cNvPr id="202" name="object 202"/>
          <p:cNvGrpSpPr/>
          <p:nvPr/>
        </p:nvGrpSpPr>
        <p:grpSpPr>
          <a:xfrm>
            <a:off x="5641371" y="5122735"/>
            <a:ext cx="802640" cy="316230"/>
            <a:chOff x="5641371" y="5122735"/>
            <a:chExt cx="802640" cy="316230"/>
          </a:xfrm>
        </p:grpSpPr>
        <p:pic>
          <p:nvPicPr>
            <p:cNvPr id="203" name="object 203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5641371" y="5191410"/>
              <a:ext cx="289845" cy="247173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5954077" y="5191411"/>
              <a:ext cx="140303" cy="178593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6126479" y="5191410"/>
              <a:ext cx="144875" cy="181641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6304978" y="5122735"/>
              <a:ext cx="138779" cy="247268"/>
            </a:xfrm>
            <a:prstGeom prst="rect">
              <a:avLst/>
            </a:prstGeom>
          </p:spPr>
        </p:pic>
      </p:grpSp>
      <p:grpSp>
        <p:nvGrpSpPr>
          <p:cNvPr id="207" name="object 207"/>
          <p:cNvGrpSpPr/>
          <p:nvPr/>
        </p:nvGrpSpPr>
        <p:grpSpPr>
          <a:xfrm>
            <a:off x="6491096" y="5127307"/>
            <a:ext cx="895985" cy="245745"/>
            <a:chOff x="6491096" y="5127307"/>
            <a:chExt cx="895985" cy="245745"/>
          </a:xfrm>
        </p:grpSpPr>
        <p:pic>
          <p:nvPicPr>
            <p:cNvPr id="208" name="object 208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6491096" y="5191410"/>
              <a:ext cx="274510" cy="181641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6797706" y="5191411"/>
              <a:ext cx="138779" cy="178593"/>
            </a:xfrm>
            <a:prstGeom prst="rect">
              <a:avLst/>
            </a:prstGeom>
          </p:spPr>
        </p:pic>
        <p:sp>
          <p:nvSpPr>
            <p:cNvPr id="210" name="object 210"/>
            <p:cNvSpPr/>
            <p:nvPr/>
          </p:nvSpPr>
          <p:spPr>
            <a:xfrm>
              <a:off x="6971537" y="5127307"/>
              <a:ext cx="61594" cy="243204"/>
            </a:xfrm>
            <a:custGeom>
              <a:avLst/>
              <a:gdLst/>
              <a:ahLst/>
              <a:cxnLst/>
              <a:rect l="l" t="t" r="r" b="b"/>
              <a:pathLst>
                <a:path w="61595" h="243204">
                  <a:moveTo>
                    <a:pt x="47339" y="38195"/>
                  </a:moveTo>
                  <a:lnTo>
                    <a:pt x="36671" y="38195"/>
                  </a:lnTo>
                  <a:lnTo>
                    <a:pt x="32004" y="36671"/>
                  </a:lnTo>
                  <a:lnTo>
                    <a:pt x="27432" y="33623"/>
                  </a:lnTo>
                  <a:lnTo>
                    <a:pt x="24384" y="29051"/>
                  </a:lnTo>
                  <a:lnTo>
                    <a:pt x="22860" y="24479"/>
                  </a:lnTo>
                  <a:lnTo>
                    <a:pt x="22860" y="13811"/>
                  </a:lnTo>
                  <a:lnTo>
                    <a:pt x="24384" y="9144"/>
                  </a:lnTo>
                  <a:lnTo>
                    <a:pt x="32004" y="1524"/>
                  </a:lnTo>
                  <a:lnTo>
                    <a:pt x="36671" y="0"/>
                  </a:lnTo>
                  <a:lnTo>
                    <a:pt x="47339" y="0"/>
                  </a:lnTo>
                  <a:lnTo>
                    <a:pt x="51911" y="1524"/>
                  </a:lnTo>
                  <a:lnTo>
                    <a:pt x="54959" y="6096"/>
                  </a:lnTo>
                  <a:lnTo>
                    <a:pt x="59531" y="9144"/>
                  </a:lnTo>
                  <a:lnTo>
                    <a:pt x="61055" y="13811"/>
                  </a:lnTo>
                  <a:lnTo>
                    <a:pt x="61055" y="24479"/>
                  </a:lnTo>
                  <a:lnTo>
                    <a:pt x="59531" y="29051"/>
                  </a:lnTo>
                  <a:lnTo>
                    <a:pt x="51911" y="36671"/>
                  </a:lnTo>
                  <a:lnTo>
                    <a:pt x="47339" y="38195"/>
                  </a:lnTo>
                  <a:close/>
                </a:path>
                <a:path w="61595" h="243204">
                  <a:moveTo>
                    <a:pt x="56483" y="242697"/>
                  </a:moveTo>
                  <a:lnTo>
                    <a:pt x="24384" y="242697"/>
                  </a:lnTo>
                  <a:lnTo>
                    <a:pt x="24384" y="93154"/>
                  </a:lnTo>
                  <a:lnTo>
                    <a:pt x="0" y="93154"/>
                  </a:lnTo>
                  <a:lnTo>
                    <a:pt x="0" y="67151"/>
                  </a:lnTo>
                  <a:lnTo>
                    <a:pt x="56483" y="67151"/>
                  </a:lnTo>
                  <a:lnTo>
                    <a:pt x="56483" y="242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1" name="object 211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7061549" y="5191410"/>
              <a:ext cx="324993" cy="181641"/>
            </a:xfrm>
            <a:prstGeom prst="rect">
              <a:avLst/>
            </a:prstGeom>
          </p:spPr>
        </p:pic>
      </p:grpSp>
      <p:grpSp>
        <p:nvGrpSpPr>
          <p:cNvPr id="212" name="object 212"/>
          <p:cNvGrpSpPr/>
          <p:nvPr/>
        </p:nvGrpSpPr>
        <p:grpSpPr>
          <a:xfrm>
            <a:off x="7513129" y="5122735"/>
            <a:ext cx="1309370" cy="250825"/>
            <a:chOff x="7513129" y="5122735"/>
            <a:chExt cx="1309370" cy="250825"/>
          </a:xfrm>
        </p:grpSpPr>
        <p:pic>
          <p:nvPicPr>
            <p:cNvPr id="213" name="object 213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7513129" y="5145595"/>
              <a:ext cx="112871" cy="227457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7658099" y="5191410"/>
              <a:ext cx="269938" cy="181641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7963185" y="5191411"/>
              <a:ext cx="138779" cy="178593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8134063" y="5191411"/>
              <a:ext cx="114395" cy="181641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8269795" y="5122735"/>
              <a:ext cx="285273" cy="250316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8590120" y="5191411"/>
              <a:ext cx="231933" cy="181641"/>
            </a:xfrm>
            <a:prstGeom prst="rect">
              <a:avLst/>
            </a:prstGeom>
          </p:spPr>
        </p:pic>
      </p:grpSp>
      <p:pic>
        <p:nvPicPr>
          <p:cNvPr id="219" name="object 219"/>
          <p:cNvPicPr/>
          <p:nvPr/>
        </p:nvPicPr>
        <p:blipFill>
          <a:blip r:embed="rId150" cstate="print"/>
          <a:stretch>
            <a:fillRect/>
          </a:stretch>
        </p:blipFill>
        <p:spPr>
          <a:xfrm>
            <a:off x="4447032" y="1498462"/>
            <a:ext cx="5117722" cy="1301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4287" y="7425499"/>
            <a:ext cx="111347" cy="1602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0513" y="329660"/>
            <a:ext cx="425450" cy="248920"/>
            <a:chOff x="300513" y="329660"/>
            <a:chExt cx="425450" cy="2489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13" y="329660"/>
              <a:ext cx="144970" cy="2486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88" y="332708"/>
              <a:ext cx="160210" cy="2410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1227" y="333756"/>
              <a:ext cx="44450" cy="242570"/>
            </a:xfrm>
            <a:custGeom>
              <a:avLst/>
              <a:gdLst/>
              <a:ahLst/>
              <a:cxnLst/>
              <a:rect l="l" t="t" r="r" b="b"/>
              <a:pathLst>
                <a:path w="44450" h="242570">
                  <a:moveTo>
                    <a:pt x="44196" y="242315"/>
                  </a:moveTo>
                  <a:lnTo>
                    <a:pt x="0" y="242315"/>
                  </a:lnTo>
                  <a:lnTo>
                    <a:pt x="0" y="0"/>
                  </a:lnTo>
                  <a:lnTo>
                    <a:pt x="44196" y="0"/>
                  </a:lnTo>
                  <a:lnTo>
                    <a:pt x="44196" y="242315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71061" y="395192"/>
            <a:ext cx="647065" cy="183515"/>
            <a:chOff x="871061" y="395192"/>
            <a:chExt cx="647065" cy="1835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061" y="398240"/>
              <a:ext cx="154114" cy="1801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179" y="395192"/>
              <a:ext cx="123539" cy="1831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2150" y="395192"/>
              <a:ext cx="172307" cy="1831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5888" y="395192"/>
              <a:ext cx="122015" cy="183165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42967" y="395192"/>
            <a:ext cx="160210" cy="18316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946529" y="323469"/>
            <a:ext cx="854710" cy="255270"/>
            <a:chOff x="1946529" y="323469"/>
            <a:chExt cx="854710" cy="25527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46529" y="326516"/>
              <a:ext cx="135826" cy="1053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18931" y="395192"/>
              <a:ext cx="123539" cy="1831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76094" y="323469"/>
              <a:ext cx="154019" cy="25031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63641" y="331184"/>
              <a:ext cx="67151" cy="2426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59748" y="326517"/>
              <a:ext cx="241077" cy="25184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935128" y="326516"/>
            <a:ext cx="1360805" cy="317500"/>
            <a:chOff x="2935128" y="326516"/>
            <a:chExt cx="1360805" cy="317500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35128" y="395192"/>
              <a:ext cx="303561" cy="18316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56978" y="386048"/>
              <a:ext cx="155575" cy="258445"/>
            </a:xfrm>
            <a:custGeom>
              <a:avLst/>
              <a:gdLst/>
              <a:ahLst/>
              <a:cxnLst/>
              <a:rect l="l" t="t" r="r" b="b"/>
              <a:pathLst>
                <a:path w="155575" h="258445">
                  <a:moveTo>
                    <a:pt x="148332" y="18383"/>
                  </a:moveTo>
                  <a:lnTo>
                    <a:pt x="111347" y="18383"/>
                  </a:lnTo>
                  <a:lnTo>
                    <a:pt x="126587" y="0"/>
                  </a:lnTo>
                  <a:lnTo>
                    <a:pt x="148332" y="18383"/>
                  </a:lnTo>
                  <a:close/>
                </a:path>
                <a:path w="155575" h="258445">
                  <a:moveTo>
                    <a:pt x="61055" y="189261"/>
                  </a:moveTo>
                  <a:lnTo>
                    <a:pt x="48768" y="189261"/>
                  </a:lnTo>
                  <a:lnTo>
                    <a:pt x="30527" y="187283"/>
                  </a:lnTo>
                  <a:lnTo>
                    <a:pt x="17145" y="181439"/>
                  </a:lnTo>
                  <a:lnTo>
                    <a:pt x="8905" y="171862"/>
                  </a:lnTo>
                  <a:lnTo>
                    <a:pt x="6096" y="158686"/>
                  </a:lnTo>
                  <a:lnTo>
                    <a:pt x="6096" y="152590"/>
                  </a:lnTo>
                  <a:lnTo>
                    <a:pt x="9144" y="148018"/>
                  </a:lnTo>
                  <a:lnTo>
                    <a:pt x="18288" y="135826"/>
                  </a:lnTo>
                  <a:lnTo>
                    <a:pt x="30480" y="129730"/>
                  </a:lnTo>
                  <a:lnTo>
                    <a:pt x="17359" y="118584"/>
                  </a:lnTo>
                  <a:lnTo>
                    <a:pt x="7810" y="105715"/>
                  </a:lnTo>
                  <a:lnTo>
                    <a:pt x="1976" y="91114"/>
                  </a:lnTo>
                  <a:lnTo>
                    <a:pt x="0" y="74771"/>
                  </a:lnTo>
                  <a:lnTo>
                    <a:pt x="1404" y="60745"/>
                  </a:lnTo>
                  <a:lnTo>
                    <a:pt x="21336" y="27527"/>
                  </a:lnTo>
                  <a:lnTo>
                    <a:pt x="57380" y="10288"/>
                  </a:lnTo>
                  <a:lnTo>
                    <a:pt x="71723" y="9144"/>
                  </a:lnTo>
                  <a:lnTo>
                    <a:pt x="82843" y="9716"/>
                  </a:lnTo>
                  <a:lnTo>
                    <a:pt x="93249" y="11441"/>
                  </a:lnTo>
                  <a:lnTo>
                    <a:pt x="102798" y="14327"/>
                  </a:lnTo>
                  <a:lnTo>
                    <a:pt x="111347" y="18383"/>
                  </a:lnTo>
                  <a:lnTo>
                    <a:pt x="148332" y="18383"/>
                  </a:lnTo>
                  <a:lnTo>
                    <a:pt x="155543" y="24479"/>
                  </a:lnTo>
                  <a:lnTo>
                    <a:pt x="135731" y="39719"/>
                  </a:lnTo>
                  <a:lnTo>
                    <a:pt x="137733" y="42767"/>
                  </a:lnTo>
                  <a:lnTo>
                    <a:pt x="64103" y="42767"/>
                  </a:lnTo>
                  <a:lnTo>
                    <a:pt x="56388" y="45815"/>
                  </a:lnTo>
                  <a:lnTo>
                    <a:pt x="50292" y="51911"/>
                  </a:lnTo>
                  <a:lnTo>
                    <a:pt x="45720" y="58007"/>
                  </a:lnTo>
                  <a:lnTo>
                    <a:pt x="42748" y="65436"/>
                  </a:lnTo>
                  <a:lnTo>
                    <a:pt x="42740" y="76295"/>
                  </a:lnTo>
                  <a:lnTo>
                    <a:pt x="43005" y="82239"/>
                  </a:lnTo>
                  <a:lnTo>
                    <a:pt x="64103" y="108394"/>
                  </a:lnTo>
                  <a:lnTo>
                    <a:pt x="138960" y="108394"/>
                  </a:lnTo>
                  <a:lnTo>
                    <a:pt x="136112" y="113893"/>
                  </a:lnTo>
                  <a:lnTo>
                    <a:pt x="128111" y="123634"/>
                  </a:lnTo>
                  <a:lnTo>
                    <a:pt x="118395" y="131635"/>
                  </a:lnTo>
                  <a:lnTo>
                    <a:pt x="107537" y="137350"/>
                  </a:lnTo>
                  <a:lnTo>
                    <a:pt x="96869" y="140398"/>
                  </a:lnTo>
                  <a:lnTo>
                    <a:pt x="59436" y="140398"/>
                  </a:lnTo>
                  <a:lnTo>
                    <a:pt x="54864" y="143446"/>
                  </a:lnTo>
                  <a:lnTo>
                    <a:pt x="48768" y="144970"/>
                  </a:lnTo>
                  <a:lnTo>
                    <a:pt x="47244" y="148018"/>
                  </a:lnTo>
                  <a:lnTo>
                    <a:pt x="47244" y="155638"/>
                  </a:lnTo>
                  <a:lnTo>
                    <a:pt x="50292" y="157162"/>
                  </a:lnTo>
                  <a:lnTo>
                    <a:pt x="125658" y="157162"/>
                  </a:lnTo>
                  <a:lnTo>
                    <a:pt x="140684" y="164258"/>
                  </a:lnTo>
                  <a:lnTo>
                    <a:pt x="151828" y="179031"/>
                  </a:lnTo>
                  <a:lnTo>
                    <a:pt x="153105" y="186213"/>
                  </a:lnTo>
                  <a:lnTo>
                    <a:pt x="79343" y="186213"/>
                  </a:lnTo>
                  <a:lnTo>
                    <a:pt x="61055" y="189261"/>
                  </a:lnTo>
                  <a:close/>
                </a:path>
                <a:path w="155575" h="258445">
                  <a:moveTo>
                    <a:pt x="138960" y="108394"/>
                  </a:moveTo>
                  <a:lnTo>
                    <a:pt x="83915" y="108394"/>
                  </a:lnTo>
                  <a:lnTo>
                    <a:pt x="91535" y="105346"/>
                  </a:lnTo>
                  <a:lnTo>
                    <a:pt x="96107" y="99250"/>
                  </a:lnTo>
                  <a:lnTo>
                    <a:pt x="99869" y="94354"/>
                  </a:lnTo>
                  <a:lnTo>
                    <a:pt x="102203" y="88725"/>
                  </a:lnTo>
                  <a:lnTo>
                    <a:pt x="103393" y="82239"/>
                  </a:lnTo>
                  <a:lnTo>
                    <a:pt x="103659" y="76295"/>
                  </a:lnTo>
                  <a:lnTo>
                    <a:pt x="103651" y="65436"/>
                  </a:lnTo>
                  <a:lnTo>
                    <a:pt x="100679" y="58007"/>
                  </a:lnTo>
                  <a:lnTo>
                    <a:pt x="96107" y="51911"/>
                  </a:lnTo>
                  <a:lnTo>
                    <a:pt x="90011" y="45815"/>
                  </a:lnTo>
                  <a:lnTo>
                    <a:pt x="82391" y="42767"/>
                  </a:lnTo>
                  <a:lnTo>
                    <a:pt x="137733" y="42767"/>
                  </a:lnTo>
                  <a:lnTo>
                    <a:pt x="140612" y="47148"/>
                  </a:lnTo>
                  <a:lnTo>
                    <a:pt x="143922" y="55721"/>
                  </a:lnTo>
                  <a:lnTo>
                    <a:pt x="145803" y="65436"/>
                  </a:lnTo>
                  <a:lnTo>
                    <a:pt x="146399" y="76295"/>
                  </a:lnTo>
                  <a:lnTo>
                    <a:pt x="145256" y="90375"/>
                  </a:lnTo>
                  <a:lnTo>
                    <a:pt x="141827" y="102858"/>
                  </a:lnTo>
                  <a:lnTo>
                    <a:pt x="138960" y="108394"/>
                  </a:lnTo>
                  <a:close/>
                </a:path>
                <a:path w="155575" h="258445">
                  <a:moveTo>
                    <a:pt x="82391" y="141922"/>
                  </a:moveTo>
                  <a:lnTo>
                    <a:pt x="74771" y="141922"/>
                  </a:lnTo>
                  <a:lnTo>
                    <a:pt x="70199" y="140398"/>
                  </a:lnTo>
                  <a:lnTo>
                    <a:pt x="96869" y="140398"/>
                  </a:lnTo>
                  <a:lnTo>
                    <a:pt x="95535" y="140779"/>
                  </a:lnTo>
                  <a:lnTo>
                    <a:pt x="82391" y="141922"/>
                  </a:lnTo>
                  <a:close/>
                </a:path>
                <a:path w="155575" h="258445">
                  <a:moveTo>
                    <a:pt x="125658" y="157162"/>
                  </a:moveTo>
                  <a:lnTo>
                    <a:pt x="61055" y="157162"/>
                  </a:lnTo>
                  <a:lnTo>
                    <a:pt x="67151" y="155638"/>
                  </a:lnTo>
                  <a:lnTo>
                    <a:pt x="74771" y="154114"/>
                  </a:lnTo>
                  <a:lnTo>
                    <a:pt x="83915" y="152590"/>
                  </a:lnTo>
                  <a:lnTo>
                    <a:pt x="96107" y="152590"/>
                  </a:lnTo>
                  <a:lnTo>
                    <a:pt x="122110" y="155486"/>
                  </a:lnTo>
                  <a:lnTo>
                    <a:pt x="125658" y="157162"/>
                  </a:lnTo>
                  <a:close/>
                </a:path>
                <a:path w="155575" h="258445">
                  <a:moveTo>
                    <a:pt x="150766" y="221265"/>
                  </a:moveTo>
                  <a:lnTo>
                    <a:pt x="74771" y="221265"/>
                  </a:lnTo>
                  <a:lnTo>
                    <a:pt x="83367" y="220956"/>
                  </a:lnTo>
                  <a:lnTo>
                    <a:pt x="90963" y="219932"/>
                  </a:lnTo>
                  <a:lnTo>
                    <a:pt x="97702" y="218051"/>
                  </a:lnTo>
                  <a:lnTo>
                    <a:pt x="103727" y="215169"/>
                  </a:lnTo>
                  <a:lnTo>
                    <a:pt x="111347" y="212121"/>
                  </a:lnTo>
                  <a:lnTo>
                    <a:pt x="115919" y="207549"/>
                  </a:lnTo>
                  <a:lnTo>
                    <a:pt x="115919" y="201453"/>
                  </a:lnTo>
                  <a:lnTo>
                    <a:pt x="114228" y="194571"/>
                  </a:lnTo>
                  <a:lnTo>
                    <a:pt x="109251" y="189833"/>
                  </a:lnTo>
                  <a:lnTo>
                    <a:pt x="101131" y="187094"/>
                  </a:lnTo>
                  <a:lnTo>
                    <a:pt x="90011" y="186213"/>
                  </a:lnTo>
                  <a:lnTo>
                    <a:pt x="153105" y="186213"/>
                  </a:lnTo>
                  <a:lnTo>
                    <a:pt x="155543" y="199929"/>
                  </a:lnTo>
                  <a:lnTo>
                    <a:pt x="154090" y="212813"/>
                  </a:lnTo>
                  <a:lnTo>
                    <a:pt x="150766" y="221265"/>
                  </a:lnTo>
                  <a:close/>
                </a:path>
                <a:path w="155575" h="258445">
                  <a:moveTo>
                    <a:pt x="74771" y="257937"/>
                  </a:moveTo>
                  <a:lnTo>
                    <a:pt x="54713" y="256268"/>
                  </a:lnTo>
                  <a:lnTo>
                    <a:pt x="35825" y="251448"/>
                  </a:lnTo>
                  <a:lnTo>
                    <a:pt x="18098" y="243752"/>
                  </a:lnTo>
                  <a:lnTo>
                    <a:pt x="1524" y="233457"/>
                  </a:lnTo>
                  <a:lnTo>
                    <a:pt x="27432" y="201453"/>
                  </a:lnTo>
                  <a:lnTo>
                    <a:pt x="38244" y="210335"/>
                  </a:lnTo>
                  <a:lnTo>
                    <a:pt x="49922" y="216503"/>
                  </a:lnTo>
                  <a:lnTo>
                    <a:pt x="62190" y="220098"/>
                  </a:lnTo>
                  <a:lnTo>
                    <a:pt x="74771" y="221265"/>
                  </a:lnTo>
                  <a:lnTo>
                    <a:pt x="150766" y="221265"/>
                  </a:lnTo>
                  <a:lnTo>
                    <a:pt x="149637" y="224135"/>
                  </a:lnTo>
                  <a:lnTo>
                    <a:pt x="118919" y="248935"/>
                  </a:lnTo>
                  <a:lnTo>
                    <a:pt x="90439" y="256841"/>
                  </a:lnTo>
                  <a:lnTo>
                    <a:pt x="74771" y="25793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27856" y="331184"/>
              <a:ext cx="67056" cy="24260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28536" y="347948"/>
              <a:ext cx="257746" cy="23040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06094" y="395192"/>
              <a:ext cx="170878" cy="18316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10596" y="395192"/>
              <a:ext cx="118967" cy="17859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60043" y="326516"/>
              <a:ext cx="135826" cy="105346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452937" y="323468"/>
            <a:ext cx="935355" cy="255270"/>
            <a:chOff x="4452937" y="323468"/>
            <a:chExt cx="935355" cy="255270"/>
          </a:xfrm>
        </p:grpSpPr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52937" y="395192"/>
              <a:ext cx="244125" cy="17859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29067" y="395192"/>
              <a:ext cx="169354" cy="18316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922805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161734" y="80962"/>
                  </a:moveTo>
                  <a:lnTo>
                    <a:pt x="120491" y="80962"/>
                  </a:lnTo>
                  <a:lnTo>
                    <a:pt x="120491" y="9239"/>
                  </a:lnTo>
                  <a:lnTo>
                    <a:pt x="161734" y="0"/>
                  </a:lnTo>
                  <a:lnTo>
                    <a:pt x="161734" y="80962"/>
                  </a:lnTo>
                  <a:close/>
                </a:path>
                <a:path w="161925" h="255270">
                  <a:moveTo>
                    <a:pt x="86963" y="254889"/>
                  </a:moveTo>
                  <a:lnTo>
                    <a:pt x="79343" y="254889"/>
                  </a:lnTo>
                  <a:lnTo>
                    <a:pt x="61934" y="253222"/>
                  </a:lnTo>
                  <a:lnTo>
                    <a:pt x="21336" y="230505"/>
                  </a:lnTo>
                  <a:lnTo>
                    <a:pt x="1190" y="185834"/>
                  </a:lnTo>
                  <a:lnTo>
                    <a:pt x="0" y="166401"/>
                  </a:lnTo>
                  <a:lnTo>
                    <a:pt x="1452" y="146629"/>
                  </a:lnTo>
                  <a:lnTo>
                    <a:pt x="24384" y="97726"/>
                  </a:lnTo>
                  <a:lnTo>
                    <a:pt x="66483" y="73428"/>
                  </a:lnTo>
                  <a:lnTo>
                    <a:pt x="83915" y="71723"/>
                  </a:lnTo>
                  <a:lnTo>
                    <a:pt x="93916" y="72296"/>
                  </a:lnTo>
                  <a:lnTo>
                    <a:pt x="103346" y="74021"/>
                  </a:lnTo>
                  <a:lnTo>
                    <a:pt x="112204" y="76906"/>
                  </a:lnTo>
                  <a:lnTo>
                    <a:pt x="120491" y="80962"/>
                  </a:lnTo>
                  <a:lnTo>
                    <a:pt x="161734" y="80962"/>
                  </a:lnTo>
                  <a:lnTo>
                    <a:pt x="161734" y="106870"/>
                  </a:lnTo>
                  <a:lnTo>
                    <a:pt x="93059" y="106870"/>
                  </a:lnTo>
                  <a:lnTo>
                    <a:pt x="81962" y="107751"/>
                  </a:lnTo>
                  <a:lnTo>
                    <a:pt x="49839" y="130065"/>
                  </a:lnTo>
                  <a:lnTo>
                    <a:pt x="42767" y="164877"/>
                  </a:lnTo>
                  <a:lnTo>
                    <a:pt x="45934" y="188880"/>
                  </a:lnTo>
                  <a:lnTo>
                    <a:pt x="55530" y="206025"/>
                  </a:lnTo>
                  <a:lnTo>
                    <a:pt x="71699" y="216312"/>
                  </a:lnTo>
                  <a:lnTo>
                    <a:pt x="94583" y="219741"/>
                  </a:lnTo>
                  <a:lnTo>
                    <a:pt x="161734" y="219741"/>
                  </a:lnTo>
                  <a:lnTo>
                    <a:pt x="161734" y="239649"/>
                  </a:lnTo>
                  <a:lnTo>
                    <a:pt x="120491" y="239649"/>
                  </a:lnTo>
                  <a:lnTo>
                    <a:pt x="117443" y="244221"/>
                  </a:lnTo>
                  <a:lnTo>
                    <a:pt x="111347" y="247269"/>
                  </a:lnTo>
                  <a:lnTo>
                    <a:pt x="96107" y="253365"/>
                  </a:lnTo>
                  <a:lnTo>
                    <a:pt x="86963" y="254889"/>
                  </a:lnTo>
                  <a:close/>
                </a:path>
                <a:path w="161925" h="255270">
                  <a:moveTo>
                    <a:pt x="161734" y="219741"/>
                  </a:moveTo>
                  <a:lnTo>
                    <a:pt x="99155" y="219741"/>
                  </a:lnTo>
                  <a:lnTo>
                    <a:pt x="103727" y="218217"/>
                  </a:lnTo>
                  <a:lnTo>
                    <a:pt x="109823" y="216693"/>
                  </a:lnTo>
                  <a:lnTo>
                    <a:pt x="118967" y="212121"/>
                  </a:lnTo>
                  <a:lnTo>
                    <a:pt x="120491" y="209073"/>
                  </a:lnTo>
                  <a:lnTo>
                    <a:pt x="120491" y="117538"/>
                  </a:lnTo>
                  <a:lnTo>
                    <a:pt x="114490" y="112656"/>
                  </a:lnTo>
                  <a:lnTo>
                    <a:pt x="107918" y="109347"/>
                  </a:lnTo>
                  <a:lnTo>
                    <a:pt x="100774" y="107465"/>
                  </a:lnTo>
                  <a:lnTo>
                    <a:pt x="93059" y="106870"/>
                  </a:lnTo>
                  <a:lnTo>
                    <a:pt x="161734" y="106870"/>
                  </a:lnTo>
                  <a:lnTo>
                    <a:pt x="161734" y="219741"/>
                  </a:lnTo>
                  <a:close/>
                </a:path>
                <a:path w="161925" h="255270">
                  <a:moveTo>
                    <a:pt x="161734" y="250317"/>
                  </a:moveTo>
                  <a:lnTo>
                    <a:pt x="120491" y="250317"/>
                  </a:lnTo>
                  <a:lnTo>
                    <a:pt x="120491" y="239649"/>
                  </a:lnTo>
                  <a:lnTo>
                    <a:pt x="161734" y="239649"/>
                  </a:lnTo>
                  <a:lnTo>
                    <a:pt x="161734" y="2503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15020" y="395192"/>
              <a:ext cx="170878" cy="18316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327047" y="323468"/>
              <a:ext cx="60960" cy="255270"/>
            </a:xfrm>
            <a:custGeom>
              <a:avLst/>
              <a:gdLst/>
              <a:ahLst/>
              <a:cxnLst/>
              <a:rect l="l" t="t" r="r" b="b"/>
              <a:pathLst>
                <a:path w="60960" h="255270">
                  <a:moveTo>
                    <a:pt x="27432" y="254889"/>
                  </a:moveTo>
                  <a:lnTo>
                    <a:pt x="15430" y="252339"/>
                  </a:lnTo>
                  <a:lnTo>
                    <a:pt x="6858" y="244780"/>
                  </a:lnTo>
                  <a:lnTo>
                    <a:pt x="1714" y="232346"/>
                  </a:lnTo>
                  <a:lnTo>
                    <a:pt x="0" y="215169"/>
                  </a:lnTo>
                  <a:lnTo>
                    <a:pt x="0" y="9239"/>
                  </a:lnTo>
                  <a:lnTo>
                    <a:pt x="41148" y="0"/>
                  </a:lnTo>
                  <a:lnTo>
                    <a:pt x="41148" y="196881"/>
                  </a:lnTo>
                  <a:lnTo>
                    <a:pt x="42314" y="212089"/>
                  </a:lnTo>
                  <a:lnTo>
                    <a:pt x="45910" y="223599"/>
                  </a:lnTo>
                  <a:lnTo>
                    <a:pt x="52077" y="231680"/>
                  </a:lnTo>
                  <a:lnTo>
                    <a:pt x="60960" y="236601"/>
                  </a:lnTo>
                  <a:lnTo>
                    <a:pt x="54649" y="244602"/>
                  </a:lnTo>
                  <a:lnTo>
                    <a:pt x="47053" y="250317"/>
                  </a:lnTo>
                  <a:lnTo>
                    <a:pt x="38028" y="253746"/>
                  </a:lnTo>
                  <a:lnTo>
                    <a:pt x="27432" y="25488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508593" y="326517"/>
            <a:ext cx="311276" cy="251841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923597" y="331184"/>
            <a:ext cx="2532316" cy="24717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342644" y="2603982"/>
            <a:ext cx="7046975" cy="2682772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1540763" y="5603462"/>
            <a:ext cx="753745" cy="183515"/>
            <a:chOff x="1540763" y="5603462"/>
            <a:chExt cx="753745" cy="183515"/>
          </a:xfrm>
        </p:grpSpPr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40763" y="5603462"/>
              <a:ext cx="172402" cy="18002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40598" y="5608034"/>
              <a:ext cx="456152" cy="17849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24182" y="5650706"/>
              <a:ext cx="70199" cy="132778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2367629" y="5600414"/>
            <a:ext cx="569595" cy="186690"/>
            <a:chOff x="2367629" y="5600414"/>
            <a:chExt cx="569595" cy="186690"/>
          </a:xfrm>
        </p:grpSpPr>
        <p:pic>
          <p:nvPicPr>
            <p:cNvPr id="41" name="object 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67629" y="5650706"/>
              <a:ext cx="108299" cy="13582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501836" y="5603462"/>
              <a:ext cx="106775" cy="18002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642133" y="5603468"/>
              <a:ext cx="21590" cy="180340"/>
            </a:xfrm>
            <a:custGeom>
              <a:avLst/>
              <a:gdLst/>
              <a:ahLst/>
              <a:cxnLst/>
              <a:rect l="l" t="t" r="r" b="b"/>
              <a:pathLst>
                <a:path w="21589" h="180339">
                  <a:moveTo>
                    <a:pt x="21437" y="50292"/>
                  </a:moveTo>
                  <a:lnTo>
                    <a:pt x="0" y="50292"/>
                  </a:lnTo>
                  <a:lnTo>
                    <a:pt x="0" y="180022"/>
                  </a:lnTo>
                  <a:lnTo>
                    <a:pt x="21437" y="180022"/>
                  </a:lnTo>
                  <a:lnTo>
                    <a:pt x="21437" y="50292"/>
                  </a:lnTo>
                  <a:close/>
                </a:path>
                <a:path w="21589" h="180339">
                  <a:moveTo>
                    <a:pt x="21437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1437" y="25908"/>
                  </a:lnTo>
                  <a:lnTo>
                    <a:pt x="214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683382" y="5600414"/>
              <a:ext cx="253269" cy="186118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3025044" y="5608034"/>
            <a:ext cx="339090" cy="179070"/>
            <a:chOff x="3025044" y="5608034"/>
            <a:chExt cx="339090" cy="179070"/>
          </a:xfrm>
        </p:grpSpPr>
        <p:pic>
          <p:nvPicPr>
            <p:cNvPr id="46" name="object 4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025044" y="5650706"/>
              <a:ext cx="122110" cy="13582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173063" y="5653754"/>
              <a:ext cx="106775" cy="13277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299650" y="5608034"/>
              <a:ext cx="64103" cy="176974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3444621" y="5603462"/>
            <a:ext cx="469900" cy="183515"/>
            <a:chOff x="3444621" y="5603462"/>
            <a:chExt cx="469900" cy="183515"/>
          </a:xfrm>
        </p:grpSpPr>
        <p:pic>
          <p:nvPicPr>
            <p:cNvPr id="50" name="object 5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444621" y="5603462"/>
              <a:ext cx="114395" cy="18307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584924" y="5608034"/>
              <a:ext cx="329564" cy="178498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999928" y="5608034"/>
            <a:ext cx="196786" cy="178498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286726" y="5600413"/>
            <a:ext cx="143351" cy="186118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5052535" y="5603462"/>
            <a:ext cx="392430" cy="183515"/>
            <a:chOff x="5052535" y="5603462"/>
            <a:chExt cx="392430" cy="183515"/>
          </a:xfrm>
        </p:grpSpPr>
        <p:pic>
          <p:nvPicPr>
            <p:cNvPr id="55" name="object 5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052535" y="5650706"/>
              <a:ext cx="120491" cy="13582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200459" y="5650706"/>
              <a:ext cx="105251" cy="13277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331618" y="5603462"/>
              <a:ext cx="112966" cy="183070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5542216" y="5600414"/>
            <a:ext cx="569595" cy="186690"/>
            <a:chOff x="5542216" y="5600414"/>
            <a:chExt cx="569595" cy="186690"/>
          </a:xfrm>
        </p:grpSpPr>
        <p:pic>
          <p:nvPicPr>
            <p:cNvPr id="59" name="object 5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542216" y="5650706"/>
              <a:ext cx="108299" cy="13582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676423" y="5603462"/>
              <a:ext cx="106775" cy="18002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815203" y="5603468"/>
              <a:ext cx="23495" cy="180340"/>
            </a:xfrm>
            <a:custGeom>
              <a:avLst/>
              <a:gdLst/>
              <a:ahLst/>
              <a:cxnLst/>
              <a:rect l="l" t="t" r="r" b="b"/>
              <a:pathLst>
                <a:path w="23495" h="180339">
                  <a:moveTo>
                    <a:pt x="22948" y="50292"/>
                  </a:moveTo>
                  <a:lnTo>
                    <a:pt x="0" y="50292"/>
                  </a:lnTo>
                  <a:lnTo>
                    <a:pt x="0" y="180022"/>
                  </a:lnTo>
                  <a:lnTo>
                    <a:pt x="22948" y="180022"/>
                  </a:lnTo>
                  <a:lnTo>
                    <a:pt x="22948" y="50292"/>
                  </a:lnTo>
                  <a:close/>
                </a:path>
                <a:path w="23495" h="180339">
                  <a:moveTo>
                    <a:pt x="22948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2948" y="25908"/>
                  </a:lnTo>
                  <a:lnTo>
                    <a:pt x="22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857970" y="5600414"/>
              <a:ext cx="253269" cy="186118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6207347" y="5603462"/>
            <a:ext cx="161925" cy="180340"/>
            <a:chOff x="6207347" y="5603462"/>
            <a:chExt cx="161925" cy="180340"/>
          </a:xfrm>
        </p:grpSpPr>
        <p:sp>
          <p:nvSpPr>
            <p:cNvPr id="64" name="object 64"/>
            <p:cNvSpPr/>
            <p:nvPr/>
          </p:nvSpPr>
          <p:spPr>
            <a:xfrm>
              <a:off x="6207341" y="5603468"/>
              <a:ext cx="21590" cy="180340"/>
            </a:xfrm>
            <a:custGeom>
              <a:avLst/>
              <a:gdLst/>
              <a:ahLst/>
              <a:cxnLst/>
              <a:rect l="l" t="t" r="r" b="b"/>
              <a:pathLst>
                <a:path w="21589" h="180339">
                  <a:moveTo>
                    <a:pt x="21437" y="50292"/>
                  </a:moveTo>
                  <a:lnTo>
                    <a:pt x="0" y="50292"/>
                  </a:lnTo>
                  <a:lnTo>
                    <a:pt x="0" y="180022"/>
                  </a:lnTo>
                  <a:lnTo>
                    <a:pt x="21437" y="180022"/>
                  </a:lnTo>
                  <a:lnTo>
                    <a:pt x="21437" y="50292"/>
                  </a:lnTo>
                  <a:close/>
                </a:path>
                <a:path w="21589" h="180339">
                  <a:moveTo>
                    <a:pt x="21437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1437" y="25908"/>
                  </a:lnTo>
                  <a:lnTo>
                    <a:pt x="214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262211" y="5650706"/>
              <a:ext cx="106775" cy="132778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6465093" y="5603462"/>
            <a:ext cx="469900" cy="183515"/>
            <a:chOff x="6465093" y="5603462"/>
            <a:chExt cx="469900" cy="183515"/>
          </a:xfrm>
        </p:grpSpPr>
        <p:pic>
          <p:nvPicPr>
            <p:cNvPr id="67" name="object 6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465093" y="5603462"/>
              <a:ext cx="112871" cy="18307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605492" y="5608034"/>
              <a:ext cx="329469" cy="178498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017353" y="5600414"/>
            <a:ext cx="487045" cy="186690"/>
            <a:chOff x="7017353" y="5600414"/>
            <a:chExt cx="487045" cy="186690"/>
          </a:xfrm>
        </p:grpSpPr>
        <p:pic>
          <p:nvPicPr>
            <p:cNvPr id="70" name="object 7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017353" y="5600414"/>
              <a:ext cx="283749" cy="18611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327010" y="5650706"/>
              <a:ext cx="176974" cy="132778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7601616" y="5600413"/>
            <a:ext cx="605790" cy="186690"/>
            <a:chOff x="7601616" y="5600413"/>
            <a:chExt cx="605790" cy="186690"/>
          </a:xfrm>
        </p:grpSpPr>
        <p:pic>
          <p:nvPicPr>
            <p:cNvPr id="73" name="object 7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601616" y="5600413"/>
              <a:ext cx="143446" cy="186118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7773923" y="5603748"/>
              <a:ext cx="22860" cy="181610"/>
            </a:xfrm>
            <a:custGeom>
              <a:avLst/>
              <a:gdLst/>
              <a:ahLst/>
              <a:cxnLst/>
              <a:rect l="l" t="t" r="r" b="b"/>
              <a:pathLst>
                <a:path w="22859" h="181610">
                  <a:moveTo>
                    <a:pt x="22860" y="181355"/>
                  </a:moveTo>
                  <a:lnTo>
                    <a:pt x="0" y="181355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181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821263" y="5650706"/>
              <a:ext cx="385952" cy="135826"/>
            </a:xfrm>
            <a:prstGeom prst="rect">
              <a:avLst/>
            </a:prstGeom>
          </p:spPr>
        </p:pic>
      </p:grpSp>
      <p:pic>
        <p:nvPicPr>
          <p:cNvPr id="77" name="object 7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530095" y="5649278"/>
            <a:ext cx="5026533" cy="3705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2763" y="7422451"/>
            <a:ext cx="103727" cy="1647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1369" y="334232"/>
            <a:ext cx="643890" cy="244475"/>
            <a:chOff x="291369" y="334232"/>
            <a:chExt cx="643890" cy="244475"/>
          </a:xfrm>
        </p:grpSpPr>
        <p:sp>
          <p:nvSpPr>
            <p:cNvPr id="4" name="object 4"/>
            <p:cNvSpPr/>
            <p:nvPr/>
          </p:nvSpPr>
          <p:spPr>
            <a:xfrm>
              <a:off x="291363" y="334238"/>
              <a:ext cx="462280" cy="244475"/>
            </a:xfrm>
            <a:custGeom>
              <a:avLst/>
              <a:gdLst/>
              <a:ahLst/>
              <a:cxnLst/>
              <a:rect l="l" t="t" r="r" b="b"/>
              <a:pathLst>
                <a:path w="462280" h="244475">
                  <a:moveTo>
                    <a:pt x="19831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6301" y="38100"/>
                  </a:lnTo>
                  <a:lnTo>
                    <a:pt x="76301" y="240030"/>
                  </a:lnTo>
                  <a:lnTo>
                    <a:pt x="118973" y="240030"/>
                  </a:lnTo>
                  <a:lnTo>
                    <a:pt x="118973" y="38100"/>
                  </a:lnTo>
                  <a:lnTo>
                    <a:pt x="198310" y="38100"/>
                  </a:lnTo>
                  <a:lnTo>
                    <a:pt x="198310" y="0"/>
                  </a:lnTo>
                  <a:close/>
                </a:path>
                <a:path w="462280" h="244475">
                  <a:moveTo>
                    <a:pt x="462254" y="64008"/>
                  </a:moveTo>
                  <a:lnTo>
                    <a:pt x="422529" y="64008"/>
                  </a:lnTo>
                  <a:lnTo>
                    <a:pt x="384429" y="169354"/>
                  </a:lnTo>
                  <a:lnTo>
                    <a:pt x="340233" y="64008"/>
                  </a:lnTo>
                  <a:lnTo>
                    <a:pt x="324904" y="64008"/>
                  </a:lnTo>
                  <a:lnTo>
                    <a:pt x="282232" y="169354"/>
                  </a:lnTo>
                  <a:lnTo>
                    <a:pt x="247180" y="64008"/>
                  </a:lnTo>
                  <a:lnTo>
                    <a:pt x="204406" y="64008"/>
                  </a:lnTo>
                  <a:lnTo>
                    <a:pt x="270040" y="244132"/>
                  </a:lnTo>
                  <a:lnTo>
                    <a:pt x="285280" y="244132"/>
                  </a:lnTo>
                  <a:lnTo>
                    <a:pt x="332524" y="135737"/>
                  </a:lnTo>
                  <a:lnTo>
                    <a:pt x="381381" y="244132"/>
                  </a:lnTo>
                  <a:lnTo>
                    <a:pt x="396621" y="244132"/>
                  </a:lnTo>
                  <a:lnTo>
                    <a:pt x="462254" y="64008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333" y="395192"/>
              <a:ext cx="167830" cy="183165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64799" y="323468"/>
            <a:ext cx="161925" cy="255270"/>
          </a:xfrm>
          <a:custGeom>
            <a:avLst/>
            <a:gdLst/>
            <a:ahLst/>
            <a:cxnLst/>
            <a:rect l="l" t="t" r="r" b="b"/>
            <a:pathLst>
              <a:path w="161925" h="255270">
                <a:moveTo>
                  <a:pt x="22860" y="254889"/>
                </a:moveTo>
                <a:lnTo>
                  <a:pt x="0" y="254889"/>
                </a:lnTo>
                <a:lnTo>
                  <a:pt x="0" y="9239"/>
                </a:lnTo>
                <a:lnTo>
                  <a:pt x="41243" y="0"/>
                </a:lnTo>
                <a:lnTo>
                  <a:pt x="41243" y="82486"/>
                </a:lnTo>
                <a:lnTo>
                  <a:pt x="119041" y="82486"/>
                </a:lnTo>
                <a:lnTo>
                  <a:pt x="125627" y="85948"/>
                </a:lnTo>
                <a:lnTo>
                  <a:pt x="138874" y="96202"/>
                </a:lnTo>
                <a:lnTo>
                  <a:pt x="146961" y="106870"/>
                </a:lnTo>
                <a:lnTo>
                  <a:pt x="68675" y="106870"/>
                </a:lnTo>
                <a:lnTo>
                  <a:pt x="60102" y="107465"/>
                </a:lnTo>
                <a:lnTo>
                  <a:pt x="52673" y="109347"/>
                </a:lnTo>
                <a:lnTo>
                  <a:pt x="46386" y="112656"/>
                </a:lnTo>
                <a:lnTo>
                  <a:pt x="41243" y="117538"/>
                </a:lnTo>
                <a:lnTo>
                  <a:pt x="41243" y="209073"/>
                </a:lnTo>
                <a:lnTo>
                  <a:pt x="45481" y="213312"/>
                </a:lnTo>
                <a:lnTo>
                  <a:pt x="51149" y="216693"/>
                </a:lnTo>
                <a:lnTo>
                  <a:pt x="57959" y="218932"/>
                </a:lnTo>
                <a:lnTo>
                  <a:pt x="65627" y="219741"/>
                </a:lnTo>
                <a:lnTo>
                  <a:pt x="145470" y="219741"/>
                </a:lnTo>
                <a:lnTo>
                  <a:pt x="138874" y="228981"/>
                </a:lnTo>
                <a:lnTo>
                  <a:pt x="125365" y="240101"/>
                </a:lnTo>
                <a:lnTo>
                  <a:pt x="123341" y="241173"/>
                </a:lnTo>
                <a:lnTo>
                  <a:pt x="32004" y="241173"/>
                </a:lnTo>
                <a:lnTo>
                  <a:pt x="22860" y="254889"/>
                </a:lnTo>
                <a:close/>
              </a:path>
              <a:path w="161925" h="255270">
                <a:moveTo>
                  <a:pt x="119041" y="82486"/>
                </a:moveTo>
                <a:lnTo>
                  <a:pt x="41243" y="82486"/>
                </a:lnTo>
                <a:lnTo>
                  <a:pt x="49291" y="77549"/>
                </a:lnTo>
                <a:lnTo>
                  <a:pt x="57626" y="74211"/>
                </a:lnTo>
                <a:lnTo>
                  <a:pt x="66532" y="72320"/>
                </a:lnTo>
                <a:lnTo>
                  <a:pt x="76295" y="71723"/>
                </a:lnTo>
                <a:lnTo>
                  <a:pt x="94632" y="73405"/>
                </a:lnTo>
                <a:lnTo>
                  <a:pt x="110978" y="78247"/>
                </a:lnTo>
                <a:lnTo>
                  <a:pt x="119041" y="82486"/>
                </a:lnTo>
                <a:close/>
              </a:path>
              <a:path w="161925" h="255270">
                <a:moveTo>
                  <a:pt x="145470" y="219741"/>
                </a:moveTo>
                <a:lnTo>
                  <a:pt x="65627" y="219741"/>
                </a:lnTo>
                <a:lnTo>
                  <a:pt x="78700" y="218884"/>
                </a:lnTo>
                <a:lnTo>
                  <a:pt x="90201" y="216312"/>
                </a:lnTo>
                <a:lnTo>
                  <a:pt x="115728" y="187166"/>
                </a:lnTo>
                <a:lnTo>
                  <a:pt x="118967" y="160305"/>
                </a:lnTo>
                <a:lnTo>
                  <a:pt x="115824" y="137128"/>
                </a:lnTo>
                <a:lnTo>
                  <a:pt x="106394" y="120407"/>
                </a:lnTo>
                <a:lnTo>
                  <a:pt x="90678" y="110277"/>
                </a:lnTo>
                <a:lnTo>
                  <a:pt x="68675" y="106870"/>
                </a:lnTo>
                <a:lnTo>
                  <a:pt x="146961" y="106870"/>
                </a:lnTo>
                <a:lnTo>
                  <a:pt x="148875" y="109396"/>
                </a:lnTo>
                <a:lnTo>
                  <a:pt x="156019" y="124027"/>
                </a:lnTo>
                <a:lnTo>
                  <a:pt x="160305" y="140391"/>
                </a:lnTo>
                <a:lnTo>
                  <a:pt x="161734" y="158781"/>
                </a:lnTo>
                <a:lnTo>
                  <a:pt x="160305" y="179595"/>
                </a:lnTo>
                <a:lnTo>
                  <a:pt x="156019" y="198417"/>
                </a:lnTo>
                <a:lnTo>
                  <a:pt x="148875" y="214971"/>
                </a:lnTo>
                <a:lnTo>
                  <a:pt x="145470" y="219741"/>
                </a:lnTo>
                <a:close/>
              </a:path>
              <a:path w="161925" h="255270">
                <a:moveTo>
                  <a:pt x="73247" y="254889"/>
                </a:moveTo>
                <a:lnTo>
                  <a:pt x="61887" y="254031"/>
                </a:lnTo>
                <a:lnTo>
                  <a:pt x="50946" y="251460"/>
                </a:lnTo>
                <a:lnTo>
                  <a:pt x="40845" y="247173"/>
                </a:lnTo>
                <a:lnTo>
                  <a:pt x="32004" y="241173"/>
                </a:lnTo>
                <a:lnTo>
                  <a:pt x="123341" y="241173"/>
                </a:lnTo>
                <a:lnTo>
                  <a:pt x="110025" y="248221"/>
                </a:lnTo>
                <a:lnTo>
                  <a:pt x="92703" y="253198"/>
                </a:lnTo>
                <a:lnTo>
                  <a:pt x="73247" y="254889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263015" y="395192"/>
            <a:ext cx="309880" cy="183515"/>
            <a:chOff x="1263015" y="395192"/>
            <a:chExt cx="309880" cy="1835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9228" y="395192"/>
              <a:ext cx="123539" cy="1831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3015" y="398240"/>
              <a:ext cx="154114" cy="180117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94878" y="326517"/>
            <a:ext cx="2062448" cy="31746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903821" y="323468"/>
            <a:ext cx="1077595" cy="255270"/>
            <a:chOff x="3903821" y="323468"/>
            <a:chExt cx="1077595" cy="25527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3821" y="395192"/>
              <a:ext cx="244030" cy="17859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79855" y="395192"/>
              <a:ext cx="169354" cy="18316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73593" y="323468"/>
              <a:ext cx="161925" cy="255270"/>
            </a:xfrm>
            <a:custGeom>
              <a:avLst/>
              <a:gdLst/>
              <a:ahLst/>
              <a:cxnLst/>
              <a:rect l="l" t="t" r="r" b="b"/>
              <a:pathLst>
                <a:path w="161925" h="255270">
                  <a:moveTo>
                    <a:pt x="161734" y="80962"/>
                  </a:moveTo>
                  <a:lnTo>
                    <a:pt x="122110" y="80962"/>
                  </a:lnTo>
                  <a:lnTo>
                    <a:pt x="122110" y="9239"/>
                  </a:lnTo>
                  <a:lnTo>
                    <a:pt x="161734" y="0"/>
                  </a:lnTo>
                  <a:lnTo>
                    <a:pt x="161734" y="80962"/>
                  </a:lnTo>
                  <a:close/>
                </a:path>
                <a:path w="161925" h="255270">
                  <a:moveTo>
                    <a:pt x="88487" y="254889"/>
                  </a:moveTo>
                  <a:lnTo>
                    <a:pt x="79343" y="254889"/>
                  </a:lnTo>
                  <a:lnTo>
                    <a:pt x="61936" y="253222"/>
                  </a:lnTo>
                  <a:lnTo>
                    <a:pt x="21431" y="230505"/>
                  </a:lnTo>
                  <a:lnTo>
                    <a:pt x="1419" y="185834"/>
                  </a:lnTo>
                  <a:lnTo>
                    <a:pt x="0" y="166401"/>
                  </a:lnTo>
                  <a:lnTo>
                    <a:pt x="1467" y="146629"/>
                  </a:lnTo>
                  <a:lnTo>
                    <a:pt x="24479" y="97726"/>
                  </a:lnTo>
                  <a:lnTo>
                    <a:pt x="67984" y="73428"/>
                  </a:lnTo>
                  <a:lnTo>
                    <a:pt x="85439" y="71723"/>
                  </a:lnTo>
                  <a:lnTo>
                    <a:pt x="94638" y="72296"/>
                  </a:lnTo>
                  <a:lnTo>
                    <a:pt x="103810" y="74021"/>
                  </a:lnTo>
                  <a:lnTo>
                    <a:pt x="112965" y="76906"/>
                  </a:lnTo>
                  <a:lnTo>
                    <a:pt x="122110" y="80962"/>
                  </a:lnTo>
                  <a:lnTo>
                    <a:pt x="161734" y="80962"/>
                  </a:lnTo>
                  <a:lnTo>
                    <a:pt x="161734" y="106870"/>
                  </a:lnTo>
                  <a:lnTo>
                    <a:pt x="94583" y="106870"/>
                  </a:lnTo>
                  <a:lnTo>
                    <a:pt x="82843" y="107751"/>
                  </a:lnTo>
                  <a:lnTo>
                    <a:pt x="50482" y="130065"/>
                  </a:lnTo>
                  <a:lnTo>
                    <a:pt x="42767" y="164877"/>
                  </a:lnTo>
                  <a:lnTo>
                    <a:pt x="46172" y="188880"/>
                  </a:lnTo>
                  <a:lnTo>
                    <a:pt x="56292" y="206025"/>
                  </a:lnTo>
                  <a:lnTo>
                    <a:pt x="72985" y="216312"/>
                  </a:lnTo>
                  <a:lnTo>
                    <a:pt x="96107" y="219741"/>
                  </a:lnTo>
                  <a:lnTo>
                    <a:pt x="161734" y="219741"/>
                  </a:lnTo>
                  <a:lnTo>
                    <a:pt x="161734" y="239649"/>
                  </a:lnTo>
                  <a:lnTo>
                    <a:pt x="122110" y="239649"/>
                  </a:lnTo>
                  <a:lnTo>
                    <a:pt x="117538" y="244221"/>
                  </a:lnTo>
                  <a:lnTo>
                    <a:pt x="112966" y="247269"/>
                  </a:lnTo>
                  <a:lnTo>
                    <a:pt x="103822" y="250317"/>
                  </a:lnTo>
                  <a:lnTo>
                    <a:pt x="96107" y="253365"/>
                  </a:lnTo>
                  <a:lnTo>
                    <a:pt x="88487" y="254889"/>
                  </a:lnTo>
                  <a:close/>
                </a:path>
                <a:path w="161925" h="255270">
                  <a:moveTo>
                    <a:pt x="161734" y="219741"/>
                  </a:moveTo>
                  <a:lnTo>
                    <a:pt x="99250" y="219741"/>
                  </a:lnTo>
                  <a:lnTo>
                    <a:pt x="103822" y="218217"/>
                  </a:lnTo>
                  <a:lnTo>
                    <a:pt x="109918" y="216693"/>
                  </a:lnTo>
                  <a:lnTo>
                    <a:pt x="119062" y="212121"/>
                  </a:lnTo>
                  <a:lnTo>
                    <a:pt x="122110" y="209073"/>
                  </a:lnTo>
                  <a:lnTo>
                    <a:pt x="122110" y="117538"/>
                  </a:lnTo>
                  <a:lnTo>
                    <a:pt x="115251" y="112656"/>
                  </a:lnTo>
                  <a:lnTo>
                    <a:pt x="108382" y="109347"/>
                  </a:lnTo>
                  <a:lnTo>
                    <a:pt x="101496" y="107465"/>
                  </a:lnTo>
                  <a:lnTo>
                    <a:pt x="94583" y="106870"/>
                  </a:lnTo>
                  <a:lnTo>
                    <a:pt x="161734" y="106870"/>
                  </a:lnTo>
                  <a:lnTo>
                    <a:pt x="161734" y="219741"/>
                  </a:lnTo>
                  <a:close/>
                </a:path>
                <a:path w="161925" h="255270">
                  <a:moveTo>
                    <a:pt x="161734" y="250317"/>
                  </a:moveTo>
                  <a:lnTo>
                    <a:pt x="122110" y="250317"/>
                  </a:lnTo>
                  <a:lnTo>
                    <a:pt x="122110" y="239649"/>
                  </a:lnTo>
                  <a:lnTo>
                    <a:pt x="161734" y="239649"/>
                  </a:lnTo>
                  <a:lnTo>
                    <a:pt x="161734" y="250317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65808" y="395192"/>
              <a:ext cx="170878" cy="18316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76406" y="323468"/>
              <a:ext cx="60960" cy="255270"/>
            </a:xfrm>
            <a:custGeom>
              <a:avLst/>
              <a:gdLst/>
              <a:ahLst/>
              <a:cxnLst/>
              <a:rect l="l" t="t" r="r" b="b"/>
              <a:pathLst>
                <a:path w="60960" h="255270">
                  <a:moveTo>
                    <a:pt x="28956" y="254889"/>
                  </a:moveTo>
                  <a:lnTo>
                    <a:pt x="16716" y="252339"/>
                  </a:lnTo>
                  <a:lnTo>
                    <a:pt x="7620" y="244780"/>
                  </a:lnTo>
                  <a:lnTo>
                    <a:pt x="1952" y="232346"/>
                  </a:lnTo>
                  <a:lnTo>
                    <a:pt x="0" y="215169"/>
                  </a:lnTo>
                  <a:lnTo>
                    <a:pt x="0" y="9239"/>
                  </a:lnTo>
                  <a:lnTo>
                    <a:pt x="41148" y="0"/>
                  </a:lnTo>
                  <a:lnTo>
                    <a:pt x="41148" y="196881"/>
                  </a:lnTo>
                  <a:lnTo>
                    <a:pt x="42529" y="212089"/>
                  </a:lnTo>
                  <a:lnTo>
                    <a:pt x="46482" y="223599"/>
                  </a:lnTo>
                  <a:lnTo>
                    <a:pt x="52720" y="231680"/>
                  </a:lnTo>
                  <a:lnTo>
                    <a:pt x="60960" y="236601"/>
                  </a:lnTo>
                  <a:lnTo>
                    <a:pt x="55530" y="244602"/>
                  </a:lnTo>
                  <a:lnTo>
                    <a:pt x="48387" y="250317"/>
                  </a:lnTo>
                  <a:lnTo>
                    <a:pt x="39528" y="253746"/>
                  </a:lnTo>
                  <a:lnTo>
                    <a:pt x="28956" y="254889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7273" y="395192"/>
              <a:ext cx="123539" cy="183165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6739" y="2631948"/>
            <a:ext cx="3474789" cy="278711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704754" y="5771292"/>
            <a:ext cx="755650" cy="183515"/>
            <a:chOff x="704754" y="5771292"/>
            <a:chExt cx="755650" cy="183515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4754" y="5771292"/>
              <a:ext cx="172402" cy="18011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6113" y="5775864"/>
              <a:ext cx="456152" cy="17859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8173" y="5818631"/>
              <a:ext cx="71723" cy="132778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533143" y="5771388"/>
            <a:ext cx="392430" cy="183515"/>
            <a:chOff x="1533143" y="5771388"/>
            <a:chExt cx="392430" cy="183515"/>
          </a:xfrm>
        </p:grpSpPr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3143" y="5818632"/>
              <a:ext cx="120491" cy="13582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79543" y="5818632"/>
              <a:ext cx="106870" cy="13277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10797" y="5771388"/>
              <a:ext cx="114395" cy="18307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030444" y="5771292"/>
            <a:ext cx="839469" cy="230504"/>
            <a:chOff x="2030444" y="5771292"/>
            <a:chExt cx="839469" cy="230504"/>
          </a:xfrm>
        </p:grpSpPr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30444" y="5818631"/>
              <a:ext cx="176974" cy="13277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39422" y="5821679"/>
              <a:ext cx="106775" cy="13277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378951" y="5771298"/>
              <a:ext cx="149225" cy="182245"/>
            </a:xfrm>
            <a:custGeom>
              <a:avLst/>
              <a:gdLst/>
              <a:ahLst/>
              <a:cxnLst/>
              <a:rect l="l" t="t" r="r" b="b"/>
              <a:pathLst>
                <a:path w="149225" h="182245">
                  <a:moveTo>
                    <a:pt x="22872" y="88"/>
                  </a:moveTo>
                  <a:lnTo>
                    <a:pt x="0" y="88"/>
                  </a:lnTo>
                  <a:lnTo>
                    <a:pt x="0" y="181457"/>
                  </a:lnTo>
                  <a:lnTo>
                    <a:pt x="22872" y="181457"/>
                  </a:lnTo>
                  <a:lnTo>
                    <a:pt x="22872" y="88"/>
                  </a:lnTo>
                  <a:close/>
                </a:path>
                <a:path w="149225" h="182245">
                  <a:moveTo>
                    <a:pt x="107632" y="180111"/>
                  </a:moveTo>
                  <a:lnTo>
                    <a:pt x="104584" y="160210"/>
                  </a:lnTo>
                  <a:lnTo>
                    <a:pt x="101536" y="161734"/>
                  </a:lnTo>
                  <a:lnTo>
                    <a:pt x="89344" y="161734"/>
                  </a:lnTo>
                  <a:lnTo>
                    <a:pt x="83248" y="155638"/>
                  </a:lnTo>
                  <a:lnTo>
                    <a:pt x="83248" y="67144"/>
                  </a:lnTo>
                  <a:lnTo>
                    <a:pt x="104584" y="67144"/>
                  </a:lnTo>
                  <a:lnTo>
                    <a:pt x="104584" y="50380"/>
                  </a:lnTo>
                  <a:lnTo>
                    <a:pt x="83248" y="50380"/>
                  </a:lnTo>
                  <a:lnTo>
                    <a:pt x="83248" y="4572"/>
                  </a:lnTo>
                  <a:lnTo>
                    <a:pt x="60299" y="16764"/>
                  </a:lnTo>
                  <a:lnTo>
                    <a:pt x="60299" y="50380"/>
                  </a:lnTo>
                  <a:lnTo>
                    <a:pt x="45059" y="50380"/>
                  </a:lnTo>
                  <a:lnTo>
                    <a:pt x="45059" y="67144"/>
                  </a:lnTo>
                  <a:lnTo>
                    <a:pt x="60299" y="67144"/>
                  </a:lnTo>
                  <a:lnTo>
                    <a:pt x="60299" y="141922"/>
                  </a:lnTo>
                  <a:lnTo>
                    <a:pt x="60566" y="151333"/>
                  </a:lnTo>
                  <a:lnTo>
                    <a:pt x="77152" y="181635"/>
                  </a:lnTo>
                  <a:lnTo>
                    <a:pt x="101536" y="181635"/>
                  </a:lnTo>
                  <a:lnTo>
                    <a:pt x="107632" y="180111"/>
                  </a:lnTo>
                  <a:close/>
                </a:path>
                <a:path w="149225" h="182245">
                  <a:moveTo>
                    <a:pt x="148882" y="50292"/>
                  </a:moveTo>
                  <a:lnTo>
                    <a:pt x="127457" y="50292"/>
                  </a:lnTo>
                  <a:lnTo>
                    <a:pt x="127457" y="180022"/>
                  </a:lnTo>
                  <a:lnTo>
                    <a:pt x="148882" y="180022"/>
                  </a:lnTo>
                  <a:lnTo>
                    <a:pt x="148882" y="50292"/>
                  </a:lnTo>
                  <a:close/>
                </a:path>
                <a:path w="149225" h="182245">
                  <a:moveTo>
                    <a:pt x="148882" y="0"/>
                  </a:moveTo>
                  <a:lnTo>
                    <a:pt x="127457" y="0"/>
                  </a:lnTo>
                  <a:lnTo>
                    <a:pt x="127457" y="25908"/>
                  </a:lnTo>
                  <a:lnTo>
                    <a:pt x="148882" y="25908"/>
                  </a:lnTo>
                  <a:lnTo>
                    <a:pt x="1488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61367" y="5818631"/>
              <a:ext cx="114395" cy="18307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699003" y="5771387"/>
              <a:ext cx="22860" cy="181610"/>
            </a:xfrm>
            <a:custGeom>
              <a:avLst/>
              <a:gdLst/>
              <a:ahLst/>
              <a:cxnLst/>
              <a:rect l="l" t="t" r="r" b="b"/>
              <a:pathLst>
                <a:path w="22860" h="181610">
                  <a:moveTo>
                    <a:pt x="22860" y="181356"/>
                  </a:moveTo>
                  <a:lnTo>
                    <a:pt x="0" y="181356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181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49010" y="5818631"/>
              <a:ext cx="120491" cy="135826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967132" y="5771292"/>
            <a:ext cx="1360741" cy="230409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694086" y="6073139"/>
            <a:ext cx="695960" cy="183515"/>
            <a:chOff x="694086" y="6073139"/>
            <a:chExt cx="695960" cy="183515"/>
          </a:xfrm>
        </p:grpSpPr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94086" y="6120765"/>
              <a:ext cx="108299" cy="13582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29056" y="6073139"/>
              <a:ext cx="560705" cy="183515"/>
            </a:xfrm>
            <a:custGeom>
              <a:avLst/>
              <a:gdLst/>
              <a:ahLst/>
              <a:cxnLst/>
              <a:rect l="l" t="t" r="r" b="b"/>
              <a:pathLst>
                <a:path w="560705" h="183514">
                  <a:moveTo>
                    <a:pt x="22860" y="0"/>
                  </a:moveTo>
                  <a:lnTo>
                    <a:pt x="0" y="0"/>
                  </a:lnTo>
                  <a:lnTo>
                    <a:pt x="0" y="181368"/>
                  </a:lnTo>
                  <a:lnTo>
                    <a:pt x="22860" y="181368"/>
                  </a:lnTo>
                  <a:lnTo>
                    <a:pt x="22860" y="0"/>
                  </a:lnTo>
                  <a:close/>
                </a:path>
                <a:path w="560705" h="183514">
                  <a:moveTo>
                    <a:pt x="168592" y="180403"/>
                  </a:moveTo>
                  <a:lnTo>
                    <a:pt x="165544" y="175831"/>
                  </a:lnTo>
                  <a:lnTo>
                    <a:pt x="164020" y="171259"/>
                  </a:lnTo>
                  <a:lnTo>
                    <a:pt x="162496" y="165074"/>
                  </a:lnTo>
                  <a:lnTo>
                    <a:pt x="162255" y="159308"/>
                  </a:lnTo>
                  <a:lnTo>
                    <a:pt x="161747" y="151358"/>
                  </a:lnTo>
                  <a:lnTo>
                    <a:pt x="161201" y="139788"/>
                  </a:lnTo>
                  <a:lnTo>
                    <a:pt x="161086" y="133070"/>
                  </a:lnTo>
                  <a:lnTo>
                    <a:pt x="160972" y="114782"/>
                  </a:lnTo>
                  <a:lnTo>
                    <a:pt x="160972" y="76581"/>
                  </a:lnTo>
                  <a:lnTo>
                    <a:pt x="159448" y="70485"/>
                  </a:lnTo>
                  <a:lnTo>
                    <a:pt x="157162" y="65913"/>
                  </a:lnTo>
                  <a:lnTo>
                    <a:pt x="156400" y="64389"/>
                  </a:lnTo>
                  <a:lnTo>
                    <a:pt x="153352" y="61341"/>
                  </a:lnTo>
                  <a:lnTo>
                    <a:pt x="110680" y="47625"/>
                  </a:lnTo>
                  <a:lnTo>
                    <a:pt x="102717" y="47917"/>
                  </a:lnTo>
                  <a:lnTo>
                    <a:pt x="66382" y="59817"/>
                  </a:lnTo>
                  <a:lnTo>
                    <a:pt x="52666" y="87249"/>
                  </a:lnTo>
                  <a:lnTo>
                    <a:pt x="74002" y="90297"/>
                  </a:lnTo>
                  <a:lnTo>
                    <a:pt x="75526" y="81153"/>
                  </a:lnTo>
                  <a:lnTo>
                    <a:pt x="80098" y="75057"/>
                  </a:lnTo>
                  <a:lnTo>
                    <a:pt x="84772" y="70485"/>
                  </a:lnTo>
                  <a:lnTo>
                    <a:pt x="89344" y="67437"/>
                  </a:lnTo>
                  <a:lnTo>
                    <a:pt x="96964" y="65913"/>
                  </a:lnTo>
                  <a:lnTo>
                    <a:pt x="107632" y="65913"/>
                  </a:lnTo>
                  <a:lnTo>
                    <a:pt x="139636" y="82677"/>
                  </a:lnTo>
                  <a:lnTo>
                    <a:pt x="139636" y="98018"/>
                  </a:lnTo>
                  <a:lnTo>
                    <a:pt x="139636" y="114782"/>
                  </a:lnTo>
                  <a:lnTo>
                    <a:pt x="139636" y="133070"/>
                  </a:lnTo>
                  <a:lnTo>
                    <a:pt x="138112" y="140690"/>
                  </a:lnTo>
                  <a:lnTo>
                    <a:pt x="135064" y="145262"/>
                  </a:lnTo>
                  <a:lnTo>
                    <a:pt x="132016" y="151358"/>
                  </a:lnTo>
                  <a:lnTo>
                    <a:pt x="127444" y="157454"/>
                  </a:lnTo>
                  <a:lnTo>
                    <a:pt x="121348" y="160502"/>
                  </a:lnTo>
                  <a:lnTo>
                    <a:pt x="113728" y="165074"/>
                  </a:lnTo>
                  <a:lnTo>
                    <a:pt x="106108" y="166598"/>
                  </a:lnTo>
                  <a:lnTo>
                    <a:pt x="89344" y="166598"/>
                  </a:lnTo>
                  <a:lnTo>
                    <a:pt x="83146" y="165074"/>
                  </a:lnTo>
                  <a:lnTo>
                    <a:pt x="74002" y="155930"/>
                  </a:lnTo>
                  <a:lnTo>
                    <a:pt x="72478" y="151358"/>
                  </a:lnTo>
                  <a:lnTo>
                    <a:pt x="72478" y="139166"/>
                  </a:lnTo>
                  <a:lnTo>
                    <a:pt x="75526" y="134594"/>
                  </a:lnTo>
                  <a:lnTo>
                    <a:pt x="77050" y="131546"/>
                  </a:lnTo>
                  <a:lnTo>
                    <a:pt x="83146" y="128498"/>
                  </a:lnTo>
                  <a:lnTo>
                    <a:pt x="87820" y="126974"/>
                  </a:lnTo>
                  <a:lnTo>
                    <a:pt x="93916" y="125450"/>
                  </a:lnTo>
                  <a:lnTo>
                    <a:pt x="103060" y="123926"/>
                  </a:lnTo>
                  <a:lnTo>
                    <a:pt x="114769" y="121856"/>
                  </a:lnTo>
                  <a:lnTo>
                    <a:pt x="124777" y="119926"/>
                  </a:lnTo>
                  <a:lnTo>
                    <a:pt x="133057" y="117716"/>
                  </a:lnTo>
                  <a:lnTo>
                    <a:pt x="139636" y="114782"/>
                  </a:lnTo>
                  <a:lnTo>
                    <a:pt x="139636" y="98018"/>
                  </a:lnTo>
                  <a:lnTo>
                    <a:pt x="132156" y="100279"/>
                  </a:lnTo>
                  <a:lnTo>
                    <a:pt x="123253" y="102400"/>
                  </a:lnTo>
                  <a:lnTo>
                    <a:pt x="112623" y="104228"/>
                  </a:lnTo>
                  <a:lnTo>
                    <a:pt x="100012" y="105638"/>
                  </a:lnTo>
                  <a:lnTo>
                    <a:pt x="90868" y="107162"/>
                  </a:lnTo>
                  <a:lnTo>
                    <a:pt x="84772" y="107162"/>
                  </a:lnTo>
                  <a:lnTo>
                    <a:pt x="80098" y="108686"/>
                  </a:lnTo>
                  <a:lnTo>
                    <a:pt x="74002" y="110210"/>
                  </a:lnTo>
                  <a:lnTo>
                    <a:pt x="64858" y="116306"/>
                  </a:lnTo>
                  <a:lnTo>
                    <a:pt x="58762" y="119354"/>
                  </a:lnTo>
                  <a:lnTo>
                    <a:pt x="52666" y="128498"/>
                  </a:lnTo>
                  <a:lnTo>
                    <a:pt x="49618" y="134594"/>
                  </a:lnTo>
                  <a:lnTo>
                    <a:pt x="48094" y="140690"/>
                  </a:lnTo>
                  <a:lnTo>
                    <a:pt x="48094" y="146786"/>
                  </a:lnTo>
                  <a:lnTo>
                    <a:pt x="74015" y="180975"/>
                  </a:lnTo>
                  <a:lnTo>
                    <a:pt x="92392" y="183451"/>
                  </a:lnTo>
                  <a:lnTo>
                    <a:pt x="101536" y="183451"/>
                  </a:lnTo>
                  <a:lnTo>
                    <a:pt x="109156" y="181927"/>
                  </a:lnTo>
                  <a:lnTo>
                    <a:pt x="116776" y="178879"/>
                  </a:lnTo>
                  <a:lnTo>
                    <a:pt x="122720" y="176961"/>
                  </a:lnTo>
                  <a:lnTo>
                    <a:pt x="128968" y="173736"/>
                  </a:lnTo>
                  <a:lnTo>
                    <a:pt x="135204" y="169633"/>
                  </a:lnTo>
                  <a:lnTo>
                    <a:pt x="139166" y="166598"/>
                  </a:lnTo>
                  <a:lnTo>
                    <a:pt x="141160" y="165074"/>
                  </a:lnTo>
                  <a:lnTo>
                    <a:pt x="141160" y="171259"/>
                  </a:lnTo>
                  <a:lnTo>
                    <a:pt x="142684" y="175831"/>
                  </a:lnTo>
                  <a:lnTo>
                    <a:pt x="145732" y="180403"/>
                  </a:lnTo>
                  <a:lnTo>
                    <a:pt x="168592" y="180403"/>
                  </a:lnTo>
                  <a:close/>
                </a:path>
                <a:path w="560705" h="183514">
                  <a:moveTo>
                    <a:pt x="301358" y="50673"/>
                  </a:moveTo>
                  <a:lnTo>
                    <a:pt x="278498" y="50673"/>
                  </a:lnTo>
                  <a:lnTo>
                    <a:pt x="249453" y="130022"/>
                  </a:lnTo>
                  <a:lnTo>
                    <a:pt x="246519" y="136829"/>
                  </a:lnTo>
                  <a:lnTo>
                    <a:pt x="242379" y="149313"/>
                  </a:lnTo>
                  <a:lnTo>
                    <a:pt x="240309" y="154406"/>
                  </a:lnTo>
                  <a:lnTo>
                    <a:pt x="238899" y="147789"/>
                  </a:lnTo>
                  <a:lnTo>
                    <a:pt x="237070" y="141452"/>
                  </a:lnTo>
                  <a:lnTo>
                    <a:pt x="205257" y="50673"/>
                  </a:lnTo>
                  <a:lnTo>
                    <a:pt x="180873" y="50673"/>
                  </a:lnTo>
                  <a:lnTo>
                    <a:pt x="231165" y="180403"/>
                  </a:lnTo>
                  <a:lnTo>
                    <a:pt x="250977" y="180403"/>
                  </a:lnTo>
                  <a:lnTo>
                    <a:pt x="301358" y="50673"/>
                  </a:lnTo>
                  <a:close/>
                </a:path>
                <a:path w="560705" h="183514">
                  <a:moveTo>
                    <a:pt x="434047" y="114782"/>
                  </a:moveTo>
                  <a:lnTo>
                    <a:pt x="433146" y="102590"/>
                  </a:lnTo>
                  <a:lnTo>
                    <a:pt x="432930" y="99606"/>
                  </a:lnTo>
                  <a:lnTo>
                    <a:pt x="429666" y="86309"/>
                  </a:lnTo>
                  <a:lnTo>
                    <a:pt x="424408" y="75069"/>
                  </a:lnTo>
                  <a:lnTo>
                    <a:pt x="417283" y="65925"/>
                  </a:lnTo>
                  <a:lnTo>
                    <a:pt x="409663" y="59474"/>
                  </a:lnTo>
                  <a:lnTo>
                    <a:pt x="409663" y="102590"/>
                  </a:lnTo>
                  <a:lnTo>
                    <a:pt x="336423" y="102590"/>
                  </a:lnTo>
                  <a:lnTo>
                    <a:pt x="360426" y="68211"/>
                  </a:lnTo>
                  <a:lnTo>
                    <a:pt x="374611" y="65925"/>
                  </a:lnTo>
                  <a:lnTo>
                    <a:pt x="382333" y="66751"/>
                  </a:lnTo>
                  <a:lnTo>
                    <a:pt x="409117" y="95084"/>
                  </a:lnTo>
                  <a:lnTo>
                    <a:pt x="409663" y="102590"/>
                  </a:lnTo>
                  <a:lnTo>
                    <a:pt x="409663" y="59474"/>
                  </a:lnTo>
                  <a:lnTo>
                    <a:pt x="407835" y="57924"/>
                  </a:lnTo>
                  <a:lnTo>
                    <a:pt x="397662" y="52209"/>
                  </a:lnTo>
                  <a:lnTo>
                    <a:pt x="386638" y="48780"/>
                  </a:lnTo>
                  <a:lnTo>
                    <a:pt x="374611" y="47637"/>
                  </a:lnTo>
                  <a:lnTo>
                    <a:pt x="361442" y="48780"/>
                  </a:lnTo>
                  <a:lnTo>
                    <a:pt x="322554" y="75920"/>
                  </a:lnTo>
                  <a:lnTo>
                    <a:pt x="313563" y="116306"/>
                  </a:lnTo>
                  <a:lnTo>
                    <a:pt x="314464" y="131457"/>
                  </a:lnTo>
                  <a:lnTo>
                    <a:pt x="330327" y="166598"/>
                  </a:lnTo>
                  <a:lnTo>
                    <a:pt x="374611" y="183464"/>
                  </a:lnTo>
                  <a:lnTo>
                    <a:pt x="385711" y="182867"/>
                  </a:lnTo>
                  <a:lnTo>
                    <a:pt x="420319" y="165074"/>
                  </a:lnTo>
                  <a:lnTo>
                    <a:pt x="424903" y="159181"/>
                  </a:lnTo>
                  <a:lnTo>
                    <a:pt x="429425" y="151053"/>
                  </a:lnTo>
                  <a:lnTo>
                    <a:pt x="432523" y="142214"/>
                  </a:lnTo>
                  <a:lnTo>
                    <a:pt x="409663" y="139166"/>
                  </a:lnTo>
                  <a:lnTo>
                    <a:pt x="406615" y="148310"/>
                  </a:lnTo>
                  <a:lnTo>
                    <a:pt x="402043" y="154406"/>
                  </a:lnTo>
                  <a:lnTo>
                    <a:pt x="389851" y="163550"/>
                  </a:lnTo>
                  <a:lnTo>
                    <a:pt x="383755" y="165074"/>
                  </a:lnTo>
                  <a:lnTo>
                    <a:pt x="376135" y="165074"/>
                  </a:lnTo>
                  <a:lnTo>
                    <a:pt x="339661" y="140500"/>
                  </a:lnTo>
                  <a:lnTo>
                    <a:pt x="336423" y="120878"/>
                  </a:lnTo>
                  <a:lnTo>
                    <a:pt x="434047" y="120878"/>
                  </a:lnTo>
                  <a:lnTo>
                    <a:pt x="434047" y="114782"/>
                  </a:lnTo>
                  <a:close/>
                </a:path>
                <a:path w="560705" h="183514">
                  <a:moveTo>
                    <a:pt x="560628" y="134594"/>
                  </a:moveTo>
                  <a:lnTo>
                    <a:pt x="557580" y="128498"/>
                  </a:lnTo>
                  <a:lnTo>
                    <a:pt x="554532" y="123926"/>
                  </a:lnTo>
                  <a:lnTo>
                    <a:pt x="551484" y="117830"/>
                  </a:lnTo>
                  <a:lnTo>
                    <a:pt x="507288" y="101066"/>
                  </a:lnTo>
                  <a:lnTo>
                    <a:pt x="496620" y="99542"/>
                  </a:lnTo>
                  <a:lnTo>
                    <a:pt x="490524" y="96494"/>
                  </a:lnTo>
                  <a:lnTo>
                    <a:pt x="487476" y="96494"/>
                  </a:lnTo>
                  <a:lnTo>
                    <a:pt x="484428" y="94881"/>
                  </a:lnTo>
                  <a:lnTo>
                    <a:pt x="476808" y="87261"/>
                  </a:lnTo>
                  <a:lnTo>
                    <a:pt x="476808" y="78117"/>
                  </a:lnTo>
                  <a:lnTo>
                    <a:pt x="478332" y="73545"/>
                  </a:lnTo>
                  <a:lnTo>
                    <a:pt x="487476" y="67449"/>
                  </a:lnTo>
                  <a:lnTo>
                    <a:pt x="495096" y="65925"/>
                  </a:lnTo>
                  <a:lnTo>
                    <a:pt x="513384" y="65925"/>
                  </a:lnTo>
                  <a:lnTo>
                    <a:pt x="533196" y="87261"/>
                  </a:lnTo>
                  <a:lnTo>
                    <a:pt x="554532" y="84213"/>
                  </a:lnTo>
                  <a:lnTo>
                    <a:pt x="553008" y="75069"/>
                  </a:lnTo>
                  <a:lnTo>
                    <a:pt x="551484" y="68973"/>
                  </a:lnTo>
                  <a:lnTo>
                    <a:pt x="546912" y="64401"/>
                  </a:lnTo>
                  <a:lnTo>
                    <a:pt x="543864" y="58305"/>
                  </a:lnTo>
                  <a:lnTo>
                    <a:pt x="502716" y="47637"/>
                  </a:lnTo>
                  <a:lnTo>
                    <a:pt x="490524" y="47637"/>
                  </a:lnTo>
                  <a:lnTo>
                    <a:pt x="484428" y="50685"/>
                  </a:lnTo>
                  <a:lnTo>
                    <a:pt x="478332" y="52209"/>
                  </a:lnTo>
                  <a:lnTo>
                    <a:pt x="473760" y="53733"/>
                  </a:lnTo>
                  <a:lnTo>
                    <a:pt x="470712" y="56781"/>
                  </a:lnTo>
                  <a:lnTo>
                    <a:pt x="466051" y="59829"/>
                  </a:lnTo>
                  <a:lnTo>
                    <a:pt x="461479" y="64401"/>
                  </a:lnTo>
                  <a:lnTo>
                    <a:pt x="459955" y="68973"/>
                  </a:lnTo>
                  <a:lnTo>
                    <a:pt x="456907" y="73545"/>
                  </a:lnTo>
                  <a:lnTo>
                    <a:pt x="455383" y="79641"/>
                  </a:lnTo>
                  <a:lnTo>
                    <a:pt x="455383" y="91833"/>
                  </a:lnTo>
                  <a:lnTo>
                    <a:pt x="487857" y="119545"/>
                  </a:lnTo>
                  <a:lnTo>
                    <a:pt x="519480" y="128498"/>
                  </a:lnTo>
                  <a:lnTo>
                    <a:pt x="527100" y="131546"/>
                  </a:lnTo>
                  <a:lnTo>
                    <a:pt x="530148" y="133070"/>
                  </a:lnTo>
                  <a:lnTo>
                    <a:pt x="534720" y="136118"/>
                  </a:lnTo>
                  <a:lnTo>
                    <a:pt x="537768" y="139166"/>
                  </a:lnTo>
                  <a:lnTo>
                    <a:pt x="537768" y="149834"/>
                  </a:lnTo>
                  <a:lnTo>
                    <a:pt x="534720" y="155930"/>
                  </a:lnTo>
                  <a:lnTo>
                    <a:pt x="530148" y="158978"/>
                  </a:lnTo>
                  <a:lnTo>
                    <a:pt x="525576" y="163550"/>
                  </a:lnTo>
                  <a:lnTo>
                    <a:pt x="517956" y="165074"/>
                  </a:lnTo>
                  <a:lnTo>
                    <a:pt x="496620" y="165074"/>
                  </a:lnTo>
                  <a:lnTo>
                    <a:pt x="489000" y="163550"/>
                  </a:lnTo>
                  <a:lnTo>
                    <a:pt x="484428" y="158978"/>
                  </a:lnTo>
                  <a:lnTo>
                    <a:pt x="478332" y="154406"/>
                  </a:lnTo>
                  <a:lnTo>
                    <a:pt x="475284" y="146786"/>
                  </a:lnTo>
                  <a:lnTo>
                    <a:pt x="473760" y="139166"/>
                  </a:lnTo>
                  <a:lnTo>
                    <a:pt x="450811" y="142214"/>
                  </a:lnTo>
                  <a:lnTo>
                    <a:pt x="476008" y="177673"/>
                  </a:lnTo>
                  <a:lnTo>
                    <a:pt x="507288" y="183464"/>
                  </a:lnTo>
                  <a:lnTo>
                    <a:pt x="515010" y="183172"/>
                  </a:lnTo>
                  <a:lnTo>
                    <a:pt x="557580" y="157454"/>
                  </a:lnTo>
                  <a:lnTo>
                    <a:pt x="560628" y="149834"/>
                  </a:lnTo>
                  <a:lnTo>
                    <a:pt x="560628" y="1345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320950" y="5267705"/>
            <a:ext cx="753745" cy="183515"/>
            <a:chOff x="5320950" y="5267705"/>
            <a:chExt cx="753745" cy="183515"/>
          </a:xfrm>
        </p:grpSpPr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20950" y="5267705"/>
              <a:ext cx="172402" cy="18011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20785" y="5272277"/>
              <a:ext cx="456151" cy="17859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04369" y="5315045"/>
              <a:ext cx="70199" cy="132778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6147816" y="5267705"/>
            <a:ext cx="392430" cy="183515"/>
            <a:chOff x="6147816" y="5267705"/>
            <a:chExt cx="392430" cy="183515"/>
          </a:xfrm>
        </p:grpSpPr>
        <p:pic>
          <p:nvPicPr>
            <p:cNvPr id="46" name="object 4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47816" y="5315045"/>
              <a:ext cx="120491" cy="13582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295738" y="5315045"/>
              <a:ext cx="106870" cy="13277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426993" y="5267705"/>
              <a:ext cx="112871" cy="183165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6645116" y="5267801"/>
            <a:ext cx="693420" cy="230504"/>
            <a:chOff x="6645116" y="5267801"/>
            <a:chExt cx="693420" cy="230504"/>
          </a:xfrm>
        </p:grpSpPr>
        <p:pic>
          <p:nvPicPr>
            <p:cNvPr id="50" name="object 5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645116" y="5315045"/>
              <a:ext cx="176974" cy="13277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55618" y="5318093"/>
              <a:ext cx="105251" cy="13277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995159" y="5267807"/>
              <a:ext cx="147955" cy="182245"/>
            </a:xfrm>
            <a:custGeom>
              <a:avLst/>
              <a:gdLst/>
              <a:ahLst/>
              <a:cxnLst/>
              <a:rect l="l" t="t" r="r" b="b"/>
              <a:pathLst>
                <a:path w="147954" h="182245">
                  <a:moveTo>
                    <a:pt x="22847" y="660"/>
                  </a:moveTo>
                  <a:lnTo>
                    <a:pt x="0" y="660"/>
                  </a:lnTo>
                  <a:lnTo>
                    <a:pt x="0" y="182016"/>
                  </a:lnTo>
                  <a:lnTo>
                    <a:pt x="22847" y="182016"/>
                  </a:lnTo>
                  <a:lnTo>
                    <a:pt x="22847" y="660"/>
                  </a:lnTo>
                  <a:close/>
                </a:path>
                <a:path w="147954" h="182245">
                  <a:moveTo>
                    <a:pt x="106095" y="180022"/>
                  </a:moveTo>
                  <a:lnTo>
                    <a:pt x="103047" y="160108"/>
                  </a:lnTo>
                  <a:lnTo>
                    <a:pt x="99999" y="161632"/>
                  </a:lnTo>
                  <a:lnTo>
                    <a:pt x="90855" y="161632"/>
                  </a:lnTo>
                  <a:lnTo>
                    <a:pt x="87807" y="160108"/>
                  </a:lnTo>
                  <a:lnTo>
                    <a:pt x="86283" y="160108"/>
                  </a:lnTo>
                  <a:lnTo>
                    <a:pt x="81711" y="155536"/>
                  </a:lnTo>
                  <a:lnTo>
                    <a:pt x="81711" y="67056"/>
                  </a:lnTo>
                  <a:lnTo>
                    <a:pt x="103047" y="67056"/>
                  </a:lnTo>
                  <a:lnTo>
                    <a:pt x="103047" y="50292"/>
                  </a:lnTo>
                  <a:lnTo>
                    <a:pt x="81711" y="50292"/>
                  </a:lnTo>
                  <a:lnTo>
                    <a:pt x="81711" y="4470"/>
                  </a:lnTo>
                  <a:lnTo>
                    <a:pt x="58762" y="16662"/>
                  </a:lnTo>
                  <a:lnTo>
                    <a:pt x="58762" y="50292"/>
                  </a:lnTo>
                  <a:lnTo>
                    <a:pt x="43522" y="50292"/>
                  </a:lnTo>
                  <a:lnTo>
                    <a:pt x="43522" y="67056"/>
                  </a:lnTo>
                  <a:lnTo>
                    <a:pt x="58762" y="67056"/>
                  </a:lnTo>
                  <a:lnTo>
                    <a:pt x="58762" y="141820"/>
                  </a:lnTo>
                  <a:lnTo>
                    <a:pt x="59029" y="151231"/>
                  </a:lnTo>
                  <a:lnTo>
                    <a:pt x="81711" y="181546"/>
                  </a:lnTo>
                  <a:lnTo>
                    <a:pt x="99999" y="181546"/>
                  </a:lnTo>
                  <a:lnTo>
                    <a:pt x="106095" y="180022"/>
                  </a:lnTo>
                  <a:close/>
                </a:path>
                <a:path w="147954" h="182245">
                  <a:moveTo>
                    <a:pt x="147345" y="50292"/>
                  </a:moveTo>
                  <a:lnTo>
                    <a:pt x="125907" y="50292"/>
                  </a:lnTo>
                  <a:lnTo>
                    <a:pt x="125907" y="180022"/>
                  </a:lnTo>
                  <a:lnTo>
                    <a:pt x="147345" y="180022"/>
                  </a:lnTo>
                  <a:lnTo>
                    <a:pt x="147345" y="50292"/>
                  </a:lnTo>
                  <a:close/>
                </a:path>
                <a:path w="147954" h="182245">
                  <a:moveTo>
                    <a:pt x="147345" y="0"/>
                  </a:moveTo>
                  <a:lnTo>
                    <a:pt x="125907" y="0"/>
                  </a:lnTo>
                  <a:lnTo>
                    <a:pt x="125907" y="25908"/>
                  </a:lnTo>
                  <a:lnTo>
                    <a:pt x="147345" y="25908"/>
                  </a:lnTo>
                  <a:lnTo>
                    <a:pt x="147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176039" y="5315044"/>
              <a:ext cx="112871" cy="18307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315199" y="5268467"/>
              <a:ext cx="22860" cy="181610"/>
            </a:xfrm>
            <a:custGeom>
              <a:avLst/>
              <a:gdLst/>
              <a:ahLst/>
              <a:cxnLst/>
              <a:rect l="l" t="t" r="r" b="b"/>
              <a:pathLst>
                <a:path w="22859" h="181610">
                  <a:moveTo>
                    <a:pt x="22860" y="181355"/>
                  </a:moveTo>
                  <a:lnTo>
                    <a:pt x="0" y="181355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181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5" name="object 5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574184" y="5267705"/>
            <a:ext cx="112871" cy="183165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7363682" y="5315045"/>
            <a:ext cx="120491" cy="135826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7714488" y="5267801"/>
            <a:ext cx="509270" cy="233679"/>
            <a:chOff x="7714488" y="5267801"/>
            <a:chExt cx="509270" cy="233679"/>
          </a:xfrm>
        </p:grpSpPr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714488" y="5315045"/>
              <a:ext cx="120491" cy="13582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860970" y="5267807"/>
              <a:ext cx="21590" cy="180340"/>
            </a:xfrm>
            <a:custGeom>
              <a:avLst/>
              <a:gdLst/>
              <a:ahLst/>
              <a:cxnLst/>
              <a:rect l="l" t="t" r="r" b="b"/>
              <a:pathLst>
                <a:path w="21590" h="180339">
                  <a:moveTo>
                    <a:pt x="21437" y="50292"/>
                  </a:moveTo>
                  <a:lnTo>
                    <a:pt x="0" y="50292"/>
                  </a:lnTo>
                  <a:lnTo>
                    <a:pt x="0" y="180022"/>
                  </a:lnTo>
                  <a:lnTo>
                    <a:pt x="21437" y="180022"/>
                  </a:lnTo>
                  <a:lnTo>
                    <a:pt x="21437" y="50292"/>
                  </a:lnTo>
                  <a:close/>
                </a:path>
                <a:path w="21590" h="180339">
                  <a:moveTo>
                    <a:pt x="21437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1437" y="25908"/>
                  </a:lnTo>
                  <a:lnTo>
                    <a:pt x="214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908226" y="5315045"/>
              <a:ext cx="315277" cy="186118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5311807" y="5569838"/>
            <a:ext cx="851535" cy="183515"/>
            <a:chOff x="5311807" y="5569838"/>
            <a:chExt cx="851535" cy="183515"/>
          </a:xfrm>
        </p:grpSpPr>
        <p:pic>
          <p:nvPicPr>
            <p:cNvPr id="62" name="object 6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11807" y="5569838"/>
              <a:ext cx="239553" cy="18316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77268" y="5617178"/>
              <a:ext cx="120491" cy="135826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5723750" y="5569940"/>
              <a:ext cx="21590" cy="180340"/>
            </a:xfrm>
            <a:custGeom>
              <a:avLst/>
              <a:gdLst/>
              <a:ahLst/>
              <a:cxnLst/>
              <a:rect l="l" t="t" r="r" b="b"/>
              <a:pathLst>
                <a:path w="21589" h="180339">
                  <a:moveTo>
                    <a:pt x="21437" y="50292"/>
                  </a:moveTo>
                  <a:lnTo>
                    <a:pt x="0" y="50292"/>
                  </a:lnTo>
                  <a:lnTo>
                    <a:pt x="0" y="180022"/>
                  </a:lnTo>
                  <a:lnTo>
                    <a:pt x="21437" y="180022"/>
                  </a:lnTo>
                  <a:lnTo>
                    <a:pt x="21437" y="50292"/>
                  </a:lnTo>
                  <a:close/>
                </a:path>
                <a:path w="21589" h="180339">
                  <a:moveTo>
                    <a:pt x="21437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1437" y="25908"/>
                  </a:lnTo>
                  <a:lnTo>
                    <a:pt x="214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778627" y="5617177"/>
              <a:ext cx="106775" cy="13277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909786" y="5617178"/>
              <a:ext cx="120586" cy="13582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050184" y="5569838"/>
              <a:ext cx="112871" cy="183165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6259163" y="5570220"/>
            <a:ext cx="695960" cy="182880"/>
            <a:chOff x="6259163" y="5570220"/>
            <a:chExt cx="695960" cy="182880"/>
          </a:xfrm>
        </p:grpSpPr>
        <p:pic>
          <p:nvPicPr>
            <p:cNvPr id="69" name="object 6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259163" y="5617178"/>
              <a:ext cx="108299" cy="135826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393180" y="5570220"/>
              <a:ext cx="561975" cy="182880"/>
            </a:xfrm>
            <a:custGeom>
              <a:avLst/>
              <a:gdLst/>
              <a:ahLst/>
              <a:cxnLst/>
              <a:rect l="l" t="t" r="r" b="b"/>
              <a:pathLst>
                <a:path w="561975" h="182879">
                  <a:moveTo>
                    <a:pt x="22847" y="0"/>
                  </a:moveTo>
                  <a:lnTo>
                    <a:pt x="0" y="0"/>
                  </a:lnTo>
                  <a:lnTo>
                    <a:pt x="0" y="181368"/>
                  </a:lnTo>
                  <a:lnTo>
                    <a:pt x="22847" y="181368"/>
                  </a:lnTo>
                  <a:lnTo>
                    <a:pt x="22847" y="0"/>
                  </a:lnTo>
                  <a:close/>
                </a:path>
                <a:path w="561975" h="182879">
                  <a:moveTo>
                    <a:pt x="169532" y="179743"/>
                  </a:moveTo>
                  <a:lnTo>
                    <a:pt x="166484" y="175171"/>
                  </a:lnTo>
                  <a:lnTo>
                    <a:pt x="164960" y="169075"/>
                  </a:lnTo>
                  <a:lnTo>
                    <a:pt x="163436" y="164503"/>
                  </a:lnTo>
                  <a:lnTo>
                    <a:pt x="163207" y="158686"/>
                  </a:lnTo>
                  <a:lnTo>
                    <a:pt x="162699" y="150698"/>
                  </a:lnTo>
                  <a:lnTo>
                    <a:pt x="162153" y="139115"/>
                  </a:lnTo>
                  <a:lnTo>
                    <a:pt x="162039" y="132410"/>
                  </a:lnTo>
                  <a:lnTo>
                    <a:pt x="161912" y="114122"/>
                  </a:lnTo>
                  <a:lnTo>
                    <a:pt x="161912" y="75920"/>
                  </a:lnTo>
                  <a:lnTo>
                    <a:pt x="160388" y="69824"/>
                  </a:lnTo>
                  <a:lnTo>
                    <a:pt x="158102" y="65252"/>
                  </a:lnTo>
                  <a:lnTo>
                    <a:pt x="157340" y="63728"/>
                  </a:lnTo>
                  <a:lnTo>
                    <a:pt x="154292" y="60680"/>
                  </a:lnTo>
                  <a:lnTo>
                    <a:pt x="111620" y="46964"/>
                  </a:lnTo>
                  <a:lnTo>
                    <a:pt x="103657" y="47256"/>
                  </a:lnTo>
                  <a:lnTo>
                    <a:pt x="67335" y="59156"/>
                  </a:lnTo>
                  <a:lnTo>
                    <a:pt x="53619" y="86588"/>
                  </a:lnTo>
                  <a:lnTo>
                    <a:pt x="74955" y="89738"/>
                  </a:lnTo>
                  <a:lnTo>
                    <a:pt x="76479" y="80492"/>
                  </a:lnTo>
                  <a:lnTo>
                    <a:pt x="81051" y="74396"/>
                  </a:lnTo>
                  <a:lnTo>
                    <a:pt x="85623" y="69824"/>
                  </a:lnTo>
                  <a:lnTo>
                    <a:pt x="90195" y="66776"/>
                  </a:lnTo>
                  <a:lnTo>
                    <a:pt x="97904" y="65252"/>
                  </a:lnTo>
                  <a:lnTo>
                    <a:pt x="108572" y="65252"/>
                  </a:lnTo>
                  <a:lnTo>
                    <a:pt x="140576" y="82016"/>
                  </a:lnTo>
                  <a:lnTo>
                    <a:pt x="140576" y="97358"/>
                  </a:lnTo>
                  <a:lnTo>
                    <a:pt x="140576" y="114122"/>
                  </a:lnTo>
                  <a:lnTo>
                    <a:pt x="140576" y="132410"/>
                  </a:lnTo>
                  <a:lnTo>
                    <a:pt x="139052" y="140030"/>
                  </a:lnTo>
                  <a:lnTo>
                    <a:pt x="136004" y="144602"/>
                  </a:lnTo>
                  <a:lnTo>
                    <a:pt x="132956" y="150698"/>
                  </a:lnTo>
                  <a:lnTo>
                    <a:pt x="128384" y="156794"/>
                  </a:lnTo>
                  <a:lnTo>
                    <a:pt x="122288" y="159842"/>
                  </a:lnTo>
                  <a:lnTo>
                    <a:pt x="114668" y="164503"/>
                  </a:lnTo>
                  <a:lnTo>
                    <a:pt x="107048" y="166027"/>
                  </a:lnTo>
                  <a:lnTo>
                    <a:pt x="90195" y="166027"/>
                  </a:lnTo>
                  <a:lnTo>
                    <a:pt x="84099" y="162979"/>
                  </a:lnTo>
                  <a:lnTo>
                    <a:pt x="79527" y="159842"/>
                  </a:lnTo>
                  <a:lnTo>
                    <a:pt x="74955" y="155270"/>
                  </a:lnTo>
                  <a:lnTo>
                    <a:pt x="73431" y="150698"/>
                  </a:lnTo>
                  <a:lnTo>
                    <a:pt x="73431" y="136982"/>
                  </a:lnTo>
                  <a:lnTo>
                    <a:pt x="76479" y="133934"/>
                  </a:lnTo>
                  <a:lnTo>
                    <a:pt x="78003" y="130886"/>
                  </a:lnTo>
                  <a:lnTo>
                    <a:pt x="84099" y="127838"/>
                  </a:lnTo>
                  <a:lnTo>
                    <a:pt x="88671" y="126314"/>
                  </a:lnTo>
                  <a:lnTo>
                    <a:pt x="94767" y="124790"/>
                  </a:lnTo>
                  <a:lnTo>
                    <a:pt x="104000" y="123266"/>
                  </a:lnTo>
                  <a:lnTo>
                    <a:pt x="115506" y="120980"/>
                  </a:lnTo>
                  <a:lnTo>
                    <a:pt x="125145" y="118694"/>
                  </a:lnTo>
                  <a:lnTo>
                    <a:pt x="133362" y="116408"/>
                  </a:lnTo>
                  <a:lnTo>
                    <a:pt x="140576" y="114122"/>
                  </a:lnTo>
                  <a:lnTo>
                    <a:pt x="140576" y="97358"/>
                  </a:lnTo>
                  <a:lnTo>
                    <a:pt x="133108" y="99402"/>
                  </a:lnTo>
                  <a:lnTo>
                    <a:pt x="124193" y="101168"/>
                  </a:lnTo>
                  <a:lnTo>
                    <a:pt x="91719" y="106502"/>
                  </a:lnTo>
                  <a:lnTo>
                    <a:pt x="85623" y="106502"/>
                  </a:lnTo>
                  <a:lnTo>
                    <a:pt x="81051" y="108026"/>
                  </a:lnTo>
                  <a:lnTo>
                    <a:pt x="74955" y="109550"/>
                  </a:lnTo>
                  <a:lnTo>
                    <a:pt x="65811" y="115646"/>
                  </a:lnTo>
                  <a:lnTo>
                    <a:pt x="59715" y="118694"/>
                  </a:lnTo>
                  <a:lnTo>
                    <a:pt x="53619" y="127838"/>
                  </a:lnTo>
                  <a:lnTo>
                    <a:pt x="50571" y="133934"/>
                  </a:lnTo>
                  <a:lnTo>
                    <a:pt x="49047" y="138506"/>
                  </a:lnTo>
                  <a:lnTo>
                    <a:pt x="49047" y="146126"/>
                  </a:lnTo>
                  <a:lnTo>
                    <a:pt x="74955" y="180314"/>
                  </a:lnTo>
                  <a:lnTo>
                    <a:pt x="93243" y="182791"/>
                  </a:lnTo>
                  <a:lnTo>
                    <a:pt x="102476" y="182791"/>
                  </a:lnTo>
                  <a:lnTo>
                    <a:pt x="139992" y="166027"/>
                  </a:lnTo>
                  <a:lnTo>
                    <a:pt x="142100" y="164503"/>
                  </a:lnTo>
                  <a:lnTo>
                    <a:pt x="142100" y="170599"/>
                  </a:lnTo>
                  <a:lnTo>
                    <a:pt x="143624" y="175171"/>
                  </a:lnTo>
                  <a:lnTo>
                    <a:pt x="146672" y="179743"/>
                  </a:lnTo>
                  <a:lnTo>
                    <a:pt x="169532" y="179743"/>
                  </a:lnTo>
                  <a:close/>
                </a:path>
                <a:path w="561975" h="182879">
                  <a:moveTo>
                    <a:pt x="302323" y="50012"/>
                  </a:moveTo>
                  <a:lnTo>
                    <a:pt x="279361" y="50012"/>
                  </a:lnTo>
                  <a:lnTo>
                    <a:pt x="250405" y="129349"/>
                  </a:lnTo>
                  <a:lnTo>
                    <a:pt x="247472" y="136169"/>
                  </a:lnTo>
                  <a:lnTo>
                    <a:pt x="243332" y="148640"/>
                  </a:lnTo>
                  <a:lnTo>
                    <a:pt x="241261" y="153733"/>
                  </a:lnTo>
                  <a:lnTo>
                    <a:pt x="239852" y="146900"/>
                  </a:lnTo>
                  <a:lnTo>
                    <a:pt x="238023" y="140208"/>
                  </a:lnTo>
                  <a:lnTo>
                    <a:pt x="235902" y="133807"/>
                  </a:lnTo>
                  <a:lnTo>
                    <a:pt x="233641" y="127825"/>
                  </a:lnTo>
                  <a:lnTo>
                    <a:pt x="206209" y="50012"/>
                  </a:lnTo>
                  <a:lnTo>
                    <a:pt x="181737" y="50012"/>
                  </a:lnTo>
                  <a:lnTo>
                    <a:pt x="232117" y="179743"/>
                  </a:lnTo>
                  <a:lnTo>
                    <a:pt x="251929" y="179743"/>
                  </a:lnTo>
                  <a:lnTo>
                    <a:pt x="302323" y="50012"/>
                  </a:lnTo>
                  <a:close/>
                </a:path>
                <a:path w="561975" h="182879">
                  <a:moveTo>
                    <a:pt x="435000" y="114122"/>
                  </a:moveTo>
                  <a:lnTo>
                    <a:pt x="434098" y="101930"/>
                  </a:lnTo>
                  <a:lnTo>
                    <a:pt x="433882" y="98958"/>
                  </a:lnTo>
                  <a:lnTo>
                    <a:pt x="430618" y="85496"/>
                  </a:lnTo>
                  <a:lnTo>
                    <a:pt x="425361" y="73748"/>
                  </a:lnTo>
                  <a:lnTo>
                    <a:pt x="419315" y="65252"/>
                  </a:lnTo>
                  <a:lnTo>
                    <a:pt x="418236" y="63728"/>
                  </a:lnTo>
                  <a:lnTo>
                    <a:pt x="410616" y="57988"/>
                  </a:lnTo>
                  <a:lnTo>
                    <a:pt x="410616" y="101930"/>
                  </a:lnTo>
                  <a:lnTo>
                    <a:pt x="337362" y="101930"/>
                  </a:lnTo>
                  <a:lnTo>
                    <a:pt x="361365" y="67538"/>
                  </a:lnTo>
                  <a:lnTo>
                    <a:pt x="375462" y="65252"/>
                  </a:lnTo>
                  <a:lnTo>
                    <a:pt x="383235" y="65874"/>
                  </a:lnTo>
                  <a:lnTo>
                    <a:pt x="410070" y="94449"/>
                  </a:lnTo>
                  <a:lnTo>
                    <a:pt x="410616" y="101930"/>
                  </a:lnTo>
                  <a:lnTo>
                    <a:pt x="410616" y="57988"/>
                  </a:lnTo>
                  <a:lnTo>
                    <a:pt x="408787" y="56603"/>
                  </a:lnTo>
                  <a:lnTo>
                    <a:pt x="398602" y="51346"/>
                  </a:lnTo>
                  <a:lnTo>
                    <a:pt x="387553" y="48082"/>
                  </a:lnTo>
                  <a:lnTo>
                    <a:pt x="375462" y="46964"/>
                  </a:lnTo>
                  <a:lnTo>
                    <a:pt x="362343" y="48107"/>
                  </a:lnTo>
                  <a:lnTo>
                    <a:pt x="323507" y="75272"/>
                  </a:lnTo>
                  <a:lnTo>
                    <a:pt x="314604" y="114122"/>
                  </a:lnTo>
                  <a:lnTo>
                    <a:pt x="314604" y="117170"/>
                  </a:lnTo>
                  <a:lnTo>
                    <a:pt x="323507" y="155968"/>
                  </a:lnTo>
                  <a:lnTo>
                    <a:pt x="362343" y="181673"/>
                  </a:lnTo>
                  <a:lnTo>
                    <a:pt x="375462" y="182791"/>
                  </a:lnTo>
                  <a:lnTo>
                    <a:pt x="386626" y="182194"/>
                  </a:lnTo>
                  <a:lnTo>
                    <a:pt x="421195" y="164503"/>
                  </a:lnTo>
                  <a:lnTo>
                    <a:pt x="433476" y="140030"/>
                  </a:lnTo>
                  <a:lnTo>
                    <a:pt x="410616" y="138506"/>
                  </a:lnTo>
                  <a:lnTo>
                    <a:pt x="407568" y="147650"/>
                  </a:lnTo>
                  <a:lnTo>
                    <a:pt x="402996" y="153746"/>
                  </a:lnTo>
                  <a:lnTo>
                    <a:pt x="396900" y="158318"/>
                  </a:lnTo>
                  <a:lnTo>
                    <a:pt x="390804" y="162979"/>
                  </a:lnTo>
                  <a:lnTo>
                    <a:pt x="384606" y="164503"/>
                  </a:lnTo>
                  <a:lnTo>
                    <a:pt x="376986" y="164503"/>
                  </a:lnTo>
                  <a:lnTo>
                    <a:pt x="368414" y="163906"/>
                  </a:lnTo>
                  <a:lnTo>
                    <a:pt x="338201" y="130162"/>
                  </a:lnTo>
                  <a:lnTo>
                    <a:pt x="337362" y="120218"/>
                  </a:lnTo>
                  <a:lnTo>
                    <a:pt x="433476" y="120218"/>
                  </a:lnTo>
                  <a:lnTo>
                    <a:pt x="435000" y="117170"/>
                  </a:lnTo>
                  <a:lnTo>
                    <a:pt x="435000" y="114122"/>
                  </a:lnTo>
                  <a:close/>
                </a:path>
                <a:path w="561975" h="182879">
                  <a:moveTo>
                    <a:pt x="561594" y="133921"/>
                  </a:moveTo>
                  <a:lnTo>
                    <a:pt x="558546" y="127825"/>
                  </a:lnTo>
                  <a:lnTo>
                    <a:pt x="555498" y="123253"/>
                  </a:lnTo>
                  <a:lnTo>
                    <a:pt x="552450" y="117157"/>
                  </a:lnTo>
                  <a:lnTo>
                    <a:pt x="497586" y="97345"/>
                  </a:lnTo>
                  <a:lnTo>
                    <a:pt x="491490" y="95821"/>
                  </a:lnTo>
                  <a:lnTo>
                    <a:pt x="488442" y="95821"/>
                  </a:lnTo>
                  <a:lnTo>
                    <a:pt x="485394" y="94297"/>
                  </a:lnTo>
                  <a:lnTo>
                    <a:pt x="477672" y="86588"/>
                  </a:lnTo>
                  <a:lnTo>
                    <a:pt x="477672" y="77444"/>
                  </a:lnTo>
                  <a:lnTo>
                    <a:pt x="479196" y="72872"/>
                  </a:lnTo>
                  <a:lnTo>
                    <a:pt x="488442" y="66776"/>
                  </a:lnTo>
                  <a:lnTo>
                    <a:pt x="496062" y="65252"/>
                  </a:lnTo>
                  <a:lnTo>
                    <a:pt x="514350" y="65252"/>
                  </a:lnTo>
                  <a:lnTo>
                    <a:pt x="534162" y="86588"/>
                  </a:lnTo>
                  <a:lnTo>
                    <a:pt x="555498" y="83540"/>
                  </a:lnTo>
                  <a:lnTo>
                    <a:pt x="553974" y="74396"/>
                  </a:lnTo>
                  <a:lnTo>
                    <a:pt x="552450" y="68300"/>
                  </a:lnTo>
                  <a:lnTo>
                    <a:pt x="547878" y="62204"/>
                  </a:lnTo>
                  <a:lnTo>
                    <a:pt x="544830" y="57632"/>
                  </a:lnTo>
                  <a:lnTo>
                    <a:pt x="538734" y="53060"/>
                  </a:lnTo>
                  <a:lnTo>
                    <a:pt x="531114" y="51536"/>
                  </a:lnTo>
                  <a:lnTo>
                    <a:pt x="525106" y="49530"/>
                  </a:lnTo>
                  <a:lnTo>
                    <a:pt x="518541" y="48107"/>
                  </a:lnTo>
                  <a:lnTo>
                    <a:pt x="511390" y="47244"/>
                  </a:lnTo>
                  <a:lnTo>
                    <a:pt x="503682" y="46964"/>
                  </a:lnTo>
                  <a:lnTo>
                    <a:pt x="491490" y="46964"/>
                  </a:lnTo>
                  <a:lnTo>
                    <a:pt x="485394" y="48488"/>
                  </a:lnTo>
                  <a:lnTo>
                    <a:pt x="479196" y="51536"/>
                  </a:lnTo>
                  <a:lnTo>
                    <a:pt x="474624" y="53060"/>
                  </a:lnTo>
                  <a:lnTo>
                    <a:pt x="471576" y="56108"/>
                  </a:lnTo>
                  <a:lnTo>
                    <a:pt x="462432" y="62204"/>
                  </a:lnTo>
                  <a:lnTo>
                    <a:pt x="459384" y="68300"/>
                  </a:lnTo>
                  <a:lnTo>
                    <a:pt x="457860" y="72872"/>
                  </a:lnTo>
                  <a:lnTo>
                    <a:pt x="456336" y="78968"/>
                  </a:lnTo>
                  <a:lnTo>
                    <a:pt x="456336" y="91249"/>
                  </a:lnTo>
                  <a:lnTo>
                    <a:pt x="488810" y="118872"/>
                  </a:lnTo>
                  <a:lnTo>
                    <a:pt x="520446" y="127825"/>
                  </a:lnTo>
                  <a:lnTo>
                    <a:pt x="528066" y="130873"/>
                  </a:lnTo>
                  <a:lnTo>
                    <a:pt x="531114" y="132397"/>
                  </a:lnTo>
                  <a:lnTo>
                    <a:pt x="535686" y="135445"/>
                  </a:lnTo>
                  <a:lnTo>
                    <a:pt x="538734" y="138493"/>
                  </a:lnTo>
                  <a:lnTo>
                    <a:pt x="538734" y="149161"/>
                  </a:lnTo>
                  <a:lnTo>
                    <a:pt x="535686" y="153733"/>
                  </a:lnTo>
                  <a:lnTo>
                    <a:pt x="526542" y="162979"/>
                  </a:lnTo>
                  <a:lnTo>
                    <a:pt x="518922" y="164503"/>
                  </a:lnTo>
                  <a:lnTo>
                    <a:pt x="497586" y="164503"/>
                  </a:lnTo>
                  <a:lnTo>
                    <a:pt x="489966" y="162979"/>
                  </a:lnTo>
                  <a:lnTo>
                    <a:pt x="485394" y="158305"/>
                  </a:lnTo>
                  <a:lnTo>
                    <a:pt x="479196" y="153733"/>
                  </a:lnTo>
                  <a:lnTo>
                    <a:pt x="476148" y="146113"/>
                  </a:lnTo>
                  <a:lnTo>
                    <a:pt x="474624" y="136969"/>
                  </a:lnTo>
                  <a:lnTo>
                    <a:pt x="451764" y="141541"/>
                  </a:lnTo>
                  <a:lnTo>
                    <a:pt x="476872" y="176999"/>
                  </a:lnTo>
                  <a:lnTo>
                    <a:pt x="508254" y="182791"/>
                  </a:lnTo>
                  <a:lnTo>
                    <a:pt x="515962" y="182499"/>
                  </a:lnTo>
                  <a:lnTo>
                    <a:pt x="553974" y="162979"/>
                  </a:lnTo>
                  <a:lnTo>
                    <a:pt x="561594" y="149161"/>
                  </a:lnTo>
                  <a:lnTo>
                    <a:pt x="561594" y="133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4279391" y="2799588"/>
            <a:ext cx="5485130" cy="2209165"/>
            <a:chOff x="4279391" y="2799588"/>
            <a:chExt cx="5485130" cy="2209165"/>
          </a:xfrm>
        </p:grpSpPr>
        <p:pic>
          <p:nvPicPr>
            <p:cNvPr id="73" name="object 7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391150" y="4899945"/>
              <a:ext cx="1963292" cy="108394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279391" y="2799588"/>
              <a:ext cx="5484875" cy="20894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31</Words>
  <Application>Microsoft Office PowerPoint</Application>
  <PresentationFormat>Custom</PresentationFormat>
  <Paragraphs>19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Serial Peripheral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SPI-I2C.pdf</dc:title>
  <dc:creator>Bahria</dc:creator>
  <cp:lastModifiedBy>PC</cp:lastModifiedBy>
  <cp:revision>5</cp:revision>
  <dcterms:created xsi:type="dcterms:W3CDTF">2023-12-18T16:54:06Z</dcterms:created>
  <dcterms:modified xsi:type="dcterms:W3CDTF">2023-12-21T17:03:10Z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2023-01-04T00:00:00Z</vt:filetime>
  </property>
  <property fmtid="{D5CDD505-2E9C-101B-9397-08002B2CF9AE}" pid="3" name="LastSaved">
    <vt:filetime>2023-12-18T00:00:00Z</vt:filetime>
  </property>
  <property fmtid="{D5CDD505-2E9C-101B-9397-08002B2CF9AE}" pid="4" name="Producer">
    <vt:lpwstr>Microsoft: Print To PDF</vt:lpwstr>
  </property>
</Properties>
</file>