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32" r:id="rId2"/>
    <p:sldMasterId id="2147483962" r:id="rId3"/>
    <p:sldMasterId id="2147483977" r:id="rId4"/>
    <p:sldMasterId id="2147483983" r:id="rId5"/>
  </p:sldMasterIdLst>
  <p:notesMasterIdLst>
    <p:notesMasterId r:id="rId64"/>
  </p:notesMasterIdLst>
  <p:sldIdLst>
    <p:sldId id="256" r:id="rId6"/>
    <p:sldId id="479" r:id="rId7"/>
    <p:sldId id="424" r:id="rId8"/>
    <p:sldId id="425" r:id="rId9"/>
    <p:sldId id="426" r:id="rId10"/>
    <p:sldId id="431" r:id="rId11"/>
    <p:sldId id="427" r:id="rId12"/>
    <p:sldId id="480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81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82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83" r:id="rId61"/>
    <p:sldId id="402" r:id="rId62"/>
    <p:sldId id="381" r:id="rId63"/>
  </p:sldIdLst>
  <p:sldSz cx="12192000" cy="6858000"/>
  <p:notesSz cx="7315200" cy="9601200"/>
  <p:defaultTextStyle>
    <a:defPPr>
      <a:defRPr lang="en-US"/>
    </a:defPPr>
    <a:lvl1pPr marL="0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39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78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15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54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93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30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66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05" algn="l" defTabSz="9140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16"/>
    <a:srgbClr val="00279F"/>
    <a:srgbClr val="0551C8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51423" autoAdjust="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E571DC-27FD-4D58-BCDA-E7D8371D7DF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94D0CB-D74F-401D-8920-B97451EC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9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8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1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54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93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0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6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0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2"/>
            <a:ext cx="9144000" cy="2387601"/>
          </a:xfrm>
        </p:spPr>
        <p:txBody>
          <a:bodyPr anchor="b"/>
          <a:lstStyle>
            <a:lvl1pPr algn="ctr">
              <a:defRPr sz="5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41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39" indent="0" algn="ctr">
              <a:buNone/>
              <a:defRPr sz="1900"/>
            </a:lvl2pPr>
            <a:lvl3pPr marL="914078" indent="0" algn="ctr">
              <a:buNone/>
              <a:defRPr sz="1900"/>
            </a:lvl3pPr>
            <a:lvl4pPr marL="1371115" indent="0" algn="ctr">
              <a:buNone/>
              <a:defRPr sz="1700"/>
            </a:lvl4pPr>
            <a:lvl5pPr marL="1828154" indent="0" algn="ctr">
              <a:buNone/>
              <a:defRPr sz="1700"/>
            </a:lvl5pPr>
            <a:lvl6pPr marL="2285193" indent="0" algn="ctr">
              <a:buNone/>
              <a:defRPr sz="1700"/>
            </a:lvl6pPr>
            <a:lvl7pPr marL="2742230" indent="0" algn="ctr">
              <a:buNone/>
              <a:defRPr sz="1700"/>
            </a:lvl7pPr>
            <a:lvl8pPr marL="3199266" indent="0" algn="ctr">
              <a:buNone/>
              <a:defRPr sz="1700"/>
            </a:lvl8pPr>
            <a:lvl9pPr marL="3656305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6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3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 userDrawn="1"/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42367" y="1369808"/>
            <a:ext cx="11398625" cy="4832092"/>
          </a:xfrm>
          <a:prstGeom prst="rect">
            <a:avLst/>
          </a:prstGeom>
        </p:spPr>
        <p:txBody>
          <a:bodyPr wrap="square" lIns="91407" tIns="45705" rIns="91407" bIns="45705">
            <a:spAutoFit/>
          </a:bodyPr>
          <a:lstStyle/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construct an abstract model of the system we desire to build.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high level;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idealized;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does not detail with implementation specifics.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model consist of?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description of 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description of 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states that the system could be in.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a system describes the value of each variable (and memory location).</a:t>
            </a:r>
          </a:p>
        </p:txBody>
      </p:sp>
    </p:spTree>
    <p:extLst>
      <p:ext uri="{BB962C8B-B14F-4D97-AF65-F5344CB8AC3E}">
        <p14:creationId xmlns:p14="http://schemas.microsoft.com/office/powerpoint/2010/main" val="10554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 userDrawn="1"/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42367" y="1369808"/>
            <a:ext cx="11398625" cy="4832092"/>
          </a:xfrm>
          <a:prstGeom prst="rect">
            <a:avLst/>
          </a:prstGeom>
        </p:spPr>
        <p:txBody>
          <a:bodyPr wrap="square" lIns="91407" tIns="45705" rIns="91407" bIns="45705">
            <a:spAutoFit/>
          </a:bodyPr>
          <a:lstStyle/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construct an abstract model of the system we desire to build.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high level;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idealized;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does not detail with implementation specifics.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model consist of?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description of 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description of 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states that the system could be in.</a:t>
            </a:r>
          </a:p>
          <a:p>
            <a:pPr marL="457039" indent="-457039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a system describes the value of each variable (and memory location).</a:t>
            </a:r>
          </a:p>
        </p:txBody>
      </p:sp>
    </p:spTree>
    <p:extLst>
      <p:ext uri="{BB962C8B-B14F-4D97-AF65-F5344CB8AC3E}">
        <p14:creationId xmlns:p14="http://schemas.microsoft.com/office/powerpoint/2010/main" val="121406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 userDrawn="1"/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7525" y="1219199"/>
            <a:ext cx="11250613" cy="5367338"/>
          </a:xfrm>
          <a:prstGeom prst="rect">
            <a:avLst/>
          </a:prstGeom>
        </p:spPr>
        <p:txBody>
          <a:bodyPr lIns="91407" tIns="45705" rIns="91407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4193"/>
            <a:ext cx="12192000" cy="603024"/>
          </a:xfrm>
          <a:prstGeom prst="rect">
            <a:avLst/>
          </a:prstGeom>
        </p:spPr>
        <p:txBody>
          <a:bodyPr lIns="91407" tIns="45705" rIns="91407" bIns="45705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13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 -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lIns="91407" tIns="45705" rIns="91407" bIns="45705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20" lvl="1">
              <a:spcBef>
                <a:spcPts val="1001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09604" y="1524002"/>
            <a:ext cx="10920413" cy="4903789"/>
          </a:xfrm>
          <a:prstGeom prst="rect">
            <a:avLst/>
          </a:prstGeom>
        </p:spPr>
        <p:txBody>
          <a:bodyPr lIns="91407" tIns="45705" rIns="91407" bIns="45705"/>
          <a:lstStyle>
            <a:lvl1pPr>
              <a:defRPr sz="33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3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3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3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81797"/>
          </a:xfrm>
          <a:prstGeom prst="rect">
            <a:avLst/>
          </a:prstGeom>
          <a:solidFill>
            <a:schemeClr val="tx1"/>
          </a:solidFill>
        </p:spPr>
        <p:txBody>
          <a:bodyPr lIns="91407" tIns="45705" rIns="91407" bIns="45705"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32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599" cy="1325562"/>
          </a:xfrm>
          <a:prstGeom prst="rect">
            <a:avLst/>
          </a:prstGeom>
        </p:spPr>
        <p:txBody>
          <a:bodyPr lIns="91407" tIns="45705" rIns="91407" bIns="4570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270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Methods -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8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2"/>
            <a:ext cx="9144000" cy="2387601"/>
          </a:xfrm>
        </p:spPr>
        <p:txBody>
          <a:bodyPr anchor="b"/>
          <a:lstStyle>
            <a:lvl1pPr algn="ctr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41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39" indent="0" algn="ctr">
              <a:buNone/>
              <a:defRPr sz="1900"/>
            </a:lvl2pPr>
            <a:lvl3pPr marL="914078" indent="0" algn="ctr">
              <a:buNone/>
              <a:defRPr sz="1900"/>
            </a:lvl3pPr>
            <a:lvl4pPr marL="1371115" indent="0" algn="ctr">
              <a:buNone/>
              <a:defRPr sz="1700"/>
            </a:lvl4pPr>
            <a:lvl5pPr marL="1828154" indent="0" algn="ctr">
              <a:buNone/>
              <a:defRPr sz="1700"/>
            </a:lvl5pPr>
            <a:lvl6pPr marL="2285193" indent="0" algn="ctr">
              <a:buNone/>
              <a:defRPr sz="1700"/>
            </a:lvl6pPr>
            <a:lvl7pPr marL="2742230" indent="0" algn="ctr">
              <a:buNone/>
              <a:defRPr sz="1700"/>
            </a:lvl7pPr>
            <a:lvl8pPr marL="3199266" indent="0" algn="ctr">
              <a:buNone/>
              <a:defRPr sz="1700"/>
            </a:lvl8pPr>
            <a:lvl9pPr marL="3656305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09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0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45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8"/>
          </a:xfrm>
        </p:spPr>
        <p:txBody>
          <a:bodyPr anchor="b"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0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828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2851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742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199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6563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8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7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365125"/>
            <a:ext cx="10515599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7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1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20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 anchor="t"/>
          <a:lstStyle>
            <a:lvl1pPr marL="0" indent="0">
              <a:buNone/>
              <a:defRPr sz="3300"/>
            </a:lvl1pPr>
            <a:lvl2pPr marL="457039" indent="0">
              <a:buNone/>
              <a:defRPr sz="2800"/>
            </a:lvl2pPr>
            <a:lvl3pPr marL="914078" indent="0">
              <a:buNone/>
              <a:defRPr sz="2400"/>
            </a:lvl3pPr>
            <a:lvl4pPr marL="1371115" indent="0">
              <a:buNone/>
              <a:defRPr sz="1900"/>
            </a:lvl4pPr>
            <a:lvl5pPr marL="1828154" indent="0">
              <a:buNone/>
              <a:defRPr sz="1900"/>
            </a:lvl5pPr>
            <a:lvl6pPr marL="2285193" indent="0">
              <a:buNone/>
              <a:defRPr sz="1900"/>
            </a:lvl6pPr>
            <a:lvl7pPr marL="2742230" indent="0">
              <a:buNone/>
              <a:defRPr sz="1900"/>
            </a:lvl7pPr>
            <a:lvl8pPr marL="3199266" indent="0">
              <a:buNone/>
              <a:defRPr sz="1900"/>
            </a:lvl8pPr>
            <a:lvl9pPr marL="3656305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6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9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85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8"/>
          </a:xfrm>
        </p:spPr>
        <p:txBody>
          <a:bodyPr anchor="b"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0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828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2851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742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199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6563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96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4760" y="351780"/>
            <a:ext cx="378247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04796" y="4999084"/>
            <a:ext cx="87824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1008699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4760" y="351780"/>
            <a:ext cx="3782474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234108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4760" y="351780"/>
            <a:ext cx="3782474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4245520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4760" y="351780"/>
            <a:ext cx="3782474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40764299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4110322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2"/>
            <a:ext cx="9144000" cy="2387601"/>
          </a:xfrm>
        </p:spPr>
        <p:txBody>
          <a:bodyPr anchor="b"/>
          <a:lstStyle>
            <a:lvl1pPr algn="ctr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41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39" indent="0" algn="ctr">
              <a:buNone/>
              <a:defRPr sz="1900"/>
            </a:lvl2pPr>
            <a:lvl3pPr marL="914078" indent="0" algn="ctr">
              <a:buNone/>
              <a:defRPr sz="1900"/>
            </a:lvl3pPr>
            <a:lvl4pPr marL="1371115" indent="0" algn="ctr">
              <a:buNone/>
              <a:defRPr sz="1700"/>
            </a:lvl4pPr>
            <a:lvl5pPr marL="1828154" indent="0" algn="ctr">
              <a:buNone/>
              <a:defRPr sz="1700"/>
            </a:lvl5pPr>
            <a:lvl6pPr marL="2285193" indent="0" algn="ctr">
              <a:buNone/>
              <a:defRPr sz="1700"/>
            </a:lvl6pPr>
            <a:lvl7pPr marL="2742230" indent="0" algn="ctr">
              <a:buNone/>
              <a:defRPr sz="1700"/>
            </a:lvl7pPr>
            <a:lvl8pPr marL="3199266" indent="0" algn="ctr">
              <a:buNone/>
              <a:defRPr sz="1700"/>
            </a:lvl8pPr>
            <a:lvl9pPr marL="3656305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57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441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8"/>
          </a:xfrm>
        </p:spPr>
        <p:txBody>
          <a:bodyPr anchor="b"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0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828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2851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742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199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6563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1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365125"/>
            <a:ext cx="10515599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1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79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503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6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 anchor="t"/>
          <a:lstStyle>
            <a:lvl1pPr marL="0" indent="0">
              <a:buNone/>
              <a:defRPr sz="3300"/>
            </a:lvl1pPr>
            <a:lvl2pPr marL="457039" indent="0">
              <a:buNone/>
              <a:defRPr sz="2800"/>
            </a:lvl2pPr>
            <a:lvl3pPr marL="914078" indent="0">
              <a:buNone/>
              <a:defRPr sz="2400"/>
            </a:lvl3pPr>
            <a:lvl4pPr marL="1371115" indent="0">
              <a:buNone/>
              <a:defRPr sz="1900"/>
            </a:lvl4pPr>
            <a:lvl5pPr marL="1828154" indent="0">
              <a:buNone/>
              <a:defRPr sz="1900"/>
            </a:lvl5pPr>
            <a:lvl6pPr marL="2285193" indent="0">
              <a:buNone/>
              <a:defRPr sz="1900"/>
            </a:lvl6pPr>
            <a:lvl7pPr marL="2742230" indent="0">
              <a:buNone/>
              <a:defRPr sz="1900"/>
            </a:lvl7pPr>
            <a:lvl8pPr marL="3199266" indent="0">
              <a:buNone/>
              <a:defRPr sz="1900"/>
            </a:lvl8pPr>
            <a:lvl9pPr marL="3656305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80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9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66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365125"/>
            <a:ext cx="10515599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1900" b="1"/>
            </a:lvl2pPr>
            <a:lvl3pPr marL="914078" indent="0">
              <a:buNone/>
              <a:defRPr sz="1900" b="1"/>
            </a:lvl3pPr>
            <a:lvl4pPr marL="1371115" indent="0">
              <a:buNone/>
              <a:defRPr sz="1700" b="1"/>
            </a:lvl4pPr>
            <a:lvl5pPr marL="1828154" indent="0">
              <a:buNone/>
              <a:defRPr sz="1700" b="1"/>
            </a:lvl5pPr>
            <a:lvl6pPr marL="2285193" indent="0">
              <a:buNone/>
              <a:defRPr sz="1700" b="1"/>
            </a:lvl6pPr>
            <a:lvl7pPr marL="2742230" indent="0">
              <a:buNone/>
              <a:defRPr sz="1700" b="1"/>
            </a:lvl7pPr>
            <a:lvl8pPr marL="3199266" indent="0">
              <a:buNone/>
              <a:defRPr sz="1700" b="1"/>
            </a:lvl8pPr>
            <a:lvl9pPr marL="365630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19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3300"/>
            </a:lvl1pPr>
            <a:lvl2pPr marL="457039" indent="0">
              <a:buNone/>
              <a:defRPr sz="2800"/>
            </a:lvl2pPr>
            <a:lvl3pPr marL="914078" indent="0">
              <a:buNone/>
              <a:defRPr sz="2400"/>
            </a:lvl3pPr>
            <a:lvl4pPr marL="1371115" indent="0">
              <a:buNone/>
              <a:defRPr sz="1900"/>
            </a:lvl4pPr>
            <a:lvl5pPr marL="1828154" indent="0">
              <a:buNone/>
              <a:defRPr sz="1900"/>
            </a:lvl5pPr>
            <a:lvl6pPr marL="2285193" indent="0">
              <a:buNone/>
              <a:defRPr sz="1900"/>
            </a:lvl6pPr>
            <a:lvl7pPr marL="2742230" indent="0">
              <a:buNone/>
              <a:defRPr sz="1900"/>
            </a:lvl7pPr>
            <a:lvl8pPr marL="3199266" indent="0">
              <a:buNone/>
              <a:defRPr sz="1900"/>
            </a:lvl8pPr>
            <a:lvl9pPr marL="365630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5" indent="0">
              <a:buNone/>
              <a:defRPr sz="900"/>
            </a:lvl4pPr>
            <a:lvl5pPr marL="1828154" indent="0">
              <a:buNone/>
              <a:defRPr sz="900"/>
            </a:lvl5pPr>
            <a:lvl6pPr marL="2285193" indent="0">
              <a:buNone/>
              <a:defRPr sz="900"/>
            </a:lvl6pPr>
            <a:lvl7pPr marL="2742230" indent="0">
              <a:buNone/>
              <a:defRPr sz="900"/>
            </a:lvl7pPr>
            <a:lvl8pPr marL="3199266" indent="0">
              <a:buNone/>
              <a:defRPr sz="900"/>
            </a:lvl8pPr>
            <a:lvl9pPr marL="36563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599" cy="1325562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4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078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0" indent="-228520" algn="l" defTabSz="91407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59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4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3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0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47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86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4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3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6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00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76" r:id="rId4"/>
    <p:sldLayoutId id="2147483935" r:id="rId5"/>
    <p:sldLayoutId id="2147483936" r:id="rId6"/>
    <p:sldLayoutId id="2147483934" r:id="rId7"/>
  </p:sldLayoutIdLst>
  <p:txStyles>
    <p:titleStyle>
      <a:lvl1pPr algn="l" defTabSz="914078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0" indent="-228520" algn="l" defTabSz="91407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59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4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3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0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47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86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4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3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6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599" cy="1325562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4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078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0" indent="-228520" algn="l" defTabSz="91407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59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4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3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0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47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86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4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3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6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4760" y="351780"/>
            <a:ext cx="378247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158258"/>
            <a:endParaRPr sz="4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158258"/>
            <a:fld id="{1D8BD707-D9CF-40AE-B4C6-C98DA3205C09}" type="datetimeFigureOut">
              <a:rPr lang="en-US" sz="4200">
                <a:solidFill>
                  <a:prstClr val="black">
                    <a:tint val="75000"/>
                  </a:prstClr>
                </a:solidFill>
              </a:rPr>
              <a:pPr defTabSz="2158258"/>
              <a:t>1/10/2024</a:t>
            </a:fld>
            <a:endParaRPr lang="en-US" sz="4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6840" y="6641245"/>
            <a:ext cx="5205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89927" defTabSz="2158258">
              <a:spcBef>
                <a:spcPts val="165"/>
              </a:spcBef>
            </a:pPr>
            <a:fld id="{81D60167-4931-47E6-BA6A-407CBD079E47}" type="slidenum">
              <a:rPr lang="en-US" spc="-35" smtClean="0"/>
              <a:pPr marL="89927" defTabSz="2158258">
                <a:spcBef>
                  <a:spcPts val="165"/>
                </a:spcBef>
              </a:pPr>
              <a:t>‹#›</a:t>
            </a:fld>
            <a:r>
              <a:rPr lang="en-US" i="1" spc="24" smtClean="0">
                <a:latin typeface="Verdana"/>
                <a:cs typeface="Verdana"/>
              </a:rPr>
              <a:t>/</a:t>
            </a:r>
            <a:r>
              <a:rPr lang="en-US" spc="-35" smtClean="0"/>
              <a:t>16</a:t>
            </a:r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149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599" cy="1325562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4" y="6356354"/>
            <a:ext cx="27432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078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0" indent="-228520" algn="l" defTabSz="91407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59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4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3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0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47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86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5" indent="-228520" algn="l" defTabSz="9140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4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3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0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6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5" algn="l" defTabSz="91407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1"/>
            <a:ext cx="11151942" cy="8151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Lecture # </a:t>
            </a: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16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791" y="5601451"/>
            <a:ext cx="8887450" cy="540161"/>
          </a:xfrm>
        </p:spPr>
        <p:txBody>
          <a:bodyPr>
            <a:noAutofit/>
          </a:bodyPr>
          <a:lstStyle/>
          <a:p>
            <a:pPr algn="l"/>
            <a:r>
              <a:rPr lang="en-US" sz="3300" dirty="0">
                <a:latin typeface="Cambria" panose="02040503050406030204" pitchFamily="18" charset="0"/>
              </a:rPr>
              <a:t>Computation </a:t>
            </a:r>
            <a:r>
              <a:rPr lang="en-US" sz="3300">
                <a:latin typeface="Cambria" panose="02040503050406030204" pitchFamily="18" charset="0"/>
              </a:rPr>
              <a:t>Tree </a:t>
            </a:r>
            <a:r>
              <a:rPr lang="en-US" sz="3300" smtClean="0">
                <a:latin typeface="Cambria" panose="02040503050406030204" pitchFamily="18" charset="0"/>
              </a:rPr>
              <a:t>Logic - II</a:t>
            </a:r>
            <a:endParaRPr lang="en-US" sz="33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0786" y="470617"/>
            <a:ext cx="2445117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4686" y="2543377"/>
            <a:ext cx="549144" cy="411480"/>
            <a:chOff x="1249584" y="1283463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254664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664" y="1288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5"/>
                  </a:lnTo>
                  <a:lnTo>
                    <a:pt x="98571" y="197142"/>
                  </a:lnTo>
                  <a:lnTo>
                    <a:pt x="136939" y="189395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4210" y="2383164"/>
            <a:ext cx="125110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683328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60969" y="2543417"/>
            <a:ext cx="549144" cy="411480"/>
            <a:chOff x="2329616" y="1283482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334677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9616" y="1283482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0438" y="249234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5539" y="2696625"/>
            <a:ext cx="6399960" cy="2667699"/>
            <a:chOff x="1196969" y="1360797"/>
            <a:chExt cx="2419985" cy="1346200"/>
          </a:xfrm>
        </p:grpSpPr>
        <p:sp>
          <p:nvSpPr>
            <p:cNvPr id="12" name="object 12"/>
            <p:cNvSpPr/>
            <p:nvPr/>
          </p:nvSpPr>
          <p:spPr>
            <a:xfrm>
              <a:off x="1196969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868" y="138711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76982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54664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03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3235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26918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14687" y="1828550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626" y="1823488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6310" y="1433644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0"/>
                  </a:moveTo>
                  <a:lnTo>
                    <a:pt x="864716" y="43236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61486" y="1833510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2" y="0"/>
                  </a:moveTo>
                  <a:lnTo>
                    <a:pt x="29540" y="32494"/>
                  </a:lnTo>
                  <a:lnTo>
                    <a:pt x="0" y="47265"/>
                  </a:lnTo>
                  <a:lnTo>
                    <a:pt x="59081" y="47264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34677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29616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433248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06931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268" y="2022356"/>
              <a:ext cx="106810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26310" y="1988237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432360"/>
                  </a:moveTo>
                  <a:lnTo>
                    <a:pt x="8647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361486" y="1973466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0"/>
                  </a:moveTo>
                  <a:lnTo>
                    <a:pt x="29540" y="14770"/>
                  </a:lnTo>
                  <a:lnTo>
                    <a:pt x="23632" y="47265"/>
                  </a:lnTo>
                  <a:lnTo>
                    <a:pt x="5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9764" y="2467127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868" y="24408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67255" y="2562363"/>
              <a:ext cx="106810" cy="14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49781" y="1483654"/>
              <a:ext cx="910590" cy="910590"/>
            </a:xfrm>
            <a:custGeom>
              <a:avLst/>
              <a:gdLst/>
              <a:ahLst/>
              <a:cxnLst/>
              <a:rect l="l" t="t" r="r" b="b"/>
              <a:pathLst>
                <a:path w="910589" h="910589">
                  <a:moveTo>
                    <a:pt x="910186" y="910193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26517" y="14603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18612" y="55828"/>
                  </a:moveTo>
                  <a:lnTo>
                    <a:pt x="23263" y="23260"/>
                  </a:lnTo>
                  <a:lnTo>
                    <a:pt x="55829" y="18606"/>
                  </a:lnTo>
                  <a:lnTo>
                    <a:pt x="0" y="0"/>
                  </a:lnTo>
                  <a:lnTo>
                    <a:pt x="18612" y="55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73256" y="3084075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1392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7476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32166" y="4824402"/>
            <a:ext cx="1103326" cy="88203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62937" defTabSz="2157876">
              <a:spcBef>
                <a:spcPts val="118"/>
              </a:spcBef>
            </a:pPr>
            <a:r>
              <a:rPr sz="2400" i="1" spc="35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35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5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35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47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29971" defTabSz="2157876">
              <a:spcBef>
                <a:spcPts val="1024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42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56732" y="510977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spc="12" dirty="0">
                <a:solidFill>
                  <a:srgbClr val="3333B2"/>
                </a:solidFill>
                <a:latin typeface="Times New Roman"/>
                <a:cs typeface="Times New Roman"/>
              </a:rPr>
              <a:t>, 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400" i="1" spc="5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52834" y="5251666"/>
            <a:ext cx="589448" cy="281280"/>
          </a:xfrm>
          <a:prstGeom prst="rect">
            <a:avLst/>
          </a:prstGeom>
        </p:spPr>
        <p:txBody>
          <a:bodyPr vert="horz" wrap="square" lIns="0" tIns="19480" rIns="0" bIns="0" rtlCol="0">
            <a:spAutoFit/>
          </a:bodyPr>
          <a:lstStyle/>
          <a:p>
            <a:pPr marL="29971" defTabSz="2157876">
              <a:spcBef>
                <a:spcPts val="153"/>
              </a:spcBef>
            </a:pP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1700" spc="1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9117" y="5520622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3014" y="2104875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0758" y="210271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9277638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0786" y="470617"/>
            <a:ext cx="2445117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4686" y="2543377"/>
            <a:ext cx="549144" cy="411480"/>
            <a:chOff x="1249584" y="1283463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254664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664" y="1288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5"/>
                  </a:lnTo>
                  <a:lnTo>
                    <a:pt x="98571" y="197142"/>
                  </a:lnTo>
                  <a:lnTo>
                    <a:pt x="136939" y="189395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60969" y="2543417"/>
            <a:ext cx="549144" cy="411480"/>
            <a:chOff x="2329616" y="1283482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334677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9616" y="1283482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0438" y="249234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5539" y="2696625"/>
            <a:ext cx="6399960" cy="2667699"/>
            <a:chOff x="1196969" y="1360797"/>
            <a:chExt cx="2419985" cy="1346200"/>
          </a:xfrm>
        </p:grpSpPr>
        <p:sp>
          <p:nvSpPr>
            <p:cNvPr id="12" name="object 12"/>
            <p:cNvSpPr/>
            <p:nvPr/>
          </p:nvSpPr>
          <p:spPr>
            <a:xfrm>
              <a:off x="1196969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868" y="138711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76982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54664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03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3235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26918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14687" y="1828550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626" y="1823488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6310" y="1433644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0"/>
                  </a:moveTo>
                  <a:lnTo>
                    <a:pt x="864716" y="43236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61486" y="1833510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2" y="0"/>
                  </a:moveTo>
                  <a:lnTo>
                    <a:pt x="29540" y="32494"/>
                  </a:lnTo>
                  <a:lnTo>
                    <a:pt x="0" y="47265"/>
                  </a:lnTo>
                  <a:lnTo>
                    <a:pt x="59081" y="47264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34677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29616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433248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06931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268" y="2022356"/>
              <a:ext cx="106810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26310" y="1988237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432360"/>
                  </a:moveTo>
                  <a:lnTo>
                    <a:pt x="8647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361486" y="1973466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0"/>
                  </a:moveTo>
                  <a:lnTo>
                    <a:pt x="29540" y="14770"/>
                  </a:lnTo>
                  <a:lnTo>
                    <a:pt x="23632" y="47265"/>
                  </a:lnTo>
                  <a:lnTo>
                    <a:pt x="5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9764" y="2467127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868" y="24408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67255" y="2562363"/>
              <a:ext cx="106810" cy="14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49781" y="1483654"/>
              <a:ext cx="910590" cy="910590"/>
            </a:xfrm>
            <a:custGeom>
              <a:avLst/>
              <a:gdLst/>
              <a:ahLst/>
              <a:cxnLst/>
              <a:rect l="l" t="t" r="r" b="b"/>
              <a:pathLst>
                <a:path w="910589" h="910589">
                  <a:moveTo>
                    <a:pt x="910186" y="910193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26517" y="14603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18612" y="55828"/>
                  </a:moveTo>
                  <a:lnTo>
                    <a:pt x="23263" y="23260"/>
                  </a:lnTo>
                  <a:lnTo>
                    <a:pt x="55829" y="18606"/>
                  </a:lnTo>
                  <a:lnTo>
                    <a:pt x="0" y="0"/>
                  </a:lnTo>
                  <a:lnTo>
                    <a:pt x="18612" y="55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73256" y="3084075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1392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87476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2166" y="4824402"/>
            <a:ext cx="1103326" cy="88203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62937" defTabSz="2157876">
              <a:spcBef>
                <a:spcPts val="118"/>
              </a:spcBef>
            </a:pPr>
            <a:r>
              <a:rPr sz="2400" i="1" spc="35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35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5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35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47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29971" defTabSz="2157876">
              <a:spcBef>
                <a:spcPts val="1024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42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6732" y="510977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spc="12" dirty="0">
                <a:solidFill>
                  <a:srgbClr val="3333B2"/>
                </a:solidFill>
                <a:latin typeface="Times New Roman"/>
                <a:cs typeface="Times New Roman"/>
              </a:rPr>
              <a:t>, 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400" i="1" spc="5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52834" y="5251666"/>
            <a:ext cx="589448" cy="281280"/>
          </a:xfrm>
          <a:prstGeom prst="rect">
            <a:avLst/>
          </a:prstGeom>
        </p:spPr>
        <p:txBody>
          <a:bodyPr vert="horz" wrap="square" lIns="0" tIns="19480" rIns="0" bIns="0" rtlCol="0">
            <a:spAutoFit/>
          </a:bodyPr>
          <a:lstStyle/>
          <a:p>
            <a:pPr marL="29971" defTabSz="2157876">
              <a:spcBef>
                <a:spcPts val="153"/>
              </a:spcBef>
            </a:pP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1700" spc="1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19117" y="5520622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3014" y="2104875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0758" y="210271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7098" y="1669512"/>
            <a:ext cx="213611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77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47" name="object 6"/>
          <p:cNvSpPr txBox="1"/>
          <p:nvPr/>
        </p:nvSpPr>
        <p:spPr>
          <a:xfrm>
            <a:off x="2594210" y="2383164"/>
            <a:ext cx="125110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683328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01635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0786" y="470617"/>
            <a:ext cx="2445117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4686" y="2543377"/>
            <a:ext cx="549144" cy="411480"/>
            <a:chOff x="1249584" y="1283463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254664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664" y="1288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5"/>
                  </a:lnTo>
                  <a:lnTo>
                    <a:pt x="98571" y="197142"/>
                  </a:lnTo>
                  <a:lnTo>
                    <a:pt x="136939" y="189395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60969" y="2543417"/>
            <a:ext cx="549144" cy="411480"/>
            <a:chOff x="2329616" y="1283482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334677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9616" y="1283482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0438" y="249234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5539" y="2696625"/>
            <a:ext cx="6399960" cy="2667699"/>
            <a:chOff x="1196969" y="1360797"/>
            <a:chExt cx="2419985" cy="1346200"/>
          </a:xfrm>
        </p:grpSpPr>
        <p:sp>
          <p:nvSpPr>
            <p:cNvPr id="12" name="object 12"/>
            <p:cNvSpPr/>
            <p:nvPr/>
          </p:nvSpPr>
          <p:spPr>
            <a:xfrm>
              <a:off x="1196969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868" y="138711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76982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54664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03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3235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26918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14687" y="1828550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626" y="1823488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6310" y="1433644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0"/>
                  </a:moveTo>
                  <a:lnTo>
                    <a:pt x="864716" y="43236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61486" y="1833510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2" y="0"/>
                  </a:moveTo>
                  <a:lnTo>
                    <a:pt x="29540" y="32494"/>
                  </a:lnTo>
                  <a:lnTo>
                    <a:pt x="0" y="47265"/>
                  </a:lnTo>
                  <a:lnTo>
                    <a:pt x="59081" y="47264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34677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29616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433248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06931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268" y="2022356"/>
              <a:ext cx="106810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26310" y="1988237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432360"/>
                  </a:moveTo>
                  <a:lnTo>
                    <a:pt x="8647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361486" y="1973466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0"/>
                  </a:moveTo>
                  <a:lnTo>
                    <a:pt x="29540" y="14770"/>
                  </a:lnTo>
                  <a:lnTo>
                    <a:pt x="23632" y="47265"/>
                  </a:lnTo>
                  <a:lnTo>
                    <a:pt x="5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9764" y="2467127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868" y="24408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67255" y="2562363"/>
              <a:ext cx="106810" cy="14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49781" y="1483654"/>
              <a:ext cx="910590" cy="910590"/>
            </a:xfrm>
            <a:custGeom>
              <a:avLst/>
              <a:gdLst/>
              <a:ahLst/>
              <a:cxnLst/>
              <a:rect l="l" t="t" r="r" b="b"/>
              <a:pathLst>
                <a:path w="910589" h="910589">
                  <a:moveTo>
                    <a:pt x="910186" y="910193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26517" y="14603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18612" y="55828"/>
                  </a:moveTo>
                  <a:lnTo>
                    <a:pt x="23263" y="23260"/>
                  </a:lnTo>
                  <a:lnTo>
                    <a:pt x="55829" y="18606"/>
                  </a:lnTo>
                  <a:lnTo>
                    <a:pt x="0" y="0"/>
                  </a:lnTo>
                  <a:lnTo>
                    <a:pt x="18612" y="55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73256" y="3084075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1392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87476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69748" y="482440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35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35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5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35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8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6732" y="510977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spc="12" dirty="0">
                <a:solidFill>
                  <a:srgbClr val="3333B2"/>
                </a:solidFill>
                <a:latin typeface="Times New Roman"/>
                <a:cs typeface="Times New Roman"/>
              </a:rPr>
              <a:t>, 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400" i="1" spc="5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32166" y="5235278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52834" y="5251666"/>
            <a:ext cx="589448" cy="281280"/>
          </a:xfrm>
          <a:prstGeom prst="rect">
            <a:avLst/>
          </a:prstGeom>
        </p:spPr>
        <p:txBody>
          <a:bodyPr vert="horz" wrap="square" lIns="0" tIns="19480" rIns="0" bIns="0" rtlCol="0">
            <a:spAutoFit/>
          </a:bodyPr>
          <a:lstStyle/>
          <a:p>
            <a:pPr marL="29971" defTabSz="2157876">
              <a:spcBef>
                <a:spcPts val="153"/>
              </a:spcBef>
            </a:pP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1700" spc="1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19117" y="5520622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1136" y="5674546"/>
            <a:ext cx="2001772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3014" y="2104875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0758" y="210271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7098" y="1669512"/>
            <a:ext cx="213611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77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49" name="object 6"/>
          <p:cNvSpPr txBox="1"/>
          <p:nvPr/>
        </p:nvSpPr>
        <p:spPr>
          <a:xfrm>
            <a:off x="2594210" y="2383164"/>
            <a:ext cx="125110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683328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16141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0786" y="470617"/>
            <a:ext cx="2445117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4686" y="2543377"/>
            <a:ext cx="549144" cy="411480"/>
            <a:chOff x="1249584" y="1283463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254664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664" y="1288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5"/>
                  </a:lnTo>
                  <a:lnTo>
                    <a:pt x="98571" y="197142"/>
                  </a:lnTo>
                  <a:lnTo>
                    <a:pt x="136939" y="189395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60969" y="2543417"/>
            <a:ext cx="549144" cy="411480"/>
            <a:chOff x="2329616" y="1283482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334677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9616" y="1283482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0438" y="249234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5539" y="2696625"/>
            <a:ext cx="6399960" cy="2667699"/>
            <a:chOff x="1196969" y="1360797"/>
            <a:chExt cx="2419985" cy="1346200"/>
          </a:xfrm>
        </p:grpSpPr>
        <p:sp>
          <p:nvSpPr>
            <p:cNvPr id="12" name="object 12"/>
            <p:cNvSpPr/>
            <p:nvPr/>
          </p:nvSpPr>
          <p:spPr>
            <a:xfrm>
              <a:off x="1196969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868" y="138711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76982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54664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03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3235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26918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14687" y="1828550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09626" y="1823488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6310" y="1433644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0"/>
                  </a:moveTo>
                  <a:lnTo>
                    <a:pt x="864716" y="43236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61486" y="1833510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2" y="0"/>
                  </a:moveTo>
                  <a:lnTo>
                    <a:pt x="29540" y="32494"/>
                  </a:lnTo>
                  <a:lnTo>
                    <a:pt x="0" y="47265"/>
                  </a:lnTo>
                  <a:lnTo>
                    <a:pt x="59081" y="47264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34677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29616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433248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06931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268" y="2022356"/>
              <a:ext cx="106810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26310" y="1988237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432360"/>
                  </a:moveTo>
                  <a:lnTo>
                    <a:pt x="8647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361486" y="1973466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0"/>
                  </a:moveTo>
                  <a:lnTo>
                    <a:pt x="29540" y="14770"/>
                  </a:lnTo>
                  <a:lnTo>
                    <a:pt x="23632" y="47265"/>
                  </a:lnTo>
                  <a:lnTo>
                    <a:pt x="5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9764" y="2467127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868" y="24408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67255" y="2562363"/>
              <a:ext cx="106810" cy="14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49781" y="1483654"/>
              <a:ext cx="910590" cy="910590"/>
            </a:xfrm>
            <a:custGeom>
              <a:avLst/>
              <a:gdLst/>
              <a:ahLst/>
              <a:cxnLst/>
              <a:rect l="l" t="t" r="r" b="b"/>
              <a:pathLst>
                <a:path w="910589" h="910589">
                  <a:moveTo>
                    <a:pt x="910186" y="910193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26517" y="14603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18612" y="55828"/>
                  </a:moveTo>
                  <a:lnTo>
                    <a:pt x="23263" y="23260"/>
                  </a:lnTo>
                  <a:lnTo>
                    <a:pt x="55829" y="18606"/>
                  </a:lnTo>
                  <a:lnTo>
                    <a:pt x="0" y="0"/>
                  </a:lnTo>
                  <a:lnTo>
                    <a:pt x="18612" y="55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73256" y="3084075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1392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87476" y="4643301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69748" y="482440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35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35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5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35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8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6732" y="5109772"/>
            <a:ext cx="1044549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spc="12" dirty="0">
                <a:solidFill>
                  <a:srgbClr val="3333B2"/>
                </a:solidFill>
                <a:latin typeface="Times New Roman"/>
                <a:cs typeface="Times New Roman"/>
              </a:rPr>
              <a:t>, 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400" i="1" spc="5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32166" y="5235278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2834" y="5251666"/>
            <a:ext cx="589448" cy="281280"/>
          </a:xfrm>
          <a:prstGeom prst="rect">
            <a:avLst/>
          </a:prstGeom>
        </p:spPr>
        <p:txBody>
          <a:bodyPr vert="horz" wrap="square" lIns="0" tIns="19480" rIns="0" bIns="0" rtlCol="0">
            <a:spAutoFit/>
          </a:bodyPr>
          <a:lstStyle/>
          <a:p>
            <a:pPr marL="29971" defTabSz="2157876">
              <a:spcBef>
                <a:spcPts val="153"/>
              </a:spcBef>
            </a:pP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1700" spc="12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19117" y="5520622"/>
            <a:ext cx="1103326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91136" y="5674546"/>
            <a:ext cx="2001772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65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3014" y="2104875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0758" y="210271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7098" y="1669512"/>
            <a:ext cx="213611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77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10913" y="1669512"/>
            <a:ext cx="213611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100" spc="-59" dirty="0">
                <a:solidFill>
                  <a:srgbClr val="FF0000"/>
                </a:solidFill>
                <a:latin typeface="VL PGothic"/>
                <a:cs typeface="VL PGothic"/>
              </a:rPr>
              <a:t>(</a:t>
            </a:r>
            <a:r>
              <a:rPr sz="2400" i="1" spc="-5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8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89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24" dirty="0">
                <a:solidFill>
                  <a:srgbClr val="FF0000"/>
                </a:solidFill>
                <a:latin typeface="VL PGothic"/>
                <a:cs typeface="VL PGothic"/>
              </a:rPr>
              <a:t>)</a:t>
            </a:r>
            <a:endParaRPr sz="2100">
              <a:solidFill>
                <a:prstClr val="black"/>
              </a:solidFill>
              <a:latin typeface="VL PGothic"/>
              <a:cs typeface="VL PGothic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50" name="object 6"/>
          <p:cNvSpPr txBox="1"/>
          <p:nvPr/>
        </p:nvSpPr>
        <p:spPr>
          <a:xfrm>
            <a:off x="2594210" y="2383164"/>
            <a:ext cx="125110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683328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97781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74" y="509906"/>
            <a:ext cx="270541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0671" y="2624608"/>
            <a:ext cx="5310069" cy="2551931"/>
            <a:chOff x="1096816" y="1324455"/>
            <a:chExt cx="2007870" cy="1287780"/>
          </a:xfrm>
        </p:grpSpPr>
        <p:sp>
          <p:nvSpPr>
            <p:cNvPr id="4" name="object 4"/>
            <p:cNvSpPr/>
            <p:nvPr/>
          </p:nvSpPr>
          <p:spPr>
            <a:xfrm>
              <a:off x="1101896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01896" y="1869522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6"/>
                  </a:lnTo>
                  <a:lnTo>
                    <a:pt x="98571" y="197142"/>
                  </a:lnTo>
                  <a:lnTo>
                    <a:pt x="136939" y="189396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01907" y="1329516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846" y="1324455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01907" y="2409529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96846" y="2404468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924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96863" y="18644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20423" y="3643584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1522" y="2823391"/>
            <a:ext cx="5348694" cy="2154293"/>
            <a:chOff x="1044200" y="1424767"/>
            <a:chExt cx="2022475" cy="1087120"/>
          </a:xfrm>
        </p:grpSpPr>
        <p:sp>
          <p:nvSpPr>
            <p:cNvPr id="14" name="object 14"/>
            <p:cNvSpPr/>
            <p:nvPr/>
          </p:nvSpPr>
          <p:spPr>
            <a:xfrm>
              <a:off x="1044200" y="19417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331" y="1498638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52292" y="1481638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331" y="2021416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9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52292" y="2404683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89342" y="1481410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7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852300" y="1864676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89342" y="2038644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300" y="2021644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266884" y="1429828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0"/>
                  </a:moveTo>
                  <a:lnTo>
                    <a:pt x="674258" y="2230"/>
                  </a:lnTo>
                  <a:lnTo>
                    <a:pt x="620366" y="7019"/>
                  </a:lnTo>
                  <a:lnTo>
                    <a:pt x="568283" y="14353"/>
                  </a:lnTo>
                  <a:lnTo>
                    <a:pt x="518004" y="24214"/>
                  </a:lnTo>
                  <a:lnTo>
                    <a:pt x="469522" y="36586"/>
                  </a:lnTo>
                  <a:lnTo>
                    <a:pt x="422831" y="51453"/>
                  </a:lnTo>
                  <a:lnTo>
                    <a:pt x="377925" y="68800"/>
                  </a:lnTo>
                  <a:lnTo>
                    <a:pt x="334798" y="88610"/>
                  </a:lnTo>
                  <a:lnTo>
                    <a:pt x="293444" y="110867"/>
                  </a:lnTo>
                  <a:lnTo>
                    <a:pt x="253856" y="135554"/>
                  </a:lnTo>
                  <a:lnTo>
                    <a:pt x="216028" y="162657"/>
                  </a:lnTo>
                  <a:lnTo>
                    <a:pt x="179954" y="192158"/>
                  </a:lnTo>
                  <a:lnTo>
                    <a:pt x="145628" y="224042"/>
                  </a:lnTo>
                  <a:lnTo>
                    <a:pt x="113044" y="258293"/>
                  </a:lnTo>
                  <a:lnTo>
                    <a:pt x="82195" y="294893"/>
                  </a:lnTo>
                  <a:lnTo>
                    <a:pt x="53076" y="333829"/>
                  </a:lnTo>
                  <a:lnTo>
                    <a:pt x="25679" y="375082"/>
                  </a:lnTo>
                  <a:lnTo>
                    <a:pt x="0" y="41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877" y="1818367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48669" y="25610"/>
                  </a:moveTo>
                  <a:lnTo>
                    <a:pt x="16006" y="30099"/>
                  </a:lnTo>
                  <a:lnTo>
                    <a:pt x="2551" y="0"/>
                  </a:lnTo>
                  <a:lnTo>
                    <a:pt x="0" y="58922"/>
                  </a:lnTo>
                  <a:lnTo>
                    <a:pt x="48669" y="2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66884" y="2087720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418638"/>
                  </a:moveTo>
                  <a:lnTo>
                    <a:pt x="674258" y="416408"/>
                  </a:lnTo>
                  <a:lnTo>
                    <a:pt x="620366" y="411618"/>
                  </a:lnTo>
                  <a:lnTo>
                    <a:pt x="568283" y="404285"/>
                  </a:lnTo>
                  <a:lnTo>
                    <a:pt x="518004" y="394424"/>
                  </a:lnTo>
                  <a:lnTo>
                    <a:pt x="469522" y="382052"/>
                  </a:lnTo>
                  <a:lnTo>
                    <a:pt x="422831" y="367184"/>
                  </a:lnTo>
                  <a:lnTo>
                    <a:pt x="377925" y="349837"/>
                  </a:lnTo>
                  <a:lnTo>
                    <a:pt x="334798" y="330028"/>
                  </a:lnTo>
                  <a:lnTo>
                    <a:pt x="293444" y="307771"/>
                  </a:lnTo>
                  <a:lnTo>
                    <a:pt x="253856" y="283083"/>
                  </a:lnTo>
                  <a:lnTo>
                    <a:pt x="216028" y="255980"/>
                  </a:lnTo>
                  <a:lnTo>
                    <a:pt x="179954" y="226479"/>
                  </a:lnTo>
                  <a:lnTo>
                    <a:pt x="145628" y="194595"/>
                  </a:lnTo>
                  <a:lnTo>
                    <a:pt x="113044" y="160345"/>
                  </a:lnTo>
                  <a:lnTo>
                    <a:pt x="82195" y="123744"/>
                  </a:lnTo>
                  <a:lnTo>
                    <a:pt x="53076" y="84809"/>
                  </a:lnTo>
                  <a:lnTo>
                    <a:pt x="25679" y="43555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877" y="2058896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2551" y="58922"/>
                  </a:moveTo>
                  <a:lnTo>
                    <a:pt x="16006" y="28823"/>
                  </a:lnTo>
                  <a:lnTo>
                    <a:pt x="48669" y="33312"/>
                  </a:lnTo>
                  <a:lnTo>
                    <a:pt x="0" y="0"/>
                  </a:lnTo>
                  <a:lnTo>
                    <a:pt x="2551" y="58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59671" y="1728484"/>
              <a:ext cx="106813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21653" y="3500876"/>
            <a:ext cx="1251107" cy="416241"/>
          </a:xfrm>
          <a:prstGeom prst="rect">
            <a:avLst/>
          </a:prstGeom>
        </p:spPr>
        <p:txBody>
          <a:bodyPr vert="horz" wrap="square" lIns="0" tIns="46455" rIns="0" bIns="0" rtlCol="0">
            <a:spAutoFit/>
          </a:bodyPr>
          <a:lstStyle/>
          <a:p>
            <a:pPr marL="89911" defTabSz="2157876">
              <a:spcBef>
                <a:spcPts val="366"/>
              </a:spcBef>
            </a:pPr>
            <a:r>
              <a:rPr sz="2400" u="sng" spc="-12" dirty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i="1" u="sng" spc="201" dirty="0" smtClean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{}</a:t>
            </a:r>
            <a:r>
              <a:rPr lang="en-US" sz="2400" dirty="0" smtClean="0">
                <a:solidFill>
                  <a:prstClr val="black"/>
                </a:solidFill>
                <a:latin typeface="FreeSans"/>
                <a:cs typeface="FreeSans"/>
              </a:rPr>
              <a:t>    </a:t>
            </a:r>
            <a:r>
              <a:rPr sz="2000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71" baseline="-23809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2875" y="4724463"/>
            <a:ext cx="1044549" cy="94615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47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413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23812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7164" y="2095114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07643" y="3682014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184908183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74" y="509906"/>
            <a:ext cx="270541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0671" y="2624608"/>
            <a:ext cx="5310069" cy="2551931"/>
            <a:chOff x="1096816" y="1324455"/>
            <a:chExt cx="2007870" cy="1287780"/>
          </a:xfrm>
        </p:grpSpPr>
        <p:sp>
          <p:nvSpPr>
            <p:cNvPr id="4" name="object 4"/>
            <p:cNvSpPr/>
            <p:nvPr/>
          </p:nvSpPr>
          <p:spPr>
            <a:xfrm>
              <a:off x="1101896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01896" y="1869522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6"/>
                  </a:lnTo>
                  <a:lnTo>
                    <a:pt x="98571" y="197142"/>
                  </a:lnTo>
                  <a:lnTo>
                    <a:pt x="136939" y="189396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01907" y="1329516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846" y="1324455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01907" y="2409529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96846" y="2404468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924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96863" y="18644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20423" y="3643584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1522" y="2823391"/>
            <a:ext cx="5348694" cy="2154293"/>
            <a:chOff x="1044200" y="1424767"/>
            <a:chExt cx="2022475" cy="1087120"/>
          </a:xfrm>
        </p:grpSpPr>
        <p:sp>
          <p:nvSpPr>
            <p:cNvPr id="14" name="object 14"/>
            <p:cNvSpPr/>
            <p:nvPr/>
          </p:nvSpPr>
          <p:spPr>
            <a:xfrm>
              <a:off x="1044200" y="19417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331" y="1498638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52292" y="1481638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331" y="2021416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9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52292" y="2404683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89342" y="1481410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7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852300" y="1864676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89342" y="2038644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300" y="2021644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266884" y="1429828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0"/>
                  </a:moveTo>
                  <a:lnTo>
                    <a:pt x="674258" y="2230"/>
                  </a:lnTo>
                  <a:lnTo>
                    <a:pt x="620366" y="7019"/>
                  </a:lnTo>
                  <a:lnTo>
                    <a:pt x="568283" y="14353"/>
                  </a:lnTo>
                  <a:lnTo>
                    <a:pt x="518004" y="24214"/>
                  </a:lnTo>
                  <a:lnTo>
                    <a:pt x="469522" y="36586"/>
                  </a:lnTo>
                  <a:lnTo>
                    <a:pt x="422831" y="51453"/>
                  </a:lnTo>
                  <a:lnTo>
                    <a:pt x="377925" y="68800"/>
                  </a:lnTo>
                  <a:lnTo>
                    <a:pt x="334798" y="88610"/>
                  </a:lnTo>
                  <a:lnTo>
                    <a:pt x="293444" y="110867"/>
                  </a:lnTo>
                  <a:lnTo>
                    <a:pt x="253856" y="135554"/>
                  </a:lnTo>
                  <a:lnTo>
                    <a:pt x="216028" y="162657"/>
                  </a:lnTo>
                  <a:lnTo>
                    <a:pt x="179954" y="192158"/>
                  </a:lnTo>
                  <a:lnTo>
                    <a:pt x="145628" y="224042"/>
                  </a:lnTo>
                  <a:lnTo>
                    <a:pt x="113044" y="258293"/>
                  </a:lnTo>
                  <a:lnTo>
                    <a:pt x="82195" y="294893"/>
                  </a:lnTo>
                  <a:lnTo>
                    <a:pt x="53076" y="333829"/>
                  </a:lnTo>
                  <a:lnTo>
                    <a:pt x="25679" y="375082"/>
                  </a:lnTo>
                  <a:lnTo>
                    <a:pt x="0" y="41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877" y="1818367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48669" y="25610"/>
                  </a:moveTo>
                  <a:lnTo>
                    <a:pt x="16006" y="30099"/>
                  </a:lnTo>
                  <a:lnTo>
                    <a:pt x="2551" y="0"/>
                  </a:lnTo>
                  <a:lnTo>
                    <a:pt x="0" y="58922"/>
                  </a:lnTo>
                  <a:lnTo>
                    <a:pt x="48669" y="2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66884" y="2087720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418638"/>
                  </a:moveTo>
                  <a:lnTo>
                    <a:pt x="674258" y="416408"/>
                  </a:lnTo>
                  <a:lnTo>
                    <a:pt x="620366" y="411618"/>
                  </a:lnTo>
                  <a:lnTo>
                    <a:pt x="568283" y="404285"/>
                  </a:lnTo>
                  <a:lnTo>
                    <a:pt x="518004" y="394424"/>
                  </a:lnTo>
                  <a:lnTo>
                    <a:pt x="469522" y="382052"/>
                  </a:lnTo>
                  <a:lnTo>
                    <a:pt x="422831" y="367184"/>
                  </a:lnTo>
                  <a:lnTo>
                    <a:pt x="377925" y="349837"/>
                  </a:lnTo>
                  <a:lnTo>
                    <a:pt x="334798" y="330028"/>
                  </a:lnTo>
                  <a:lnTo>
                    <a:pt x="293444" y="307771"/>
                  </a:lnTo>
                  <a:lnTo>
                    <a:pt x="253856" y="283083"/>
                  </a:lnTo>
                  <a:lnTo>
                    <a:pt x="216028" y="255980"/>
                  </a:lnTo>
                  <a:lnTo>
                    <a:pt x="179954" y="226479"/>
                  </a:lnTo>
                  <a:lnTo>
                    <a:pt x="145628" y="194595"/>
                  </a:lnTo>
                  <a:lnTo>
                    <a:pt x="113044" y="160345"/>
                  </a:lnTo>
                  <a:lnTo>
                    <a:pt x="82195" y="123744"/>
                  </a:lnTo>
                  <a:lnTo>
                    <a:pt x="53076" y="84809"/>
                  </a:lnTo>
                  <a:lnTo>
                    <a:pt x="25679" y="43555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877" y="2058896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2551" y="58922"/>
                  </a:moveTo>
                  <a:lnTo>
                    <a:pt x="16006" y="28823"/>
                  </a:lnTo>
                  <a:lnTo>
                    <a:pt x="48669" y="33312"/>
                  </a:lnTo>
                  <a:lnTo>
                    <a:pt x="0" y="0"/>
                  </a:lnTo>
                  <a:lnTo>
                    <a:pt x="2551" y="58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59671" y="1728484"/>
              <a:ext cx="106813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2875" y="4724463"/>
            <a:ext cx="1044549" cy="94615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47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413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23812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7164" y="2095114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6693" y="3572012"/>
            <a:ext cx="1454307" cy="1027298"/>
          </a:xfrm>
          <a:prstGeom prst="rect">
            <a:avLst/>
          </a:prstGeom>
        </p:spPr>
        <p:txBody>
          <a:bodyPr vert="horz" wrap="square" lIns="0" tIns="158843" rIns="0" bIns="0" rtlCol="0">
            <a:spAutoFit/>
          </a:bodyPr>
          <a:lstStyle/>
          <a:p>
            <a:pPr marL="401605" defTabSz="2157876">
              <a:spcBef>
                <a:spcPts val="1251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024"/>
              </a:spcBef>
            </a:pP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53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35" name="object 28"/>
          <p:cNvSpPr txBox="1"/>
          <p:nvPr/>
        </p:nvSpPr>
        <p:spPr>
          <a:xfrm>
            <a:off x="2121653" y="3500876"/>
            <a:ext cx="1251107" cy="416241"/>
          </a:xfrm>
          <a:prstGeom prst="rect">
            <a:avLst/>
          </a:prstGeom>
        </p:spPr>
        <p:txBody>
          <a:bodyPr vert="horz" wrap="square" lIns="0" tIns="46455" rIns="0" bIns="0" rtlCol="0">
            <a:spAutoFit/>
          </a:bodyPr>
          <a:lstStyle/>
          <a:p>
            <a:pPr marL="89911" defTabSz="2157876">
              <a:spcBef>
                <a:spcPts val="366"/>
              </a:spcBef>
            </a:pPr>
            <a:r>
              <a:rPr sz="2400" u="sng" spc="-12" dirty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i="1" u="sng" spc="201" dirty="0" smtClean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{}</a:t>
            </a:r>
            <a:r>
              <a:rPr lang="en-US" sz="2400" dirty="0" smtClean="0">
                <a:solidFill>
                  <a:prstClr val="black"/>
                </a:solidFill>
                <a:latin typeface="FreeSans"/>
                <a:cs typeface="FreeSans"/>
              </a:rPr>
              <a:t>    </a:t>
            </a:r>
            <a:r>
              <a:rPr sz="2000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71" baseline="-23809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38696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74" y="509906"/>
            <a:ext cx="270541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0671" y="2624608"/>
            <a:ext cx="5310069" cy="2551931"/>
            <a:chOff x="1096816" y="1324455"/>
            <a:chExt cx="2007870" cy="1287780"/>
          </a:xfrm>
        </p:grpSpPr>
        <p:sp>
          <p:nvSpPr>
            <p:cNvPr id="4" name="object 4"/>
            <p:cNvSpPr/>
            <p:nvPr/>
          </p:nvSpPr>
          <p:spPr>
            <a:xfrm>
              <a:off x="1101896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01896" y="1869522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6"/>
                  </a:lnTo>
                  <a:lnTo>
                    <a:pt x="98571" y="197142"/>
                  </a:lnTo>
                  <a:lnTo>
                    <a:pt x="136939" y="189396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01907" y="1329516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846" y="1324455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01907" y="2409529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96846" y="2404468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924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96863" y="18644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20423" y="3643584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1522" y="2823391"/>
            <a:ext cx="5348694" cy="2154293"/>
            <a:chOff x="1044200" y="1424767"/>
            <a:chExt cx="2022475" cy="1087120"/>
          </a:xfrm>
        </p:grpSpPr>
        <p:sp>
          <p:nvSpPr>
            <p:cNvPr id="14" name="object 14"/>
            <p:cNvSpPr/>
            <p:nvPr/>
          </p:nvSpPr>
          <p:spPr>
            <a:xfrm>
              <a:off x="1044200" y="19417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331" y="1498638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52292" y="1481638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331" y="2021416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9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52292" y="2404683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89342" y="1481410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7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852300" y="1864676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89342" y="2038644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300" y="2021644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266884" y="1429828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0"/>
                  </a:moveTo>
                  <a:lnTo>
                    <a:pt x="674258" y="2230"/>
                  </a:lnTo>
                  <a:lnTo>
                    <a:pt x="620366" y="7019"/>
                  </a:lnTo>
                  <a:lnTo>
                    <a:pt x="568283" y="14353"/>
                  </a:lnTo>
                  <a:lnTo>
                    <a:pt x="518004" y="24214"/>
                  </a:lnTo>
                  <a:lnTo>
                    <a:pt x="469522" y="36586"/>
                  </a:lnTo>
                  <a:lnTo>
                    <a:pt x="422831" y="51453"/>
                  </a:lnTo>
                  <a:lnTo>
                    <a:pt x="377925" y="68800"/>
                  </a:lnTo>
                  <a:lnTo>
                    <a:pt x="334798" y="88610"/>
                  </a:lnTo>
                  <a:lnTo>
                    <a:pt x="293444" y="110867"/>
                  </a:lnTo>
                  <a:lnTo>
                    <a:pt x="253856" y="135554"/>
                  </a:lnTo>
                  <a:lnTo>
                    <a:pt x="216028" y="162657"/>
                  </a:lnTo>
                  <a:lnTo>
                    <a:pt x="179954" y="192158"/>
                  </a:lnTo>
                  <a:lnTo>
                    <a:pt x="145628" y="224042"/>
                  </a:lnTo>
                  <a:lnTo>
                    <a:pt x="113044" y="258293"/>
                  </a:lnTo>
                  <a:lnTo>
                    <a:pt x="82195" y="294893"/>
                  </a:lnTo>
                  <a:lnTo>
                    <a:pt x="53076" y="333829"/>
                  </a:lnTo>
                  <a:lnTo>
                    <a:pt x="25679" y="375082"/>
                  </a:lnTo>
                  <a:lnTo>
                    <a:pt x="0" y="41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877" y="1818367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48669" y="25610"/>
                  </a:moveTo>
                  <a:lnTo>
                    <a:pt x="16006" y="30099"/>
                  </a:lnTo>
                  <a:lnTo>
                    <a:pt x="2551" y="0"/>
                  </a:lnTo>
                  <a:lnTo>
                    <a:pt x="0" y="58922"/>
                  </a:lnTo>
                  <a:lnTo>
                    <a:pt x="48669" y="2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66884" y="2087720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418638"/>
                  </a:moveTo>
                  <a:lnTo>
                    <a:pt x="674258" y="416408"/>
                  </a:lnTo>
                  <a:lnTo>
                    <a:pt x="620366" y="411618"/>
                  </a:lnTo>
                  <a:lnTo>
                    <a:pt x="568283" y="404285"/>
                  </a:lnTo>
                  <a:lnTo>
                    <a:pt x="518004" y="394424"/>
                  </a:lnTo>
                  <a:lnTo>
                    <a:pt x="469522" y="382052"/>
                  </a:lnTo>
                  <a:lnTo>
                    <a:pt x="422831" y="367184"/>
                  </a:lnTo>
                  <a:lnTo>
                    <a:pt x="377925" y="349837"/>
                  </a:lnTo>
                  <a:lnTo>
                    <a:pt x="334798" y="330028"/>
                  </a:lnTo>
                  <a:lnTo>
                    <a:pt x="293444" y="307771"/>
                  </a:lnTo>
                  <a:lnTo>
                    <a:pt x="253856" y="283083"/>
                  </a:lnTo>
                  <a:lnTo>
                    <a:pt x="216028" y="255980"/>
                  </a:lnTo>
                  <a:lnTo>
                    <a:pt x="179954" y="226479"/>
                  </a:lnTo>
                  <a:lnTo>
                    <a:pt x="145628" y="194595"/>
                  </a:lnTo>
                  <a:lnTo>
                    <a:pt x="113044" y="160345"/>
                  </a:lnTo>
                  <a:lnTo>
                    <a:pt x="82195" y="123744"/>
                  </a:lnTo>
                  <a:lnTo>
                    <a:pt x="53076" y="84809"/>
                  </a:lnTo>
                  <a:lnTo>
                    <a:pt x="25679" y="43555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877" y="2058896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2551" y="58922"/>
                  </a:moveTo>
                  <a:lnTo>
                    <a:pt x="16006" y="28823"/>
                  </a:lnTo>
                  <a:lnTo>
                    <a:pt x="48669" y="33312"/>
                  </a:lnTo>
                  <a:lnTo>
                    <a:pt x="0" y="0"/>
                  </a:lnTo>
                  <a:lnTo>
                    <a:pt x="2551" y="58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59671" y="1728484"/>
              <a:ext cx="106813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137164" y="2095114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6693" y="3572012"/>
            <a:ext cx="1454307" cy="1027298"/>
          </a:xfrm>
          <a:prstGeom prst="rect">
            <a:avLst/>
          </a:prstGeom>
        </p:spPr>
        <p:txBody>
          <a:bodyPr vert="horz" wrap="square" lIns="0" tIns="158843" rIns="0" bIns="0" rtlCol="0">
            <a:spAutoFit/>
          </a:bodyPr>
          <a:lstStyle/>
          <a:p>
            <a:pPr marL="401605" defTabSz="2157876">
              <a:spcBef>
                <a:spcPts val="1251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024"/>
              </a:spcBef>
            </a:pP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53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2926" y="4548089"/>
            <a:ext cx="2305732" cy="1682731"/>
          </a:xfrm>
          <a:prstGeom prst="rect">
            <a:avLst/>
          </a:prstGeom>
        </p:spPr>
        <p:txBody>
          <a:bodyPr vert="horz" wrap="square" lIns="0" tIns="226277" rIns="0" bIns="0" rtlCol="0">
            <a:spAutoFit/>
          </a:bodyPr>
          <a:lstStyle/>
          <a:p>
            <a:pPr algn="ctr" defTabSz="2157876">
              <a:spcBef>
                <a:spcPts val="1782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34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47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1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157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24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23812" y="6634177"/>
            <a:ext cx="453421" cy="244194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34" name="object 28"/>
          <p:cNvSpPr txBox="1"/>
          <p:nvPr/>
        </p:nvSpPr>
        <p:spPr>
          <a:xfrm>
            <a:off x="2121653" y="3500876"/>
            <a:ext cx="1251107" cy="416241"/>
          </a:xfrm>
          <a:prstGeom prst="rect">
            <a:avLst/>
          </a:prstGeom>
        </p:spPr>
        <p:txBody>
          <a:bodyPr vert="horz" wrap="square" lIns="0" tIns="46455" rIns="0" bIns="0" rtlCol="0">
            <a:spAutoFit/>
          </a:bodyPr>
          <a:lstStyle/>
          <a:p>
            <a:pPr marL="89911" defTabSz="2157876">
              <a:spcBef>
                <a:spcPts val="366"/>
              </a:spcBef>
            </a:pPr>
            <a:r>
              <a:rPr sz="2400" u="sng" spc="-12" dirty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i="1" u="sng" spc="201" dirty="0" smtClean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{}</a:t>
            </a:r>
            <a:r>
              <a:rPr lang="en-US" sz="2400" dirty="0" smtClean="0">
                <a:solidFill>
                  <a:prstClr val="black"/>
                </a:solidFill>
                <a:latin typeface="FreeSans"/>
                <a:cs typeface="FreeSans"/>
              </a:rPr>
              <a:t>    </a:t>
            </a:r>
            <a:r>
              <a:rPr sz="2000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71" baseline="-23809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6288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74" y="509906"/>
            <a:ext cx="270541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0670" y="2624608"/>
            <a:ext cx="2928767" cy="2551931"/>
            <a:chOff x="1096816" y="1324455"/>
            <a:chExt cx="1107440" cy="1287780"/>
          </a:xfrm>
        </p:grpSpPr>
        <p:sp>
          <p:nvSpPr>
            <p:cNvPr id="4" name="object 4"/>
            <p:cNvSpPr/>
            <p:nvPr/>
          </p:nvSpPr>
          <p:spPr>
            <a:xfrm>
              <a:off x="1101896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01896" y="1869522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6"/>
                  </a:lnTo>
                  <a:lnTo>
                    <a:pt x="98571" y="197142"/>
                  </a:lnTo>
                  <a:lnTo>
                    <a:pt x="136939" y="189396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01907" y="1329516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846" y="1324455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01907" y="2409529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96846" y="2404468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0398" y="471368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61129" y="3694715"/>
            <a:ext cx="549144" cy="411480"/>
            <a:chOff x="2896863" y="18644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01924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96863" y="18644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20423" y="3643584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61522" y="2823391"/>
            <a:ext cx="5348694" cy="2154293"/>
            <a:chOff x="1044200" y="1424767"/>
            <a:chExt cx="2022475" cy="1087120"/>
          </a:xfrm>
        </p:grpSpPr>
        <p:sp>
          <p:nvSpPr>
            <p:cNvPr id="16" name="object 16"/>
            <p:cNvSpPr/>
            <p:nvPr/>
          </p:nvSpPr>
          <p:spPr>
            <a:xfrm>
              <a:off x="1044200" y="19417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331" y="1498638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52292" y="1481638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289331" y="2021416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9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952292" y="2404683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89342" y="1481410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7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300" y="1864676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189342" y="2038644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52300" y="2021644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66884" y="1429828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0"/>
                  </a:moveTo>
                  <a:lnTo>
                    <a:pt x="674258" y="2230"/>
                  </a:lnTo>
                  <a:lnTo>
                    <a:pt x="620366" y="7019"/>
                  </a:lnTo>
                  <a:lnTo>
                    <a:pt x="568283" y="14353"/>
                  </a:lnTo>
                  <a:lnTo>
                    <a:pt x="518004" y="24214"/>
                  </a:lnTo>
                  <a:lnTo>
                    <a:pt x="469522" y="36586"/>
                  </a:lnTo>
                  <a:lnTo>
                    <a:pt x="422831" y="51453"/>
                  </a:lnTo>
                  <a:lnTo>
                    <a:pt x="377925" y="68800"/>
                  </a:lnTo>
                  <a:lnTo>
                    <a:pt x="334798" y="88610"/>
                  </a:lnTo>
                  <a:lnTo>
                    <a:pt x="293444" y="110867"/>
                  </a:lnTo>
                  <a:lnTo>
                    <a:pt x="253856" y="135554"/>
                  </a:lnTo>
                  <a:lnTo>
                    <a:pt x="216028" y="162657"/>
                  </a:lnTo>
                  <a:lnTo>
                    <a:pt x="179954" y="192158"/>
                  </a:lnTo>
                  <a:lnTo>
                    <a:pt x="145628" y="224042"/>
                  </a:lnTo>
                  <a:lnTo>
                    <a:pt x="113044" y="258293"/>
                  </a:lnTo>
                  <a:lnTo>
                    <a:pt x="82195" y="294893"/>
                  </a:lnTo>
                  <a:lnTo>
                    <a:pt x="53076" y="333829"/>
                  </a:lnTo>
                  <a:lnTo>
                    <a:pt x="25679" y="375082"/>
                  </a:lnTo>
                  <a:lnTo>
                    <a:pt x="0" y="41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877" y="1818367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48669" y="25610"/>
                  </a:moveTo>
                  <a:lnTo>
                    <a:pt x="16006" y="30099"/>
                  </a:lnTo>
                  <a:lnTo>
                    <a:pt x="2551" y="0"/>
                  </a:lnTo>
                  <a:lnTo>
                    <a:pt x="0" y="58922"/>
                  </a:lnTo>
                  <a:lnTo>
                    <a:pt x="48669" y="2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266884" y="2087720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418638"/>
                  </a:moveTo>
                  <a:lnTo>
                    <a:pt x="674258" y="416408"/>
                  </a:lnTo>
                  <a:lnTo>
                    <a:pt x="620366" y="411618"/>
                  </a:lnTo>
                  <a:lnTo>
                    <a:pt x="568283" y="404285"/>
                  </a:lnTo>
                  <a:lnTo>
                    <a:pt x="518004" y="394424"/>
                  </a:lnTo>
                  <a:lnTo>
                    <a:pt x="469522" y="382052"/>
                  </a:lnTo>
                  <a:lnTo>
                    <a:pt x="422831" y="367184"/>
                  </a:lnTo>
                  <a:lnTo>
                    <a:pt x="377925" y="349837"/>
                  </a:lnTo>
                  <a:lnTo>
                    <a:pt x="334798" y="330028"/>
                  </a:lnTo>
                  <a:lnTo>
                    <a:pt x="293444" y="307771"/>
                  </a:lnTo>
                  <a:lnTo>
                    <a:pt x="253856" y="283083"/>
                  </a:lnTo>
                  <a:lnTo>
                    <a:pt x="216028" y="255980"/>
                  </a:lnTo>
                  <a:lnTo>
                    <a:pt x="179954" y="226479"/>
                  </a:lnTo>
                  <a:lnTo>
                    <a:pt x="145628" y="194595"/>
                  </a:lnTo>
                  <a:lnTo>
                    <a:pt x="113044" y="160345"/>
                  </a:lnTo>
                  <a:lnTo>
                    <a:pt x="82195" y="123744"/>
                  </a:lnTo>
                  <a:lnTo>
                    <a:pt x="53076" y="84809"/>
                  </a:lnTo>
                  <a:lnTo>
                    <a:pt x="25679" y="43555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250877" y="2058896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2551" y="58922"/>
                  </a:moveTo>
                  <a:lnTo>
                    <a:pt x="16006" y="28823"/>
                  </a:lnTo>
                  <a:lnTo>
                    <a:pt x="48669" y="33312"/>
                  </a:lnTo>
                  <a:lnTo>
                    <a:pt x="0" y="0"/>
                  </a:lnTo>
                  <a:lnTo>
                    <a:pt x="2551" y="58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59671" y="1728484"/>
              <a:ext cx="106813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70100" y="5190934"/>
            <a:ext cx="2171385" cy="90768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47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3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157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01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3812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6693" y="3572012"/>
            <a:ext cx="1454307" cy="1027298"/>
          </a:xfrm>
          <a:prstGeom prst="rect">
            <a:avLst/>
          </a:prstGeom>
        </p:spPr>
        <p:txBody>
          <a:bodyPr vert="horz" wrap="square" lIns="0" tIns="158843" rIns="0" bIns="0" rtlCol="0">
            <a:spAutoFit/>
          </a:bodyPr>
          <a:lstStyle/>
          <a:p>
            <a:pPr marL="401605" defTabSz="2157876">
              <a:spcBef>
                <a:spcPts val="1251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024"/>
              </a:spcBef>
            </a:pP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153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5753" y="1623586"/>
            <a:ext cx="2440079" cy="1549080"/>
          </a:xfrm>
          <a:prstGeom prst="rect">
            <a:avLst/>
          </a:prstGeom>
        </p:spPr>
        <p:txBody>
          <a:bodyPr vert="horz" wrap="square" lIns="0" tIns="182819" rIns="0" bIns="0" rtlCol="0">
            <a:spAutoFit/>
          </a:bodyPr>
          <a:lstStyle/>
          <a:p>
            <a:pPr algn="ctr" defTabSz="2157876">
              <a:spcBef>
                <a:spcPts val="144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48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201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36" name="object 28"/>
          <p:cNvSpPr txBox="1"/>
          <p:nvPr/>
        </p:nvSpPr>
        <p:spPr>
          <a:xfrm>
            <a:off x="2121653" y="3500876"/>
            <a:ext cx="1251107" cy="416241"/>
          </a:xfrm>
          <a:prstGeom prst="rect">
            <a:avLst/>
          </a:prstGeom>
        </p:spPr>
        <p:txBody>
          <a:bodyPr vert="horz" wrap="square" lIns="0" tIns="46455" rIns="0" bIns="0" rtlCol="0">
            <a:spAutoFit/>
          </a:bodyPr>
          <a:lstStyle/>
          <a:p>
            <a:pPr marL="89911" defTabSz="2157876">
              <a:spcBef>
                <a:spcPts val="366"/>
              </a:spcBef>
            </a:pPr>
            <a:r>
              <a:rPr sz="2400" u="sng" spc="-12" dirty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i="1" u="sng" spc="201" dirty="0" smtClean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{}</a:t>
            </a:r>
            <a:r>
              <a:rPr lang="en-US" sz="2400" dirty="0" smtClean="0">
                <a:solidFill>
                  <a:prstClr val="black"/>
                </a:solidFill>
                <a:latin typeface="FreeSans"/>
                <a:cs typeface="FreeSans"/>
              </a:rPr>
              <a:t>    </a:t>
            </a:r>
            <a:r>
              <a:rPr sz="2000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71" baseline="-23809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40032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74" y="509906"/>
            <a:ext cx="270541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0670" y="2624608"/>
            <a:ext cx="2928767" cy="2551931"/>
            <a:chOff x="1096816" y="1324455"/>
            <a:chExt cx="1107440" cy="1287780"/>
          </a:xfrm>
        </p:grpSpPr>
        <p:sp>
          <p:nvSpPr>
            <p:cNvPr id="4" name="object 4"/>
            <p:cNvSpPr/>
            <p:nvPr/>
          </p:nvSpPr>
          <p:spPr>
            <a:xfrm>
              <a:off x="1101896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01896" y="1869522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6"/>
                  </a:lnTo>
                  <a:lnTo>
                    <a:pt x="98571" y="197142"/>
                  </a:lnTo>
                  <a:lnTo>
                    <a:pt x="136939" y="189396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01907" y="1329516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846" y="1324455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01907" y="2409529"/>
              <a:ext cx="197142" cy="19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96846" y="2404468"/>
              <a:ext cx="207264" cy="207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07575" y="4713686"/>
            <a:ext cx="166255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6286" y="4858112"/>
            <a:ext cx="179689" cy="29036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1700" spc="-47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61129" y="3694715"/>
            <a:ext cx="549144" cy="411480"/>
            <a:chOff x="2896863" y="1864461"/>
            <a:chExt cx="207645" cy="207645"/>
          </a:xfrm>
        </p:grpSpPr>
        <p:sp>
          <p:nvSpPr>
            <p:cNvPr id="13" name="object 13"/>
            <p:cNvSpPr/>
            <p:nvPr/>
          </p:nvSpPr>
          <p:spPr>
            <a:xfrm>
              <a:off x="2901924" y="18695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96863" y="18644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20423" y="3643584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61522" y="2823391"/>
            <a:ext cx="5348694" cy="2154293"/>
            <a:chOff x="1044200" y="1424767"/>
            <a:chExt cx="2022475" cy="1087120"/>
          </a:xfrm>
        </p:grpSpPr>
        <p:sp>
          <p:nvSpPr>
            <p:cNvPr id="17" name="object 17"/>
            <p:cNvSpPr/>
            <p:nvPr/>
          </p:nvSpPr>
          <p:spPr>
            <a:xfrm>
              <a:off x="1044200" y="19417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89331" y="1498638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952292" y="1481638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331" y="2021416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9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52292" y="2404683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189342" y="1481410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0"/>
                  </a:moveTo>
                  <a:lnTo>
                    <a:pt x="693557" y="41613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852300" y="1864676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27200" y="0"/>
                  </a:moveTo>
                  <a:lnTo>
                    <a:pt x="30599" y="32866"/>
                  </a:lnTo>
                  <a:lnTo>
                    <a:pt x="0" y="45331"/>
                  </a:lnTo>
                  <a:lnTo>
                    <a:pt x="58932" y="49866"/>
                  </a:lnTo>
                  <a:lnTo>
                    <a:pt x="2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189342" y="2038644"/>
              <a:ext cx="694055" cy="416559"/>
            </a:xfrm>
            <a:custGeom>
              <a:avLst/>
              <a:gdLst/>
              <a:ahLst/>
              <a:cxnLst/>
              <a:rect l="l" t="t" r="r" b="b"/>
              <a:pathLst>
                <a:path w="694055" h="416560">
                  <a:moveTo>
                    <a:pt x="0" y="416132"/>
                  </a:moveTo>
                  <a:lnTo>
                    <a:pt x="6935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852300" y="2021644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4">
                  <a:moveTo>
                    <a:pt x="0" y="4534"/>
                  </a:moveTo>
                  <a:lnTo>
                    <a:pt x="30599" y="17000"/>
                  </a:lnTo>
                  <a:lnTo>
                    <a:pt x="27200" y="49866"/>
                  </a:lnTo>
                  <a:lnTo>
                    <a:pt x="58932" y="0"/>
                  </a:lnTo>
                  <a:lnTo>
                    <a:pt x="0" y="4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66884" y="1429828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0"/>
                  </a:moveTo>
                  <a:lnTo>
                    <a:pt x="674258" y="2230"/>
                  </a:lnTo>
                  <a:lnTo>
                    <a:pt x="620366" y="7019"/>
                  </a:lnTo>
                  <a:lnTo>
                    <a:pt x="568283" y="14353"/>
                  </a:lnTo>
                  <a:lnTo>
                    <a:pt x="518004" y="24214"/>
                  </a:lnTo>
                  <a:lnTo>
                    <a:pt x="469522" y="36586"/>
                  </a:lnTo>
                  <a:lnTo>
                    <a:pt x="422831" y="51453"/>
                  </a:lnTo>
                  <a:lnTo>
                    <a:pt x="377925" y="68800"/>
                  </a:lnTo>
                  <a:lnTo>
                    <a:pt x="334798" y="88610"/>
                  </a:lnTo>
                  <a:lnTo>
                    <a:pt x="293444" y="110867"/>
                  </a:lnTo>
                  <a:lnTo>
                    <a:pt x="253856" y="135554"/>
                  </a:lnTo>
                  <a:lnTo>
                    <a:pt x="216028" y="162657"/>
                  </a:lnTo>
                  <a:lnTo>
                    <a:pt x="179954" y="192158"/>
                  </a:lnTo>
                  <a:lnTo>
                    <a:pt x="145628" y="224042"/>
                  </a:lnTo>
                  <a:lnTo>
                    <a:pt x="113044" y="258293"/>
                  </a:lnTo>
                  <a:lnTo>
                    <a:pt x="82195" y="294893"/>
                  </a:lnTo>
                  <a:lnTo>
                    <a:pt x="53076" y="333829"/>
                  </a:lnTo>
                  <a:lnTo>
                    <a:pt x="25679" y="375082"/>
                  </a:lnTo>
                  <a:lnTo>
                    <a:pt x="0" y="41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877" y="1818367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48669" y="25610"/>
                  </a:moveTo>
                  <a:lnTo>
                    <a:pt x="16006" y="30099"/>
                  </a:lnTo>
                  <a:lnTo>
                    <a:pt x="2551" y="0"/>
                  </a:lnTo>
                  <a:lnTo>
                    <a:pt x="0" y="58922"/>
                  </a:lnTo>
                  <a:lnTo>
                    <a:pt x="48669" y="2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266884" y="2087720"/>
              <a:ext cx="730250" cy="419100"/>
            </a:xfrm>
            <a:custGeom>
              <a:avLst/>
              <a:gdLst/>
              <a:ahLst/>
              <a:cxnLst/>
              <a:rect l="l" t="t" r="r" b="b"/>
              <a:pathLst>
                <a:path w="730250" h="419100">
                  <a:moveTo>
                    <a:pt x="729967" y="418638"/>
                  </a:moveTo>
                  <a:lnTo>
                    <a:pt x="674258" y="416408"/>
                  </a:lnTo>
                  <a:lnTo>
                    <a:pt x="620366" y="411618"/>
                  </a:lnTo>
                  <a:lnTo>
                    <a:pt x="568283" y="404285"/>
                  </a:lnTo>
                  <a:lnTo>
                    <a:pt x="518004" y="394424"/>
                  </a:lnTo>
                  <a:lnTo>
                    <a:pt x="469522" y="382052"/>
                  </a:lnTo>
                  <a:lnTo>
                    <a:pt x="422831" y="367184"/>
                  </a:lnTo>
                  <a:lnTo>
                    <a:pt x="377925" y="349837"/>
                  </a:lnTo>
                  <a:lnTo>
                    <a:pt x="334798" y="330028"/>
                  </a:lnTo>
                  <a:lnTo>
                    <a:pt x="293444" y="307771"/>
                  </a:lnTo>
                  <a:lnTo>
                    <a:pt x="253856" y="283083"/>
                  </a:lnTo>
                  <a:lnTo>
                    <a:pt x="216028" y="255980"/>
                  </a:lnTo>
                  <a:lnTo>
                    <a:pt x="179954" y="226479"/>
                  </a:lnTo>
                  <a:lnTo>
                    <a:pt x="145628" y="194595"/>
                  </a:lnTo>
                  <a:lnTo>
                    <a:pt x="113044" y="160345"/>
                  </a:lnTo>
                  <a:lnTo>
                    <a:pt x="82195" y="123744"/>
                  </a:lnTo>
                  <a:lnTo>
                    <a:pt x="53076" y="84809"/>
                  </a:lnTo>
                  <a:lnTo>
                    <a:pt x="25679" y="43555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250877" y="2058896"/>
              <a:ext cx="48895" cy="59055"/>
            </a:xfrm>
            <a:custGeom>
              <a:avLst/>
              <a:gdLst/>
              <a:ahLst/>
              <a:cxnLst/>
              <a:rect l="l" t="t" r="r" b="b"/>
              <a:pathLst>
                <a:path w="48894" h="59055">
                  <a:moveTo>
                    <a:pt x="2551" y="58922"/>
                  </a:moveTo>
                  <a:lnTo>
                    <a:pt x="16006" y="28823"/>
                  </a:lnTo>
                  <a:lnTo>
                    <a:pt x="48669" y="33312"/>
                  </a:lnTo>
                  <a:lnTo>
                    <a:pt x="0" y="0"/>
                  </a:lnTo>
                  <a:lnTo>
                    <a:pt x="2551" y="58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59671" y="1728484"/>
              <a:ext cx="106813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70100" y="5190934"/>
            <a:ext cx="2171385" cy="90768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47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3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157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01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623812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07643" y="3682014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5753" y="1623586"/>
            <a:ext cx="2440079" cy="1549080"/>
          </a:xfrm>
          <a:prstGeom prst="rect">
            <a:avLst/>
          </a:prstGeom>
        </p:spPr>
        <p:txBody>
          <a:bodyPr vert="horz" wrap="square" lIns="0" tIns="182819" rIns="0" bIns="0" rtlCol="0">
            <a:spAutoFit/>
          </a:bodyPr>
          <a:lstStyle/>
          <a:p>
            <a:pPr algn="ctr" defTabSz="2157876">
              <a:spcBef>
                <a:spcPts val="144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48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201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9919" y="3951128"/>
            <a:ext cx="2305732" cy="1105113"/>
          </a:xfrm>
          <a:prstGeom prst="rect">
            <a:avLst/>
          </a:prstGeom>
        </p:spPr>
        <p:txBody>
          <a:bodyPr vert="horz" wrap="square" lIns="0" tIns="197805" rIns="0" bIns="0" rtlCol="0">
            <a:spAutoFit/>
          </a:bodyPr>
          <a:lstStyle/>
          <a:p>
            <a:pPr algn="ctr" defTabSz="2157876">
              <a:spcBef>
                <a:spcPts val="1558"/>
              </a:spcBef>
            </a:pP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36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31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 </a:t>
            </a:r>
            <a:r>
              <a:rPr sz="2400" spc="-83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3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83" dirty="0">
                <a:solidFill>
                  <a:srgbClr val="FF0000"/>
                </a:solidFill>
                <a:latin typeface="FreeSans"/>
                <a:cs typeface="FreeSans"/>
              </a:rPr>
              <a:t>∧</a:t>
            </a:r>
            <a:r>
              <a:rPr sz="2400" i="1" spc="236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  <p:sp>
        <p:nvSpPr>
          <p:cNvPr id="38" name="object 28"/>
          <p:cNvSpPr txBox="1"/>
          <p:nvPr/>
        </p:nvSpPr>
        <p:spPr>
          <a:xfrm>
            <a:off x="2121653" y="3500876"/>
            <a:ext cx="1251107" cy="416241"/>
          </a:xfrm>
          <a:prstGeom prst="rect">
            <a:avLst/>
          </a:prstGeom>
        </p:spPr>
        <p:txBody>
          <a:bodyPr vert="horz" wrap="square" lIns="0" tIns="46455" rIns="0" bIns="0" rtlCol="0">
            <a:spAutoFit/>
          </a:bodyPr>
          <a:lstStyle/>
          <a:p>
            <a:pPr marL="89911" defTabSz="2157876">
              <a:spcBef>
                <a:spcPts val="366"/>
              </a:spcBef>
            </a:pPr>
            <a:r>
              <a:rPr sz="2400" u="sng" spc="-12" dirty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i="1" u="sng" spc="201" dirty="0" smtClean="0">
                <a:solidFill>
                  <a:srgbClr val="3333B2"/>
                </a:solidFill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{}</a:t>
            </a:r>
            <a:r>
              <a:rPr lang="en-US" sz="2400" dirty="0" smtClean="0">
                <a:solidFill>
                  <a:prstClr val="black"/>
                </a:solidFill>
                <a:latin typeface="FreeSans"/>
                <a:cs typeface="FreeSans"/>
              </a:rPr>
              <a:t>    </a:t>
            </a:r>
            <a:r>
              <a:rPr sz="2000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71" baseline="-23809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342209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5980" y="566480"/>
            <a:ext cx="3753322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prstClr val="black"/>
                </a:solidFill>
                <a:latin typeface="Georgia"/>
                <a:cs typeface="Georgia"/>
              </a:rPr>
              <a:t>X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47092" y="3798458"/>
            <a:ext cx="408079" cy="305779"/>
            <a:chOff x="1908430" y="1916813"/>
            <a:chExt cx="154305" cy="154305"/>
          </a:xfrm>
        </p:grpSpPr>
        <p:sp>
          <p:nvSpPr>
            <p:cNvPr id="4" name="object 4"/>
            <p:cNvSpPr/>
            <p:nvPr/>
          </p:nvSpPr>
          <p:spPr>
            <a:xfrm>
              <a:off x="1913492" y="1921874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08430" y="1916813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67967" y="3729481"/>
            <a:ext cx="166255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0519" y="3085049"/>
            <a:ext cx="1939636" cy="1732744"/>
            <a:chOff x="2049632" y="1556807"/>
            <a:chExt cx="733425" cy="874394"/>
          </a:xfrm>
        </p:grpSpPr>
        <p:sp>
          <p:nvSpPr>
            <p:cNvPr id="8" name="object 8"/>
            <p:cNvSpPr/>
            <p:nvPr/>
          </p:nvSpPr>
          <p:spPr>
            <a:xfrm>
              <a:off x="2633501" y="1561869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28440" y="155680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33501" y="192187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28440" y="191681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54693" y="168310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493" y="1668333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62554" y="199387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75805" y="196755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33501" y="2281879"/>
              <a:ext cx="144001" cy="1440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628440" y="227681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054693" y="2028475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77493" y="227214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246186521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1"/>
            <a:ext cx="11151942" cy="815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Algorithms for CTL</a:t>
            </a: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5980" y="566480"/>
            <a:ext cx="3753322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prstClr val="black"/>
                </a:solidFill>
                <a:latin typeface="Georgia"/>
                <a:cs typeface="Georgia"/>
              </a:rPr>
              <a:t>X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47092" y="3798458"/>
            <a:ext cx="408079" cy="305779"/>
            <a:chOff x="1908430" y="1916813"/>
            <a:chExt cx="154305" cy="154305"/>
          </a:xfrm>
        </p:grpSpPr>
        <p:sp>
          <p:nvSpPr>
            <p:cNvPr id="4" name="object 4"/>
            <p:cNvSpPr/>
            <p:nvPr/>
          </p:nvSpPr>
          <p:spPr>
            <a:xfrm>
              <a:off x="1913492" y="1921874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08430" y="1916813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67967" y="3729481"/>
            <a:ext cx="166255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0519" y="3085049"/>
            <a:ext cx="1939636" cy="1732744"/>
            <a:chOff x="2049632" y="1556807"/>
            <a:chExt cx="733425" cy="874394"/>
          </a:xfrm>
        </p:grpSpPr>
        <p:sp>
          <p:nvSpPr>
            <p:cNvPr id="8" name="object 8"/>
            <p:cNvSpPr/>
            <p:nvPr/>
          </p:nvSpPr>
          <p:spPr>
            <a:xfrm>
              <a:off x="2633501" y="1561869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28440" y="155680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33501" y="192187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28440" y="191681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54693" y="168310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493" y="1668333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62554" y="199387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75805" y="196755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33501" y="2281879"/>
              <a:ext cx="144001" cy="1440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628440" y="227681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054693" y="2028475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77493" y="227214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74334" y="3024175"/>
            <a:ext cx="314036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6294" y="1956263"/>
            <a:ext cx="629416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Suppose states satisfying </a:t>
            </a:r>
            <a:r>
              <a:rPr sz="2400" i="1" spc="177" dirty="0">
                <a:solidFill>
                  <a:prstClr val="black"/>
                </a:solidFill>
                <a:latin typeface="Arial"/>
                <a:cs typeface="Arial"/>
              </a:rPr>
              <a:t>φ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been</a:t>
            </a:r>
            <a:r>
              <a:rPr sz="2400" spc="-3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284348542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632" y="826796"/>
            <a:ext cx="5644913" cy="45963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28472" rIns="0" bIns="0" rtlCol="0">
            <a:spAutoFit/>
          </a:bodyPr>
          <a:lstStyle/>
          <a:p>
            <a:pPr marL="29971" algn="ctr">
              <a:spcBef>
                <a:spcPts val="224"/>
              </a:spcBef>
            </a:pPr>
            <a:r>
              <a:rPr spc="35" dirty="0">
                <a:solidFill>
                  <a:schemeClr val="bg1"/>
                </a:solidFill>
              </a:rPr>
              <a:t>Algorithm </a:t>
            </a:r>
            <a:r>
              <a:rPr dirty="0">
                <a:solidFill>
                  <a:schemeClr val="bg1"/>
                </a:solidFill>
              </a:rPr>
              <a:t>for </a:t>
            </a:r>
            <a:r>
              <a:rPr spc="-83" dirty="0">
                <a:solidFill>
                  <a:schemeClr val="bg1"/>
                </a:solidFill>
              </a:rPr>
              <a:t>E </a:t>
            </a:r>
            <a:r>
              <a:rPr spc="118" dirty="0">
                <a:solidFill>
                  <a:schemeClr val="bg1"/>
                </a:solidFill>
              </a:rPr>
              <a:t>X</a:t>
            </a:r>
            <a:r>
              <a:rPr spc="283" dirty="0">
                <a:solidFill>
                  <a:schemeClr val="bg1"/>
                </a:solidFill>
              </a:rPr>
              <a:t> </a:t>
            </a:r>
            <a:r>
              <a:rPr i="1" spc="212" dirty="0">
                <a:solidFill>
                  <a:schemeClr val="bg1"/>
                </a:solidFill>
                <a:latin typeface="Arial"/>
                <a:cs typeface="Arial"/>
              </a:rPr>
              <a:t>φ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5537" y="1925693"/>
            <a:ext cx="2312447" cy="1732744"/>
            <a:chOff x="1908430" y="1556807"/>
            <a:chExt cx="874394" cy="874394"/>
          </a:xfrm>
        </p:grpSpPr>
        <p:sp>
          <p:nvSpPr>
            <p:cNvPr id="4" name="object 4"/>
            <p:cNvSpPr/>
            <p:nvPr/>
          </p:nvSpPr>
          <p:spPr>
            <a:xfrm>
              <a:off x="1913492" y="1921874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08430" y="1916813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33501" y="1561869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28440" y="155680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33501" y="192187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28440" y="191681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54693" y="168310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77493" y="1668333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62554" y="199387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75805" y="196755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633501" y="2281879"/>
              <a:ext cx="144001" cy="1440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28440" y="227681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54693" y="2028475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77493" y="227214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58548" y="2570124"/>
            <a:ext cx="962261" cy="101107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algn="ctr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9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srgbClr val="FF0000"/>
                </a:solidFill>
                <a:latin typeface="Georgia"/>
                <a:cs typeface="Georgia"/>
              </a:rPr>
              <a:t>X</a:t>
            </a:r>
            <a:r>
              <a:rPr sz="2400" spc="2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783" y="1864819"/>
            <a:ext cx="314036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0172" y="1354888"/>
            <a:ext cx="629416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Suppose states satisfying </a:t>
            </a:r>
            <a:r>
              <a:rPr sz="2400" i="1" spc="177" dirty="0">
                <a:solidFill>
                  <a:prstClr val="black"/>
                </a:solidFill>
                <a:latin typeface="Arial"/>
                <a:cs typeface="Arial"/>
              </a:rPr>
              <a:t>φ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been</a:t>
            </a:r>
            <a:r>
              <a:rPr sz="2400" spc="-3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9632" y="3936779"/>
            <a:ext cx="5426458" cy="767414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algn="ctr" defTabSz="2157876">
              <a:spcBef>
                <a:spcPts val="224"/>
              </a:spcBef>
            </a:pP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b="1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400" b="1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i="1" spc="-23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400" spc="94" dirty="0">
                <a:solidFill>
                  <a:prstClr val="black"/>
                </a:solidFill>
                <a:latin typeface="Georgia"/>
                <a:cs typeface="Georgia"/>
              </a:rPr>
              <a:t>X </a:t>
            </a:r>
            <a:r>
              <a:rPr sz="2400" i="1" spc="177" dirty="0">
                <a:solidFill>
                  <a:prstClr val="black"/>
                </a:solidFill>
                <a:latin typeface="Arial"/>
                <a:cs typeface="Arial"/>
              </a:rPr>
              <a:t>φ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35" dirty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400" spc="-59" dirty="0">
                <a:solidFill>
                  <a:prstClr val="black"/>
                </a:solidFill>
                <a:latin typeface="Georgia"/>
                <a:cs typeface="Georgia"/>
              </a:rPr>
              <a:t>exists </a:t>
            </a:r>
            <a:r>
              <a:rPr sz="2400" spc="-106" dirty="0">
                <a:solidFill>
                  <a:prstClr val="black"/>
                </a:solidFill>
                <a:latin typeface="Georgia"/>
                <a:cs typeface="Georgia"/>
              </a:rPr>
              <a:t>a </a:t>
            </a:r>
            <a:r>
              <a:rPr sz="2400" spc="-83" dirty="0">
                <a:solidFill>
                  <a:prstClr val="black"/>
                </a:solidFill>
                <a:latin typeface="Georgia"/>
                <a:cs typeface="Georgia"/>
              </a:rPr>
              <a:t>successor </a:t>
            </a:r>
            <a:r>
              <a:rPr sz="2400" spc="35" dirty="0">
                <a:solidFill>
                  <a:prstClr val="black"/>
                </a:solidFill>
                <a:latin typeface="Times New Roman"/>
                <a:cs typeface="Times New Roman"/>
              </a:rPr>
              <a:t>which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177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164007933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5166424"/>
            <a:ext cx="11151942" cy="8151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lang="en-US" sz="4800" spc="15" dirty="0">
                <a:solidFill>
                  <a:srgbClr val="3333B2"/>
                </a:solidFill>
                <a:latin typeface="Georgia"/>
                <a:cs typeface="Georgia"/>
              </a:rPr>
              <a:t>Part</a:t>
            </a:r>
            <a:r>
              <a:rPr lang="en-US" sz="4800" spc="4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lang="en-US" sz="4800" spc="45" dirty="0" smtClean="0">
                <a:solidFill>
                  <a:srgbClr val="3333B2"/>
                </a:solidFill>
                <a:latin typeface="Georgia"/>
                <a:cs typeface="Georgia"/>
              </a:rPr>
              <a:t>2</a:t>
            </a:r>
            <a:r>
              <a:rPr lang="en-US" sz="4800" spc="45" dirty="0" smtClean="0">
                <a:solidFill>
                  <a:srgbClr val="3333B2"/>
                </a:solidFill>
                <a:latin typeface="Times New Roman"/>
                <a:cs typeface="Times New Roman"/>
              </a:rPr>
              <a:t>:</a:t>
            </a:r>
            <a:r>
              <a:rPr lang="en-US" sz="4800" dirty="0">
                <a:latin typeface="Times New Roman"/>
                <a:cs typeface="Times New Roman"/>
              </a:rPr>
              <a:t/>
            </a:r>
            <a:br>
              <a:rPr lang="en-US" sz="4800" dirty="0">
                <a:latin typeface="Times New Roman"/>
                <a:cs typeface="Times New Roman"/>
              </a:rPr>
            </a:br>
            <a:r>
              <a:rPr lang="en-US" sz="6000" spc="40" dirty="0">
                <a:latin typeface="Georgia"/>
                <a:cs typeface="Georgia"/>
              </a:rPr>
              <a:t>Algorithm </a:t>
            </a:r>
            <a:r>
              <a:rPr lang="en-US" sz="6000" spc="10" dirty="0">
                <a:latin typeface="Georgia"/>
                <a:cs typeface="Georgia"/>
              </a:rPr>
              <a:t>for </a:t>
            </a:r>
            <a:r>
              <a:rPr lang="en-US" sz="6000" spc="-35" dirty="0">
                <a:latin typeface="Georgia"/>
                <a:cs typeface="Georgia"/>
              </a:rPr>
              <a:t>E</a:t>
            </a:r>
            <a:r>
              <a:rPr lang="en-US" sz="6000" spc="70" dirty="0">
                <a:latin typeface="Georgia"/>
                <a:cs typeface="Georgia"/>
              </a:rPr>
              <a:t> </a:t>
            </a:r>
            <a:r>
              <a:rPr lang="en-US" sz="6000" spc="90" dirty="0" smtClean="0">
                <a:latin typeface="Georgia"/>
                <a:cs typeface="Georgia"/>
              </a:rPr>
              <a:t>U</a:t>
            </a:r>
            <a:endParaRPr lang="en-US" sz="6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599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958" y="677191"/>
            <a:ext cx="196818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</a:t>
            </a:r>
            <a:r>
              <a:rPr sz="2800" spc="-59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5008" y="3023131"/>
            <a:ext cx="549144" cy="411480"/>
            <a:chOff x="1480362" y="152556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485423" y="15306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0362" y="152556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439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164" y="3023131"/>
            <a:ext cx="549144" cy="411480"/>
            <a:chOff x="2200371" y="152556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205432" y="153062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0371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659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3328" y="3023131"/>
            <a:ext cx="549144" cy="411480"/>
            <a:chOff x="2920383" y="15255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25444" y="153062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83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76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9164" y="4449940"/>
            <a:ext cx="2453514" cy="411480"/>
            <a:chOff x="2200371" y="2245570"/>
            <a:chExt cx="927735" cy="207645"/>
          </a:xfrm>
        </p:grpSpPr>
        <p:sp>
          <p:nvSpPr>
            <p:cNvPr id="16" name="object 16"/>
            <p:cNvSpPr/>
            <p:nvPr/>
          </p:nvSpPr>
          <p:spPr>
            <a:xfrm>
              <a:off x="2925444" y="225063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920384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205432" y="225063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00371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78659" y="4398793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17825" y="3147610"/>
            <a:ext cx="5014506" cy="1983157"/>
            <a:chOff x="1367990" y="1588377"/>
            <a:chExt cx="1896110" cy="1000760"/>
          </a:xfrm>
        </p:grpSpPr>
        <p:sp>
          <p:nvSpPr>
            <p:cNvPr id="22" name="object 22"/>
            <p:cNvSpPr/>
            <p:nvPr/>
          </p:nvSpPr>
          <p:spPr>
            <a:xfrm>
              <a:off x="1687627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14773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07635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86774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024009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692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304003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277686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407635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86774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485423" y="225063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80362" y="224557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83994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57677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687627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14773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119253" y="1588377"/>
              <a:ext cx="144368" cy="106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238008" y="2444438"/>
              <a:ext cx="106811" cy="14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67990" y="162919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09">
                  <a:moveTo>
                    <a:pt x="0" y="0"/>
                  </a:moveTo>
                  <a:lnTo>
                    <a:pt x="794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427728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119253" y="2308386"/>
              <a:ext cx="144368" cy="106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06146" y="4231061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556840" y="6641245"/>
            <a:ext cx="520595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89911">
              <a:spcBef>
                <a:spcPts val="165"/>
              </a:spcBef>
            </a:pPr>
            <a:r>
              <a:rPr spc="-35" dirty="0"/>
              <a:t>9</a:t>
            </a:r>
            <a:r>
              <a:rPr i="1" spc="24" dirty="0">
                <a:latin typeface="Verdana"/>
                <a:cs typeface="Verdana"/>
              </a:rPr>
              <a:t>/</a:t>
            </a:r>
            <a:r>
              <a:rPr spc="-35" dirty="0"/>
              <a:t>16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80474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08877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4902" y="4865264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3112" y="4233199"/>
            <a:ext cx="769137" cy="1159511"/>
          </a:xfrm>
          <a:prstGeom prst="rect">
            <a:avLst/>
          </a:prstGeom>
        </p:spPr>
        <p:txBody>
          <a:bodyPr vert="horz" wrap="square" lIns="0" tIns="226277" rIns="0" bIns="0" rtlCol="0">
            <a:spAutoFit/>
          </a:bodyPr>
          <a:lstStyle/>
          <a:p>
            <a:pPr algn="ctr" defTabSz="2157876">
              <a:spcBef>
                <a:spcPts val="1782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3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1301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6435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958" y="677191"/>
            <a:ext cx="196818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</a:t>
            </a:r>
            <a:r>
              <a:rPr sz="2800" spc="-59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5008" y="3023131"/>
            <a:ext cx="549144" cy="411480"/>
            <a:chOff x="1480362" y="152556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485423" y="15306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0362" y="152556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439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164" y="3023131"/>
            <a:ext cx="549144" cy="411480"/>
            <a:chOff x="2200371" y="152556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205432" y="153062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0371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659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3328" y="3023131"/>
            <a:ext cx="549144" cy="411480"/>
            <a:chOff x="2920383" y="15255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25444" y="153062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83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76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7825" y="3147610"/>
            <a:ext cx="5014506" cy="1983157"/>
            <a:chOff x="1367990" y="1588377"/>
            <a:chExt cx="1896110" cy="1000760"/>
          </a:xfrm>
        </p:grpSpPr>
        <p:sp>
          <p:nvSpPr>
            <p:cNvPr id="16" name="object 16"/>
            <p:cNvSpPr/>
            <p:nvPr/>
          </p:nvSpPr>
          <p:spPr>
            <a:xfrm>
              <a:off x="1687627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4773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07635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86774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25444" y="225063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20383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24009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97692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432" y="225063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00371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04003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77686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407635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6774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423" y="225063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80362" y="224557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994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57677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87627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4773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53" y="1588377"/>
              <a:ext cx="144368" cy="106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008" y="2444438"/>
              <a:ext cx="106811" cy="14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67990" y="162919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09">
                  <a:moveTo>
                    <a:pt x="0" y="0"/>
                  </a:moveTo>
                  <a:lnTo>
                    <a:pt x="794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27728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53" y="2308386"/>
              <a:ext cx="144368" cy="106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0474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73317" y="4409575"/>
            <a:ext cx="431590" cy="958980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89911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45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18926" y="4409577"/>
            <a:ext cx="1340112" cy="1546321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487" algn="ctr" defTabSz="2157876">
              <a:spcBef>
                <a:spcPts val="1546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758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5208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08877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301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040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958" y="677191"/>
            <a:ext cx="196818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</a:t>
            </a:r>
            <a:r>
              <a:rPr sz="2800" spc="-59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5008" y="3023131"/>
            <a:ext cx="549144" cy="411480"/>
            <a:chOff x="1480362" y="152556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485423" y="15306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0362" y="152556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439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164" y="3023131"/>
            <a:ext cx="549144" cy="411480"/>
            <a:chOff x="2200371" y="152556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205432" y="153062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0371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659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3328" y="3023131"/>
            <a:ext cx="549144" cy="411480"/>
            <a:chOff x="2920383" y="15255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25444" y="153062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83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76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7825" y="3147610"/>
            <a:ext cx="5014506" cy="1983157"/>
            <a:chOff x="1367990" y="1588377"/>
            <a:chExt cx="1896110" cy="1000760"/>
          </a:xfrm>
        </p:grpSpPr>
        <p:sp>
          <p:nvSpPr>
            <p:cNvPr id="16" name="object 16"/>
            <p:cNvSpPr/>
            <p:nvPr/>
          </p:nvSpPr>
          <p:spPr>
            <a:xfrm>
              <a:off x="1687627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4773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07635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86774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25444" y="225063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20383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24009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97692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432" y="225063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00371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04003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77686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407635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6774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423" y="225063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80362" y="224557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994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57677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87627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4773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53" y="1588377"/>
              <a:ext cx="144368" cy="106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008" y="2444438"/>
              <a:ext cx="106811" cy="14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67990" y="162919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09">
                  <a:moveTo>
                    <a:pt x="0" y="0"/>
                  </a:moveTo>
                  <a:lnTo>
                    <a:pt x="794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27728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53" y="2308386"/>
              <a:ext cx="144368" cy="106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0474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3317" y="4409575"/>
            <a:ext cx="431590" cy="958980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89911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45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49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5208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8029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18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24389" y="5364715"/>
            <a:ext cx="3435927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  <a:tabLst>
                <a:tab pos="1898632" algn="l"/>
              </a:tabLst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600" spc="-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08877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301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51752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0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3146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958" y="677191"/>
            <a:ext cx="196818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</a:t>
            </a:r>
            <a:r>
              <a:rPr sz="2800" spc="-59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5008" y="3023131"/>
            <a:ext cx="549144" cy="411480"/>
            <a:chOff x="1480362" y="152556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485423" y="15306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0362" y="152556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439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164" y="3023131"/>
            <a:ext cx="549144" cy="411480"/>
            <a:chOff x="2200371" y="152556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205432" y="153062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0371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659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3328" y="3023131"/>
            <a:ext cx="549144" cy="411480"/>
            <a:chOff x="2920383" y="15255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25444" y="153062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83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76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7825" y="3147610"/>
            <a:ext cx="5014506" cy="1983157"/>
            <a:chOff x="1367990" y="1588377"/>
            <a:chExt cx="1896110" cy="1000760"/>
          </a:xfrm>
        </p:grpSpPr>
        <p:sp>
          <p:nvSpPr>
            <p:cNvPr id="16" name="object 16"/>
            <p:cNvSpPr/>
            <p:nvPr/>
          </p:nvSpPr>
          <p:spPr>
            <a:xfrm>
              <a:off x="1687627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4773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07635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86774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25444" y="225063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20383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24009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97692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432" y="225063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00371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04003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77686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407635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6774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423" y="225063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80362" y="224557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994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57677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87627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4773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53" y="1588377"/>
              <a:ext cx="144368" cy="106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008" y="2444438"/>
              <a:ext cx="106811" cy="14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67990" y="162919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09">
                  <a:moveTo>
                    <a:pt x="0" y="0"/>
                  </a:moveTo>
                  <a:lnTo>
                    <a:pt x="794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27728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53" y="2308386"/>
              <a:ext cx="144368" cy="106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0474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73317" y="4409575"/>
            <a:ext cx="431590" cy="958980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89911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45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49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208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8029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18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24389" y="5364715"/>
            <a:ext cx="3435927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  <a:tabLst>
                <a:tab pos="1898632" algn="l"/>
              </a:tabLst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600" spc="-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08877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301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51752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0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7618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0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12997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958" y="677191"/>
            <a:ext cx="196818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</a:t>
            </a:r>
            <a:r>
              <a:rPr sz="2800" spc="-59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5008" y="3023131"/>
            <a:ext cx="549144" cy="411480"/>
            <a:chOff x="1480362" y="152556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485423" y="153062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0362" y="152556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439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164" y="3023131"/>
            <a:ext cx="549144" cy="411480"/>
            <a:chOff x="2200371" y="152556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205432" y="153062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0371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659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3328" y="3023131"/>
            <a:ext cx="549144" cy="411480"/>
            <a:chOff x="2920383" y="152556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925444" y="153062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83" y="152556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760" y="297202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7825" y="3147610"/>
            <a:ext cx="5014506" cy="1983157"/>
            <a:chOff x="1367990" y="1588377"/>
            <a:chExt cx="1896110" cy="1000760"/>
          </a:xfrm>
        </p:grpSpPr>
        <p:sp>
          <p:nvSpPr>
            <p:cNvPr id="16" name="object 16"/>
            <p:cNvSpPr/>
            <p:nvPr/>
          </p:nvSpPr>
          <p:spPr>
            <a:xfrm>
              <a:off x="1687627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4773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07635" y="1629194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867746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25444" y="225063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20383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24009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97692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432" y="225063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00371" y="2245570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04003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77686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407635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6774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423" y="225063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80362" y="224557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994" y="173282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57677" y="219293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87627" y="234920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47736" y="232288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53" y="1588377"/>
              <a:ext cx="144368" cy="106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008" y="2444438"/>
              <a:ext cx="106811" cy="14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67990" y="162919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09">
                  <a:moveTo>
                    <a:pt x="0" y="0"/>
                  </a:moveTo>
                  <a:lnTo>
                    <a:pt x="794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27728" y="160287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53" y="2308386"/>
              <a:ext cx="144368" cy="106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0474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73317" y="4409575"/>
            <a:ext cx="431590" cy="958980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89911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45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49833" y="4409575"/>
            <a:ext cx="278770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7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5208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0290" y="4876046"/>
            <a:ext cx="634787" cy="384464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18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24389" y="5364715"/>
            <a:ext cx="3435927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  <a:tabLst>
                <a:tab pos="1898632" algn="l"/>
              </a:tabLst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600" spc="-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08877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3012" y="258239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51752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0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7618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0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43483" y="2073066"/>
            <a:ext cx="147446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83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23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47287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997" y="277561"/>
            <a:ext cx="2681901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24" dirty="0">
                <a:solidFill>
                  <a:srgbClr val="3333B2"/>
                </a:solidFill>
                <a:latin typeface="FreeSans"/>
                <a:cs typeface="FreeSans"/>
              </a:rPr>
              <a:t>¬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 </a:t>
            </a:r>
            <a:r>
              <a:rPr sz="2800" i="1" spc="165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spc="-47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3720" y="3572199"/>
            <a:ext cx="549144" cy="411480"/>
            <a:chOff x="814374" y="1802637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819435" y="1807698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374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0576" y="3521096"/>
            <a:ext cx="96562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u="sng" spc="-28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876" y="2502095"/>
            <a:ext cx="549144" cy="411480"/>
            <a:chOff x="1534383" y="126263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539444" y="126769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34383" y="126263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7334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4122" y="2502095"/>
            <a:ext cx="549144" cy="411480"/>
            <a:chOff x="2614402" y="126263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619463" y="126769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402" y="1262631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520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18257" y="3572199"/>
            <a:ext cx="549144" cy="411480"/>
            <a:chOff x="3334403" y="1802637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339464" y="1807698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3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77522" y="352109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14520" y="2655306"/>
            <a:ext cx="6873534" cy="2398412"/>
            <a:chOff x="761740" y="1339946"/>
            <a:chExt cx="2599055" cy="1210310"/>
          </a:xfrm>
        </p:grpSpPr>
        <p:sp>
          <p:nvSpPr>
            <p:cNvPr id="20" name="object 20"/>
            <p:cNvSpPr/>
            <p:nvPr/>
          </p:nvSpPr>
          <p:spPr>
            <a:xfrm>
              <a:off x="1000912" y="1448181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0" y="395905"/>
                  </a:moveTo>
                  <a:lnTo>
                    <a:pt x="5278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97212" y="1428443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0" y="10526"/>
                  </a:moveTo>
                  <a:lnTo>
                    <a:pt x="31580" y="19737"/>
                  </a:lnTo>
                  <a:lnTo>
                    <a:pt x="31580" y="52633"/>
                  </a:lnTo>
                  <a:lnTo>
                    <a:pt x="57897" y="0"/>
                  </a:lnTo>
                  <a:lnTo>
                    <a:pt x="0" y="10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647" y="1366263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61765" y="13399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00934" y="1428446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0" y="0"/>
                  </a:moveTo>
                  <a:lnTo>
                    <a:pt x="527875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97229" y="1791456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20" h="52705">
                  <a:moveTo>
                    <a:pt x="31580" y="0"/>
                  </a:moveTo>
                  <a:lnTo>
                    <a:pt x="31580" y="32896"/>
                  </a:lnTo>
                  <a:lnTo>
                    <a:pt x="0" y="42107"/>
                  </a:lnTo>
                  <a:lnTo>
                    <a:pt x="57897" y="52633"/>
                  </a:lnTo>
                  <a:lnTo>
                    <a:pt x="31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463" y="2347705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14402" y="2342644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27248" y="1968453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527888" y="0"/>
                  </a:moveTo>
                  <a:lnTo>
                    <a:pt x="0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00931" y="2331462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57897" y="42107"/>
                  </a:moveTo>
                  <a:lnTo>
                    <a:pt x="26317" y="32896"/>
                  </a:lnTo>
                  <a:lnTo>
                    <a:pt x="26317" y="0"/>
                  </a:lnTo>
                  <a:lnTo>
                    <a:pt x="0" y="52633"/>
                  </a:lnTo>
                  <a:lnTo>
                    <a:pt x="57897" y="4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39444" y="2347705"/>
              <a:ext cx="197142" cy="1971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34383" y="2342644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774544" y="244627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741648" y="241995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27229" y="1988187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527880" y="39590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61733" y="1879955"/>
              <a:ext cx="297180" cy="141605"/>
            </a:xfrm>
            <a:custGeom>
              <a:avLst/>
              <a:gdLst/>
              <a:ahLst/>
              <a:cxnLst/>
              <a:rect l="l" t="t" r="r" b="b"/>
              <a:pathLst>
                <a:path w="297180" h="14160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297180" h="141605">
                  <a:moveTo>
                    <a:pt x="297065" y="99021"/>
                  </a:moveTo>
                  <a:lnTo>
                    <a:pt x="239179" y="88506"/>
                  </a:lnTo>
                  <a:lnTo>
                    <a:pt x="265493" y="141135"/>
                  </a:lnTo>
                  <a:lnTo>
                    <a:pt x="265493" y="108242"/>
                  </a:lnTo>
                  <a:lnTo>
                    <a:pt x="297065" y="9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3552" y="3131464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4732" y="4601953"/>
            <a:ext cx="634787" cy="94615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181323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46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70952" y="4601953"/>
            <a:ext cx="634787" cy="94615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181323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46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18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687" y="206138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72312" y="2063526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74437" y="355950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1027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997" y="277561"/>
            <a:ext cx="2681901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24" dirty="0">
                <a:solidFill>
                  <a:srgbClr val="3333B2"/>
                </a:solidFill>
                <a:latin typeface="FreeSans"/>
                <a:cs typeface="FreeSans"/>
              </a:rPr>
              <a:t>¬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 </a:t>
            </a:r>
            <a:r>
              <a:rPr sz="2800" i="1" spc="165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spc="-47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3720" y="3572199"/>
            <a:ext cx="549144" cy="411480"/>
            <a:chOff x="814374" y="1802637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819435" y="1807698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374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0576" y="3521096"/>
            <a:ext cx="96562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u="sng" spc="-28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876" y="2502095"/>
            <a:ext cx="549144" cy="411480"/>
            <a:chOff x="1534383" y="126263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539444" y="126769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34383" y="126263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7334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4122" y="2502095"/>
            <a:ext cx="549144" cy="411480"/>
            <a:chOff x="2614402" y="126263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619463" y="126769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402" y="1262631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520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18257" y="3572199"/>
            <a:ext cx="549144" cy="411480"/>
            <a:chOff x="3334403" y="1802637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339464" y="1807698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3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77522" y="352109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14520" y="2655306"/>
            <a:ext cx="6873534" cy="2398412"/>
            <a:chOff x="761740" y="1339946"/>
            <a:chExt cx="2599055" cy="1210310"/>
          </a:xfrm>
        </p:grpSpPr>
        <p:sp>
          <p:nvSpPr>
            <p:cNvPr id="20" name="object 20"/>
            <p:cNvSpPr/>
            <p:nvPr/>
          </p:nvSpPr>
          <p:spPr>
            <a:xfrm>
              <a:off x="1000912" y="1448181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0" y="395905"/>
                  </a:moveTo>
                  <a:lnTo>
                    <a:pt x="5278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97212" y="1428443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0" y="10526"/>
                  </a:moveTo>
                  <a:lnTo>
                    <a:pt x="31580" y="19737"/>
                  </a:lnTo>
                  <a:lnTo>
                    <a:pt x="31580" y="52633"/>
                  </a:lnTo>
                  <a:lnTo>
                    <a:pt x="57897" y="0"/>
                  </a:lnTo>
                  <a:lnTo>
                    <a:pt x="0" y="10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647" y="1366263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61765" y="13399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00934" y="1428446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0" y="0"/>
                  </a:moveTo>
                  <a:lnTo>
                    <a:pt x="527875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97229" y="1791456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20" h="52705">
                  <a:moveTo>
                    <a:pt x="31580" y="0"/>
                  </a:moveTo>
                  <a:lnTo>
                    <a:pt x="31580" y="32896"/>
                  </a:lnTo>
                  <a:lnTo>
                    <a:pt x="0" y="42107"/>
                  </a:lnTo>
                  <a:lnTo>
                    <a:pt x="57897" y="52633"/>
                  </a:lnTo>
                  <a:lnTo>
                    <a:pt x="31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463" y="2347705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14402" y="2342644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27248" y="1968453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527888" y="0"/>
                  </a:moveTo>
                  <a:lnTo>
                    <a:pt x="0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00931" y="2331462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57897" y="42107"/>
                  </a:moveTo>
                  <a:lnTo>
                    <a:pt x="26317" y="32896"/>
                  </a:lnTo>
                  <a:lnTo>
                    <a:pt x="26317" y="0"/>
                  </a:lnTo>
                  <a:lnTo>
                    <a:pt x="0" y="52633"/>
                  </a:lnTo>
                  <a:lnTo>
                    <a:pt x="57897" y="4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39444" y="2347705"/>
              <a:ext cx="197142" cy="1971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34383" y="2342644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774544" y="244627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741648" y="241995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27229" y="1988187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527880" y="39590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61733" y="1879955"/>
              <a:ext cx="297180" cy="141605"/>
            </a:xfrm>
            <a:custGeom>
              <a:avLst/>
              <a:gdLst/>
              <a:ahLst/>
              <a:cxnLst/>
              <a:rect l="l" t="t" r="r" b="b"/>
              <a:pathLst>
                <a:path w="297180" h="14160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297180" h="141605">
                  <a:moveTo>
                    <a:pt x="297065" y="99021"/>
                  </a:moveTo>
                  <a:lnTo>
                    <a:pt x="239179" y="88506"/>
                  </a:lnTo>
                  <a:lnTo>
                    <a:pt x="265493" y="141135"/>
                  </a:lnTo>
                  <a:lnTo>
                    <a:pt x="265493" y="108242"/>
                  </a:lnTo>
                  <a:lnTo>
                    <a:pt x="297065" y="9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3552" y="2520134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14732" y="4601951"/>
            <a:ext cx="634787" cy="1430905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181323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46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06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58443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0952" y="4601951"/>
            <a:ext cx="634787" cy="1430905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181323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546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18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87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58443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687" y="206138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72312" y="2063526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74437" y="2948175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81007" y="1605259"/>
            <a:ext cx="68516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23896" y="1605259"/>
            <a:ext cx="1313243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2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36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1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879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8" y="1323196"/>
            <a:ext cx="62769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Tree Logic (CTL)</a:t>
            </a:r>
          </a:p>
        </p:txBody>
      </p:sp>
    </p:spTree>
    <p:extLst>
      <p:ext uri="{BB962C8B-B14F-4D97-AF65-F5344CB8AC3E}">
        <p14:creationId xmlns:p14="http://schemas.microsoft.com/office/powerpoint/2010/main" val="294237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997" y="277562"/>
            <a:ext cx="3496383" cy="199339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24" dirty="0">
                <a:solidFill>
                  <a:srgbClr val="3333B2"/>
                </a:solidFill>
                <a:latin typeface="FreeSans"/>
                <a:cs typeface="FreeSans"/>
              </a:rPr>
              <a:t>¬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 </a:t>
            </a:r>
            <a:r>
              <a:rPr sz="2800" i="1" spc="165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spc="-378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25793" algn="ctr" defTabSz="2157876">
              <a:spcBef>
                <a:spcPts val="5273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0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10808" algn="ctr" defTabSz="2157876">
              <a:spcBef>
                <a:spcPts val="944"/>
              </a:spcBef>
            </a:pPr>
            <a:r>
              <a:rPr sz="2400" i="1" spc="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2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1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3720" y="3572199"/>
            <a:ext cx="549144" cy="411480"/>
            <a:chOff x="814374" y="1802637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819435" y="1807698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374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0576" y="3521096"/>
            <a:ext cx="96562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u="sng" spc="-28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876" y="2502095"/>
            <a:ext cx="549144" cy="411480"/>
            <a:chOff x="1534383" y="126263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539444" y="126769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34383" y="126263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7334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4122" y="2502095"/>
            <a:ext cx="549144" cy="411480"/>
            <a:chOff x="2614402" y="126263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619463" y="126769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402" y="1262631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520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18257" y="3572199"/>
            <a:ext cx="549144" cy="411480"/>
            <a:chOff x="3334403" y="1802637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339464" y="1807698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3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77522" y="352109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14520" y="2655306"/>
            <a:ext cx="6873534" cy="2398412"/>
            <a:chOff x="761740" y="1339946"/>
            <a:chExt cx="2599055" cy="1210310"/>
          </a:xfrm>
        </p:grpSpPr>
        <p:sp>
          <p:nvSpPr>
            <p:cNvPr id="20" name="object 20"/>
            <p:cNvSpPr/>
            <p:nvPr/>
          </p:nvSpPr>
          <p:spPr>
            <a:xfrm>
              <a:off x="1000912" y="1448181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0" y="395905"/>
                  </a:moveTo>
                  <a:lnTo>
                    <a:pt x="5278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97212" y="1428443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0" y="10526"/>
                  </a:moveTo>
                  <a:lnTo>
                    <a:pt x="31580" y="19737"/>
                  </a:lnTo>
                  <a:lnTo>
                    <a:pt x="31580" y="52633"/>
                  </a:lnTo>
                  <a:lnTo>
                    <a:pt x="57897" y="0"/>
                  </a:lnTo>
                  <a:lnTo>
                    <a:pt x="0" y="10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647" y="1366263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61765" y="13399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00934" y="1428446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0" y="0"/>
                  </a:moveTo>
                  <a:lnTo>
                    <a:pt x="527875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97229" y="1791456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20" h="52705">
                  <a:moveTo>
                    <a:pt x="31580" y="0"/>
                  </a:moveTo>
                  <a:lnTo>
                    <a:pt x="31580" y="32896"/>
                  </a:lnTo>
                  <a:lnTo>
                    <a:pt x="0" y="42107"/>
                  </a:lnTo>
                  <a:lnTo>
                    <a:pt x="57897" y="52633"/>
                  </a:lnTo>
                  <a:lnTo>
                    <a:pt x="31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463" y="2347705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14402" y="2342644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27248" y="1968453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527888" y="0"/>
                  </a:moveTo>
                  <a:lnTo>
                    <a:pt x="0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00931" y="2331462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57897" y="42107"/>
                  </a:moveTo>
                  <a:lnTo>
                    <a:pt x="26317" y="32896"/>
                  </a:lnTo>
                  <a:lnTo>
                    <a:pt x="26317" y="0"/>
                  </a:lnTo>
                  <a:lnTo>
                    <a:pt x="0" y="52633"/>
                  </a:lnTo>
                  <a:lnTo>
                    <a:pt x="57897" y="4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39444" y="2347705"/>
              <a:ext cx="197142" cy="1971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34383" y="2342644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774544" y="244627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741648" y="241995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27229" y="1988187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527880" y="39590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61733" y="1879955"/>
              <a:ext cx="297180" cy="141605"/>
            </a:xfrm>
            <a:custGeom>
              <a:avLst/>
              <a:gdLst/>
              <a:ahLst/>
              <a:cxnLst/>
              <a:rect l="l" t="t" r="r" b="b"/>
              <a:pathLst>
                <a:path w="297180" h="14160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297180" h="141605">
                  <a:moveTo>
                    <a:pt x="297065" y="99021"/>
                  </a:moveTo>
                  <a:lnTo>
                    <a:pt x="239179" y="88506"/>
                  </a:lnTo>
                  <a:lnTo>
                    <a:pt x="265493" y="141135"/>
                  </a:lnTo>
                  <a:lnTo>
                    <a:pt x="265493" y="108242"/>
                  </a:lnTo>
                  <a:lnTo>
                    <a:pt x="297065" y="9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3552" y="2520134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7920" y="4601952"/>
            <a:ext cx="1988337" cy="1979773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1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4140" y="4601952"/>
            <a:ext cx="1988337" cy="1979773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1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687" y="206138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72312" y="2063526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74437" y="2948175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81007" y="1605259"/>
            <a:ext cx="68516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7038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997" y="277561"/>
            <a:ext cx="2681901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24" dirty="0">
                <a:solidFill>
                  <a:srgbClr val="3333B2"/>
                </a:solidFill>
                <a:latin typeface="FreeSans"/>
                <a:cs typeface="FreeSans"/>
              </a:rPr>
              <a:t>¬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rgbClr val="3333B2"/>
                </a:solidFill>
                <a:latin typeface="Georgia"/>
                <a:cs typeface="Georgia"/>
              </a:rPr>
              <a:t>U </a:t>
            </a:r>
            <a:r>
              <a:rPr sz="2800" i="1" spc="165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sz="2800" i="1" spc="-47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3720" y="3572199"/>
            <a:ext cx="549144" cy="411480"/>
            <a:chOff x="814374" y="1802637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819435" y="1807698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374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0576" y="3521096"/>
            <a:ext cx="96562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u="sng" spc="-28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876" y="2502095"/>
            <a:ext cx="549144" cy="411480"/>
            <a:chOff x="1534383" y="126263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539444" y="126769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34383" y="126263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7334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4122" y="2502095"/>
            <a:ext cx="549144" cy="411480"/>
            <a:chOff x="2614402" y="126263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619463" y="126769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402" y="1262631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520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18257" y="3572199"/>
            <a:ext cx="549144" cy="411480"/>
            <a:chOff x="3334403" y="1802637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339464" y="1807698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3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77522" y="352109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14520" y="2655306"/>
            <a:ext cx="6873534" cy="2398412"/>
            <a:chOff x="761740" y="1339946"/>
            <a:chExt cx="2599055" cy="1210310"/>
          </a:xfrm>
        </p:grpSpPr>
        <p:sp>
          <p:nvSpPr>
            <p:cNvPr id="20" name="object 20"/>
            <p:cNvSpPr/>
            <p:nvPr/>
          </p:nvSpPr>
          <p:spPr>
            <a:xfrm>
              <a:off x="1000912" y="1448181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0" y="395905"/>
                  </a:moveTo>
                  <a:lnTo>
                    <a:pt x="5278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97212" y="1428443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0" y="10526"/>
                  </a:moveTo>
                  <a:lnTo>
                    <a:pt x="31580" y="19737"/>
                  </a:lnTo>
                  <a:lnTo>
                    <a:pt x="31580" y="52633"/>
                  </a:lnTo>
                  <a:lnTo>
                    <a:pt x="57897" y="0"/>
                  </a:lnTo>
                  <a:lnTo>
                    <a:pt x="0" y="10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647" y="1366263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61765" y="13399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00934" y="1428446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0" y="0"/>
                  </a:moveTo>
                  <a:lnTo>
                    <a:pt x="527875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97229" y="1791456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20" h="52705">
                  <a:moveTo>
                    <a:pt x="31580" y="0"/>
                  </a:moveTo>
                  <a:lnTo>
                    <a:pt x="31580" y="32896"/>
                  </a:lnTo>
                  <a:lnTo>
                    <a:pt x="0" y="42107"/>
                  </a:lnTo>
                  <a:lnTo>
                    <a:pt x="57897" y="52633"/>
                  </a:lnTo>
                  <a:lnTo>
                    <a:pt x="31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463" y="2347705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14402" y="2342644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27248" y="1968453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527888" y="0"/>
                  </a:moveTo>
                  <a:lnTo>
                    <a:pt x="0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00931" y="2331462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57897" y="42107"/>
                  </a:moveTo>
                  <a:lnTo>
                    <a:pt x="26317" y="32896"/>
                  </a:lnTo>
                  <a:lnTo>
                    <a:pt x="26317" y="0"/>
                  </a:lnTo>
                  <a:lnTo>
                    <a:pt x="0" y="52633"/>
                  </a:lnTo>
                  <a:lnTo>
                    <a:pt x="57897" y="4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39444" y="2347705"/>
              <a:ext cx="197142" cy="1971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34383" y="2342644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774544" y="244627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741648" y="241995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27229" y="1988187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527880" y="39590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61733" y="1879955"/>
              <a:ext cx="297180" cy="141605"/>
            </a:xfrm>
            <a:custGeom>
              <a:avLst/>
              <a:gdLst/>
              <a:ahLst/>
              <a:cxnLst/>
              <a:rect l="l" t="t" r="r" b="b"/>
              <a:pathLst>
                <a:path w="297180" h="14160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297180" h="141605">
                  <a:moveTo>
                    <a:pt x="297065" y="99021"/>
                  </a:moveTo>
                  <a:lnTo>
                    <a:pt x="239179" y="88506"/>
                  </a:lnTo>
                  <a:lnTo>
                    <a:pt x="265493" y="141135"/>
                  </a:lnTo>
                  <a:lnTo>
                    <a:pt x="265493" y="108242"/>
                  </a:lnTo>
                  <a:lnTo>
                    <a:pt x="297065" y="9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3552" y="2520134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37920" y="4601952"/>
            <a:ext cx="1988337" cy="1979773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1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4140" y="4601952"/>
            <a:ext cx="1988337" cy="1979773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46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1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687" y="206138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72312" y="2063526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74437" y="355950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0747" y="1101095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26966" y="1101095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0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spc="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2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1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97529" y="2599231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802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997" y="277561"/>
            <a:ext cx="2681901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>
              <a:spcBef>
                <a:spcPts val="224"/>
              </a:spcBef>
            </a:pPr>
            <a:r>
              <a:rPr spc="-83" dirty="0">
                <a:solidFill>
                  <a:srgbClr val="3333B2"/>
                </a:solidFill>
              </a:rPr>
              <a:t>E </a:t>
            </a:r>
            <a:r>
              <a:rPr spc="2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i="1" spc="24" dirty="0">
                <a:solidFill>
                  <a:srgbClr val="3333B2"/>
                </a:solidFill>
                <a:latin typeface="FreeSans"/>
                <a:cs typeface="FreeSans"/>
              </a:rPr>
              <a:t>¬ </a:t>
            </a:r>
            <a:r>
              <a:rPr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pc="142" dirty="0">
                <a:solidFill>
                  <a:srgbClr val="3333B2"/>
                </a:solidFill>
              </a:rPr>
              <a:t>U </a:t>
            </a:r>
            <a:r>
              <a:rPr i="1" spc="165" dirty="0">
                <a:solidFill>
                  <a:srgbClr val="3333B2"/>
                </a:solidFill>
                <a:latin typeface="FreeSans"/>
                <a:cs typeface="FreeSans"/>
              </a:rPr>
              <a:t>¬</a:t>
            </a:r>
            <a:r>
              <a:rPr i="1" spc="-47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3720" y="3572199"/>
            <a:ext cx="549144" cy="411480"/>
            <a:chOff x="814374" y="1802637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819435" y="1807698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374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0576" y="3521096"/>
            <a:ext cx="96562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u="sng" spc="-28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876" y="2502095"/>
            <a:ext cx="549144" cy="411480"/>
            <a:chOff x="1534383" y="126263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539444" y="126769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34383" y="1262631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7334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4122" y="2502095"/>
            <a:ext cx="549144" cy="411480"/>
            <a:chOff x="2614402" y="1262631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619463" y="1267692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402" y="1262631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520" y="2450997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18257" y="3572199"/>
            <a:ext cx="549144" cy="411480"/>
            <a:chOff x="3334403" y="1802637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339464" y="1807698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3" y="1802637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77522" y="3521096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14122" y="4642307"/>
            <a:ext cx="549144" cy="411480"/>
            <a:chOff x="2614402" y="2342644"/>
            <a:chExt cx="207645" cy="207645"/>
          </a:xfrm>
        </p:grpSpPr>
        <p:sp>
          <p:nvSpPr>
            <p:cNvPr id="20" name="object 20"/>
            <p:cNvSpPr/>
            <p:nvPr/>
          </p:nvSpPr>
          <p:spPr>
            <a:xfrm>
              <a:off x="2619463" y="2347705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614402" y="2342644"/>
              <a:ext cx="207264" cy="207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73520" y="4591170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4520" y="2655306"/>
            <a:ext cx="6873534" cy="2398412"/>
            <a:chOff x="761740" y="1339946"/>
            <a:chExt cx="2599055" cy="1210310"/>
          </a:xfrm>
        </p:grpSpPr>
        <p:sp>
          <p:nvSpPr>
            <p:cNvPr id="24" name="object 24"/>
            <p:cNvSpPr/>
            <p:nvPr/>
          </p:nvSpPr>
          <p:spPr>
            <a:xfrm>
              <a:off x="1000912" y="1448181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0" y="395905"/>
                  </a:moveTo>
                  <a:lnTo>
                    <a:pt x="5278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97212" y="1428443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0" y="10526"/>
                  </a:moveTo>
                  <a:lnTo>
                    <a:pt x="31580" y="19737"/>
                  </a:lnTo>
                  <a:lnTo>
                    <a:pt x="31580" y="52633"/>
                  </a:lnTo>
                  <a:lnTo>
                    <a:pt x="57897" y="0"/>
                  </a:lnTo>
                  <a:lnTo>
                    <a:pt x="0" y="10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41647" y="1366263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561765" y="13399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00934" y="1428446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0" y="0"/>
                  </a:moveTo>
                  <a:lnTo>
                    <a:pt x="527875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97229" y="1791456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20" h="52705">
                  <a:moveTo>
                    <a:pt x="31580" y="0"/>
                  </a:moveTo>
                  <a:lnTo>
                    <a:pt x="31580" y="32896"/>
                  </a:lnTo>
                  <a:lnTo>
                    <a:pt x="0" y="42107"/>
                  </a:lnTo>
                  <a:lnTo>
                    <a:pt x="57897" y="52633"/>
                  </a:lnTo>
                  <a:lnTo>
                    <a:pt x="31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827248" y="1968453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20" h="396239">
                  <a:moveTo>
                    <a:pt x="527888" y="0"/>
                  </a:moveTo>
                  <a:lnTo>
                    <a:pt x="0" y="39590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800931" y="2331462"/>
              <a:ext cx="58419" cy="52705"/>
            </a:xfrm>
            <a:custGeom>
              <a:avLst/>
              <a:gdLst/>
              <a:ahLst/>
              <a:cxnLst/>
              <a:rect l="l" t="t" r="r" b="b"/>
              <a:pathLst>
                <a:path w="58419" h="52705">
                  <a:moveTo>
                    <a:pt x="57897" y="42107"/>
                  </a:moveTo>
                  <a:lnTo>
                    <a:pt x="26317" y="32896"/>
                  </a:lnTo>
                  <a:lnTo>
                    <a:pt x="26317" y="0"/>
                  </a:lnTo>
                  <a:lnTo>
                    <a:pt x="0" y="52633"/>
                  </a:lnTo>
                  <a:lnTo>
                    <a:pt x="57897" y="4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39444" y="2347705"/>
              <a:ext cx="197142" cy="1971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34383" y="2342644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774544" y="244627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41648" y="241995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027229" y="1988187"/>
              <a:ext cx="528320" cy="396240"/>
            </a:xfrm>
            <a:custGeom>
              <a:avLst/>
              <a:gdLst/>
              <a:ahLst/>
              <a:cxnLst/>
              <a:rect l="l" t="t" r="r" b="b"/>
              <a:pathLst>
                <a:path w="528319" h="396239">
                  <a:moveTo>
                    <a:pt x="527880" y="39590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61733" y="1879955"/>
              <a:ext cx="297180" cy="141605"/>
            </a:xfrm>
            <a:custGeom>
              <a:avLst/>
              <a:gdLst/>
              <a:ahLst/>
              <a:cxnLst/>
              <a:rect l="l" t="t" r="r" b="b"/>
              <a:pathLst>
                <a:path w="297180" h="14160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297180" h="141605">
                  <a:moveTo>
                    <a:pt x="297065" y="99021"/>
                  </a:moveTo>
                  <a:lnTo>
                    <a:pt x="239179" y="88506"/>
                  </a:lnTo>
                  <a:lnTo>
                    <a:pt x="265493" y="141135"/>
                  </a:lnTo>
                  <a:lnTo>
                    <a:pt x="265493" y="108242"/>
                  </a:lnTo>
                  <a:lnTo>
                    <a:pt x="297065" y="9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7554" y="4425576"/>
            <a:ext cx="769137" cy="1159511"/>
          </a:xfrm>
          <a:prstGeom prst="rect">
            <a:avLst/>
          </a:prstGeom>
        </p:spPr>
        <p:txBody>
          <a:bodyPr vert="horz" wrap="square" lIns="0" tIns="226277" rIns="0" bIns="0" rtlCol="0">
            <a:spAutoFit/>
          </a:bodyPr>
          <a:lstStyle/>
          <a:p>
            <a:pPr algn="ctr" defTabSz="2157876">
              <a:spcBef>
                <a:spcPts val="1782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3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60450" y="6641245"/>
            <a:ext cx="616317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8991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3552" y="2520134"/>
            <a:ext cx="769137" cy="1145892"/>
          </a:xfrm>
          <a:prstGeom prst="rect">
            <a:avLst/>
          </a:prstGeom>
        </p:spPr>
        <p:txBody>
          <a:bodyPr vert="horz" wrap="square" lIns="0" tIns="212790" rIns="0" bIns="0" rtlCol="0">
            <a:spAutoFit/>
          </a:bodyPr>
          <a:lstStyle/>
          <a:p>
            <a:pPr marL="118383" defTabSz="2157876">
              <a:spcBef>
                <a:spcPts val="1676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452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47687" y="2061386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2312" y="2063526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74437" y="355950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70747" y="1101095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0747" y="5304910"/>
            <a:ext cx="2122684" cy="1130042"/>
          </a:xfrm>
          <a:prstGeom prst="rect">
            <a:avLst/>
          </a:prstGeom>
        </p:spPr>
        <p:txBody>
          <a:bodyPr vert="horz" wrap="square" lIns="0" tIns="209793" rIns="0" bIns="0" rtlCol="0">
            <a:spAutoFit/>
          </a:bodyPr>
          <a:lstStyle/>
          <a:p>
            <a:pPr algn="ctr" defTabSz="2157876">
              <a:spcBef>
                <a:spcPts val="1652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28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26966" y="4958561"/>
            <a:ext cx="2122684" cy="1551235"/>
          </a:xfrm>
          <a:prstGeom prst="rect">
            <a:avLst/>
          </a:prstGeom>
        </p:spPr>
        <p:txBody>
          <a:bodyPr vert="horz" wrap="square" lIns="0" tIns="146853" rIns="0" bIns="0" rtlCol="0">
            <a:spAutoFit/>
          </a:bodyPr>
          <a:lstStyle/>
          <a:p>
            <a:pPr algn="ctr" defTabSz="2157876">
              <a:spcBef>
                <a:spcPts val="115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921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41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0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26966" y="1101095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0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spc="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2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35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24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1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97529" y="2599231"/>
            <a:ext cx="2122684" cy="1005396"/>
          </a:xfrm>
          <a:prstGeom prst="rect">
            <a:avLst/>
          </a:prstGeom>
        </p:spPr>
        <p:txBody>
          <a:bodyPr vert="horz" wrap="square" lIns="0" tIns="149853" rIns="0" bIns="0" rtlCol="0">
            <a:spAutoFit/>
          </a:bodyPr>
          <a:lstStyle/>
          <a:p>
            <a:pPr algn="ctr" defTabSz="2157876">
              <a:spcBef>
                <a:spcPts val="118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35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4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944"/>
              </a:spcBef>
            </a:pPr>
            <a:r>
              <a:rPr sz="2400" i="1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4056" y="2417243"/>
            <a:ext cx="1113402" cy="29036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  <a:tabLst>
                <a:tab pos="861653" algn="l"/>
              </a:tabLst>
            </a:pPr>
            <a:r>
              <a:rPr sz="1700" spc="-47" dirty="0">
                <a:solidFill>
                  <a:srgbClr val="FF0000"/>
                </a:solidFill>
                <a:latin typeface="Times New Roman"/>
                <a:cs typeface="Times New Roman"/>
              </a:rPr>
              <a:t>1	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33785" y="2272840"/>
            <a:ext cx="19883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-2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24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-24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 </a:t>
            </a:r>
            <a:r>
              <a:rPr sz="2400" i="1" spc="12" dirty="0">
                <a:solidFill>
                  <a:srgbClr val="FF0000"/>
                </a:solidFill>
                <a:latin typeface="FreeSans"/>
                <a:cs typeface="FreeSans"/>
              </a:rPr>
              <a:t>¬</a:t>
            </a:r>
            <a:r>
              <a:rPr sz="2400" i="1" spc="1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i="1" spc="-1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9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54153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3615" y="442355"/>
            <a:ext cx="4860004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800" baseline="-24305" dirty="0">
                <a:solidFill>
                  <a:prstClr val="black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prstClr val="black"/>
                </a:solidFill>
                <a:latin typeface="Georgia"/>
                <a:cs typeface="Georgia"/>
              </a:rPr>
              <a:t>U</a:t>
            </a:r>
            <a:r>
              <a:rPr sz="2800" spc="26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800" spc="35" baseline="-24305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800" spc="24" dirty="0">
                <a:solidFill>
                  <a:prstClr val="black"/>
                </a:solidFill>
                <a:latin typeface="Georgia"/>
                <a:cs typeface="Georgia"/>
              </a:rPr>
              <a:t>)</a:t>
            </a:r>
            <a:endParaRPr sz="2800">
              <a:solidFill>
                <a:prstClr val="black"/>
              </a:solidFill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366" y="2735379"/>
            <a:ext cx="408079" cy="305779"/>
            <a:chOff x="1866940" y="1380352"/>
            <a:chExt cx="154305" cy="154305"/>
          </a:xfrm>
        </p:grpSpPr>
        <p:sp>
          <p:nvSpPr>
            <p:cNvPr id="4" name="object 4"/>
            <p:cNvSpPr/>
            <p:nvPr/>
          </p:nvSpPr>
          <p:spPr>
            <a:xfrm>
              <a:off x="1872001" y="1385413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66940" y="1380352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58204" y="2666400"/>
            <a:ext cx="166255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10790" y="2021972"/>
            <a:ext cx="1939636" cy="1732744"/>
            <a:chOff x="2008141" y="1020347"/>
            <a:chExt cx="733425" cy="874394"/>
          </a:xfrm>
        </p:grpSpPr>
        <p:sp>
          <p:nvSpPr>
            <p:cNvPr id="8" name="object 8"/>
            <p:cNvSpPr/>
            <p:nvPr/>
          </p:nvSpPr>
          <p:spPr>
            <a:xfrm>
              <a:off x="2592010" y="1025408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86949" y="102034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92010" y="1385413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86949" y="1380352"/>
              <a:ext cx="154123" cy="1541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13202" y="1146643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002" y="1131872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21063" y="145741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34314" y="14310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92010" y="1745418"/>
              <a:ext cx="144001" cy="1440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86949" y="174035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013202" y="149201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002" y="173568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04514" y="4404584"/>
            <a:ext cx="270374" cy="898757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  <a:p>
            <a:pPr marL="29971" defTabSz="2157876">
              <a:spcBef>
                <a:spcPts val="1971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4796" y="4419695"/>
            <a:ext cx="9347200" cy="22223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83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83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404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96"/>
              </a:spcBef>
            </a:pP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 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71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400" spc="35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least 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successor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8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684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10567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3615" y="442355"/>
            <a:ext cx="4860004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800" baseline="-24305" dirty="0">
                <a:solidFill>
                  <a:prstClr val="black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prstClr val="black"/>
                </a:solidFill>
                <a:latin typeface="Georgia"/>
                <a:cs typeface="Georgia"/>
              </a:rPr>
              <a:t>U</a:t>
            </a:r>
            <a:r>
              <a:rPr sz="2800" spc="26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800" spc="35" baseline="-24305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800" spc="24" dirty="0">
                <a:solidFill>
                  <a:prstClr val="black"/>
                </a:solidFill>
                <a:latin typeface="Georgia"/>
                <a:cs typeface="Georgia"/>
              </a:rPr>
              <a:t>)</a:t>
            </a:r>
            <a:endParaRPr sz="2800">
              <a:solidFill>
                <a:prstClr val="black"/>
              </a:solidFill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362" y="2021972"/>
            <a:ext cx="2312447" cy="1732744"/>
            <a:chOff x="1866940" y="1020347"/>
            <a:chExt cx="874394" cy="874394"/>
          </a:xfrm>
        </p:grpSpPr>
        <p:sp>
          <p:nvSpPr>
            <p:cNvPr id="4" name="object 4"/>
            <p:cNvSpPr/>
            <p:nvPr/>
          </p:nvSpPr>
          <p:spPr>
            <a:xfrm>
              <a:off x="1872001" y="1385413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66940" y="1380352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92010" y="1025408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86949" y="102034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92010" y="1385413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86949" y="1380352"/>
              <a:ext cx="154123" cy="1541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13202" y="1146643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002" y="1131872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21063" y="145741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34314" y="14310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92010" y="1745418"/>
              <a:ext cx="144001" cy="1440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86949" y="174035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13202" y="149201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002" y="173568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51743" y="1640984"/>
            <a:ext cx="3007696" cy="1670225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1351671" defTabSz="2157876">
              <a:spcBef>
                <a:spcPts val="224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17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pc="94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71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2157876">
              <a:spcBef>
                <a:spcPts val="83"/>
              </a:spcBef>
            </a:pPr>
            <a:endParaRPr sz="3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9882" defTabSz="2157876"/>
            <a:r>
              <a:rPr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71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 baseline="-185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2790" defTabSz="2157876">
              <a:spcBef>
                <a:spcPts val="661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514" y="4404584"/>
            <a:ext cx="270374" cy="898757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  <a:p>
            <a:pPr marL="29971" defTabSz="2157876">
              <a:spcBef>
                <a:spcPts val="1971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4796" y="4419695"/>
            <a:ext cx="9347200" cy="22223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83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83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1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404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96"/>
              </a:spcBef>
            </a:pP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 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71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400" spc="35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least 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successor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400" spc="-28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6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684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3454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305" y="622464"/>
            <a:ext cx="5263553" cy="45963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28472" rIns="0" bIns="0" rtlCol="0">
            <a:spAutoFit/>
          </a:bodyPr>
          <a:lstStyle/>
          <a:p>
            <a:pPr marL="89911" algn="ctr" defTabSz="2157876">
              <a:spcBef>
                <a:spcPts val="224"/>
              </a:spcBef>
            </a:pPr>
            <a:r>
              <a:rPr sz="2800" spc="35" dirty="0">
                <a:solidFill>
                  <a:schemeClr val="bg1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schemeClr val="bg1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schemeClr val="bg1"/>
                </a:solidFill>
                <a:latin typeface="Georgia"/>
                <a:cs typeface="Georgia"/>
              </a:rPr>
              <a:t>E </a:t>
            </a:r>
            <a:r>
              <a:rPr sz="2800" dirty="0">
                <a:solidFill>
                  <a:schemeClr val="bg1"/>
                </a:solidFill>
                <a:latin typeface="Georgia"/>
                <a:cs typeface="Georgia"/>
              </a:rPr>
              <a:t>(</a:t>
            </a:r>
            <a:r>
              <a:rPr sz="2800" i="1" dirty="0">
                <a:solidFill>
                  <a:schemeClr val="bg1"/>
                </a:solidFill>
                <a:latin typeface="Arial"/>
                <a:cs typeface="Arial"/>
              </a:rPr>
              <a:t>φ</a:t>
            </a:r>
            <a:r>
              <a:rPr sz="2800" baseline="-24305" dirty="0">
                <a:solidFill>
                  <a:schemeClr val="bg1"/>
                </a:solidFill>
                <a:latin typeface="Times New Roman"/>
                <a:cs typeface="Times New Roman"/>
              </a:rPr>
              <a:t>1 </a:t>
            </a:r>
            <a:r>
              <a:rPr sz="2800" spc="142" dirty="0">
                <a:solidFill>
                  <a:schemeClr val="bg1"/>
                </a:solidFill>
                <a:latin typeface="Georgia"/>
                <a:cs typeface="Georgia"/>
              </a:rPr>
              <a:t>U</a:t>
            </a:r>
            <a:r>
              <a:rPr sz="2800" spc="26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800" i="1" spc="24" dirty="0">
                <a:solidFill>
                  <a:schemeClr val="bg1"/>
                </a:solidFill>
                <a:latin typeface="Arial"/>
                <a:cs typeface="Arial"/>
              </a:rPr>
              <a:t>φ</a:t>
            </a:r>
            <a:r>
              <a:rPr sz="2800" spc="35" baseline="-24305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r>
              <a:rPr sz="2800" spc="24" dirty="0">
                <a:solidFill>
                  <a:schemeClr val="bg1"/>
                </a:solidFill>
                <a:latin typeface="Georgia"/>
                <a:cs typeface="Georgia"/>
              </a:rPr>
              <a:t>)</a:t>
            </a:r>
            <a:endParaRPr sz="2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3801" y="1579077"/>
            <a:ext cx="2312447" cy="1732744"/>
            <a:chOff x="1866940" y="1020347"/>
            <a:chExt cx="874394" cy="874394"/>
          </a:xfrm>
        </p:grpSpPr>
        <p:sp>
          <p:nvSpPr>
            <p:cNvPr id="4" name="object 4"/>
            <p:cNvSpPr/>
            <p:nvPr/>
          </p:nvSpPr>
          <p:spPr>
            <a:xfrm>
              <a:off x="1872001" y="1385413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66940" y="1380352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92010" y="1025408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86949" y="102034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92010" y="1385413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86949" y="1380352"/>
              <a:ext cx="154123" cy="1541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13202" y="1146643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276169"/>
                  </a:moveTo>
                  <a:lnTo>
                    <a:pt x="55234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002" y="1131872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1"/>
                  </a:moveTo>
                  <a:lnTo>
                    <a:pt x="29541" y="14771"/>
                  </a:lnTo>
                  <a:lnTo>
                    <a:pt x="23633" y="47266"/>
                  </a:lnTo>
                  <a:lnTo>
                    <a:pt x="5908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21063" y="145741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298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34314" y="14310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92010" y="1745418"/>
              <a:ext cx="144001" cy="1440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86949" y="1740357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13202" y="1492014"/>
              <a:ext cx="552450" cy="276225"/>
            </a:xfrm>
            <a:custGeom>
              <a:avLst/>
              <a:gdLst/>
              <a:ahLst/>
              <a:cxnLst/>
              <a:rect l="l" t="t" r="r" b="b"/>
              <a:pathLst>
                <a:path w="552450" h="276225">
                  <a:moveTo>
                    <a:pt x="0" y="0"/>
                  </a:moveTo>
                  <a:lnTo>
                    <a:pt x="552341" y="27616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002" y="1735689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3" y="0"/>
                  </a:moveTo>
                  <a:lnTo>
                    <a:pt x="29541" y="32495"/>
                  </a:lnTo>
                  <a:lnTo>
                    <a:pt x="0" y="47265"/>
                  </a:lnTo>
                  <a:lnTo>
                    <a:pt x="59082" y="47266"/>
                  </a:lnTo>
                  <a:lnTo>
                    <a:pt x="23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51447" y="1082101"/>
            <a:ext cx="3597144" cy="1786353"/>
          </a:xfrm>
          <a:prstGeom prst="rect">
            <a:avLst/>
          </a:prstGeom>
        </p:spPr>
        <p:txBody>
          <a:bodyPr vert="horz" wrap="square" lIns="0" tIns="166337" rIns="0" bIns="0" rtlCol="0">
            <a:spAutoFit/>
          </a:bodyPr>
          <a:lstStyle/>
          <a:p>
            <a:pPr marL="1847683" defTabSz="2157876">
              <a:spcBef>
                <a:spcPts val="1310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17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pc="94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pc="-24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71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679847" algn="ctr" defTabSz="2157876">
              <a:spcBef>
                <a:spcPts val="1083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17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pc="94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pc="-24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71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694832" algn="ctr" defTabSz="2157876">
              <a:spcBef>
                <a:spcPts val="1074"/>
              </a:spcBef>
            </a:pPr>
            <a:r>
              <a:rPr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100" spc="71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 baseline="-18518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679847" algn="ctr" defTabSz="2157876">
              <a:spcBef>
                <a:spcPts val="661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5305" y="3615705"/>
            <a:ext cx="236142" cy="933770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  <a:p>
            <a:pPr marL="29971" defTabSz="2157876">
              <a:spcBef>
                <a:spcPts val="1971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5588" y="3630816"/>
            <a:ext cx="4774062" cy="1947943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18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18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18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18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18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1800" i="1" spc="83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23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83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18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18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18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18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8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1800" spc="-1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4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defTabSz="2157876">
              <a:spcBef>
                <a:spcPts val="1404"/>
              </a:spcBef>
            </a:pPr>
            <a:r>
              <a:rPr sz="18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18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1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96"/>
              </a:spcBef>
            </a:pP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18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18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18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18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18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800" spc="118" dirty="0">
                <a:solidFill>
                  <a:srgbClr val="FF0000"/>
                </a:solidFill>
                <a:latin typeface="Georgia"/>
                <a:cs typeface="Georgia"/>
              </a:rPr>
              <a:t>U </a:t>
            </a:r>
            <a:r>
              <a:rPr sz="18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12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800" spc="12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1800" spc="59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18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18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1800" i="1" spc="71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800" spc="2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1800" spc="35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least  </a:t>
            </a:r>
            <a:r>
              <a:rPr sz="1800" spc="47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1800" spc="-24" dirty="0">
                <a:solidFill>
                  <a:prstClr val="black"/>
                </a:solidFill>
                <a:latin typeface="Times New Roman"/>
                <a:cs typeface="Times New Roman"/>
              </a:rPr>
              <a:t>successor </a:t>
            </a:r>
            <a:r>
              <a:rPr sz="18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18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18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18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1800" spc="12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i="1" spc="1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1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800" spc="118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1800" spc="-28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i="1" spc="4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00" spc="71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47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1800" spc="4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47" dirty="0" smtClean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18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18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8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18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92876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5166424"/>
            <a:ext cx="11151942" cy="8151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lang="en-US" sz="4800" spc="15" dirty="0">
                <a:solidFill>
                  <a:srgbClr val="3333B2"/>
                </a:solidFill>
                <a:latin typeface="Georgia"/>
                <a:cs typeface="Georgia"/>
              </a:rPr>
              <a:t>Part</a:t>
            </a:r>
            <a:r>
              <a:rPr lang="en-US" sz="4800" spc="45" dirty="0">
                <a:solidFill>
                  <a:srgbClr val="3333B2"/>
                </a:solidFill>
                <a:latin typeface="Georgia"/>
                <a:cs typeface="Georgia"/>
              </a:rPr>
              <a:t> 3</a:t>
            </a:r>
            <a:r>
              <a:rPr lang="en-US" sz="4800" spc="45" dirty="0" smtClean="0">
                <a:solidFill>
                  <a:srgbClr val="3333B2"/>
                </a:solidFill>
                <a:latin typeface="Times New Roman"/>
                <a:cs typeface="Times New Roman"/>
              </a:rPr>
              <a:t>:</a:t>
            </a:r>
            <a:r>
              <a:rPr lang="en-US" sz="4800" dirty="0">
                <a:latin typeface="Times New Roman"/>
                <a:cs typeface="Times New Roman"/>
              </a:rPr>
              <a:t/>
            </a:r>
            <a:br>
              <a:rPr lang="en-US" sz="4800" dirty="0">
                <a:latin typeface="Times New Roman"/>
                <a:cs typeface="Times New Roman"/>
              </a:rPr>
            </a:br>
            <a:r>
              <a:rPr lang="en-US" sz="6000" spc="40" dirty="0">
                <a:latin typeface="Georgia"/>
                <a:cs typeface="Georgia"/>
              </a:rPr>
              <a:t>Algorithm </a:t>
            </a:r>
            <a:r>
              <a:rPr lang="en-US" sz="6000" spc="10" dirty="0">
                <a:latin typeface="Georgia"/>
                <a:cs typeface="Georgia"/>
              </a:rPr>
              <a:t>for </a:t>
            </a:r>
            <a:r>
              <a:rPr lang="en-US" sz="6000" spc="-35" dirty="0">
                <a:latin typeface="Georgia"/>
                <a:cs typeface="Georgia"/>
              </a:rPr>
              <a:t>E</a:t>
            </a:r>
            <a:r>
              <a:rPr lang="en-US" sz="6000" spc="70" dirty="0">
                <a:latin typeface="Georgia"/>
                <a:cs typeface="Georgia"/>
              </a:rPr>
              <a:t> </a:t>
            </a:r>
            <a:r>
              <a:rPr lang="en-US" sz="6000" spc="90" dirty="0">
                <a:latin typeface="Georgia"/>
                <a:cs typeface="Georgia"/>
              </a:rPr>
              <a:t>G</a:t>
            </a:r>
            <a:endParaRPr lang="en-US" sz="6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382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09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15238349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>
              <a:spcBef>
                <a:spcPts val="224"/>
              </a:spcBef>
            </a:pPr>
            <a:r>
              <a:rPr spc="-83" dirty="0">
                <a:solidFill>
                  <a:srgbClr val="3333B2"/>
                </a:solidFill>
              </a:rPr>
              <a:t>E </a:t>
            </a:r>
            <a:r>
              <a:rPr spc="236" dirty="0">
                <a:solidFill>
                  <a:srgbClr val="3333B2"/>
                </a:solidFill>
              </a:rPr>
              <a:t>G</a:t>
            </a:r>
            <a:r>
              <a:rPr spc="12" dirty="0">
                <a:solidFill>
                  <a:srgbClr val="3333B2"/>
                </a:solidFill>
              </a:rPr>
              <a:t> </a:t>
            </a:r>
            <a:r>
              <a:rPr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baseline="-24305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93722" y="4079080"/>
            <a:ext cx="549144" cy="411480"/>
            <a:chOff x="3287312" y="2058423"/>
            <a:chExt cx="207645" cy="207645"/>
          </a:xfrm>
        </p:grpSpPr>
        <p:sp>
          <p:nvSpPr>
            <p:cNvPr id="20" name="object 20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5315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89584" y="4079080"/>
            <a:ext cx="549144" cy="411480"/>
            <a:chOff x="2567311" y="2058423"/>
            <a:chExt cx="207645" cy="207645"/>
          </a:xfrm>
        </p:grpSpPr>
        <p:sp>
          <p:nvSpPr>
            <p:cNvPr id="24" name="object 24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8" name="object 28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2" name="object 32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6" name="object 36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85433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9565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93700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97835" y="4496567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13487" algn="ctr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1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80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5433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89565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93700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97835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27649960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52607" y="5001000"/>
            <a:ext cx="989131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47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6742" y="5001000"/>
            <a:ext cx="989131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47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60876" y="5001000"/>
            <a:ext cx="989131" cy="385977"/>
          </a:xfrm>
          <a:prstGeom prst="rect">
            <a:avLst/>
          </a:prstGeom>
        </p:spPr>
        <p:txBody>
          <a:bodyPr vert="horz" wrap="square" lIns="0" tIns="16484" rIns="0" bIns="0" rtlCol="0">
            <a:spAutoFit/>
          </a:bodyPr>
          <a:lstStyle/>
          <a:p>
            <a:pPr marL="29971" defTabSz="2157876">
              <a:spcBef>
                <a:spcPts val="130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47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09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85433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9565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93700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44682995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766764"/>
            <a:ext cx="6953251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Tree Logic (CTL)</a:t>
            </a:r>
          </a:p>
        </p:txBody>
      </p:sp>
    </p:spTree>
    <p:extLst>
      <p:ext uri="{BB962C8B-B14F-4D97-AF65-F5344CB8AC3E}">
        <p14:creationId xmlns:p14="http://schemas.microsoft.com/office/powerpoint/2010/main" val="4216900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85433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89565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85433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9565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93700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190952368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85433" y="4494429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85433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9565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730012146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09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85433" y="1709352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629377748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09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210122438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410" y="488187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>
              <a:spcBef>
                <a:spcPts val="224"/>
              </a:spcBef>
            </a:pPr>
            <a:r>
              <a:rPr spc="-83" dirty="0">
                <a:solidFill>
                  <a:srgbClr val="3333B2"/>
                </a:solidFill>
              </a:rPr>
              <a:t>E </a:t>
            </a:r>
            <a:r>
              <a:rPr spc="236" dirty="0">
                <a:solidFill>
                  <a:srgbClr val="3333B2"/>
                </a:solidFill>
              </a:rPr>
              <a:t>G</a:t>
            </a:r>
            <a:r>
              <a:rPr spc="12" dirty="0">
                <a:solidFill>
                  <a:srgbClr val="3333B2"/>
                </a:solidFill>
              </a:rPr>
              <a:t> </a:t>
            </a:r>
            <a:r>
              <a:rPr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baseline="-24305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1261" y="2652273"/>
            <a:ext cx="549144" cy="411480"/>
            <a:chOff x="1127289" y="1338414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132350" y="1343475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27289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2905" y="2601168"/>
            <a:ext cx="106134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513993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5417" y="2652273"/>
            <a:ext cx="549144" cy="411480"/>
            <a:chOff x="1847298" y="1338414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1852359" y="1343475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7298" y="1338414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4878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9584" y="2652273"/>
            <a:ext cx="549144" cy="411480"/>
            <a:chOff x="2567311" y="1338414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572372" y="1343475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311" y="1338414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9013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3722" y="2652273"/>
            <a:ext cx="549144" cy="411480"/>
            <a:chOff x="3287312" y="1338414"/>
            <a:chExt cx="207645" cy="207645"/>
          </a:xfrm>
        </p:grpSpPr>
        <p:sp>
          <p:nvSpPr>
            <p:cNvPr id="16" name="object 16"/>
            <p:cNvSpPr/>
            <p:nvPr/>
          </p:nvSpPr>
          <p:spPr>
            <a:xfrm>
              <a:off x="3292373" y="1343475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87312" y="1338414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53016" y="260116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9584" y="4079080"/>
            <a:ext cx="2453514" cy="411480"/>
            <a:chOff x="2567311" y="2058423"/>
            <a:chExt cx="927735" cy="207645"/>
          </a:xfrm>
        </p:grpSpPr>
        <p:sp>
          <p:nvSpPr>
            <p:cNvPr id="20" name="object 20"/>
            <p:cNvSpPr/>
            <p:nvPr/>
          </p:nvSpPr>
          <p:spPr>
            <a:xfrm>
              <a:off x="2572372" y="2063484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311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92373" y="2063484"/>
              <a:ext cx="197142" cy="197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87312" y="2058423"/>
              <a:ext cx="207264" cy="2072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881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85417" y="4079080"/>
            <a:ext cx="549144" cy="411480"/>
            <a:chOff x="1847298" y="2058423"/>
            <a:chExt cx="207645" cy="207645"/>
          </a:xfrm>
        </p:grpSpPr>
        <p:sp>
          <p:nvSpPr>
            <p:cNvPr id="26" name="object 26"/>
            <p:cNvSpPr/>
            <p:nvPr/>
          </p:nvSpPr>
          <p:spPr>
            <a:xfrm>
              <a:off x="1852359" y="2063484"/>
              <a:ext cx="197142" cy="1971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8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44878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1261" y="4079080"/>
            <a:ext cx="549144" cy="411480"/>
            <a:chOff x="1127289" y="2058423"/>
            <a:chExt cx="207645" cy="207645"/>
          </a:xfrm>
        </p:grpSpPr>
        <p:sp>
          <p:nvSpPr>
            <p:cNvPr id="30" name="object 30"/>
            <p:cNvSpPr/>
            <p:nvPr/>
          </p:nvSpPr>
          <p:spPr>
            <a:xfrm>
              <a:off x="1132350" y="2063484"/>
              <a:ext cx="197142" cy="197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289" y="2058423"/>
              <a:ext cx="207264" cy="207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0743" y="402795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2063" y="2776750"/>
            <a:ext cx="6761018" cy="1639628"/>
            <a:chOff x="1074655" y="1401230"/>
            <a:chExt cx="2556510" cy="827405"/>
          </a:xfrm>
        </p:grpSpPr>
        <p:sp>
          <p:nvSpPr>
            <p:cNvPr id="34" name="object 34"/>
            <p:cNvSpPr/>
            <p:nvPr/>
          </p:nvSpPr>
          <p:spPr>
            <a:xfrm>
              <a:off x="1334554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9466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54562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74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4569" y="1442046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4688" y="141573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86181" y="1401230"/>
              <a:ext cx="144378" cy="10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0922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4605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34554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9466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54562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74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74569" y="2162055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34688" y="213573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86181" y="2121239"/>
              <a:ext cx="144378" cy="1068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50930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24613" y="200578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70937" y="154567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74648" y="1415732"/>
              <a:ext cx="1623060" cy="643255"/>
            </a:xfrm>
            <a:custGeom>
              <a:avLst/>
              <a:gdLst/>
              <a:ahLst/>
              <a:cxnLst/>
              <a:rect l="l" t="t" r="r" b="b"/>
              <a:pathLst>
                <a:path w="1623060" h="643255">
                  <a:moveTo>
                    <a:pt x="52628" y="26314"/>
                  </a:moveTo>
                  <a:lnTo>
                    <a:pt x="0" y="0"/>
                  </a:lnTo>
                  <a:lnTo>
                    <a:pt x="19735" y="26314"/>
                  </a:lnTo>
                  <a:lnTo>
                    <a:pt x="0" y="52641"/>
                  </a:lnTo>
                  <a:lnTo>
                    <a:pt x="52628" y="26314"/>
                  </a:lnTo>
                  <a:close/>
                </a:path>
                <a:path w="1623060" h="643255">
                  <a:moveTo>
                    <a:pt x="1622602" y="590067"/>
                  </a:moveTo>
                  <a:lnTo>
                    <a:pt x="1596288" y="609803"/>
                  </a:lnTo>
                  <a:lnTo>
                    <a:pt x="1569961" y="590067"/>
                  </a:lnTo>
                  <a:lnTo>
                    <a:pt x="1596288" y="642696"/>
                  </a:lnTo>
                  <a:lnTo>
                    <a:pt x="1622602" y="590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84770" y="386022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09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5098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79233" y="22115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1943" y="2213700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09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75098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233" y="4494432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7669" y="5940412"/>
            <a:ext cx="10551283" cy="498306"/>
          </a:xfrm>
          <a:custGeom>
            <a:avLst/>
            <a:gdLst/>
            <a:ahLst/>
            <a:cxnLst/>
            <a:rect l="l" t="t" r="r" b="b"/>
            <a:pathLst>
              <a:path w="3989704" h="251460">
                <a:moveTo>
                  <a:pt x="3989667" y="44437"/>
                </a:moveTo>
                <a:lnTo>
                  <a:pt x="3988371" y="44437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200215"/>
                </a:lnTo>
                <a:lnTo>
                  <a:pt x="4013" y="219951"/>
                </a:lnTo>
                <a:lnTo>
                  <a:pt x="14922" y="236105"/>
                </a:lnTo>
                <a:lnTo>
                  <a:pt x="31076" y="247015"/>
                </a:lnTo>
                <a:lnTo>
                  <a:pt x="50812" y="251028"/>
                </a:lnTo>
                <a:lnTo>
                  <a:pt x="3938867" y="251028"/>
                </a:lnTo>
                <a:lnTo>
                  <a:pt x="3958590" y="247015"/>
                </a:lnTo>
                <a:lnTo>
                  <a:pt x="3974744" y="236105"/>
                </a:lnTo>
                <a:lnTo>
                  <a:pt x="3985653" y="219951"/>
                </a:lnTo>
                <a:lnTo>
                  <a:pt x="3989667" y="200215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pPr defTabSz="2157876"/>
            <a:endParaRPr sz="4200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08837" y="6001527"/>
            <a:ext cx="767289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153" dirty="0">
                <a:solidFill>
                  <a:prstClr val="black"/>
                </a:solidFill>
                <a:latin typeface="Times New Roman"/>
                <a:cs typeface="Times New Roman"/>
              </a:rPr>
              <a:t>No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above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transition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system </a:t>
            </a:r>
            <a:r>
              <a:rPr sz="2400" spc="-47" dirty="0">
                <a:solidFill>
                  <a:prstClr val="black"/>
                </a:solidFill>
                <a:latin typeface="Times New Roman"/>
                <a:cs typeface="Times New Roman"/>
              </a:rPr>
              <a:t>satisfies </a:t>
            </a:r>
            <a:r>
              <a:rPr sz="2400" spc="-71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400" spc="-2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54148029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673089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81150" y="3022103"/>
            <a:ext cx="549144" cy="411480"/>
            <a:chOff x="2110371" y="152504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2115432" y="153010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0371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0495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5306" y="3022103"/>
            <a:ext cx="549144" cy="411480"/>
            <a:chOff x="2830380" y="152504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835441" y="153010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30380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476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76995" y="4448907"/>
            <a:ext cx="4357884" cy="411480"/>
            <a:chOff x="1390362" y="2245050"/>
            <a:chExt cx="1647825" cy="207645"/>
          </a:xfrm>
        </p:grpSpPr>
        <p:sp>
          <p:nvSpPr>
            <p:cNvPr id="12" name="object 12"/>
            <p:cNvSpPr/>
            <p:nvPr/>
          </p:nvSpPr>
          <p:spPr>
            <a:xfrm>
              <a:off x="2835441" y="2250111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30380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15432" y="2250111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10371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395423" y="225011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90362" y="2245050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36495" y="4397791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76994" y="3022103"/>
            <a:ext cx="549144" cy="411480"/>
            <a:chOff x="1390362" y="1525041"/>
            <a:chExt cx="207645" cy="207645"/>
          </a:xfrm>
        </p:grpSpPr>
        <p:sp>
          <p:nvSpPr>
            <p:cNvPr id="20" name="object 20"/>
            <p:cNvSpPr/>
            <p:nvPr/>
          </p:nvSpPr>
          <p:spPr>
            <a:xfrm>
              <a:off x="1395423" y="1530102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90362" y="1525041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639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86043" y="2656741"/>
            <a:ext cx="4539253" cy="2049850"/>
            <a:chOff x="1355971" y="1340669"/>
            <a:chExt cx="1716405" cy="1034415"/>
          </a:xfrm>
        </p:grpSpPr>
        <p:sp>
          <p:nvSpPr>
            <p:cNvPr id="24" name="object 24"/>
            <p:cNvSpPr/>
            <p:nvPr/>
          </p:nvSpPr>
          <p:spPr>
            <a:xfrm>
              <a:off x="2317635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77745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30523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479847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97627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93196" y="1389064"/>
              <a:ext cx="106810" cy="1443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34012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07695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85989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0" y="511363"/>
                  </a:moveTo>
                  <a:lnTo>
                    <a:pt x="26114" y="461818"/>
                  </a:lnTo>
                  <a:lnTo>
                    <a:pt x="47083" y="412690"/>
                  </a:lnTo>
                  <a:lnTo>
                    <a:pt x="62980" y="364044"/>
                  </a:lnTo>
                  <a:lnTo>
                    <a:pt x="73880" y="315946"/>
                  </a:lnTo>
                  <a:lnTo>
                    <a:pt x="79857" y="268458"/>
                  </a:lnTo>
                  <a:lnTo>
                    <a:pt x="80985" y="221647"/>
                  </a:lnTo>
                  <a:lnTo>
                    <a:pt x="77339" y="175577"/>
                  </a:lnTo>
                  <a:lnTo>
                    <a:pt x="68993" y="130312"/>
                  </a:lnTo>
                  <a:lnTo>
                    <a:pt x="56021" y="85918"/>
                  </a:lnTo>
                  <a:lnTo>
                    <a:pt x="38499" y="42459"/>
                  </a:lnTo>
                  <a:lnTo>
                    <a:pt x="164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85990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3535" y="58926"/>
                  </a:moveTo>
                  <a:lnTo>
                    <a:pt x="16499" y="28579"/>
                  </a:lnTo>
                  <a:lnTo>
                    <a:pt x="49262" y="32527"/>
                  </a:lnTo>
                  <a:lnTo>
                    <a:pt x="0" y="0"/>
                  </a:lnTo>
                  <a:lnTo>
                    <a:pt x="3535" y="58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214003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86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317635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777745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93994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67678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61032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80985" y="511363"/>
                  </a:moveTo>
                  <a:lnTo>
                    <a:pt x="54870" y="461818"/>
                  </a:lnTo>
                  <a:lnTo>
                    <a:pt x="33901" y="412690"/>
                  </a:lnTo>
                  <a:lnTo>
                    <a:pt x="18004" y="364044"/>
                  </a:lnTo>
                  <a:lnTo>
                    <a:pt x="7104" y="315946"/>
                  </a:lnTo>
                  <a:lnTo>
                    <a:pt x="1128" y="268458"/>
                  </a:lnTo>
                  <a:lnTo>
                    <a:pt x="0" y="221647"/>
                  </a:lnTo>
                  <a:lnTo>
                    <a:pt x="3646" y="175577"/>
                  </a:lnTo>
                  <a:lnTo>
                    <a:pt x="11992" y="130312"/>
                  </a:lnTo>
                  <a:lnTo>
                    <a:pt x="24963" y="85918"/>
                  </a:lnTo>
                  <a:lnTo>
                    <a:pt x="42486" y="42459"/>
                  </a:lnTo>
                  <a:lnTo>
                    <a:pt x="6448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92754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0" y="32527"/>
                  </a:moveTo>
                  <a:lnTo>
                    <a:pt x="32763" y="28579"/>
                  </a:lnTo>
                  <a:lnTo>
                    <a:pt x="45726" y="58926"/>
                  </a:lnTo>
                  <a:lnTo>
                    <a:pt x="49262" y="0"/>
                  </a:lnTo>
                  <a:lnTo>
                    <a:pt x="0" y="32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7626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57737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590537" y="170195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4">
                  <a:moveTo>
                    <a:pt x="550186" y="0"/>
                  </a:moveTo>
                  <a:lnTo>
                    <a:pt x="0" y="55018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567275" y="2219575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55828" y="37219"/>
                  </a:moveTo>
                  <a:lnTo>
                    <a:pt x="23262" y="32566"/>
                  </a:lnTo>
                  <a:lnTo>
                    <a:pt x="18610" y="0"/>
                  </a:lnTo>
                  <a:lnTo>
                    <a:pt x="0" y="55827"/>
                  </a:lnTo>
                  <a:lnTo>
                    <a:pt x="55828" y="37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214003" y="134066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0"/>
                  </a:moveTo>
                  <a:lnTo>
                    <a:pt x="0" y="15147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187686" y="147240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4690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14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1142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6674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72251" y="423005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74985" y="4232192"/>
            <a:ext cx="769137" cy="1159511"/>
          </a:xfrm>
          <a:prstGeom prst="rect">
            <a:avLst/>
          </a:prstGeom>
        </p:spPr>
        <p:txBody>
          <a:bodyPr vert="horz" wrap="square" lIns="0" tIns="226277" rIns="0" bIns="0" rtlCol="0">
            <a:spAutoFit/>
          </a:bodyPr>
          <a:lstStyle/>
          <a:p>
            <a:pPr algn="ctr" defTabSz="2157876">
              <a:spcBef>
                <a:spcPts val="1782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3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66747" y="4864258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564909410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673089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81150" y="3022103"/>
            <a:ext cx="549144" cy="411480"/>
            <a:chOff x="2110371" y="152504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2115432" y="153010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0371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0495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5306" y="3022103"/>
            <a:ext cx="549144" cy="411480"/>
            <a:chOff x="2830380" y="152504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835441" y="153010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30380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476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76995" y="3022103"/>
            <a:ext cx="4357884" cy="1838447"/>
            <a:chOff x="1390362" y="1525041"/>
            <a:chExt cx="1647825" cy="927735"/>
          </a:xfrm>
        </p:grpSpPr>
        <p:sp>
          <p:nvSpPr>
            <p:cNvPr id="12" name="object 12"/>
            <p:cNvSpPr/>
            <p:nvPr/>
          </p:nvSpPr>
          <p:spPr>
            <a:xfrm>
              <a:off x="1395423" y="1530102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90362" y="1525041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35441" y="225011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30380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15432" y="2250111"/>
              <a:ext cx="197142" cy="1971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10371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423" y="2250111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90362" y="2245050"/>
              <a:ext cx="207264" cy="20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3639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86043" y="2656741"/>
            <a:ext cx="4539253" cy="2049850"/>
            <a:chOff x="1355971" y="1340669"/>
            <a:chExt cx="1716405" cy="1034415"/>
          </a:xfrm>
        </p:grpSpPr>
        <p:sp>
          <p:nvSpPr>
            <p:cNvPr id="22" name="object 22"/>
            <p:cNvSpPr/>
            <p:nvPr/>
          </p:nvSpPr>
          <p:spPr>
            <a:xfrm>
              <a:off x="2317635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77745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30523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479847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97627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893196" y="1389064"/>
              <a:ext cx="106810" cy="1443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34012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07695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85989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0" y="511363"/>
                  </a:moveTo>
                  <a:lnTo>
                    <a:pt x="26114" y="461818"/>
                  </a:lnTo>
                  <a:lnTo>
                    <a:pt x="47083" y="412690"/>
                  </a:lnTo>
                  <a:lnTo>
                    <a:pt x="62980" y="364044"/>
                  </a:lnTo>
                  <a:lnTo>
                    <a:pt x="73880" y="315946"/>
                  </a:lnTo>
                  <a:lnTo>
                    <a:pt x="79857" y="268458"/>
                  </a:lnTo>
                  <a:lnTo>
                    <a:pt x="80985" y="221647"/>
                  </a:lnTo>
                  <a:lnTo>
                    <a:pt x="77339" y="175577"/>
                  </a:lnTo>
                  <a:lnTo>
                    <a:pt x="68993" y="130312"/>
                  </a:lnTo>
                  <a:lnTo>
                    <a:pt x="56021" y="85918"/>
                  </a:lnTo>
                  <a:lnTo>
                    <a:pt x="38499" y="42459"/>
                  </a:lnTo>
                  <a:lnTo>
                    <a:pt x="164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85990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3535" y="58926"/>
                  </a:moveTo>
                  <a:lnTo>
                    <a:pt x="16499" y="28579"/>
                  </a:lnTo>
                  <a:lnTo>
                    <a:pt x="49262" y="32527"/>
                  </a:lnTo>
                  <a:lnTo>
                    <a:pt x="0" y="0"/>
                  </a:lnTo>
                  <a:lnTo>
                    <a:pt x="3535" y="58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214003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187686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317635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777745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493994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67678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61032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80985" y="511363"/>
                  </a:moveTo>
                  <a:lnTo>
                    <a:pt x="54870" y="461818"/>
                  </a:lnTo>
                  <a:lnTo>
                    <a:pt x="33901" y="412690"/>
                  </a:lnTo>
                  <a:lnTo>
                    <a:pt x="18004" y="364044"/>
                  </a:lnTo>
                  <a:lnTo>
                    <a:pt x="7104" y="315946"/>
                  </a:lnTo>
                  <a:lnTo>
                    <a:pt x="1128" y="268458"/>
                  </a:lnTo>
                  <a:lnTo>
                    <a:pt x="0" y="221647"/>
                  </a:lnTo>
                  <a:lnTo>
                    <a:pt x="3646" y="175577"/>
                  </a:lnTo>
                  <a:lnTo>
                    <a:pt x="11992" y="130312"/>
                  </a:lnTo>
                  <a:lnTo>
                    <a:pt x="24963" y="85918"/>
                  </a:lnTo>
                  <a:lnTo>
                    <a:pt x="42486" y="42459"/>
                  </a:lnTo>
                  <a:lnTo>
                    <a:pt x="6448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92754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0" y="32527"/>
                  </a:moveTo>
                  <a:lnTo>
                    <a:pt x="32763" y="28579"/>
                  </a:lnTo>
                  <a:lnTo>
                    <a:pt x="45726" y="58926"/>
                  </a:lnTo>
                  <a:lnTo>
                    <a:pt x="49262" y="0"/>
                  </a:lnTo>
                  <a:lnTo>
                    <a:pt x="0" y="32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597626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57737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0537" y="170195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4">
                  <a:moveTo>
                    <a:pt x="550186" y="0"/>
                  </a:moveTo>
                  <a:lnTo>
                    <a:pt x="0" y="55018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67275" y="2219575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55828" y="37219"/>
                  </a:moveTo>
                  <a:lnTo>
                    <a:pt x="23262" y="32566"/>
                  </a:lnTo>
                  <a:lnTo>
                    <a:pt x="18610" y="0"/>
                  </a:lnTo>
                  <a:lnTo>
                    <a:pt x="0" y="55827"/>
                  </a:lnTo>
                  <a:lnTo>
                    <a:pt x="55828" y="37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214003" y="134066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0"/>
                  </a:moveTo>
                  <a:lnTo>
                    <a:pt x="0" y="15147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187686" y="147240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4690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8355" y="4408570"/>
            <a:ext cx="989131" cy="1546321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487" algn="ctr" defTabSz="2157876">
              <a:spcBef>
                <a:spcPts val="1546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5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52493" y="4408570"/>
            <a:ext cx="989131" cy="1559145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487" algn="ctr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806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5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56628" y="4408570"/>
            <a:ext cx="989131" cy="1546321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algn="ctr" defTabSz="2157876">
              <a:spcBef>
                <a:spcPts val="118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487" algn="ctr" defTabSz="2157876">
              <a:spcBef>
                <a:spcPts val="1546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5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14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1142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6674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1345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65480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81179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593926504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673089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81150" y="3022103"/>
            <a:ext cx="549144" cy="411480"/>
            <a:chOff x="2110371" y="152504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2115432" y="153010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0371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0495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5306" y="3022103"/>
            <a:ext cx="549144" cy="411480"/>
            <a:chOff x="2830380" y="152504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835441" y="153010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30380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476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85306" y="4448907"/>
            <a:ext cx="549144" cy="411480"/>
            <a:chOff x="2830380" y="2245050"/>
            <a:chExt cx="207645" cy="207645"/>
          </a:xfrm>
        </p:grpSpPr>
        <p:sp>
          <p:nvSpPr>
            <p:cNvPr id="12" name="object 12"/>
            <p:cNvSpPr/>
            <p:nvPr/>
          </p:nvSpPr>
          <p:spPr>
            <a:xfrm>
              <a:off x="2835441" y="2250111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30380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44764" y="4397791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76994" y="4448907"/>
            <a:ext cx="2453514" cy="411480"/>
            <a:chOff x="1390362" y="2245050"/>
            <a:chExt cx="927735" cy="207645"/>
          </a:xfrm>
        </p:grpSpPr>
        <p:sp>
          <p:nvSpPr>
            <p:cNvPr id="16" name="object 16"/>
            <p:cNvSpPr/>
            <p:nvPr/>
          </p:nvSpPr>
          <p:spPr>
            <a:xfrm>
              <a:off x="2115432" y="2250111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10371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423" y="225011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90362" y="2245050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36495" y="4397791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76994" y="3022103"/>
            <a:ext cx="549144" cy="411480"/>
            <a:chOff x="1390362" y="1525041"/>
            <a:chExt cx="207645" cy="207645"/>
          </a:xfrm>
        </p:grpSpPr>
        <p:sp>
          <p:nvSpPr>
            <p:cNvPr id="22" name="object 22"/>
            <p:cNvSpPr/>
            <p:nvPr/>
          </p:nvSpPr>
          <p:spPr>
            <a:xfrm>
              <a:off x="1395423" y="1530102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90362" y="1525041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3639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86043" y="2656741"/>
            <a:ext cx="4539253" cy="2049850"/>
            <a:chOff x="1355971" y="1340669"/>
            <a:chExt cx="1716405" cy="1034415"/>
          </a:xfrm>
        </p:grpSpPr>
        <p:sp>
          <p:nvSpPr>
            <p:cNvPr id="26" name="object 26"/>
            <p:cNvSpPr/>
            <p:nvPr/>
          </p:nvSpPr>
          <p:spPr>
            <a:xfrm>
              <a:off x="2317635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777745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630523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479847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97627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893196" y="1389064"/>
              <a:ext cx="106810" cy="1443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34012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07695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985989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0" y="511363"/>
                  </a:moveTo>
                  <a:lnTo>
                    <a:pt x="26114" y="461818"/>
                  </a:lnTo>
                  <a:lnTo>
                    <a:pt x="47083" y="412690"/>
                  </a:lnTo>
                  <a:lnTo>
                    <a:pt x="62980" y="364044"/>
                  </a:lnTo>
                  <a:lnTo>
                    <a:pt x="73880" y="315946"/>
                  </a:lnTo>
                  <a:lnTo>
                    <a:pt x="79857" y="268458"/>
                  </a:lnTo>
                  <a:lnTo>
                    <a:pt x="80985" y="221647"/>
                  </a:lnTo>
                  <a:lnTo>
                    <a:pt x="77339" y="175577"/>
                  </a:lnTo>
                  <a:lnTo>
                    <a:pt x="68993" y="130312"/>
                  </a:lnTo>
                  <a:lnTo>
                    <a:pt x="56021" y="85918"/>
                  </a:lnTo>
                  <a:lnTo>
                    <a:pt x="38499" y="42459"/>
                  </a:lnTo>
                  <a:lnTo>
                    <a:pt x="164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985990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3535" y="58926"/>
                  </a:moveTo>
                  <a:lnTo>
                    <a:pt x="16499" y="28579"/>
                  </a:lnTo>
                  <a:lnTo>
                    <a:pt x="49262" y="32527"/>
                  </a:lnTo>
                  <a:lnTo>
                    <a:pt x="0" y="0"/>
                  </a:lnTo>
                  <a:lnTo>
                    <a:pt x="3535" y="58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14003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686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317635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7745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93994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67678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361032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80985" y="511363"/>
                  </a:moveTo>
                  <a:lnTo>
                    <a:pt x="54870" y="461818"/>
                  </a:lnTo>
                  <a:lnTo>
                    <a:pt x="33901" y="412690"/>
                  </a:lnTo>
                  <a:lnTo>
                    <a:pt x="18004" y="364044"/>
                  </a:lnTo>
                  <a:lnTo>
                    <a:pt x="7104" y="315946"/>
                  </a:lnTo>
                  <a:lnTo>
                    <a:pt x="1128" y="268458"/>
                  </a:lnTo>
                  <a:lnTo>
                    <a:pt x="0" y="221647"/>
                  </a:lnTo>
                  <a:lnTo>
                    <a:pt x="3646" y="175577"/>
                  </a:lnTo>
                  <a:lnTo>
                    <a:pt x="11992" y="130312"/>
                  </a:lnTo>
                  <a:lnTo>
                    <a:pt x="24963" y="85918"/>
                  </a:lnTo>
                  <a:lnTo>
                    <a:pt x="42486" y="42459"/>
                  </a:lnTo>
                  <a:lnTo>
                    <a:pt x="6448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92754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0" y="32527"/>
                  </a:moveTo>
                  <a:lnTo>
                    <a:pt x="32763" y="28579"/>
                  </a:lnTo>
                  <a:lnTo>
                    <a:pt x="45726" y="58926"/>
                  </a:lnTo>
                  <a:lnTo>
                    <a:pt x="49262" y="0"/>
                  </a:lnTo>
                  <a:lnTo>
                    <a:pt x="0" y="32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597626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057737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590537" y="170195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4">
                  <a:moveTo>
                    <a:pt x="550186" y="0"/>
                  </a:moveTo>
                  <a:lnTo>
                    <a:pt x="0" y="55018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567275" y="2219575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55828" y="37219"/>
                  </a:moveTo>
                  <a:lnTo>
                    <a:pt x="23262" y="32566"/>
                  </a:lnTo>
                  <a:lnTo>
                    <a:pt x="18610" y="0"/>
                  </a:lnTo>
                  <a:lnTo>
                    <a:pt x="0" y="55827"/>
                  </a:lnTo>
                  <a:lnTo>
                    <a:pt x="55828" y="37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214003" y="134066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0"/>
                  </a:moveTo>
                  <a:lnTo>
                    <a:pt x="0" y="15147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187686" y="147240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94690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527419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14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51142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74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72251" y="423005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81179" y="4864256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89454" y="4864256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61345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81179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726487862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4410" y="673089"/>
            <a:ext cx="1301488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2800" spc="12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800" i="1" spc="-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23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endParaRPr sz="2800" baseline="-2430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81150" y="3022103"/>
            <a:ext cx="549144" cy="411480"/>
            <a:chOff x="2110371" y="1525041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2115432" y="1530102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0371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0495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5306" y="3022103"/>
            <a:ext cx="549144" cy="411480"/>
            <a:chOff x="2830380" y="1525041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835441" y="1530102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30380" y="1525041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476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76995" y="4448907"/>
            <a:ext cx="4357884" cy="411480"/>
            <a:chOff x="1390362" y="2245050"/>
            <a:chExt cx="1647825" cy="207645"/>
          </a:xfrm>
        </p:grpSpPr>
        <p:sp>
          <p:nvSpPr>
            <p:cNvPr id="12" name="object 12"/>
            <p:cNvSpPr/>
            <p:nvPr/>
          </p:nvSpPr>
          <p:spPr>
            <a:xfrm>
              <a:off x="2835441" y="2250111"/>
              <a:ext cx="197142" cy="19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30380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15432" y="2250111"/>
              <a:ext cx="197142" cy="197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10371" y="2245050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395423" y="2250111"/>
              <a:ext cx="197142" cy="197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90362" y="2245050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36495" y="4397791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76994" y="3022103"/>
            <a:ext cx="549144" cy="411480"/>
            <a:chOff x="1390362" y="1525041"/>
            <a:chExt cx="207645" cy="207645"/>
          </a:xfrm>
        </p:grpSpPr>
        <p:sp>
          <p:nvSpPr>
            <p:cNvPr id="20" name="object 20"/>
            <p:cNvSpPr/>
            <p:nvPr/>
          </p:nvSpPr>
          <p:spPr>
            <a:xfrm>
              <a:off x="1395423" y="1530102"/>
              <a:ext cx="197142" cy="1971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90362" y="1525041"/>
              <a:ext cx="207264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6394" y="297099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86043" y="2656741"/>
            <a:ext cx="4539253" cy="2049850"/>
            <a:chOff x="1355971" y="1340669"/>
            <a:chExt cx="1716405" cy="1034415"/>
          </a:xfrm>
        </p:grpSpPr>
        <p:sp>
          <p:nvSpPr>
            <p:cNvPr id="24" name="object 24"/>
            <p:cNvSpPr/>
            <p:nvPr/>
          </p:nvSpPr>
          <p:spPr>
            <a:xfrm>
              <a:off x="2317635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77745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30523" y="1628673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479847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97627" y="16023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93196" y="1389064"/>
              <a:ext cx="106810" cy="1443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34012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07695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85989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0" y="511363"/>
                  </a:moveTo>
                  <a:lnTo>
                    <a:pt x="26114" y="461818"/>
                  </a:lnTo>
                  <a:lnTo>
                    <a:pt x="47083" y="412690"/>
                  </a:lnTo>
                  <a:lnTo>
                    <a:pt x="62980" y="364044"/>
                  </a:lnTo>
                  <a:lnTo>
                    <a:pt x="73880" y="315946"/>
                  </a:lnTo>
                  <a:lnTo>
                    <a:pt x="79857" y="268458"/>
                  </a:lnTo>
                  <a:lnTo>
                    <a:pt x="80985" y="221647"/>
                  </a:lnTo>
                  <a:lnTo>
                    <a:pt x="77339" y="175577"/>
                  </a:lnTo>
                  <a:lnTo>
                    <a:pt x="68993" y="130312"/>
                  </a:lnTo>
                  <a:lnTo>
                    <a:pt x="56021" y="85918"/>
                  </a:lnTo>
                  <a:lnTo>
                    <a:pt x="38499" y="42459"/>
                  </a:lnTo>
                  <a:lnTo>
                    <a:pt x="164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85990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3535" y="58926"/>
                  </a:moveTo>
                  <a:lnTo>
                    <a:pt x="16499" y="28579"/>
                  </a:lnTo>
                  <a:lnTo>
                    <a:pt x="49262" y="32527"/>
                  </a:lnTo>
                  <a:lnTo>
                    <a:pt x="0" y="0"/>
                  </a:lnTo>
                  <a:lnTo>
                    <a:pt x="3535" y="58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214003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86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317635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777745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93994" y="173230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67678" y="219241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61032" y="1747285"/>
              <a:ext cx="81280" cy="511809"/>
            </a:xfrm>
            <a:custGeom>
              <a:avLst/>
              <a:gdLst/>
              <a:ahLst/>
              <a:cxnLst/>
              <a:rect l="l" t="t" r="r" b="b"/>
              <a:pathLst>
                <a:path w="81280" h="511810">
                  <a:moveTo>
                    <a:pt x="80985" y="511363"/>
                  </a:moveTo>
                  <a:lnTo>
                    <a:pt x="54870" y="461818"/>
                  </a:lnTo>
                  <a:lnTo>
                    <a:pt x="33901" y="412690"/>
                  </a:lnTo>
                  <a:lnTo>
                    <a:pt x="18004" y="364044"/>
                  </a:lnTo>
                  <a:lnTo>
                    <a:pt x="7104" y="315946"/>
                  </a:lnTo>
                  <a:lnTo>
                    <a:pt x="1128" y="268458"/>
                  </a:lnTo>
                  <a:lnTo>
                    <a:pt x="0" y="221647"/>
                  </a:lnTo>
                  <a:lnTo>
                    <a:pt x="3646" y="175577"/>
                  </a:lnTo>
                  <a:lnTo>
                    <a:pt x="11992" y="130312"/>
                  </a:lnTo>
                  <a:lnTo>
                    <a:pt x="24963" y="85918"/>
                  </a:lnTo>
                  <a:lnTo>
                    <a:pt x="42486" y="42459"/>
                  </a:lnTo>
                  <a:lnTo>
                    <a:pt x="6448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92754" y="1718706"/>
              <a:ext cx="49530" cy="59055"/>
            </a:xfrm>
            <a:custGeom>
              <a:avLst/>
              <a:gdLst/>
              <a:ahLst/>
              <a:cxnLst/>
              <a:rect l="l" t="t" r="r" b="b"/>
              <a:pathLst>
                <a:path w="49530" h="59055">
                  <a:moveTo>
                    <a:pt x="0" y="32527"/>
                  </a:moveTo>
                  <a:lnTo>
                    <a:pt x="32763" y="28579"/>
                  </a:lnTo>
                  <a:lnTo>
                    <a:pt x="45726" y="58926"/>
                  </a:lnTo>
                  <a:lnTo>
                    <a:pt x="49262" y="0"/>
                  </a:lnTo>
                  <a:lnTo>
                    <a:pt x="0" y="32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7626" y="2348682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60">
                  <a:moveTo>
                    <a:pt x="0" y="0"/>
                  </a:moveTo>
                  <a:lnTo>
                    <a:pt x="47984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57737" y="232236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590537" y="170195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4">
                  <a:moveTo>
                    <a:pt x="550186" y="0"/>
                  </a:moveTo>
                  <a:lnTo>
                    <a:pt x="0" y="55018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567275" y="2219575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55828" y="37219"/>
                  </a:moveTo>
                  <a:lnTo>
                    <a:pt x="23262" y="32566"/>
                  </a:lnTo>
                  <a:lnTo>
                    <a:pt x="18610" y="0"/>
                  </a:lnTo>
                  <a:lnTo>
                    <a:pt x="0" y="55827"/>
                  </a:lnTo>
                  <a:lnTo>
                    <a:pt x="55828" y="37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214003" y="134066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0"/>
                  </a:moveTo>
                  <a:lnTo>
                    <a:pt x="0" y="15147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187686" y="147240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4690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460249" y="6641245"/>
            <a:ext cx="616317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8991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14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1142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66747" y="2581387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72251" y="4230055"/>
            <a:ext cx="565937" cy="1173849"/>
          </a:xfrm>
          <a:prstGeom prst="rect">
            <a:avLst/>
          </a:prstGeom>
        </p:spPr>
        <p:txBody>
          <a:bodyPr vert="horz" wrap="square" lIns="0" tIns="227776" rIns="0" bIns="0" rtlCol="0">
            <a:spAutoFit/>
          </a:bodyPr>
          <a:lstStyle/>
          <a:p>
            <a:pPr marL="149853" defTabSz="2157876">
              <a:spcBef>
                <a:spcPts val="179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911" defTabSz="2157876">
              <a:spcBef>
                <a:spcPts val="1570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33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74985" y="4232192"/>
            <a:ext cx="769137" cy="1159511"/>
          </a:xfrm>
          <a:prstGeom prst="rect">
            <a:avLst/>
          </a:prstGeom>
        </p:spPr>
        <p:txBody>
          <a:bodyPr vert="horz" wrap="square" lIns="0" tIns="226277" rIns="0" bIns="0" rtlCol="0">
            <a:spAutoFit/>
          </a:bodyPr>
          <a:lstStyle/>
          <a:p>
            <a:pPr algn="ctr" defTabSz="2157876">
              <a:spcBef>
                <a:spcPts val="1782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2157876">
              <a:spcBef>
                <a:spcPts val="153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1179" y="4864256"/>
            <a:ext cx="1123478" cy="998246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54750" defTabSz="2157876">
              <a:spcBef>
                <a:spcPts val="224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19841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marL="89911" defTabSz="2157876">
              <a:spcBef>
                <a:spcPts val="1829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61345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81179" y="2079179"/>
            <a:ext cx="1123478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7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104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1583131829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04764" y="351782"/>
            <a:ext cx="3776833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9993562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" y="1304927"/>
            <a:ext cx="6781800" cy="424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95" y="2231269"/>
            <a:ext cx="4838699" cy="367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Tree Logic (CTL)</a:t>
            </a:r>
          </a:p>
        </p:txBody>
      </p:sp>
    </p:spTree>
    <p:extLst>
      <p:ext uri="{BB962C8B-B14F-4D97-AF65-F5344CB8AC3E}">
        <p14:creationId xmlns:p14="http://schemas.microsoft.com/office/powerpoint/2010/main" val="658026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3750" y="351781"/>
            <a:ext cx="6811398" cy="147530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707835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95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defTabSz="2157876">
              <a:spcBef>
                <a:spcPts val="12"/>
              </a:spcBef>
            </a:pPr>
            <a:endParaRPr sz="4200">
              <a:solidFill>
                <a:prstClr val="black"/>
              </a:solidFill>
              <a:latin typeface="Arial"/>
              <a:cs typeface="Arial"/>
            </a:endParaRPr>
          </a:p>
          <a:p>
            <a:pPr marL="119882" defTabSz="2157876"/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1713532913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04764" y="351782"/>
            <a:ext cx="3776833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341" y="1089392"/>
            <a:ext cx="8398374" cy="1123990"/>
          </a:xfrm>
          <a:prstGeom prst="rect">
            <a:avLst/>
          </a:prstGeom>
        </p:spPr>
        <p:txBody>
          <a:bodyPr vert="horz" wrap="square" lIns="0" tIns="203800" rIns="0" bIns="0" rtlCol="0">
            <a:spAutoFit/>
          </a:bodyPr>
          <a:lstStyle/>
          <a:p>
            <a:pPr marL="89911" defTabSz="2157876">
              <a:spcBef>
                <a:spcPts val="1605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1" defTabSz="2157876">
              <a:spcBef>
                <a:spcPts val="1381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not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9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400" spc="94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47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3349349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04514" y="4982995"/>
            <a:ext cx="270374" cy="349889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800" y="4999084"/>
            <a:ext cx="8536079" cy="167199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84"/>
              </a:spcBef>
            </a:pPr>
            <a:r>
              <a:rPr sz="2400" spc="-12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-35" dirty="0">
                <a:solidFill>
                  <a:prstClr val="black"/>
                </a:solidFill>
                <a:latin typeface="Georgia"/>
                <a:cs typeface="Georgia"/>
              </a:rPr>
              <a:t>none 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its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successors</a:t>
            </a:r>
            <a:r>
              <a:rPr sz="2400" spc="-3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9971" defTabSz="2157876">
              <a:spcBef>
                <a:spcPts val="673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04764" y="351782"/>
            <a:ext cx="3776833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341" y="1089392"/>
            <a:ext cx="8398374" cy="1123990"/>
          </a:xfrm>
          <a:prstGeom prst="rect">
            <a:avLst/>
          </a:prstGeom>
        </p:spPr>
        <p:txBody>
          <a:bodyPr vert="horz" wrap="square" lIns="0" tIns="203800" rIns="0" bIns="0" rtlCol="0">
            <a:spAutoFit/>
          </a:bodyPr>
          <a:lstStyle/>
          <a:p>
            <a:pPr marL="89911" defTabSz="2157876">
              <a:spcBef>
                <a:spcPts val="1605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1" defTabSz="2157876">
              <a:spcBef>
                <a:spcPts val="1381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not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9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400" spc="94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47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608917659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764" y="351782"/>
            <a:ext cx="3776833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>
              <a:spcBef>
                <a:spcPts val="224"/>
              </a:spcBef>
            </a:pPr>
            <a:r>
              <a:rPr spc="35" dirty="0"/>
              <a:t>Algorithm </a:t>
            </a:r>
            <a:r>
              <a:rPr dirty="0"/>
              <a:t>for </a:t>
            </a:r>
            <a:r>
              <a:rPr spc="-83" dirty="0"/>
              <a:t>E </a:t>
            </a:r>
            <a:r>
              <a:rPr spc="236" dirty="0"/>
              <a:t>G</a:t>
            </a:r>
            <a:r>
              <a:rPr spc="283" dirty="0"/>
              <a:t> </a:t>
            </a:r>
            <a:r>
              <a:rPr i="1" spc="212" dirty="0">
                <a:latin typeface="Arial"/>
                <a:cs typeface="Arial"/>
              </a:rPr>
              <a:t>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7341" y="1089392"/>
            <a:ext cx="8398374" cy="1123990"/>
          </a:xfrm>
          <a:prstGeom prst="rect">
            <a:avLst/>
          </a:prstGeom>
        </p:spPr>
        <p:txBody>
          <a:bodyPr vert="horz" wrap="square" lIns="0" tIns="203800" rIns="0" bIns="0" rtlCol="0">
            <a:spAutoFit/>
          </a:bodyPr>
          <a:lstStyle/>
          <a:p>
            <a:pPr marL="89911" defTabSz="2157876">
              <a:spcBef>
                <a:spcPts val="1605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1" defTabSz="2157876">
              <a:spcBef>
                <a:spcPts val="1381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not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9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400" spc="94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47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362" y="2643469"/>
            <a:ext cx="2312447" cy="1732744"/>
            <a:chOff x="1866940" y="1333973"/>
            <a:chExt cx="874394" cy="874394"/>
          </a:xfrm>
        </p:grpSpPr>
        <p:sp>
          <p:nvSpPr>
            <p:cNvPr id="5" name="object 5"/>
            <p:cNvSpPr/>
            <p:nvPr/>
          </p:nvSpPr>
          <p:spPr>
            <a:xfrm>
              <a:off x="1872001" y="1699039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66940" y="1693978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92010" y="1339034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86949" y="1333973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92010" y="1699039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86949" y="1693978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13202" y="1445498"/>
              <a:ext cx="582295" cy="325755"/>
            </a:xfrm>
            <a:custGeom>
              <a:avLst/>
              <a:gdLst/>
              <a:ahLst/>
              <a:cxnLst/>
              <a:rect l="l" t="t" r="r" b="b"/>
              <a:pathLst>
                <a:path w="582294" h="325755">
                  <a:moveTo>
                    <a:pt x="0" y="290940"/>
                  </a:moveTo>
                  <a:lnTo>
                    <a:pt x="581882" y="0"/>
                  </a:lnTo>
                </a:path>
                <a:path w="582294" h="325755">
                  <a:moveTo>
                    <a:pt x="7860" y="325541"/>
                  </a:moveTo>
                  <a:lnTo>
                    <a:pt x="573746" y="32554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10" y="205904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86949" y="205398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13202" y="1805641"/>
              <a:ext cx="582295" cy="291465"/>
            </a:xfrm>
            <a:custGeom>
              <a:avLst/>
              <a:gdLst/>
              <a:ahLst/>
              <a:cxnLst/>
              <a:rect l="l" t="t" r="r" b="b"/>
              <a:pathLst>
                <a:path w="582294" h="291464">
                  <a:moveTo>
                    <a:pt x="0" y="0"/>
                  </a:moveTo>
                  <a:lnTo>
                    <a:pt x="581882" y="29094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5473" y="3287923"/>
            <a:ext cx="123935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  <a:tabLst>
                <a:tab pos="986029" algn="l"/>
              </a:tabLst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pc="5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pc="153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14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514" y="4982995"/>
            <a:ext cx="270374" cy="349889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4800" y="4999084"/>
            <a:ext cx="8536079" cy="167199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84"/>
              </a:spcBef>
            </a:pPr>
            <a:r>
              <a:rPr sz="2400" spc="-12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-35" dirty="0">
                <a:solidFill>
                  <a:prstClr val="black"/>
                </a:solidFill>
                <a:latin typeface="Georgia"/>
                <a:cs typeface="Georgia"/>
              </a:rPr>
              <a:t>none 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its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successors</a:t>
            </a:r>
            <a:r>
              <a:rPr sz="2400" spc="-3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9971" defTabSz="2157876">
              <a:spcBef>
                <a:spcPts val="673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2904" y="2620283"/>
            <a:ext cx="787610" cy="321138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53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pc="-7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14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2904" y="3333691"/>
            <a:ext cx="787610" cy="321138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53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pc="-7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14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2904" y="4047074"/>
            <a:ext cx="787610" cy="321138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pc="153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pc="-7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14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412179206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4764" y="351782"/>
            <a:ext cx="3776833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341" y="1089392"/>
            <a:ext cx="8398374" cy="1123990"/>
          </a:xfrm>
          <a:prstGeom prst="rect">
            <a:avLst/>
          </a:prstGeom>
        </p:spPr>
        <p:txBody>
          <a:bodyPr vert="horz" wrap="square" lIns="0" tIns="203800" rIns="0" bIns="0" rtlCol="0">
            <a:spAutoFit/>
          </a:bodyPr>
          <a:lstStyle/>
          <a:p>
            <a:pPr marL="89911" defTabSz="2157876">
              <a:spcBef>
                <a:spcPts val="1605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1" defTabSz="2157876">
              <a:spcBef>
                <a:spcPts val="1381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not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9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400" spc="94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47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362" y="2643469"/>
            <a:ext cx="2312447" cy="1732744"/>
            <a:chOff x="1866940" y="1333973"/>
            <a:chExt cx="874394" cy="874394"/>
          </a:xfrm>
        </p:grpSpPr>
        <p:sp>
          <p:nvSpPr>
            <p:cNvPr id="5" name="object 5"/>
            <p:cNvSpPr/>
            <p:nvPr/>
          </p:nvSpPr>
          <p:spPr>
            <a:xfrm>
              <a:off x="1872001" y="1699039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66940" y="1693978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92010" y="1339034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86949" y="1333973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92010" y="1699039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86949" y="1693978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13202" y="1445498"/>
              <a:ext cx="582295" cy="325755"/>
            </a:xfrm>
            <a:custGeom>
              <a:avLst/>
              <a:gdLst/>
              <a:ahLst/>
              <a:cxnLst/>
              <a:rect l="l" t="t" r="r" b="b"/>
              <a:pathLst>
                <a:path w="582294" h="325755">
                  <a:moveTo>
                    <a:pt x="0" y="290940"/>
                  </a:moveTo>
                  <a:lnTo>
                    <a:pt x="581882" y="0"/>
                  </a:lnTo>
                </a:path>
                <a:path w="582294" h="325755">
                  <a:moveTo>
                    <a:pt x="7860" y="325541"/>
                  </a:moveTo>
                  <a:lnTo>
                    <a:pt x="573746" y="32554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10" y="205904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86949" y="205398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13202" y="1805641"/>
              <a:ext cx="582295" cy="291465"/>
            </a:xfrm>
            <a:custGeom>
              <a:avLst/>
              <a:gdLst/>
              <a:ahLst/>
              <a:cxnLst/>
              <a:rect l="l" t="t" r="r" b="b"/>
              <a:pathLst>
                <a:path w="582294" h="291464">
                  <a:moveTo>
                    <a:pt x="0" y="0"/>
                  </a:moveTo>
                  <a:lnTo>
                    <a:pt x="581882" y="29094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5473" y="3287923"/>
            <a:ext cx="1239352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  <a:tabLst>
                <a:tab pos="986029" algn="l"/>
              </a:tabLst>
            </a:pPr>
            <a:r>
              <a:rPr spc="-59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pc="5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pc="153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pc="-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i="1" spc="142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4514" y="4982995"/>
            <a:ext cx="270374" cy="349889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4800" y="4999084"/>
            <a:ext cx="8536079" cy="167199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84"/>
              </a:spcBef>
            </a:pPr>
            <a:r>
              <a:rPr sz="2400" spc="-12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-35" dirty="0">
                <a:solidFill>
                  <a:prstClr val="black"/>
                </a:solidFill>
                <a:latin typeface="Georgia"/>
                <a:cs typeface="Georgia"/>
              </a:rPr>
              <a:t>none 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its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successors</a:t>
            </a:r>
            <a:r>
              <a:rPr sz="2400" spc="-3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9971" defTabSz="2157876">
              <a:spcBef>
                <a:spcPts val="673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1604174537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078" y="629755"/>
            <a:ext cx="6093955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algn="ctr" defTabSz="2157876">
              <a:spcBef>
                <a:spcPts val="224"/>
              </a:spcBef>
            </a:pPr>
            <a:r>
              <a:rPr sz="2800" spc="35" dirty="0">
                <a:solidFill>
                  <a:prstClr val="black"/>
                </a:solidFill>
                <a:latin typeface="Georgia"/>
                <a:cs typeface="Georgia"/>
              </a:rPr>
              <a:t>Algorithm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800" spc="-83" dirty="0">
                <a:solidFill>
                  <a:prstClr val="black"/>
                </a:solidFill>
                <a:latin typeface="Georgia"/>
                <a:cs typeface="Georgia"/>
              </a:rPr>
              <a:t>E </a:t>
            </a:r>
            <a:r>
              <a:rPr sz="2800" spc="236" dirty="0">
                <a:solidFill>
                  <a:prstClr val="black"/>
                </a:solidFill>
                <a:latin typeface="Georgia"/>
                <a:cs typeface="Georgia"/>
              </a:rPr>
              <a:t>G</a:t>
            </a:r>
            <a:r>
              <a:rPr sz="2800" spc="2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spc="212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341" y="1089392"/>
            <a:ext cx="6267430" cy="1493322"/>
          </a:xfrm>
          <a:prstGeom prst="rect">
            <a:avLst/>
          </a:prstGeom>
        </p:spPr>
        <p:txBody>
          <a:bodyPr vert="horz" wrap="square" lIns="0" tIns="203800" rIns="0" bIns="0" rtlCol="0">
            <a:spAutoFit/>
          </a:bodyPr>
          <a:lstStyle/>
          <a:p>
            <a:pPr marL="89911" defTabSz="2157876">
              <a:spcBef>
                <a:spcPts val="1605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2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-2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9911" defTabSz="2157876">
              <a:spcBef>
                <a:spcPts val="1381"/>
              </a:spcBef>
            </a:pPr>
            <a:r>
              <a:rPr sz="2800" spc="104" baseline="6944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r>
              <a:rPr sz="2800" spc="104" baseline="694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not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i="1" spc="94" dirty="0">
                <a:solidFill>
                  <a:prstClr val="black"/>
                </a:solidFill>
                <a:latin typeface="Arial"/>
                <a:cs typeface="Arial"/>
              </a:rPr>
              <a:t>φ</a:t>
            </a:r>
            <a:r>
              <a:rPr sz="2400" spc="94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400" spc="-47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4800" y="3445224"/>
            <a:ext cx="408079" cy="305779"/>
            <a:chOff x="1866940" y="1693978"/>
            <a:chExt cx="154305" cy="154305"/>
          </a:xfrm>
        </p:grpSpPr>
        <p:sp>
          <p:nvSpPr>
            <p:cNvPr id="5" name="object 5"/>
            <p:cNvSpPr/>
            <p:nvPr/>
          </p:nvSpPr>
          <p:spPr>
            <a:xfrm>
              <a:off x="1872001" y="1699039"/>
              <a:ext cx="144001" cy="14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66940" y="1693978"/>
              <a:ext cx="154123" cy="154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5638" y="3376270"/>
            <a:ext cx="166255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-236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4918" y="2731816"/>
            <a:ext cx="1932919" cy="1732744"/>
            <a:chOff x="2010672" y="1333973"/>
            <a:chExt cx="730885" cy="874394"/>
          </a:xfrm>
        </p:grpSpPr>
        <p:sp>
          <p:nvSpPr>
            <p:cNvPr id="9" name="object 9"/>
            <p:cNvSpPr/>
            <p:nvPr/>
          </p:nvSpPr>
          <p:spPr>
            <a:xfrm>
              <a:off x="2592010" y="1339034"/>
              <a:ext cx="144001" cy="1440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86949" y="1333973"/>
              <a:ext cx="154123" cy="15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92010" y="1699039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86949" y="1693978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13202" y="1445498"/>
              <a:ext cx="582295" cy="325755"/>
            </a:xfrm>
            <a:custGeom>
              <a:avLst/>
              <a:gdLst/>
              <a:ahLst/>
              <a:cxnLst/>
              <a:rect l="l" t="t" r="r" b="b"/>
              <a:pathLst>
                <a:path w="582294" h="325755">
                  <a:moveTo>
                    <a:pt x="0" y="290940"/>
                  </a:moveTo>
                  <a:lnTo>
                    <a:pt x="581882" y="0"/>
                  </a:lnTo>
                </a:path>
                <a:path w="582294" h="325755">
                  <a:moveTo>
                    <a:pt x="7860" y="325541"/>
                  </a:moveTo>
                  <a:lnTo>
                    <a:pt x="573746" y="32554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92010" y="2059044"/>
              <a:ext cx="144001" cy="1440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86949" y="2053983"/>
              <a:ext cx="154123" cy="154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13202" y="1805641"/>
              <a:ext cx="582295" cy="291465"/>
            </a:xfrm>
            <a:custGeom>
              <a:avLst/>
              <a:gdLst/>
              <a:ahLst/>
              <a:cxnLst/>
              <a:rect l="l" t="t" r="r" b="b"/>
              <a:pathLst>
                <a:path w="582294" h="291464">
                  <a:moveTo>
                    <a:pt x="0" y="0"/>
                  </a:moveTo>
                  <a:lnTo>
                    <a:pt x="581882" y="29094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37341" y="4437925"/>
            <a:ext cx="173475" cy="349889"/>
          </a:xfrm>
          <a:prstGeom prst="rect">
            <a:avLst/>
          </a:prstGeom>
        </p:spPr>
        <p:txBody>
          <a:bodyPr vert="horz" wrap="square" lIns="0" tIns="56945" rIns="0" bIns="0" rtlCol="0">
            <a:spAutoFit/>
          </a:bodyPr>
          <a:lstStyle/>
          <a:p>
            <a:pPr marL="29971" defTabSz="2157876">
              <a:spcBef>
                <a:spcPts val="448"/>
              </a:spcBef>
            </a:pPr>
            <a:r>
              <a:rPr spc="71" dirty="0">
                <a:solidFill>
                  <a:srgbClr val="3333B2"/>
                </a:solidFill>
                <a:latin typeface="Symbol"/>
                <a:cs typeface="Symbol"/>
              </a:rPr>
              <a:t>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7627" y="4454014"/>
            <a:ext cx="5476851" cy="1671996"/>
          </a:xfrm>
          <a:prstGeom prst="rect">
            <a:avLst/>
          </a:prstGeom>
        </p:spPr>
        <p:txBody>
          <a:bodyPr vert="horz" wrap="square" lIns="0" tIns="14986" rIns="0" bIns="0" rtlCol="0">
            <a:spAutoFit/>
          </a:bodyPr>
          <a:lstStyle/>
          <a:p>
            <a:pPr marL="29971" defTabSz="2157876">
              <a:spcBef>
                <a:spcPts val="118"/>
              </a:spcBef>
            </a:pPr>
            <a:r>
              <a:rPr sz="2400" i="1" spc="-71" dirty="0">
                <a:solidFill>
                  <a:prstClr val="black"/>
                </a:solidFill>
                <a:latin typeface="Georgia"/>
                <a:cs typeface="Georgia"/>
              </a:rPr>
              <a:t>Repeat</a:t>
            </a:r>
            <a:r>
              <a:rPr sz="2400" spc="-71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71" marR="11988" defTabSz="2157876">
              <a:spcBef>
                <a:spcPts val="684"/>
              </a:spcBef>
            </a:pPr>
            <a:r>
              <a:rPr sz="2400" spc="-12" dirty="0">
                <a:solidFill>
                  <a:prstClr val="black"/>
                </a:solidFill>
                <a:latin typeface="Georgia"/>
                <a:cs typeface="Georgia"/>
              </a:rPr>
              <a:t>Delete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 </a:t>
            </a:r>
            <a:r>
              <a:rPr sz="2400" spc="47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400" spc="-35" dirty="0">
                <a:solidFill>
                  <a:prstClr val="black"/>
                </a:solidFill>
                <a:latin typeface="Georgia"/>
                <a:cs typeface="Georgia"/>
              </a:rPr>
              <a:t>none </a:t>
            </a:r>
            <a:r>
              <a:rPr sz="2400" spc="12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its </a:t>
            </a:r>
            <a:r>
              <a:rPr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successors</a:t>
            </a:r>
            <a:r>
              <a:rPr sz="2400" spc="-3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labelled </a:t>
            </a:r>
            <a:r>
              <a:rPr sz="2400" spc="71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71" dirty="0">
                <a:solidFill>
                  <a:srgbClr val="FF0000"/>
                </a:solidFill>
                <a:latin typeface="Georgia"/>
                <a:cs typeface="Georgia"/>
              </a:rPr>
              <a:t>E </a:t>
            </a:r>
            <a:r>
              <a:rPr sz="2400" spc="189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spc="1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177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971" defTabSz="2157876">
              <a:spcBef>
                <a:spcPts val="673"/>
              </a:spcBef>
            </a:pPr>
            <a:r>
              <a:rPr sz="2400" i="1" spc="-47" dirty="0">
                <a:solidFill>
                  <a:prstClr val="black"/>
                </a:solidFill>
                <a:latin typeface="Georgia"/>
                <a:cs typeface="Georgia"/>
              </a:rPr>
              <a:t>until </a:t>
            </a:r>
            <a:r>
              <a:rPr sz="2400" i="1" spc="-118" dirty="0">
                <a:solidFill>
                  <a:prstClr val="black"/>
                </a:solidFill>
                <a:latin typeface="Georgia"/>
                <a:cs typeface="Georgia"/>
              </a:rPr>
              <a:t>no</a:t>
            </a:r>
            <a:r>
              <a:rPr sz="2400" i="1" spc="17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130" dirty="0">
                <a:solidFill>
                  <a:prstClr val="black"/>
                </a:solidFill>
                <a:latin typeface="Georgia"/>
                <a:cs typeface="Georgia"/>
              </a:rPr>
              <a:t>change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27620" y="6641245"/>
            <a:ext cx="549144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G</a:t>
            </a:r>
          </a:p>
        </p:txBody>
      </p:sp>
    </p:spTree>
    <p:extLst>
      <p:ext uri="{BB962C8B-B14F-4D97-AF65-F5344CB8AC3E}">
        <p14:creationId xmlns:p14="http://schemas.microsoft.com/office/powerpoint/2010/main" val="2295909482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0920" y="513106"/>
            <a:ext cx="9667164" cy="49596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90277"/>
            <a:ext cx="12192000" cy="8380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EXAMPLE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604F12-E6EA-4F60-8789-36996BF3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6" y="1146629"/>
            <a:ext cx="10515599" cy="50303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and verification of (dynamic) programs</a:t>
            </a:r>
          </a:p>
          <a:p>
            <a:r>
              <a:rPr lang="en-US" dirty="0"/>
              <a:t>specification and verification of distributed and</a:t>
            </a:r>
          </a:p>
          <a:p>
            <a:r>
              <a:rPr lang="en-US" dirty="0"/>
              <a:t>concurrent programs</a:t>
            </a:r>
          </a:p>
          <a:p>
            <a:r>
              <a:rPr lang="en-US" dirty="0"/>
              <a:t>representation of tense in natural language</a:t>
            </a:r>
          </a:p>
          <a:p>
            <a:r>
              <a:rPr lang="en-US" dirty="0"/>
              <a:t>characterizing temporal database queries</a:t>
            </a:r>
          </a:p>
          <a:p>
            <a:r>
              <a:rPr lang="en-US" dirty="0"/>
              <a:t>verification of finite state models derived from ‘real’</a:t>
            </a:r>
          </a:p>
          <a:p>
            <a:r>
              <a:rPr lang="en-US" dirty="0"/>
              <a:t>systems (model checking)</a:t>
            </a:r>
          </a:p>
          <a:p>
            <a:r>
              <a:rPr lang="en-US" dirty="0"/>
              <a:t>agent theory</a:t>
            </a:r>
          </a:p>
          <a:p>
            <a:r>
              <a:rPr lang="en-US" dirty="0"/>
              <a:t>direct execution</a:t>
            </a:r>
          </a:p>
          <a:p>
            <a:r>
              <a:rPr lang="en-US" dirty="0"/>
              <a:t>real-time analysis</a:t>
            </a:r>
          </a:p>
          <a:p>
            <a:r>
              <a:rPr lang="en-US" dirty="0"/>
              <a:t>temporal data mining</a:t>
            </a:r>
          </a:p>
          <a:p>
            <a:r>
              <a:rPr lang="en-US" dirty="0"/>
              <a:t>exploring the limits of decidability</a:t>
            </a:r>
          </a:p>
          <a:p>
            <a:r>
              <a:rPr lang="en-US" dirty="0"/>
              <a:t>.......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B34388-4DD4-4831-A59C-870E3ECB167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Logic Gets Everywhere</a:t>
            </a:r>
          </a:p>
        </p:txBody>
      </p:sp>
    </p:spTree>
    <p:extLst>
      <p:ext uri="{BB962C8B-B14F-4D97-AF65-F5344CB8AC3E}">
        <p14:creationId xmlns:p14="http://schemas.microsoft.com/office/powerpoint/2010/main" val="26074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6" y="1825626"/>
            <a:ext cx="10515599" cy="4351338"/>
          </a:xfrm>
          <a:prstGeom prst="rect">
            <a:avLst/>
          </a:prstGeom>
        </p:spPr>
        <p:txBody>
          <a:bodyPr vert="horz" lIns="91407" tIns="45705" rIns="91407" bIns="45705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B9CB84-69F7-47E9-8965-9BEACB062B75}"/>
              </a:ext>
            </a:extLst>
          </p:cNvPr>
          <p:cNvSpPr/>
          <p:nvPr/>
        </p:nvSpPr>
        <p:spPr>
          <a:xfrm>
            <a:off x="838202" y="1667173"/>
            <a:ext cx="10091737" cy="1384964"/>
          </a:xfrm>
          <a:prstGeom prst="rect">
            <a:avLst/>
          </a:prstGeom>
        </p:spPr>
        <p:txBody>
          <a:bodyPr wrap="square" lIns="91407" tIns="45705" rIns="91407" bIns="45705">
            <a:spAutoFit/>
          </a:bodyPr>
          <a:lstStyle/>
          <a:p>
            <a:pPr marL="342777" indent="-342777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 Ryan-Cambridge, Logic in computer science_ modelling and reasoning about systems University Press (2004)  - Chapter 5</a:t>
            </a:r>
          </a:p>
        </p:txBody>
      </p:sp>
    </p:spTree>
    <p:extLst>
      <p:ext uri="{BB962C8B-B14F-4D97-AF65-F5344CB8AC3E}">
        <p14:creationId xmlns:p14="http://schemas.microsoft.com/office/powerpoint/2010/main" val="39936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2" y="1649116"/>
            <a:ext cx="581126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59" y="1729285"/>
            <a:ext cx="520065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Tree Logic (CTL)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24" y="2622079"/>
            <a:ext cx="8705752" cy="98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Model-Checking Problem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5166424"/>
            <a:ext cx="11151942" cy="8151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lang="en-US" sz="4800" spc="15" dirty="0">
                <a:solidFill>
                  <a:srgbClr val="3333B2"/>
                </a:solidFill>
                <a:latin typeface="Georgia"/>
                <a:cs typeface="Georgia"/>
              </a:rPr>
              <a:t>Part</a:t>
            </a:r>
            <a:r>
              <a:rPr lang="en-US" sz="4800" spc="45" dirty="0">
                <a:solidFill>
                  <a:srgbClr val="3333B2"/>
                </a:solidFill>
                <a:latin typeface="Georgia"/>
                <a:cs typeface="Georgia"/>
              </a:rPr>
              <a:t> 1</a:t>
            </a:r>
            <a:r>
              <a:rPr lang="en-US" sz="4800" spc="45" dirty="0">
                <a:solidFill>
                  <a:srgbClr val="3333B2"/>
                </a:solidFill>
                <a:latin typeface="Times New Roman"/>
                <a:cs typeface="Times New Roman"/>
              </a:rPr>
              <a:t>:</a:t>
            </a:r>
            <a:r>
              <a:rPr lang="en-US" sz="4800" dirty="0">
                <a:latin typeface="Times New Roman"/>
                <a:cs typeface="Times New Roman"/>
              </a:rPr>
              <a:t/>
            </a:r>
            <a:br>
              <a:rPr lang="en-US" sz="4800" dirty="0">
                <a:latin typeface="Times New Roman"/>
                <a:cs typeface="Times New Roman"/>
              </a:rPr>
            </a:br>
            <a:r>
              <a:rPr lang="en-US" sz="6000" spc="40" dirty="0">
                <a:latin typeface="Georgia"/>
                <a:cs typeface="Georgia"/>
              </a:rPr>
              <a:t>Algorithm </a:t>
            </a:r>
            <a:r>
              <a:rPr lang="en-US" sz="6000" spc="10" dirty="0">
                <a:latin typeface="Georgia"/>
                <a:cs typeface="Georgia"/>
              </a:rPr>
              <a:t>for </a:t>
            </a:r>
            <a:r>
              <a:rPr lang="en-US" sz="6000" spc="-35" dirty="0">
                <a:latin typeface="Georgia"/>
                <a:cs typeface="Georgia"/>
              </a:rPr>
              <a:t>E</a:t>
            </a:r>
            <a:r>
              <a:rPr lang="en-US" sz="6000" spc="70" dirty="0">
                <a:latin typeface="Georgia"/>
                <a:cs typeface="Georgia"/>
              </a:rPr>
              <a:t> </a:t>
            </a:r>
            <a:r>
              <a:rPr lang="en-US" sz="6000" spc="90" dirty="0">
                <a:latin typeface="Georgia"/>
                <a:cs typeface="Georgia"/>
              </a:rPr>
              <a:t>X</a:t>
            </a:r>
            <a:endParaRPr lang="en-US" sz="6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773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0786" y="470617"/>
            <a:ext cx="2445117" cy="459637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800" spc="-83" dirty="0">
                <a:solidFill>
                  <a:srgbClr val="3333B2"/>
                </a:solidFill>
                <a:latin typeface="Georgia"/>
                <a:cs typeface="Georgia"/>
              </a:rPr>
              <a:t>E </a:t>
            </a:r>
            <a:r>
              <a:rPr sz="2800" spc="118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2800" spc="-94" dirty="0">
                <a:solidFill>
                  <a:srgbClr val="3333B2"/>
                </a:solidFill>
                <a:latin typeface="Times New Roman"/>
                <a:cs typeface="Times New Roman"/>
              </a:rPr>
              <a:t>(</a:t>
            </a:r>
            <a:r>
              <a:rPr sz="2800" i="1" spc="-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142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1 </a:t>
            </a:r>
            <a:r>
              <a:rPr sz="2800" i="1" spc="94" dirty="0">
                <a:solidFill>
                  <a:srgbClr val="3333B2"/>
                </a:solidFill>
                <a:latin typeface="FreeSans"/>
                <a:cs typeface="FreeSans"/>
              </a:rPr>
              <a:t>∧</a:t>
            </a:r>
            <a:r>
              <a:rPr sz="2800" i="1" spc="342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800" i="1" spc="-59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800" spc="-87" baseline="-24305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800" spc="-59" dirty="0">
                <a:solidFill>
                  <a:srgbClr val="3333B2"/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4686" y="2543377"/>
            <a:ext cx="549144" cy="411480"/>
            <a:chOff x="1249584" y="1283463"/>
            <a:chExt cx="207645" cy="207645"/>
          </a:xfrm>
        </p:grpSpPr>
        <p:sp>
          <p:nvSpPr>
            <p:cNvPr id="4" name="object 4"/>
            <p:cNvSpPr/>
            <p:nvPr/>
          </p:nvSpPr>
          <p:spPr>
            <a:xfrm>
              <a:off x="1254664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664" y="1288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98571"/>
                  </a:moveTo>
                  <a:lnTo>
                    <a:pt x="189396" y="60202"/>
                  </a:lnTo>
                  <a:lnTo>
                    <a:pt x="168271" y="28870"/>
                  </a:lnTo>
                  <a:lnTo>
                    <a:pt x="136939" y="7746"/>
                  </a:lnTo>
                  <a:lnTo>
                    <a:pt x="98571" y="0"/>
                  </a:lnTo>
                  <a:lnTo>
                    <a:pt x="60202" y="7746"/>
                  </a:lnTo>
                  <a:lnTo>
                    <a:pt x="28870" y="28870"/>
                  </a:lnTo>
                  <a:lnTo>
                    <a:pt x="7746" y="60202"/>
                  </a:lnTo>
                  <a:lnTo>
                    <a:pt x="0" y="98571"/>
                  </a:lnTo>
                  <a:lnTo>
                    <a:pt x="7746" y="136939"/>
                  </a:lnTo>
                  <a:lnTo>
                    <a:pt x="28870" y="168271"/>
                  </a:lnTo>
                  <a:lnTo>
                    <a:pt x="60202" y="189395"/>
                  </a:lnTo>
                  <a:lnTo>
                    <a:pt x="98571" y="197142"/>
                  </a:lnTo>
                  <a:lnTo>
                    <a:pt x="136939" y="189395"/>
                  </a:lnTo>
                  <a:lnTo>
                    <a:pt x="168271" y="168271"/>
                  </a:lnTo>
                  <a:lnTo>
                    <a:pt x="189396" y="136939"/>
                  </a:lnTo>
                  <a:lnTo>
                    <a:pt x="197142" y="98571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4576" y="2402731"/>
            <a:ext cx="125110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  <a:tabLst>
                <a:tab pos="683328" algn="l"/>
              </a:tabLst>
            </a:pPr>
            <a:r>
              <a:rPr sz="2400" u="sng" spc="-1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600" baseline="-1984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60969" y="2543417"/>
            <a:ext cx="549144" cy="411480"/>
            <a:chOff x="2329616" y="1283482"/>
            <a:chExt cx="207645" cy="207645"/>
          </a:xfrm>
        </p:grpSpPr>
        <p:sp>
          <p:nvSpPr>
            <p:cNvPr id="8" name="object 8"/>
            <p:cNvSpPr/>
            <p:nvPr/>
          </p:nvSpPr>
          <p:spPr>
            <a:xfrm>
              <a:off x="2334677" y="1288543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29616" y="1283482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0438" y="2492348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1984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600" baseline="-198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0968" y="3613521"/>
            <a:ext cx="3405699" cy="1481076"/>
            <a:chOff x="2329616" y="1823488"/>
            <a:chExt cx="1287780" cy="747395"/>
          </a:xfrm>
        </p:grpSpPr>
        <p:sp>
          <p:nvSpPr>
            <p:cNvPr id="12" name="object 12"/>
            <p:cNvSpPr/>
            <p:nvPr/>
          </p:nvSpPr>
          <p:spPr>
            <a:xfrm>
              <a:off x="3414687" y="1828550"/>
              <a:ext cx="197142" cy="19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09626" y="1823488"/>
              <a:ext cx="207264" cy="20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334677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329616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20303" y="463251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04736" y="4683624"/>
            <a:ext cx="549144" cy="411480"/>
            <a:chOff x="1249603" y="2363495"/>
            <a:chExt cx="207645" cy="207645"/>
          </a:xfrm>
        </p:grpSpPr>
        <p:sp>
          <p:nvSpPr>
            <p:cNvPr id="18" name="object 18"/>
            <p:cNvSpPr/>
            <p:nvPr/>
          </p:nvSpPr>
          <p:spPr>
            <a:xfrm>
              <a:off x="1254664" y="2368556"/>
              <a:ext cx="197142" cy="197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249603" y="2363495"/>
              <a:ext cx="207264" cy="20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64218" y="4632519"/>
            <a:ext cx="41311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65538" y="2696625"/>
            <a:ext cx="6233706" cy="2667699"/>
            <a:chOff x="1196969" y="1360797"/>
            <a:chExt cx="2357120" cy="1346200"/>
          </a:xfrm>
        </p:grpSpPr>
        <p:sp>
          <p:nvSpPr>
            <p:cNvPr id="22" name="object 22"/>
            <p:cNvSpPr/>
            <p:nvPr/>
          </p:nvSpPr>
          <p:spPr>
            <a:xfrm>
              <a:off x="1196969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56868" y="138711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3985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76982" y="136079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53235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26918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526310" y="1433644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0"/>
                  </a:moveTo>
                  <a:lnTo>
                    <a:pt x="864716" y="43236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361486" y="1833510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23632" y="0"/>
                  </a:moveTo>
                  <a:lnTo>
                    <a:pt x="29540" y="32494"/>
                  </a:lnTo>
                  <a:lnTo>
                    <a:pt x="0" y="47265"/>
                  </a:lnTo>
                  <a:lnTo>
                    <a:pt x="59081" y="47264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33248" y="149074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5">
                  <a:moveTo>
                    <a:pt x="0" y="0"/>
                  </a:moveTo>
                  <a:lnTo>
                    <a:pt x="0" y="83985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406931" y="231086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268" y="2022356"/>
              <a:ext cx="106810" cy="144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526310" y="1988237"/>
              <a:ext cx="864869" cy="432434"/>
            </a:xfrm>
            <a:custGeom>
              <a:avLst/>
              <a:gdLst/>
              <a:ahLst/>
              <a:cxnLst/>
              <a:rect l="l" t="t" r="r" b="b"/>
              <a:pathLst>
                <a:path w="864870" h="432435">
                  <a:moveTo>
                    <a:pt x="0" y="432360"/>
                  </a:moveTo>
                  <a:lnTo>
                    <a:pt x="8647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361486" y="1973466"/>
              <a:ext cx="59690" cy="47625"/>
            </a:xfrm>
            <a:custGeom>
              <a:avLst/>
              <a:gdLst/>
              <a:ahLst/>
              <a:cxnLst/>
              <a:rect l="l" t="t" r="r" b="b"/>
              <a:pathLst>
                <a:path w="59689" h="47625">
                  <a:moveTo>
                    <a:pt x="0" y="0"/>
                  </a:moveTo>
                  <a:lnTo>
                    <a:pt x="29540" y="14770"/>
                  </a:lnTo>
                  <a:lnTo>
                    <a:pt x="23632" y="47265"/>
                  </a:lnTo>
                  <a:lnTo>
                    <a:pt x="5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89764" y="2467127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839852" y="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456868" y="24408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4" y="52633"/>
                  </a:moveTo>
                  <a:lnTo>
                    <a:pt x="32896" y="26316"/>
                  </a:lnTo>
                  <a:lnTo>
                    <a:pt x="52634" y="0"/>
                  </a:lnTo>
                  <a:lnTo>
                    <a:pt x="0" y="26316"/>
                  </a:lnTo>
                  <a:lnTo>
                    <a:pt x="52634" y="52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367255" y="2562363"/>
              <a:ext cx="106810" cy="14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49781" y="1483654"/>
              <a:ext cx="910590" cy="910590"/>
            </a:xfrm>
            <a:custGeom>
              <a:avLst/>
              <a:gdLst/>
              <a:ahLst/>
              <a:cxnLst/>
              <a:rect l="l" t="t" r="r" b="b"/>
              <a:pathLst>
                <a:path w="910589" h="910589">
                  <a:moveTo>
                    <a:pt x="910186" y="910193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26517" y="14603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18612" y="55828"/>
                  </a:moveTo>
                  <a:lnTo>
                    <a:pt x="23263" y="23260"/>
                  </a:lnTo>
                  <a:lnTo>
                    <a:pt x="55829" y="18606"/>
                  </a:lnTo>
                  <a:lnTo>
                    <a:pt x="0" y="0"/>
                  </a:lnTo>
                  <a:lnTo>
                    <a:pt x="18612" y="55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7876"/>
              <a:endParaRPr sz="4200">
                <a:solidFill>
                  <a:prstClr val="black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363014" y="2104875"/>
            <a:ext cx="431590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-260" dirty="0">
                <a:solidFill>
                  <a:srgbClr val="3333B2"/>
                </a:solidFill>
                <a:latin typeface="FreeSans"/>
                <a:cs typeface="FreeSans"/>
              </a:rPr>
              <a:t> </a:t>
            </a:r>
            <a:r>
              <a:rPr sz="2400" i="1" spc="201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4013" y="6641245"/>
            <a:ext cx="453421" cy="236626"/>
          </a:xfrm>
          <a:prstGeom prst="rect">
            <a:avLst/>
          </a:prstGeom>
        </p:spPr>
        <p:txBody>
          <a:bodyPr vert="horz" wrap="square" lIns="0" tIns="20978" rIns="0" bIns="0" rtlCol="0">
            <a:spAutoFit/>
          </a:bodyPr>
          <a:lstStyle/>
          <a:p>
            <a:pPr marL="29971" defTabSz="2157876">
              <a:spcBef>
                <a:spcPts val="165"/>
              </a:spcBef>
            </a:pP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sz="1400" i="1" spc="24" dirty="0">
                <a:solidFill>
                  <a:srgbClr val="7F7F7F"/>
                </a:solidFill>
                <a:latin typeface="Verdana"/>
                <a:cs typeface="Verdana"/>
              </a:rPr>
              <a:t>/</a:t>
            </a:r>
            <a:r>
              <a:rPr sz="1400" spc="-35" dirty="0">
                <a:solidFill>
                  <a:srgbClr val="7F7F7F"/>
                </a:solidFill>
                <a:latin typeface="Times New Roman"/>
                <a:cs typeface="Times New Roman"/>
              </a:rPr>
              <a:t>16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29974" y="5243419"/>
            <a:ext cx="589448" cy="290360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1700" spc="-47" dirty="0" smtClean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lang="en-US" sz="1700" spc="-4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  </a:t>
            </a:r>
            <a:r>
              <a:rPr sz="1700" spc="1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700" spc="-4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56732" y="5098990"/>
            <a:ext cx="1044549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29971" defTabSz="2157876">
              <a:spcBef>
                <a:spcPts val="224"/>
              </a:spcBef>
            </a:pP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spc="12" dirty="0" smtClean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lang="en-US" sz="2400" spc="12" dirty="0" smtClean="0">
                <a:solidFill>
                  <a:srgbClr val="3333B2"/>
                </a:solidFill>
                <a:latin typeface="Times New Roman"/>
                <a:cs typeface="Times New Roman"/>
              </a:rPr>
              <a:t>p </a:t>
            </a:r>
            <a:r>
              <a:rPr sz="2400" i="1" spc="59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201" dirty="0" smtClean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 dirty="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0758" y="2102711"/>
            <a:ext cx="769137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83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23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83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 dirty="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2574" y="4813622"/>
            <a:ext cx="1178896" cy="398082"/>
          </a:xfrm>
          <a:prstGeom prst="rect">
            <a:avLst/>
          </a:prstGeom>
        </p:spPr>
        <p:txBody>
          <a:bodyPr vert="horz" wrap="square" lIns="0" tIns="28472" rIns="0" bIns="0" rtlCol="0">
            <a:spAutoFit/>
          </a:bodyPr>
          <a:lstStyle/>
          <a:p>
            <a:pPr marL="89911" defTabSz="2157876">
              <a:spcBef>
                <a:spcPts val="224"/>
              </a:spcBef>
            </a:pPr>
            <a:r>
              <a:rPr sz="2400" i="1" spc="35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35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5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spc="35" dirty="0">
                <a:solidFill>
                  <a:srgbClr val="3333B2"/>
                </a:solidFill>
                <a:latin typeface="Times New Roman"/>
                <a:cs typeface="Times New Roman"/>
              </a:rPr>
              <a:t>,</a:t>
            </a:r>
            <a:r>
              <a:rPr sz="2400" spc="-354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400" i="1" spc="47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71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400" i="1" spc="47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73256" y="3084075"/>
            <a:ext cx="836311" cy="975927"/>
          </a:xfrm>
          <a:prstGeom prst="rect">
            <a:avLst/>
          </a:prstGeom>
        </p:spPr>
        <p:txBody>
          <a:bodyPr vert="horz" wrap="square" lIns="0" tIns="133369" rIns="0" bIns="0" rtlCol="0">
            <a:spAutoFit/>
          </a:bodyPr>
          <a:lstStyle/>
          <a:p>
            <a:pPr algn="ctr" defTabSz="2157876">
              <a:spcBef>
                <a:spcPts val="1050"/>
              </a:spcBef>
            </a:pP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{</a:t>
            </a:r>
            <a:r>
              <a:rPr sz="2400" i="1" spc="94" dirty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2600" spc="142" baseline="-23809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400" i="1" spc="94" dirty="0">
                <a:solidFill>
                  <a:srgbClr val="3333B2"/>
                </a:solidFill>
                <a:latin typeface="FreeSans"/>
                <a:cs typeface="FreeSans"/>
              </a:rPr>
              <a:t>}</a:t>
            </a:r>
            <a:endParaRPr sz="2400">
              <a:solidFill>
                <a:prstClr val="black"/>
              </a:solidFill>
              <a:latin typeface="FreeSans"/>
              <a:cs typeface="FreeSans"/>
            </a:endParaRPr>
          </a:p>
          <a:p>
            <a:pPr algn="ctr" defTabSz="2157876">
              <a:spcBef>
                <a:spcPts val="826"/>
              </a:spcBef>
            </a:pPr>
            <a:r>
              <a:rPr sz="2400" i="1" spc="-142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00" spc="-210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600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xmlns="" id="{B93D9393-D633-4005-871A-E89C839F36DD}"/>
              </a:ext>
            </a:extLst>
          </p:cNvPr>
          <p:cNvSpPr txBox="1">
            <a:spLocks/>
          </p:cNvSpPr>
          <p:nvPr/>
        </p:nvSpPr>
        <p:spPr>
          <a:xfrm rot="16200000">
            <a:off x="-2709439" y="3062708"/>
            <a:ext cx="6858000" cy="732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07" tIns="45705" rIns="91407" bIns="4570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CTL -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 X</a:t>
            </a:r>
          </a:p>
        </p:txBody>
      </p:sp>
    </p:spTree>
    <p:extLst>
      <p:ext uri="{BB962C8B-B14F-4D97-AF65-F5344CB8AC3E}">
        <p14:creationId xmlns:p14="http://schemas.microsoft.com/office/powerpoint/2010/main" val="156354386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14621</TotalTime>
  <Words>2392</Words>
  <Application>Microsoft Office PowerPoint</Application>
  <PresentationFormat>Widescreen</PresentationFormat>
  <Paragraphs>729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Calibri</vt:lpstr>
      <vt:lpstr>Calibri Light</vt:lpstr>
      <vt:lpstr>Cambria</vt:lpstr>
      <vt:lpstr>FreeSans</vt:lpstr>
      <vt:lpstr>Georgia</vt:lpstr>
      <vt:lpstr>Symbol</vt:lpstr>
      <vt:lpstr>Times New Roman</vt:lpstr>
      <vt:lpstr>Verdana</vt:lpstr>
      <vt:lpstr>VL PGothic</vt:lpstr>
      <vt:lpstr>Office Theme</vt:lpstr>
      <vt:lpstr>Storyboard Layouts</vt:lpstr>
      <vt:lpstr>2_Office Theme</vt:lpstr>
      <vt:lpstr>1_Office Theme</vt:lpstr>
      <vt:lpstr>3_Office Theme</vt:lpstr>
      <vt:lpstr>Lecture # 16</vt:lpstr>
      <vt:lpstr>Algorithms for CTL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1: Algorithm for E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for E X φ</vt:lpstr>
      <vt:lpstr>Part 2: Algorithm for E 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 (¬ p1 U ¬ p2)</vt:lpstr>
      <vt:lpstr>PowerPoint Presentation</vt:lpstr>
      <vt:lpstr>PowerPoint Presentation</vt:lpstr>
      <vt:lpstr>PowerPoint Presentation</vt:lpstr>
      <vt:lpstr>Part 3: Algorithm for E G</vt:lpstr>
      <vt:lpstr>PowerPoint Presentation</vt:lpstr>
      <vt:lpstr>E G 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 G 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for E G φ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mamoona khalid</dc:creator>
  <cp:lastModifiedBy>Microsoft account</cp:lastModifiedBy>
  <cp:revision>798</cp:revision>
  <cp:lastPrinted>2021-06-29T11:13:52Z</cp:lastPrinted>
  <dcterms:created xsi:type="dcterms:W3CDTF">2018-02-02T11:16:44Z</dcterms:created>
  <dcterms:modified xsi:type="dcterms:W3CDTF">2024-01-10T04:50:52Z</dcterms:modified>
</cp:coreProperties>
</file>