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0"/>
  </p:notesMasterIdLst>
  <p:sldIdLst>
    <p:sldId id="256" r:id="rId2"/>
    <p:sldId id="295" r:id="rId3"/>
    <p:sldId id="296" r:id="rId4"/>
    <p:sldId id="304" r:id="rId5"/>
    <p:sldId id="297" r:id="rId6"/>
    <p:sldId id="301" r:id="rId7"/>
    <p:sldId id="305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9F"/>
    <a:srgbClr val="0551C8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2280" autoAdjust="0"/>
  </p:normalViewPr>
  <p:slideViewPr>
    <p:cSldViewPr snapToGrid="0">
      <p:cViewPr varScale="1">
        <p:scale>
          <a:sx n="70" d="100"/>
          <a:sy n="70" d="100"/>
        </p:scale>
        <p:origin x="-10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71DC-27FD-4D58-BCDA-E7D8371D7DF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4D0CB-D74F-401D-8920-B97451EC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610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392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968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2"/>
            <a:ext cx="11151943" cy="8151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Lecture # 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0336" y="5724278"/>
            <a:ext cx="8887451" cy="54016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How Formal Methods are applied</a:t>
            </a:r>
          </a:p>
        </p:txBody>
      </p:sp>
    </p:spTree>
    <p:extLst>
      <p:ext uri="{BB962C8B-B14F-4D97-AF65-F5344CB8AC3E}">
        <p14:creationId xmlns:p14="http://schemas.microsoft.com/office/powerpoint/2010/main" val="265044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Number of balls is put into the </a:t>
            </a:r>
            <a:r>
              <a:rPr lang="en-US" sz="4400" dirty="0" smtClean="0"/>
              <a:t>jar, </a:t>
            </a:r>
            <a:r>
              <a:rPr lang="en-US" sz="4400" dirty="0"/>
              <a:t>and as long as the </a:t>
            </a:r>
            <a:r>
              <a:rPr lang="en-US" sz="4400" dirty="0" smtClean="0"/>
              <a:t>jar </a:t>
            </a:r>
            <a:r>
              <a:rPr lang="en-US" sz="4400" dirty="0"/>
              <a:t>contains two or more balls, the player repeats the following move: </a:t>
            </a:r>
          </a:p>
          <a:p>
            <a:pPr lvl="1"/>
            <a:r>
              <a:rPr lang="en-US" sz="3200" dirty="0"/>
              <a:t>he shakes the </a:t>
            </a:r>
            <a:r>
              <a:rPr lang="en-US" sz="3200" dirty="0" smtClean="0"/>
              <a:t>jar </a:t>
            </a:r>
            <a:r>
              <a:rPr lang="en-US" sz="3200" dirty="0"/>
              <a:t>and, without looking, he takes two balls from the </a:t>
            </a:r>
            <a:r>
              <a:rPr lang="en-US" sz="3200" dirty="0" smtClean="0"/>
              <a:t>jar; </a:t>
            </a:r>
            <a:endParaRPr lang="en-US" sz="3200" dirty="0"/>
          </a:p>
          <a:p>
            <a:pPr lvl="1"/>
            <a:r>
              <a:rPr lang="en-US" sz="3200" dirty="0"/>
              <a:t>if those two balls have the same color he throws one black ball back into the </a:t>
            </a:r>
            <a:r>
              <a:rPr lang="en-US" sz="3200" dirty="0" smtClean="0"/>
              <a:t>jar, </a:t>
            </a:r>
            <a:endParaRPr lang="en-US" sz="3200" dirty="0"/>
          </a:p>
          <a:p>
            <a:pPr lvl="1"/>
            <a:r>
              <a:rPr lang="en-US" sz="3200" dirty="0"/>
              <a:t>otherwise he </a:t>
            </a:r>
            <a:r>
              <a:rPr lang="en-US" sz="3200" dirty="0" smtClean="0"/>
              <a:t>return </a:t>
            </a:r>
            <a:r>
              <a:rPr lang="en-US" sz="3200" dirty="0"/>
              <a:t>one white ball into the </a:t>
            </a:r>
            <a:r>
              <a:rPr lang="en-US" sz="3200" dirty="0" smtClean="0"/>
              <a:t>jar.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9691" t="13560" r="9171" b="9001"/>
          <a:stretch/>
        </p:blipFill>
        <p:spPr bwMode="auto">
          <a:xfrm>
            <a:off x="1109683" y="1365969"/>
            <a:ext cx="9471231" cy="53152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3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6" y="1699253"/>
            <a:ext cx="10140438" cy="324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41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44754" t="-113" r="19819" b="42061"/>
          <a:stretch/>
        </p:blipFill>
        <p:spPr>
          <a:xfrm>
            <a:off x="7861110" y="1997247"/>
            <a:ext cx="3370998" cy="40230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1403" y="1422399"/>
            <a:ext cx="484040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279F"/>
                </a:solidFill>
              </a:rPr>
              <a:t>One ball game </a:t>
            </a:r>
            <a:endParaRPr lang="en-US" sz="2400" b="1" dirty="0" smtClean="0">
              <a:solidFill>
                <a:srgbClr val="00279F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game will end without playing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79F"/>
                </a:solidFill>
              </a:rPr>
              <a:t>Two </a:t>
            </a:r>
            <a:r>
              <a:rPr lang="en-US" sz="2400" b="1" dirty="0">
                <a:solidFill>
                  <a:srgbClr val="00279F"/>
                </a:solidFill>
              </a:rPr>
              <a:t>balls game </a:t>
            </a:r>
            <a:endParaRPr lang="en-US" sz="2400" b="1" dirty="0" smtClean="0">
              <a:solidFill>
                <a:srgbClr val="00279F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Three </a:t>
            </a:r>
            <a:r>
              <a:rPr lang="en-US" dirty="0"/>
              <a:t>different combinations of balls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Black, one white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White ,one white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Black, one </a:t>
            </a:r>
            <a:r>
              <a:rPr lang="en-US" dirty="0" smtClean="0"/>
              <a:t>black</a:t>
            </a:r>
          </a:p>
          <a:p>
            <a:pPr lvl="2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08" y="3872299"/>
            <a:ext cx="2590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05851" y="1422399"/>
            <a:ext cx="45947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79F"/>
                </a:solidFill>
              </a:rPr>
              <a:t>Three </a:t>
            </a:r>
            <a:r>
              <a:rPr lang="en-US" sz="2400" b="1" dirty="0">
                <a:solidFill>
                  <a:srgbClr val="00279F"/>
                </a:solidFill>
              </a:rPr>
              <a:t>balls game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Six different </a:t>
            </a:r>
            <a:r>
              <a:rPr lang="en-US" dirty="0"/>
              <a:t>combinations of balls </a:t>
            </a:r>
          </a:p>
        </p:txBody>
      </p:sp>
    </p:spTree>
    <p:extLst>
      <p:ext uri="{BB962C8B-B14F-4D97-AF65-F5344CB8AC3E}">
        <p14:creationId xmlns:p14="http://schemas.microsoft.com/office/powerpoint/2010/main" val="25485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8" y="1209817"/>
            <a:ext cx="62579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76"/>
          <a:stretch/>
        </p:blipFill>
        <p:spPr bwMode="auto">
          <a:xfrm>
            <a:off x="499390" y="3369006"/>
            <a:ext cx="7630869" cy="21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6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1433" t="59334" r="2458" b="1853"/>
          <a:stretch/>
        </p:blipFill>
        <p:spPr>
          <a:xfrm>
            <a:off x="586765" y="2108147"/>
            <a:ext cx="11018469" cy="323148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DIJKSTRA’s PUZZLE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414" y="1442314"/>
            <a:ext cx="963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What is the color of last ball, given </a:t>
            </a:r>
            <a:r>
              <a:rPr lang="en-US" sz="2400" b="1" dirty="0">
                <a:solidFill>
                  <a:srgbClr val="FF0000"/>
                </a:solidFill>
              </a:rPr>
              <a:t>w</a:t>
            </a:r>
            <a:r>
              <a:rPr lang="en-US" sz="2400" b="1" dirty="0">
                <a:solidFill>
                  <a:srgbClr val="002060"/>
                </a:solidFill>
              </a:rPr>
              <a:t> white balls and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>
                <a:solidFill>
                  <a:srgbClr val="002060"/>
                </a:solidFill>
              </a:rPr>
              <a:t> black balls?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5676" y="5577472"/>
            <a:ext cx="8347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Yes we will say the parity of white balls determine the outcome of the game.</a:t>
            </a:r>
          </a:p>
        </p:txBody>
      </p:sp>
    </p:spTree>
    <p:extLst>
      <p:ext uri="{BB962C8B-B14F-4D97-AF65-F5344CB8AC3E}">
        <p14:creationId xmlns:p14="http://schemas.microsoft.com/office/powerpoint/2010/main" val="417457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REFERENCE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085" y="1448752"/>
            <a:ext cx="11596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Sorin</a:t>
            </a:r>
            <a:r>
              <a:rPr lang="en-US" sz="3600" dirty="0"/>
              <a:t> </a:t>
            </a:r>
            <a:r>
              <a:rPr lang="en-US" sz="3600" dirty="0" err="1"/>
              <a:t>Istrail</a:t>
            </a:r>
            <a:r>
              <a:rPr lang="en-US" sz="3600" dirty="0"/>
              <a:t> – “Computer Science Through </a:t>
            </a:r>
            <a:r>
              <a:rPr lang="en-US" sz="3600" dirty="0" smtClean="0"/>
              <a:t>jar </a:t>
            </a:r>
            <a:r>
              <a:rPr lang="en-US" sz="3600" dirty="0"/>
              <a:t>Games: An Unified Framework for a Hierarchy of Solvable and Unsolvable Problems” - 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10842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</TotalTime>
  <Words>192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Lecture #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mamoona khalid</dc:creator>
  <cp:lastModifiedBy>Fariha Khan</cp:lastModifiedBy>
  <cp:revision>338</cp:revision>
  <dcterms:created xsi:type="dcterms:W3CDTF">2018-02-02T11:16:44Z</dcterms:created>
  <dcterms:modified xsi:type="dcterms:W3CDTF">2021-03-03T07:44:49Z</dcterms:modified>
</cp:coreProperties>
</file>