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59" r:id="rId6"/>
    <p:sldId id="270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21E0C-B094-4006-825B-E253F0410843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E32F8-A68A-4FFD-B28B-099565E55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27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queue import Queue</a:t>
            </a:r>
          </a:p>
          <a:p>
            <a:r>
              <a:rPr lang="en-US" dirty="0"/>
              <a:t>import time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PrintSystem</a:t>
            </a:r>
            <a:r>
              <a:rPr lang="en-US" dirty="0"/>
              <a:t>:</a:t>
            </a:r>
          </a:p>
          <a:p>
            <a:r>
              <a:rPr lang="en-US" dirty="0"/>
              <a:t>    def __init__(self):</a:t>
            </a:r>
          </a:p>
          <a:p>
            <a:r>
              <a:rPr lang="en-US" dirty="0"/>
              <a:t>        </a:t>
            </a:r>
            <a:r>
              <a:rPr lang="en-US" dirty="0" err="1"/>
              <a:t>self.print_queue</a:t>
            </a:r>
            <a:r>
              <a:rPr lang="en-US" dirty="0"/>
              <a:t> = Queue()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enqueue_print_job</a:t>
            </a:r>
            <a:r>
              <a:rPr lang="en-US" dirty="0"/>
              <a:t>(self, </a:t>
            </a:r>
            <a:r>
              <a:rPr lang="en-US" dirty="0" err="1"/>
              <a:t>job_name</a:t>
            </a:r>
            <a:r>
              <a:rPr lang="en-US" dirty="0"/>
              <a:t>):</a:t>
            </a:r>
          </a:p>
          <a:p>
            <a:r>
              <a:rPr lang="en-US" dirty="0"/>
              <a:t>        print(</a:t>
            </a:r>
            <a:r>
              <a:rPr lang="en-US" dirty="0" err="1"/>
              <a:t>f"New</a:t>
            </a:r>
            <a:r>
              <a:rPr lang="en-US" dirty="0"/>
              <a:t> print job '{</a:t>
            </a:r>
            <a:r>
              <a:rPr lang="en-US" dirty="0" err="1"/>
              <a:t>job_name</a:t>
            </a:r>
            <a:r>
              <a:rPr lang="en-US" dirty="0"/>
              <a:t>}' added to the queue.")</a:t>
            </a:r>
          </a:p>
          <a:p>
            <a:r>
              <a:rPr lang="en-US" dirty="0"/>
              <a:t>        </a:t>
            </a:r>
            <a:r>
              <a:rPr lang="en-US" dirty="0" err="1"/>
              <a:t>self.print_queue.put</a:t>
            </a:r>
            <a:r>
              <a:rPr lang="en-US" dirty="0"/>
              <a:t>(</a:t>
            </a:r>
            <a:r>
              <a:rPr lang="en-US" dirty="0" err="1"/>
              <a:t>job_name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process_print_jobs</a:t>
            </a:r>
            <a:r>
              <a:rPr lang="en-US" dirty="0"/>
              <a:t>(self):</a:t>
            </a:r>
          </a:p>
          <a:p>
            <a:r>
              <a:rPr lang="en-US" dirty="0"/>
              <a:t>        while not </a:t>
            </a:r>
            <a:r>
              <a:rPr lang="en-US" dirty="0" err="1"/>
              <a:t>self.print_queue.empty</a:t>
            </a:r>
            <a:r>
              <a:rPr lang="en-US" dirty="0"/>
              <a:t>():</a:t>
            </a:r>
          </a:p>
          <a:p>
            <a:r>
              <a:rPr lang="en-US" dirty="0"/>
              <a:t>            </a:t>
            </a:r>
            <a:r>
              <a:rPr lang="en-US" dirty="0" err="1"/>
              <a:t>job_name</a:t>
            </a:r>
            <a:r>
              <a:rPr lang="en-US" dirty="0"/>
              <a:t> = </a:t>
            </a:r>
            <a:r>
              <a:rPr lang="en-US" dirty="0" err="1"/>
              <a:t>self.print_queue.get</a:t>
            </a:r>
            <a:r>
              <a:rPr lang="en-US" dirty="0"/>
              <a:t>()</a:t>
            </a:r>
          </a:p>
          <a:p>
            <a:r>
              <a:rPr lang="en-US" dirty="0"/>
              <a:t>            print(</a:t>
            </a:r>
            <a:r>
              <a:rPr lang="en-US" dirty="0" err="1"/>
              <a:t>f"Printing</a:t>
            </a:r>
            <a:r>
              <a:rPr lang="en-US" dirty="0"/>
              <a:t> '{</a:t>
            </a:r>
            <a:r>
              <a:rPr lang="en-US" dirty="0" err="1"/>
              <a:t>job_name</a:t>
            </a:r>
            <a:r>
              <a:rPr lang="en-US" dirty="0"/>
              <a:t>}'...")</a:t>
            </a:r>
          </a:p>
          <a:p>
            <a:r>
              <a:rPr lang="en-US" dirty="0"/>
              <a:t>            </a:t>
            </a:r>
            <a:r>
              <a:rPr lang="en-US" dirty="0" err="1"/>
              <a:t>time.sleep</a:t>
            </a:r>
            <a:r>
              <a:rPr lang="en-US" dirty="0"/>
              <a:t>(2)  # Simulating printing time</a:t>
            </a:r>
          </a:p>
          <a:p>
            <a:r>
              <a:rPr lang="en-US" dirty="0"/>
              <a:t>            print(</a:t>
            </a:r>
            <a:r>
              <a:rPr lang="en-US" dirty="0" err="1"/>
              <a:t>f"Print</a:t>
            </a:r>
            <a:r>
              <a:rPr lang="en-US" dirty="0"/>
              <a:t> job '{</a:t>
            </a:r>
            <a:r>
              <a:rPr lang="en-US" dirty="0" err="1"/>
              <a:t>job_name</a:t>
            </a:r>
            <a:r>
              <a:rPr lang="en-US" dirty="0"/>
              <a:t>}' completed.")</a:t>
            </a:r>
          </a:p>
          <a:p>
            <a:r>
              <a:rPr lang="en-US" dirty="0"/>
              <a:t>            </a:t>
            </a:r>
            <a:r>
              <a:rPr lang="en-US" dirty="0" err="1"/>
              <a:t>self.print_queue.task_done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def main():</a:t>
            </a:r>
          </a:p>
          <a:p>
            <a:r>
              <a:rPr lang="en-US" dirty="0"/>
              <a:t>    </a:t>
            </a:r>
            <a:r>
              <a:rPr lang="en-US" dirty="0" err="1"/>
              <a:t>print_system</a:t>
            </a:r>
            <a:r>
              <a:rPr lang="en-US" dirty="0"/>
              <a:t> = </a:t>
            </a:r>
            <a:r>
              <a:rPr lang="en-US" dirty="0" err="1"/>
              <a:t>PrintSystem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    # Simulate users adding print jobs</a:t>
            </a:r>
          </a:p>
          <a:p>
            <a:r>
              <a:rPr lang="en-US" dirty="0"/>
              <a:t>    jobs = ["Document", "Report", "Presentation"]</a:t>
            </a:r>
          </a:p>
          <a:p>
            <a:r>
              <a:rPr lang="en-US" dirty="0"/>
              <a:t>    for job in jobs:</a:t>
            </a:r>
          </a:p>
          <a:p>
            <a:r>
              <a:rPr lang="en-US" dirty="0"/>
              <a:t>        </a:t>
            </a:r>
            <a:r>
              <a:rPr lang="en-US" dirty="0" err="1"/>
              <a:t>print_system.enqueue_print_job</a:t>
            </a:r>
            <a:r>
              <a:rPr lang="en-US" dirty="0"/>
              <a:t>(job)</a:t>
            </a:r>
          </a:p>
          <a:p>
            <a:endParaRPr lang="en-US" dirty="0"/>
          </a:p>
          <a:p>
            <a:r>
              <a:rPr lang="en-US" dirty="0"/>
              <a:t>    # Process print jobs</a:t>
            </a:r>
          </a:p>
          <a:p>
            <a:r>
              <a:rPr lang="en-US" dirty="0"/>
              <a:t>    </a:t>
            </a:r>
            <a:r>
              <a:rPr lang="en-US" dirty="0" err="1"/>
              <a:t>print_system.process_print_jobs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if __name__ == "__main__":</a:t>
            </a:r>
          </a:p>
          <a:p>
            <a:r>
              <a:rPr lang="en-US" dirty="0"/>
              <a:t>    main()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E32F8-A68A-4FFD-B28B-099565E554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14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queue import Queue</a:t>
            </a:r>
          </a:p>
          <a:p>
            <a:r>
              <a:rPr lang="en-US" dirty="0"/>
              <a:t>import threading</a:t>
            </a:r>
          </a:p>
          <a:p>
            <a:r>
              <a:rPr lang="en-US" dirty="0"/>
              <a:t>import time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ChatSystem</a:t>
            </a:r>
            <a:r>
              <a:rPr lang="en-US" dirty="0"/>
              <a:t>:</a:t>
            </a:r>
          </a:p>
          <a:p>
            <a:r>
              <a:rPr lang="en-US" dirty="0"/>
              <a:t>    def __init__(self):</a:t>
            </a:r>
          </a:p>
          <a:p>
            <a:r>
              <a:rPr lang="en-US" dirty="0"/>
              <a:t>        </a:t>
            </a:r>
            <a:r>
              <a:rPr lang="en-US" dirty="0" err="1"/>
              <a:t>self.message_queue</a:t>
            </a:r>
            <a:r>
              <a:rPr lang="en-US" dirty="0"/>
              <a:t> = Queue()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send_message</a:t>
            </a:r>
            <a:r>
              <a:rPr lang="en-US" dirty="0"/>
              <a:t>(self, sender, recipient, message):</a:t>
            </a:r>
          </a:p>
          <a:p>
            <a:r>
              <a:rPr lang="en-US" dirty="0"/>
              <a:t>        </a:t>
            </a:r>
            <a:r>
              <a:rPr lang="en-US" dirty="0" err="1"/>
              <a:t>formatted_message</a:t>
            </a:r>
            <a:r>
              <a:rPr lang="en-US" dirty="0"/>
              <a:t> = f"{sender} to {recipient}: {message}"</a:t>
            </a:r>
          </a:p>
          <a:p>
            <a:r>
              <a:rPr lang="en-US" dirty="0"/>
              <a:t>        </a:t>
            </a:r>
            <a:r>
              <a:rPr lang="en-US" dirty="0" err="1"/>
              <a:t>self.message_queue.put</a:t>
            </a:r>
            <a:r>
              <a:rPr lang="en-US" dirty="0"/>
              <a:t>(</a:t>
            </a:r>
            <a:r>
              <a:rPr lang="en-US" dirty="0" err="1"/>
              <a:t>formatted_message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process_messages</a:t>
            </a:r>
            <a:r>
              <a:rPr lang="en-US" dirty="0"/>
              <a:t>(self):</a:t>
            </a:r>
          </a:p>
          <a:p>
            <a:r>
              <a:rPr lang="en-US" dirty="0"/>
              <a:t>        while True:</a:t>
            </a:r>
          </a:p>
          <a:p>
            <a:r>
              <a:rPr lang="en-US" dirty="0"/>
              <a:t>            if not </a:t>
            </a:r>
            <a:r>
              <a:rPr lang="en-US" dirty="0" err="1"/>
              <a:t>self.message_queue.empty</a:t>
            </a:r>
            <a:r>
              <a:rPr lang="en-US" dirty="0"/>
              <a:t>():</a:t>
            </a:r>
          </a:p>
          <a:p>
            <a:r>
              <a:rPr lang="en-US" dirty="0"/>
              <a:t>                message = </a:t>
            </a:r>
            <a:r>
              <a:rPr lang="en-US" dirty="0" err="1"/>
              <a:t>self.message_queue.get</a:t>
            </a:r>
            <a:r>
              <a:rPr lang="en-US" dirty="0"/>
              <a:t>()</a:t>
            </a:r>
          </a:p>
          <a:p>
            <a:r>
              <a:rPr lang="en-US" dirty="0"/>
              <a:t>                print(</a:t>
            </a:r>
            <a:r>
              <a:rPr lang="en-US" dirty="0" err="1"/>
              <a:t>f"Processing</a:t>
            </a:r>
            <a:r>
              <a:rPr lang="en-US" dirty="0"/>
              <a:t> message: {message}")</a:t>
            </a:r>
          </a:p>
          <a:p>
            <a:r>
              <a:rPr lang="en-US" dirty="0"/>
              <a:t>                </a:t>
            </a:r>
            <a:r>
              <a:rPr lang="en-US" dirty="0" err="1"/>
              <a:t>time.sleep</a:t>
            </a:r>
            <a:r>
              <a:rPr lang="en-US" dirty="0"/>
              <a:t>(1)  # Simulate message processing time</a:t>
            </a:r>
          </a:p>
          <a:p>
            <a:endParaRPr lang="en-US" dirty="0"/>
          </a:p>
          <a:p>
            <a:r>
              <a:rPr lang="en-US" dirty="0"/>
              <a:t>def main():</a:t>
            </a:r>
          </a:p>
          <a:p>
            <a:r>
              <a:rPr lang="en-US" dirty="0"/>
              <a:t>    </a:t>
            </a:r>
            <a:r>
              <a:rPr lang="en-US" dirty="0" err="1"/>
              <a:t>chat_system</a:t>
            </a:r>
            <a:r>
              <a:rPr lang="en-US" dirty="0"/>
              <a:t> = </a:t>
            </a:r>
            <a:r>
              <a:rPr lang="en-US" dirty="0" err="1"/>
              <a:t>ChatSystem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    # Create a thread for processing messages</a:t>
            </a:r>
          </a:p>
          <a:p>
            <a:r>
              <a:rPr lang="en-US" dirty="0"/>
              <a:t>    </a:t>
            </a:r>
            <a:r>
              <a:rPr lang="en-US" dirty="0" err="1"/>
              <a:t>processing_thread</a:t>
            </a:r>
            <a:r>
              <a:rPr lang="en-US" dirty="0"/>
              <a:t> = </a:t>
            </a:r>
            <a:r>
              <a:rPr lang="en-US" dirty="0" err="1"/>
              <a:t>threading.Thread</a:t>
            </a:r>
            <a:r>
              <a:rPr lang="en-US" dirty="0"/>
              <a:t>(target=</a:t>
            </a:r>
            <a:r>
              <a:rPr lang="en-US" dirty="0" err="1"/>
              <a:t>chat_system.process_messages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processing_thread.start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    # Simulate users sending messages</a:t>
            </a:r>
          </a:p>
          <a:p>
            <a:r>
              <a:rPr lang="en-US" dirty="0"/>
              <a:t>    messages = [</a:t>
            </a:r>
          </a:p>
          <a:p>
            <a:r>
              <a:rPr lang="en-US" dirty="0"/>
              <a:t>        ("Alice", "Bob", "Hey, how are you?"),</a:t>
            </a:r>
          </a:p>
          <a:p>
            <a:r>
              <a:rPr lang="en-US" dirty="0"/>
              <a:t>        ("Bob", "Alice", "I'm good! How about you?"),</a:t>
            </a:r>
          </a:p>
          <a:p>
            <a:r>
              <a:rPr lang="en-US" dirty="0"/>
              <a:t>        ("Alice", "Bob", "Doing well, thanks!"),</a:t>
            </a:r>
          </a:p>
          <a:p>
            <a:r>
              <a:rPr lang="en-US" dirty="0"/>
              <a:t>    ]</a:t>
            </a:r>
          </a:p>
          <a:p>
            <a:endParaRPr lang="en-US" dirty="0"/>
          </a:p>
          <a:p>
            <a:r>
              <a:rPr lang="en-US" dirty="0"/>
              <a:t>    for sender, recipient, message in messages:</a:t>
            </a:r>
          </a:p>
          <a:p>
            <a:r>
              <a:rPr lang="en-US" dirty="0"/>
              <a:t>        </a:t>
            </a:r>
            <a:r>
              <a:rPr lang="en-US" dirty="0" err="1"/>
              <a:t>chat_system.send_message</a:t>
            </a:r>
            <a:r>
              <a:rPr lang="en-US" dirty="0"/>
              <a:t>(sender, recipient, message)</a:t>
            </a:r>
          </a:p>
          <a:p>
            <a:endParaRPr lang="en-US" dirty="0"/>
          </a:p>
          <a:p>
            <a:r>
              <a:rPr lang="en-US" dirty="0"/>
              <a:t>    # Wait for message processing to finish</a:t>
            </a:r>
          </a:p>
          <a:p>
            <a:r>
              <a:rPr lang="en-US" dirty="0"/>
              <a:t>    </a:t>
            </a:r>
            <a:r>
              <a:rPr lang="en-US" dirty="0" err="1"/>
              <a:t>processing_thread.join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if __name__ == "__main__":</a:t>
            </a:r>
          </a:p>
          <a:p>
            <a:r>
              <a:rPr lang="en-US" dirty="0"/>
              <a:t>    main()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E32F8-A68A-4FFD-B28B-099565E554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6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queue import Queue</a:t>
            </a:r>
          </a:p>
          <a:p>
            <a:r>
              <a:rPr lang="en-US" dirty="0"/>
              <a:t>from threading import Thread, Lock</a:t>
            </a:r>
          </a:p>
          <a:p>
            <a:r>
              <a:rPr lang="en-US" dirty="0"/>
              <a:t>import time</a:t>
            </a:r>
          </a:p>
          <a:p>
            <a:endParaRPr lang="en-US" dirty="0"/>
          </a:p>
          <a:p>
            <a:r>
              <a:rPr lang="en-US" dirty="0"/>
              <a:t>class WhatsApp:</a:t>
            </a:r>
          </a:p>
          <a:p>
            <a:r>
              <a:rPr lang="en-US" dirty="0"/>
              <a:t>    def __init__(self):</a:t>
            </a:r>
          </a:p>
          <a:p>
            <a:r>
              <a:rPr lang="en-US" dirty="0"/>
              <a:t>        </a:t>
            </a:r>
            <a:r>
              <a:rPr lang="en-US" dirty="0" err="1"/>
              <a:t>self.message_queue</a:t>
            </a:r>
            <a:r>
              <a:rPr lang="en-US" dirty="0"/>
              <a:t> = Queue()</a:t>
            </a:r>
          </a:p>
          <a:p>
            <a:r>
              <a:rPr lang="en-US" dirty="0"/>
              <a:t>        </a:t>
            </a:r>
            <a:r>
              <a:rPr lang="en-US" dirty="0" err="1"/>
              <a:t>self.lock</a:t>
            </a:r>
            <a:r>
              <a:rPr lang="en-US" dirty="0"/>
              <a:t> = Lock()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send_message</a:t>
            </a:r>
            <a:r>
              <a:rPr lang="en-US" dirty="0"/>
              <a:t>(self, sender, recipient, message):</a:t>
            </a:r>
          </a:p>
          <a:p>
            <a:r>
              <a:rPr lang="en-US" dirty="0"/>
              <a:t>        </a:t>
            </a:r>
            <a:r>
              <a:rPr lang="en-US" dirty="0" err="1"/>
              <a:t>formatted_message</a:t>
            </a:r>
            <a:r>
              <a:rPr lang="en-US" dirty="0"/>
              <a:t> = f"{sender} says to {recipient}: {message}"</a:t>
            </a:r>
          </a:p>
          <a:p>
            <a:r>
              <a:rPr lang="en-US" dirty="0"/>
              <a:t>        </a:t>
            </a:r>
            <a:r>
              <a:rPr lang="en-US" dirty="0" err="1"/>
              <a:t>self.message_queue.put</a:t>
            </a:r>
            <a:r>
              <a:rPr lang="en-US" dirty="0"/>
              <a:t>(</a:t>
            </a:r>
            <a:r>
              <a:rPr lang="en-US" dirty="0" err="1"/>
              <a:t>formatted_message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def </a:t>
            </a:r>
            <a:r>
              <a:rPr lang="en-US" dirty="0" err="1"/>
              <a:t>process_messages</a:t>
            </a:r>
            <a:r>
              <a:rPr lang="en-US" dirty="0"/>
              <a:t>(self):</a:t>
            </a:r>
          </a:p>
          <a:p>
            <a:r>
              <a:rPr lang="en-US" dirty="0"/>
              <a:t>        while True:</a:t>
            </a:r>
          </a:p>
          <a:p>
            <a:r>
              <a:rPr lang="en-US" dirty="0"/>
              <a:t>            # Simulate processing time</a:t>
            </a:r>
          </a:p>
          <a:p>
            <a:r>
              <a:rPr lang="en-US" dirty="0"/>
              <a:t>            </a:t>
            </a:r>
            <a:r>
              <a:rPr lang="en-US" dirty="0" err="1"/>
              <a:t>time.sleep</a:t>
            </a:r>
            <a:r>
              <a:rPr lang="en-US" dirty="0"/>
              <a:t>(1)</a:t>
            </a:r>
          </a:p>
          <a:p>
            <a:endParaRPr lang="en-US" dirty="0"/>
          </a:p>
          <a:p>
            <a:r>
              <a:rPr lang="en-US" dirty="0"/>
              <a:t>            with </a:t>
            </a:r>
            <a:r>
              <a:rPr lang="en-US" dirty="0" err="1"/>
              <a:t>self.lock</a:t>
            </a:r>
            <a:r>
              <a:rPr lang="en-US" dirty="0"/>
              <a:t>:</a:t>
            </a:r>
          </a:p>
          <a:p>
            <a:r>
              <a:rPr lang="en-US" dirty="0"/>
              <a:t>                if not </a:t>
            </a:r>
            <a:r>
              <a:rPr lang="en-US" dirty="0" err="1"/>
              <a:t>self.message_queue.empty</a:t>
            </a:r>
            <a:r>
              <a:rPr lang="en-US" dirty="0"/>
              <a:t>():</a:t>
            </a:r>
          </a:p>
          <a:p>
            <a:r>
              <a:rPr lang="en-US" dirty="0"/>
              <a:t>                    message = </a:t>
            </a:r>
            <a:r>
              <a:rPr lang="en-US" dirty="0" err="1"/>
              <a:t>self.message_queue.get</a:t>
            </a:r>
            <a:r>
              <a:rPr lang="en-US" dirty="0"/>
              <a:t>()</a:t>
            </a:r>
          </a:p>
          <a:p>
            <a:r>
              <a:rPr lang="en-US" dirty="0"/>
              <a:t>                    print(</a:t>
            </a:r>
            <a:r>
              <a:rPr lang="en-US" dirty="0" err="1"/>
              <a:t>f"Processing</a:t>
            </a:r>
            <a:r>
              <a:rPr lang="en-US" dirty="0"/>
              <a:t>: {message}")</a:t>
            </a:r>
          </a:p>
          <a:p>
            <a:endParaRPr lang="en-US" dirty="0"/>
          </a:p>
          <a:p>
            <a:r>
              <a:rPr lang="en-US" dirty="0"/>
              <a:t>def main():</a:t>
            </a:r>
          </a:p>
          <a:p>
            <a:r>
              <a:rPr lang="en-US" dirty="0"/>
              <a:t>    </a:t>
            </a:r>
            <a:r>
              <a:rPr lang="en-US" dirty="0" err="1"/>
              <a:t>whatsapp</a:t>
            </a:r>
            <a:r>
              <a:rPr lang="en-US" dirty="0"/>
              <a:t> = WhatsApp()</a:t>
            </a:r>
          </a:p>
          <a:p>
            <a:endParaRPr lang="en-US" dirty="0"/>
          </a:p>
          <a:p>
            <a:r>
              <a:rPr lang="en-US" dirty="0"/>
              <a:t>    # Create a thread for message processing</a:t>
            </a:r>
          </a:p>
          <a:p>
            <a:r>
              <a:rPr lang="en-US" dirty="0"/>
              <a:t>    </a:t>
            </a:r>
            <a:r>
              <a:rPr lang="en-US" dirty="0" err="1"/>
              <a:t>processing_thread</a:t>
            </a:r>
            <a:r>
              <a:rPr lang="en-US" dirty="0"/>
              <a:t> = Thread(target=</a:t>
            </a:r>
            <a:r>
              <a:rPr lang="en-US" dirty="0" err="1"/>
              <a:t>whatsapp.process_messages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processing_thread.start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    # Simulate users sending messages</a:t>
            </a:r>
          </a:p>
          <a:p>
            <a:r>
              <a:rPr lang="en-US" dirty="0"/>
              <a:t>    users = ["Alice", "Bob", "Charlie"]</a:t>
            </a:r>
          </a:p>
          <a:p>
            <a:r>
              <a:rPr lang="en-US" dirty="0"/>
              <a:t>    for user in users:</a:t>
            </a:r>
          </a:p>
          <a:p>
            <a:r>
              <a:rPr lang="en-US" dirty="0"/>
              <a:t>        for i in range(3):</a:t>
            </a:r>
          </a:p>
          <a:p>
            <a:r>
              <a:rPr lang="en-US" dirty="0"/>
              <a:t>            </a:t>
            </a:r>
            <a:r>
              <a:rPr lang="en-US" dirty="0" err="1"/>
              <a:t>whatsapp.send_message</a:t>
            </a:r>
            <a:r>
              <a:rPr lang="en-US" dirty="0"/>
              <a:t>(user, "Group", </a:t>
            </a:r>
            <a:r>
              <a:rPr lang="en-US" dirty="0" err="1"/>
              <a:t>f"Message</a:t>
            </a:r>
            <a:r>
              <a:rPr lang="en-US" dirty="0"/>
              <a:t> {i+1}")</a:t>
            </a:r>
          </a:p>
          <a:p>
            <a:endParaRPr lang="en-US" dirty="0"/>
          </a:p>
          <a:p>
            <a:r>
              <a:rPr lang="en-US" dirty="0"/>
              <a:t>    # Wait for message processing to finish</a:t>
            </a:r>
          </a:p>
          <a:p>
            <a:r>
              <a:rPr lang="en-US" dirty="0"/>
              <a:t>    </a:t>
            </a:r>
            <a:r>
              <a:rPr lang="en-US" dirty="0" err="1"/>
              <a:t>processing_thread.join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if __name__ == "__main__":</a:t>
            </a:r>
          </a:p>
          <a:p>
            <a:r>
              <a:rPr lang="en-US" dirty="0"/>
              <a:t>    main()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E32F8-A68A-4FFD-B28B-099565E554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37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C5BC-7244-42A2-898B-EB15F234EAF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1F44730-A2E4-4303-854C-3FF1EE1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1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C5BC-7244-42A2-898B-EB15F234EAF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4730-A2E4-4303-854C-3FF1EE1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7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C5BC-7244-42A2-898B-EB15F234EAF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4730-A2E4-4303-854C-3FF1EE1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C5BC-7244-42A2-898B-EB15F234EAF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4730-A2E4-4303-854C-3FF1EE1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4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3ABC5BC-7244-42A2-898B-EB15F234EAF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1F44730-A2E4-4303-854C-3FF1EE1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C5BC-7244-42A2-898B-EB15F234EAF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4730-A2E4-4303-854C-3FF1EE1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C5BC-7244-42A2-898B-EB15F234EAF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4730-A2E4-4303-854C-3FF1EE1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8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C5BC-7244-42A2-898B-EB15F234EAF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4730-A2E4-4303-854C-3FF1EE1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4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C5BC-7244-42A2-898B-EB15F234EAF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4730-A2E4-4303-854C-3FF1EE1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1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C5BC-7244-42A2-898B-EB15F234EAF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4730-A2E4-4303-854C-3FF1EE1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4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C5BC-7244-42A2-898B-EB15F234EAFA}" type="datetimeFigureOut">
              <a:rPr lang="en-US" smtClean="0"/>
              <a:t>12/5/2023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4730-A2E4-4303-854C-3FF1EE1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6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3ABC5BC-7244-42A2-898B-EB15F234EAFA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1F44730-A2E4-4303-854C-3FF1EE1B6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1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09B5-97F6-9CEA-1AF1-78159BE21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9000" y="1493183"/>
            <a:ext cx="9966960" cy="1747857"/>
          </a:xfrm>
        </p:spPr>
        <p:txBody>
          <a:bodyPr/>
          <a:lstStyle/>
          <a:p>
            <a:r>
              <a:rPr lang="en-US" sz="6600" dirty="0"/>
              <a:t>SOFTWARE CONSTRUCTION : </a:t>
            </a:r>
            <a:br>
              <a:rPr lang="en-US" sz="6600" dirty="0"/>
            </a:br>
            <a:r>
              <a:rPr lang="en-US" sz="6600" dirty="0"/>
              <a:t>LAB # 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5CA7A9-110E-A6A7-919F-D189F542E478}"/>
              </a:ext>
            </a:extLst>
          </p:cNvPr>
          <p:cNvSpPr txBox="1"/>
          <p:nvPr/>
        </p:nvSpPr>
        <p:spPr>
          <a:xfrm>
            <a:off x="1107440" y="3241040"/>
            <a:ext cx="9748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Queues and message passing, Locks and synchronization &amp; its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3510256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CFA2-CFFA-C54D-7917-72195646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8" y="728663"/>
            <a:ext cx="10058400" cy="1609344"/>
          </a:xfrm>
        </p:spPr>
        <p:txBody>
          <a:bodyPr/>
          <a:lstStyle/>
          <a:p>
            <a:r>
              <a:rPr lang="en-US" dirty="0"/>
              <a:t>Explanation: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55C54-DAD3-1835-10BB-951E12173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145" y="0"/>
            <a:ext cx="65078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9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703A-0441-E61A-98F7-C6BA3313E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these concepts used in the scenario: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E566EB-D4D8-FAAE-E083-801C7C766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2560" y="2503204"/>
            <a:ext cx="7709217" cy="368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2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2FA2-65C9-C65A-B82F-23A059B9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B98D0-B988-C860-1E04-C52634FF8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Task 1: Queues and Message Passing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Implement a simple messaging system using queues for communication between threads.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Task: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Create a Python program that simulates a messaging system.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Implement two threads, one acting as a sender and the other as a receiver.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 a queue to pass messages from the sender to the receiver.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Ensure proper synchronization to handle multiple messages correctly.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Display the received messages in the console.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65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2FA2-65C9-C65A-B82F-23A059B9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B98D0-B988-C860-1E04-C52634FF8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Task 2: Implementation of Queues and Locks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Integrate the concepts of queues and locks in a more complex scenario.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Task: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Design a program that models a restaurant with multiple chefs and waiters.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 queues to represent orders placed by customers and messages sent between chefs and waiters.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Implement locks to synchronize access to shared resources such as the kitchen or a list of orders.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Simulate the flow of orders, preparation by chefs, and delivery by waiters.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Ensure that the program runs smoothly in a multithreaded environment.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46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B9C1-2D0F-1FA8-48ED-78F017B3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i="0" dirty="0">
                <a:effectLst/>
                <a:latin typeface="Söhne"/>
              </a:rPr>
              <a:t>Task 3: Locks and Synchronization in a Banking System</a:t>
            </a:r>
            <a:br>
              <a:rPr lang="en-US" sz="4000" b="1" i="0" dirty="0">
                <a:effectLst/>
                <a:latin typeface="Söhne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AFDFC-1890-104E-402F-B8235447F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Task: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Develop a Python program simulating a banking system with multiple customer accounts (represented as balances).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Implement multiple threads to perform transactions such as deposits and withdrawals on these accounts.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Without using locks, intentionally create a scenario where race conditions or data corruption can occur during concurrent transactions.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Run the program and observe the unexpected behavior resulting from the lack of synchronization.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Modify the program to use locks to ensure that only one thread can access an account for a transaction at a time.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Run the modified program and verify that the accounts are accessed safely without data corruption, ensuring the integrity of each transaction.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Output the final balances of the customer accounts to confirm that synchronization has been achieved.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5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BA77-CF55-5BE6-1039-CFD5A77F9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1378839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öhne"/>
              </a:rPr>
              <a:t>Queues and Message Passing in Python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5070-5F34-506A-D8F3-7FB7CF6D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161" y="2988183"/>
            <a:ext cx="8083677" cy="4050792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Introduction: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Queues and message passing are essential concepts in concurrent programming, enabling efficient communication between different parts of a system. In Python, these mechanisms are crucial for managing concurrency and ensuring data integrity.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0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685F-10D3-B8BD-8731-1941ABC8E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856" y="15359"/>
            <a:ext cx="10058400" cy="1609344"/>
          </a:xfrm>
        </p:spPr>
        <p:txBody>
          <a:bodyPr/>
          <a:lstStyle/>
          <a:p>
            <a:r>
              <a:rPr lang="en-US" dirty="0"/>
              <a:t>QUEUES: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34377-86CE-F022-CE3C-4337E9241E6F}"/>
              </a:ext>
            </a:extLst>
          </p:cNvPr>
          <p:cNvSpPr txBox="1"/>
          <p:nvPr/>
        </p:nvSpPr>
        <p:spPr>
          <a:xfrm>
            <a:off x="741856" y="1358480"/>
            <a:ext cx="914317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b="1" dirty="0"/>
              <a:t>Definition: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A queue is a data structure that follows the First-In-First-Out (FIFO) principle.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In Python, the queue module provides a versatile Queue class for implementing queues.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b="1" dirty="0"/>
              <a:t>Application: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Use cases include task scheduling, job distribution, and managing resources in a multithreaded or multiprocessing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n-US" altLang="en-US" b="1" dirty="0"/>
              <a:t>Implementation: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Example using the queue module: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660426-6B21-62BB-7549-C3B74C729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077" y="4497799"/>
            <a:ext cx="8264647" cy="160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6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E2AE-B6EB-9BA0-A306-98B41ED2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078" y="149987"/>
            <a:ext cx="10058400" cy="42976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Implementation of queues: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5DCB1A-DD61-7605-F170-22911E607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43040" y="0"/>
            <a:ext cx="5581978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6E16EC-658F-3FC0-A331-0BDC21100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27" y="1245552"/>
            <a:ext cx="50768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0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C136-7AFB-1BA3-0C23-303639F9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23" y="0"/>
            <a:ext cx="10058400" cy="1609344"/>
          </a:xfrm>
        </p:spPr>
        <p:txBody>
          <a:bodyPr/>
          <a:lstStyle/>
          <a:p>
            <a:r>
              <a:rPr lang="en-US" dirty="0"/>
              <a:t>MESSAGE PASSING: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F675A0-7CA0-3840-66C4-AB4912D232E3}"/>
              </a:ext>
            </a:extLst>
          </p:cNvPr>
          <p:cNvSpPr txBox="1"/>
          <p:nvPr/>
        </p:nvSpPr>
        <p:spPr>
          <a:xfrm>
            <a:off x="609600" y="1330315"/>
            <a:ext cx="635317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Definition: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Message passing involves communication between different processes or threads through the exchange of messages.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b="1" dirty="0"/>
              <a:t>Application: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Ideal for scenarios where different components need to share information without direct dependencies.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n-US" altLang="en-US" b="1" dirty="0"/>
              <a:t>Implementation: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Python's multiprocessing module facilitates message passing between processes.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55007E-0236-CC65-EA21-7D2E7BCC0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775" y="1609344"/>
            <a:ext cx="4991100" cy="321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3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376E-0F0D-F06B-5674-F113E62DB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9204"/>
            <a:ext cx="2774021" cy="2578815"/>
          </a:xfrm>
        </p:spPr>
        <p:txBody>
          <a:bodyPr>
            <a:noAutofit/>
          </a:bodyPr>
          <a:lstStyle/>
          <a:p>
            <a:r>
              <a:rPr lang="en-US" sz="2800" dirty="0"/>
              <a:t>Implementation of </a:t>
            </a:r>
            <a:r>
              <a:rPr lang="en-US" sz="3600" dirty="0"/>
              <a:t>message</a:t>
            </a:r>
            <a:r>
              <a:rPr lang="en-US" sz="2800" dirty="0"/>
              <a:t> passing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AC4DAE-62AB-6F27-34D9-5417765DC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55307" y="0"/>
            <a:ext cx="4836693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A390F8-79BC-F75D-A12C-4880EA1BF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062" y="0"/>
            <a:ext cx="46652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5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8A01-E663-5957-6255-9EACEA1C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73" y="198882"/>
            <a:ext cx="10058400" cy="858393"/>
          </a:xfrm>
        </p:spPr>
        <p:txBody>
          <a:bodyPr>
            <a:normAutofit/>
          </a:bodyPr>
          <a:lstStyle/>
          <a:p>
            <a:r>
              <a:rPr lang="en-US" sz="4000" dirty="0"/>
              <a:t>LOCKS IN CONCURRENT PROGRAMMING: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4B557B-CDDF-161B-AAEA-3FA5DC822DCC}"/>
              </a:ext>
            </a:extLst>
          </p:cNvPr>
          <p:cNvSpPr txBox="1"/>
          <p:nvPr/>
        </p:nvSpPr>
        <p:spPr>
          <a:xfrm>
            <a:off x="600075" y="1200567"/>
            <a:ext cx="859155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/>
              <a:t>Introduction: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Locks and synchronization mechanisms are crucial for preventing data corruption and maintaining consistency in multithreaded environments.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/>
              <a:t>Locks: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b="1" dirty="0"/>
              <a:t>Definition: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A lock is a synchronization primitive used to control access to a shared resource by multiple threads.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b="1" dirty="0"/>
              <a:t>Application: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Prevents race conditions and ensures exclusive access to critical sections of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n-US" altLang="en-US" b="1" dirty="0"/>
              <a:t>Implementation: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Example using the threading module: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FBB01A-A658-A85F-719D-948032B2F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773" y="3840481"/>
            <a:ext cx="6756400" cy="301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05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5111-0C36-CC02-4C8E-CF765426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23" y="284607"/>
            <a:ext cx="10058400" cy="686943"/>
          </a:xfrm>
        </p:spPr>
        <p:txBody>
          <a:bodyPr>
            <a:normAutofit fontScale="90000"/>
          </a:bodyPr>
          <a:lstStyle/>
          <a:p>
            <a:r>
              <a:rPr lang="en-US" dirty="0"/>
              <a:t>SYNCHRONIZATION: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3D00A-A775-9BD5-BB06-CC3F4C7F725C}"/>
              </a:ext>
            </a:extLst>
          </p:cNvPr>
          <p:cNvSpPr txBox="1"/>
          <p:nvPr/>
        </p:nvSpPr>
        <p:spPr>
          <a:xfrm>
            <a:off x="488823" y="1859339"/>
            <a:ext cx="52046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b="1" dirty="0"/>
              <a:t>Definition: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Synchronization ensures orderly execution of threads, preventing conflicts and maintaining program integrity.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b="1" dirty="0"/>
              <a:t>Application: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Critical for scenarios where multiple threads interact with shared data.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4CDF5F-908F-853A-B174-32CA54D91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057" y="443818"/>
            <a:ext cx="5614223" cy="55797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304BD4-18EE-473B-3DDE-E03B1B79C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115" y="6144733"/>
            <a:ext cx="6195885" cy="53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15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BCE1-5AD6-BAB2-DB0E-2E28FFDC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08" y="626872"/>
            <a:ext cx="6489191" cy="1609344"/>
          </a:xfrm>
        </p:spPr>
        <p:txBody>
          <a:bodyPr>
            <a:normAutofit fontScale="90000"/>
          </a:bodyPr>
          <a:lstStyle/>
          <a:p>
            <a:r>
              <a:rPr lang="en-US" dirty="0"/>
              <a:t>Real life example of a WhatsApp messaging scenario: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BE10E4-ACB4-C352-78FE-2B5E85706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40" y="0"/>
            <a:ext cx="585216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0E1F92-0EDE-B541-7B24-3F0BDDCD4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99" y="3205480"/>
            <a:ext cx="5110362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68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198</TotalTime>
  <Words>1384</Words>
  <Application>Microsoft Office PowerPoint</Application>
  <PresentationFormat>Widescreen</PresentationFormat>
  <Paragraphs>189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Rockwell</vt:lpstr>
      <vt:lpstr>Rockwell Condensed</vt:lpstr>
      <vt:lpstr>Söhne</vt:lpstr>
      <vt:lpstr>Wingdings</vt:lpstr>
      <vt:lpstr>Wood Type</vt:lpstr>
      <vt:lpstr>SOFTWARE CONSTRUCTION :  LAB # 10</vt:lpstr>
      <vt:lpstr>Queues and Message Passing in Python </vt:lpstr>
      <vt:lpstr>QUEUES:</vt:lpstr>
      <vt:lpstr>Implementation of queues:</vt:lpstr>
      <vt:lpstr>MESSAGE PASSING:</vt:lpstr>
      <vt:lpstr>Implementation of message passing</vt:lpstr>
      <vt:lpstr>LOCKS IN CONCURRENT PROGRAMMING:</vt:lpstr>
      <vt:lpstr>SYNCHRONIZATION:</vt:lpstr>
      <vt:lpstr>Real life example of a WhatsApp messaging scenario:</vt:lpstr>
      <vt:lpstr>Explanation:</vt:lpstr>
      <vt:lpstr>How these concepts used in the scenario:</vt:lpstr>
      <vt:lpstr>Tasks:</vt:lpstr>
      <vt:lpstr>Tasks:</vt:lpstr>
      <vt:lpstr>Task 3: Locks and Synchronization in a Banking System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CONSTRUCTION :  LAB # 10</dc:title>
  <dc:creator>admin istrator</dc:creator>
  <cp:lastModifiedBy>admin istrator</cp:lastModifiedBy>
  <cp:revision>2</cp:revision>
  <dcterms:created xsi:type="dcterms:W3CDTF">2023-12-05T02:05:06Z</dcterms:created>
  <dcterms:modified xsi:type="dcterms:W3CDTF">2023-12-05T05:23:10Z</dcterms:modified>
</cp:coreProperties>
</file>