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1"/>
  </p:notesMasterIdLst>
  <p:sldIdLst>
    <p:sldId id="256" r:id="rId2"/>
    <p:sldId id="257" r:id="rId3"/>
    <p:sldId id="264" r:id="rId4"/>
    <p:sldId id="266" r:id="rId5"/>
    <p:sldId id="267" r:id="rId6"/>
    <p:sldId id="268" r:id="rId7"/>
    <p:sldId id="269" r:id="rId8"/>
    <p:sldId id="270" r:id="rId9"/>
    <p:sldId id="271" r:id="rId10"/>
    <p:sldId id="299" r:id="rId11"/>
    <p:sldId id="301" r:id="rId12"/>
    <p:sldId id="304" r:id="rId13"/>
    <p:sldId id="302" r:id="rId14"/>
    <p:sldId id="303" r:id="rId15"/>
    <p:sldId id="272" r:id="rId16"/>
    <p:sldId id="273" r:id="rId17"/>
    <p:sldId id="274" r:id="rId18"/>
    <p:sldId id="275" r:id="rId19"/>
    <p:sldId id="276" r:id="rId20"/>
    <p:sldId id="277" r:id="rId21"/>
    <p:sldId id="280" r:id="rId22"/>
    <p:sldId id="281" r:id="rId23"/>
    <p:sldId id="282" r:id="rId24"/>
    <p:sldId id="283" r:id="rId25"/>
    <p:sldId id="284" r:id="rId26"/>
    <p:sldId id="285" r:id="rId27"/>
    <p:sldId id="286" r:id="rId28"/>
    <p:sldId id="287" r:id="rId29"/>
    <p:sldId id="290" r:id="rId30"/>
    <p:sldId id="289" r:id="rId31"/>
    <p:sldId id="288" r:id="rId32"/>
    <p:sldId id="279" r:id="rId33"/>
    <p:sldId id="292" r:id="rId34"/>
    <p:sldId id="297" r:id="rId35"/>
    <p:sldId id="293" r:id="rId36"/>
    <p:sldId id="294" r:id="rId37"/>
    <p:sldId id="295" r:id="rId38"/>
    <p:sldId id="296"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92" autoAdjust="0"/>
  </p:normalViewPr>
  <p:slideViewPr>
    <p:cSldViewPr snapToGrid="0">
      <p:cViewPr varScale="1">
        <p:scale>
          <a:sx n="68" d="100"/>
          <a:sy n="68"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dirty="0"/>
            <a:t>Linear</a:t>
          </a:r>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A5033055-BF06-4ADD-AC85-9CACB4A12E0A}">
      <dgm:prSet phldrT="[Text]" custT="1"/>
      <dgm:spPr/>
      <dgm:t>
        <a:bodyPr/>
        <a:lstStyle/>
        <a:p>
          <a:r>
            <a:rPr lang="en-US" sz="2800" dirty="0">
              <a:solidFill>
                <a:schemeClr val="bg1"/>
              </a:solidFill>
            </a:rPr>
            <a:t>Simplicity</a:t>
          </a:r>
          <a:r>
            <a:rPr lang="en-US" sz="2800" dirty="0"/>
            <a:t> </a:t>
          </a:r>
        </a:p>
      </dgm:t>
    </dgm:pt>
    <dgm:pt modelId="{909BC5D5-C708-4FFC-9FC0-4F0F704A4200}" type="parTrans" cxnId="{D2B000FC-006A-442F-8DF3-B72D15F9AB23}">
      <dgm:prSet/>
      <dgm:spPr/>
      <dgm:t>
        <a:bodyPr/>
        <a:lstStyle/>
        <a:p>
          <a:endParaRPr lang="en-US" sz="1100"/>
        </a:p>
      </dgm:t>
    </dgm:pt>
    <dgm:pt modelId="{B76CFA6D-DF3D-4E6E-BBD8-45A43075D0E5}" type="sibTrans" cxnId="{D2B000FC-006A-442F-8DF3-B72D15F9AB23}">
      <dgm:prSet/>
      <dgm:spPr/>
      <dgm:t>
        <a:bodyPr/>
        <a:lstStyle/>
        <a:p>
          <a:endParaRPr lang="en-US" sz="1100"/>
        </a:p>
      </dgm:t>
    </dgm:pt>
    <dgm:pt modelId="{9D05BD1C-DF90-4EA0-8C0E-4FBEFEBB783B}">
      <dgm:prSet phldrT="[Text]" custT="1"/>
      <dgm:spPr/>
      <dgm:t>
        <a:bodyPr/>
        <a:lstStyle/>
        <a:p>
          <a:r>
            <a:rPr lang="en-US" sz="2500" b="1" dirty="0"/>
            <a:t>Iterative</a:t>
          </a:r>
        </a:p>
      </dgm:t>
    </dgm:pt>
    <dgm:pt modelId="{829291A7-C745-45DB-955F-93819E457D89}" type="parTrans" cxnId="{8D07B804-C929-412D-BFE9-85AEF04B4BD1}">
      <dgm:prSet/>
      <dgm:spPr/>
      <dgm:t>
        <a:bodyPr/>
        <a:lstStyle/>
        <a:p>
          <a:endParaRPr lang="en-US" sz="1100"/>
        </a:p>
      </dgm:t>
    </dgm:pt>
    <dgm:pt modelId="{EF2F72BB-33CD-448A-9519-1328D3E23C64}" type="sibTrans" cxnId="{8D07B804-C929-412D-BFE9-85AEF04B4BD1}">
      <dgm:prSet/>
      <dgm:spPr/>
      <dgm:t>
        <a:bodyPr/>
        <a:lstStyle/>
        <a:p>
          <a:endParaRPr lang="en-US" sz="1100"/>
        </a:p>
      </dgm:t>
    </dgm:pt>
    <dgm:pt modelId="{FDDD75D3-00B7-4991-938A-D70D720ED199}">
      <dgm:prSet phldrT="[Text]" custT="1"/>
      <dgm:spPr/>
      <dgm:t>
        <a:bodyPr/>
        <a:lstStyle/>
        <a:p>
          <a:r>
            <a:rPr lang="en-US" sz="2800" b="0" i="0" dirty="0">
              <a:solidFill>
                <a:schemeClr val="bg1"/>
              </a:solidFill>
            </a:rPr>
            <a:t>Adaptability</a:t>
          </a:r>
          <a:endParaRPr lang="en-US" sz="2800" dirty="0">
            <a:solidFill>
              <a:schemeClr val="bg1"/>
            </a:solidFill>
          </a:endParaRPr>
        </a:p>
      </dgm:t>
    </dgm:pt>
    <dgm:pt modelId="{0664BBBE-8E9A-4DE3-A064-1AA0758CA1BE}" type="parTrans" cxnId="{E613126D-229A-40EE-AD97-0ADE6361D606}">
      <dgm:prSet/>
      <dgm:spPr/>
      <dgm:t>
        <a:bodyPr/>
        <a:lstStyle/>
        <a:p>
          <a:endParaRPr lang="en-US" sz="1100"/>
        </a:p>
      </dgm:t>
    </dgm:pt>
    <dgm:pt modelId="{C10EE7FD-B2B1-479A-A4B8-34E1B0059AE6}" type="sibTrans" cxnId="{E613126D-229A-40EE-AD97-0ADE6361D606}">
      <dgm:prSet/>
      <dgm:spPr/>
      <dgm:t>
        <a:bodyPr/>
        <a:lstStyle/>
        <a:p>
          <a:endParaRPr lang="en-US" sz="1100"/>
        </a:p>
      </dgm:t>
    </dgm:pt>
    <dgm:pt modelId="{D38E46C1-DBD2-42B6-AB8E-8A8FBD730333}">
      <dgm:prSet phldrT="[Text]" custT="1"/>
      <dgm:spPr/>
      <dgm:t>
        <a:bodyPr/>
        <a:lstStyle/>
        <a:p>
          <a:r>
            <a:rPr lang="en-US" sz="2500" b="1" dirty="0"/>
            <a:t>Evolutionary</a:t>
          </a:r>
        </a:p>
      </dgm:t>
    </dgm:pt>
    <dgm:pt modelId="{F67D0592-04F7-49C1-BDA2-6B940A6C8952}" type="parTrans" cxnId="{66570B60-50F9-4A99-9A39-140CA00E8DDC}">
      <dgm:prSet/>
      <dgm:spPr/>
      <dgm:t>
        <a:bodyPr/>
        <a:lstStyle/>
        <a:p>
          <a:endParaRPr lang="en-US" sz="1100"/>
        </a:p>
      </dgm:t>
    </dgm:pt>
    <dgm:pt modelId="{18E94F4B-18F5-451D-A0F7-9B1394939965}" type="sibTrans" cxnId="{66570B60-50F9-4A99-9A39-140CA00E8DDC}">
      <dgm:prSet/>
      <dgm:spPr/>
      <dgm:t>
        <a:bodyPr/>
        <a:lstStyle/>
        <a:p>
          <a:endParaRPr lang="en-US" sz="1100"/>
        </a:p>
      </dgm:t>
    </dgm:pt>
    <dgm:pt modelId="{19F62F00-CC9B-4442-B0EC-8F7E0EFBC80A}">
      <dgm:prSet phldrT="[Text]" custT="1"/>
      <dgm:spPr/>
      <dgm:t>
        <a:bodyPr/>
        <a:lstStyle/>
        <a:p>
          <a:r>
            <a:rPr lang="en-US" sz="2800" b="0" i="0" dirty="0">
              <a:solidFill>
                <a:schemeClr val="bg1"/>
              </a:solidFill>
            </a:rPr>
            <a:t>Efficiency</a:t>
          </a:r>
          <a:r>
            <a:rPr lang="en-US" sz="2800" b="0" i="0" dirty="0"/>
            <a:t> </a:t>
          </a:r>
          <a:endParaRPr lang="en-US" sz="2800" dirty="0"/>
        </a:p>
      </dgm:t>
    </dgm:pt>
    <dgm:pt modelId="{0268C506-6EF4-4B08-AE6C-AFBE63E12DE8}" type="parTrans" cxnId="{BA67818E-D1B4-4BE5-A248-A53AF09D3444}">
      <dgm:prSet/>
      <dgm:spPr/>
      <dgm:t>
        <a:bodyPr/>
        <a:lstStyle/>
        <a:p>
          <a:endParaRPr lang="en-US" sz="1100"/>
        </a:p>
      </dgm:t>
    </dgm:pt>
    <dgm:pt modelId="{2E072247-10B4-458D-8F1A-95988A9D8341}" type="sibTrans" cxnId="{BA67818E-D1B4-4BE5-A248-A53AF09D3444}">
      <dgm:prSet/>
      <dgm:spPr/>
      <dgm:t>
        <a:bodyPr/>
        <a:lstStyle/>
        <a:p>
          <a:endParaRPr lang="en-US" sz="1100"/>
        </a:p>
      </dgm:t>
    </dgm:pt>
    <dgm:pt modelId="{FFF7966F-A2EF-4191-A8E9-F2D69E638B58}">
      <dgm:prSet phldrT="[Text]" custT="1"/>
      <dgm:spPr/>
      <dgm:t>
        <a:bodyPr/>
        <a:lstStyle/>
        <a:p>
          <a:r>
            <a:rPr lang="en-US" sz="2500" b="1" dirty="0"/>
            <a:t>Parallel</a:t>
          </a:r>
        </a:p>
      </dgm:t>
    </dgm:pt>
    <dgm:pt modelId="{60F4CB05-B6C8-46AA-96DD-F7D6FD3DF58B}" type="parTrans" cxnId="{E1915639-87AD-4A73-BB7A-C0B9AE4BF707}">
      <dgm:prSet/>
      <dgm:spPr/>
      <dgm:t>
        <a:bodyPr/>
        <a:lstStyle/>
        <a:p>
          <a:endParaRPr lang="en-US" sz="1100"/>
        </a:p>
      </dgm:t>
    </dgm:pt>
    <dgm:pt modelId="{F82E42D0-AB39-479E-9AE3-71223A631742}" type="sibTrans" cxnId="{E1915639-87AD-4A73-BB7A-C0B9AE4BF707}">
      <dgm:prSet/>
      <dgm:spPr/>
      <dgm:t>
        <a:bodyPr/>
        <a:lstStyle/>
        <a:p>
          <a:endParaRPr lang="en-US" sz="1100"/>
        </a:p>
      </dgm:t>
    </dgm:pt>
    <dgm:pt modelId="{820190B6-039A-470F-BC0C-FA61E8D17D94}">
      <dgm:prSet phldrT="[Text]" custT="1"/>
      <dgm:spPr/>
      <dgm:t>
        <a:bodyPr/>
        <a:lstStyle/>
        <a:p>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gm:t>
    </dgm:pt>
    <dgm:pt modelId="{229CC176-FB8F-4B10-A02E-2599111549C1}" type="parTrans" cxnId="{70522897-4478-4416-A90C-CFA52FD5842C}">
      <dgm:prSet/>
      <dgm:spPr/>
      <dgm:t>
        <a:bodyPr/>
        <a:lstStyle/>
        <a:p>
          <a:endParaRPr lang="en-US"/>
        </a:p>
      </dgm:t>
    </dgm:pt>
    <dgm:pt modelId="{8A49937B-621A-4244-9667-2E362E9D62CA}" type="sibTrans" cxnId="{70522897-4478-4416-A90C-CFA52FD5842C}">
      <dgm:prSet/>
      <dgm:spPr/>
      <dgm:t>
        <a:bodyPr/>
        <a:lstStyle/>
        <a:p>
          <a:endParaRPr lang="en-US"/>
        </a:p>
      </dgm:t>
    </dgm:pt>
    <dgm:pt modelId="{3024EC3C-6F8E-4E00-B727-069B1A7D114E}" type="pres">
      <dgm:prSet presAssocID="{C0E7B51B-5E82-4749-ABE7-3797990DDE50}" presName="Name0" presStyleCnt="0">
        <dgm:presLayoutVars>
          <dgm:dir/>
          <dgm:animLvl val="lvl"/>
          <dgm:resizeHandles val="exact"/>
        </dgm:presLayoutVars>
      </dgm:prSet>
      <dgm:spPr/>
    </dgm:pt>
    <dgm:pt modelId="{5E9CCCA8-BF3F-4A9A-BB69-9761871118E8}" type="pres">
      <dgm:prSet presAssocID="{9374645C-8EC5-4053-B36D-CD6FC98946AA}" presName="composite" presStyleCnt="0"/>
      <dgm:spPr/>
    </dgm:pt>
    <dgm:pt modelId="{3FD15DF4-8228-4CD9-8F76-008F4C086811}" type="pres">
      <dgm:prSet presAssocID="{9374645C-8EC5-4053-B36D-CD6FC98946AA}" presName="parTx" presStyleLbl="node1" presStyleIdx="0" presStyleCnt="4">
        <dgm:presLayoutVars>
          <dgm:chMax val="0"/>
          <dgm:chPref val="0"/>
          <dgm:bulletEnabled val="1"/>
        </dgm:presLayoutVars>
      </dgm:prSet>
      <dgm:spPr/>
    </dgm:pt>
    <dgm:pt modelId="{8CC8F381-76F7-4CD7-B61D-4774E8032CBA}" type="pres">
      <dgm:prSet presAssocID="{9374645C-8EC5-4053-B36D-CD6FC98946AA}" presName="desTx" presStyleLbl="revTx" presStyleIdx="0" presStyleCnt="4">
        <dgm:presLayoutVars>
          <dgm:bulletEnabled val="1"/>
        </dgm:presLayoutVars>
      </dgm:prSet>
      <dgm:spPr/>
    </dgm:pt>
    <dgm:pt modelId="{83FFD5F9-3C39-418D-9502-E0696EE789FE}" type="pres">
      <dgm:prSet presAssocID="{F0B1A548-6045-41E3-A279-FCA4463CF113}" presName="space" presStyleCnt="0"/>
      <dgm:spPr/>
    </dgm:pt>
    <dgm:pt modelId="{9CBB7C5D-BFEA-45F0-96AC-55C28970782D}" type="pres">
      <dgm:prSet presAssocID="{9D05BD1C-DF90-4EA0-8C0E-4FBEFEBB783B}" presName="composite" presStyleCnt="0"/>
      <dgm:spPr/>
    </dgm:pt>
    <dgm:pt modelId="{8C5A91C6-F9B9-4DCC-AB33-73A92281BBED}" type="pres">
      <dgm:prSet presAssocID="{9D05BD1C-DF90-4EA0-8C0E-4FBEFEBB783B}" presName="parTx" presStyleLbl="node1" presStyleIdx="1" presStyleCnt="4">
        <dgm:presLayoutVars>
          <dgm:chMax val="0"/>
          <dgm:chPref val="0"/>
          <dgm:bulletEnabled val="1"/>
        </dgm:presLayoutVars>
      </dgm:prSet>
      <dgm:spPr/>
    </dgm:pt>
    <dgm:pt modelId="{3D58CD7E-D687-4F82-B629-65BA2B18AED5}" type="pres">
      <dgm:prSet presAssocID="{9D05BD1C-DF90-4EA0-8C0E-4FBEFEBB783B}" presName="desTx" presStyleLbl="revTx" presStyleIdx="1" presStyleCnt="4">
        <dgm:presLayoutVars>
          <dgm:bulletEnabled val="1"/>
        </dgm:presLayoutVars>
      </dgm:prSet>
      <dgm:spPr/>
    </dgm:pt>
    <dgm:pt modelId="{8EB12623-0E13-4826-A5CF-411D3DD2FB08}" type="pres">
      <dgm:prSet presAssocID="{EF2F72BB-33CD-448A-9519-1328D3E23C64}" presName="space" presStyleCnt="0"/>
      <dgm:spPr/>
    </dgm:pt>
    <dgm:pt modelId="{74B228AF-CF7B-4E0F-AE1A-41C01EB3E6EA}" type="pres">
      <dgm:prSet presAssocID="{D38E46C1-DBD2-42B6-AB8E-8A8FBD730333}" presName="composite" presStyleCnt="0"/>
      <dgm:spPr/>
    </dgm:pt>
    <dgm:pt modelId="{189D36FA-295D-4B46-ACD2-F0D02685F3EE}" type="pres">
      <dgm:prSet presAssocID="{D38E46C1-DBD2-42B6-AB8E-8A8FBD730333}" presName="parTx" presStyleLbl="node1" presStyleIdx="2" presStyleCnt="4">
        <dgm:presLayoutVars>
          <dgm:chMax val="0"/>
          <dgm:chPref val="0"/>
          <dgm:bulletEnabled val="1"/>
        </dgm:presLayoutVars>
      </dgm:prSet>
      <dgm:spPr/>
    </dgm:pt>
    <dgm:pt modelId="{2997BE68-E570-4B2F-93B3-7E79D034B12C}" type="pres">
      <dgm:prSet presAssocID="{D38E46C1-DBD2-42B6-AB8E-8A8FBD730333}" presName="desTx" presStyleLbl="revTx" presStyleIdx="2" presStyleCnt="4">
        <dgm:presLayoutVars>
          <dgm:bulletEnabled val="1"/>
        </dgm:presLayoutVars>
      </dgm:prSet>
      <dgm:spPr/>
    </dgm:pt>
    <dgm:pt modelId="{B421F77A-8594-4391-8353-DC4AE0239A9A}" type="pres">
      <dgm:prSet presAssocID="{18E94F4B-18F5-451D-A0F7-9B1394939965}" presName="space" presStyleCnt="0"/>
      <dgm:spPr/>
    </dgm:pt>
    <dgm:pt modelId="{09D0705E-1E95-4FD3-9DF8-1E6889D46D88}" type="pres">
      <dgm:prSet presAssocID="{FFF7966F-A2EF-4191-A8E9-F2D69E638B58}" presName="composite" presStyleCnt="0"/>
      <dgm:spPr/>
    </dgm:pt>
    <dgm:pt modelId="{766BF934-C143-465E-B83D-3A5887ABF59E}" type="pres">
      <dgm:prSet presAssocID="{FFF7966F-A2EF-4191-A8E9-F2D69E638B58}" presName="parTx" presStyleLbl="node1" presStyleIdx="3" presStyleCnt="4">
        <dgm:presLayoutVars>
          <dgm:chMax val="0"/>
          <dgm:chPref val="0"/>
          <dgm:bulletEnabled val="1"/>
        </dgm:presLayoutVars>
      </dgm:prSet>
      <dgm:spPr/>
    </dgm:pt>
    <dgm:pt modelId="{06708DEB-E7EA-4869-9DD8-E4D504E80534}" type="pres">
      <dgm:prSet presAssocID="{FFF7966F-A2EF-4191-A8E9-F2D69E638B58}" presName="desTx" presStyleLbl="revTx" presStyleIdx="3" presStyleCnt="4">
        <dgm:presLayoutVars>
          <dgm:bulletEnabled val="1"/>
        </dgm:presLayoutVars>
      </dgm:prSet>
      <dgm:spPr/>
    </dgm:pt>
  </dgm:ptLst>
  <dgm:cxnLst>
    <dgm:cxn modelId="{8D07B804-C929-412D-BFE9-85AEF04B4BD1}" srcId="{C0E7B51B-5E82-4749-ABE7-3797990DDE50}" destId="{9D05BD1C-DF90-4EA0-8C0E-4FBEFEBB783B}" srcOrd="1" destOrd="0" parTransId="{829291A7-C745-45DB-955F-93819E457D89}" sibTransId="{EF2F72BB-33CD-448A-9519-1328D3E23C64}"/>
    <dgm:cxn modelId="{D6CF2D0A-2F2C-42D6-94A9-74CBA683EACB}" type="presOf" srcId="{FFF7966F-A2EF-4191-A8E9-F2D69E638B58}" destId="{766BF934-C143-465E-B83D-3A5887ABF59E}" srcOrd="0" destOrd="0" presId="urn:microsoft.com/office/officeart/2005/8/layout/chevron1"/>
    <dgm:cxn modelId="{F445C90F-2F59-476D-A1EA-9A6E922D6A12}" type="presOf" srcId="{19F62F00-CC9B-4442-B0EC-8F7E0EFBC80A}" destId="{06708DEB-E7EA-4869-9DD8-E4D504E80534}" srcOrd="0" destOrd="0" presId="urn:microsoft.com/office/officeart/2005/8/layout/chevron1"/>
    <dgm:cxn modelId="{FFE5D214-200C-4D4C-8FD7-855C25B74310}" type="presOf" srcId="{A5033055-BF06-4ADD-AC85-9CACB4A12E0A}" destId="{8CC8F381-76F7-4CD7-B61D-4774E8032CBA}" srcOrd="0" destOrd="0" presId="urn:microsoft.com/office/officeart/2005/8/layout/chevron1"/>
    <dgm:cxn modelId="{AAC07E15-5403-45D5-AD03-4DA57693B585}" type="presOf" srcId="{FDDD75D3-00B7-4991-938A-D70D720ED199}" destId="{3D58CD7E-D687-4F82-B629-65BA2B18AED5}" srcOrd="0" destOrd="0" presId="urn:microsoft.com/office/officeart/2005/8/layout/chevron1"/>
    <dgm:cxn modelId="{E1915639-87AD-4A73-BB7A-C0B9AE4BF707}" srcId="{C0E7B51B-5E82-4749-ABE7-3797990DDE50}" destId="{FFF7966F-A2EF-4191-A8E9-F2D69E638B58}" srcOrd="3" destOrd="0" parTransId="{60F4CB05-B6C8-46AA-96DD-F7D6FD3DF58B}" sibTransId="{F82E42D0-AB39-479E-9AE3-71223A631742}"/>
    <dgm:cxn modelId="{66570B60-50F9-4A99-9A39-140CA00E8DDC}" srcId="{C0E7B51B-5E82-4749-ABE7-3797990DDE50}" destId="{D38E46C1-DBD2-42B6-AB8E-8A8FBD730333}" srcOrd="2" destOrd="0" parTransId="{F67D0592-04F7-49C1-BDA2-6B940A6C8952}" sibTransId="{18E94F4B-18F5-451D-A0F7-9B1394939965}"/>
    <dgm:cxn modelId="{6AAA7E41-F136-468B-A358-B6D81BCEC046}" type="presOf" srcId="{820190B6-039A-470F-BC0C-FA61E8D17D94}" destId="{2997BE68-E570-4B2F-93B3-7E79D034B12C}" srcOrd="0" destOrd="0" presId="urn:microsoft.com/office/officeart/2005/8/layout/chevron1"/>
    <dgm:cxn modelId="{492C0565-0A71-40ED-BFA2-60A6B4CD4B20}" type="presOf" srcId="{D38E46C1-DBD2-42B6-AB8E-8A8FBD730333}" destId="{189D36FA-295D-4B46-ACD2-F0D02685F3EE}" srcOrd="0" destOrd="0" presId="urn:microsoft.com/office/officeart/2005/8/layout/chevron1"/>
    <dgm:cxn modelId="{48135A6B-65B2-4B8A-89FF-A670340798C9}" srcId="{C0E7B51B-5E82-4749-ABE7-3797990DDE50}" destId="{9374645C-8EC5-4053-B36D-CD6FC98946AA}" srcOrd="0" destOrd="0" parTransId="{221E2FF9-FA30-4FF1-93A4-D77CF5ADE943}" sibTransId="{F0B1A548-6045-41E3-A279-FCA4463CF113}"/>
    <dgm:cxn modelId="{E613126D-229A-40EE-AD97-0ADE6361D606}" srcId="{9D05BD1C-DF90-4EA0-8C0E-4FBEFEBB783B}" destId="{FDDD75D3-00B7-4991-938A-D70D720ED199}" srcOrd="0" destOrd="0" parTransId="{0664BBBE-8E9A-4DE3-A064-1AA0758CA1BE}" sibTransId="{C10EE7FD-B2B1-479A-A4B8-34E1B0059AE6}"/>
    <dgm:cxn modelId="{02DBAC50-B938-437E-B4AA-CD1F64689288}" type="presOf" srcId="{9374645C-8EC5-4053-B36D-CD6FC98946AA}" destId="{3FD15DF4-8228-4CD9-8F76-008F4C086811}" srcOrd="0" destOrd="0" presId="urn:microsoft.com/office/officeart/2005/8/layout/chevron1"/>
    <dgm:cxn modelId="{96DEAC8C-4774-48BF-A21C-775FB35ACA31}" type="presOf" srcId="{C0E7B51B-5E82-4749-ABE7-3797990DDE50}" destId="{3024EC3C-6F8E-4E00-B727-069B1A7D114E}" srcOrd="0" destOrd="0" presId="urn:microsoft.com/office/officeart/2005/8/layout/chevron1"/>
    <dgm:cxn modelId="{BA67818E-D1B4-4BE5-A248-A53AF09D3444}" srcId="{FFF7966F-A2EF-4191-A8E9-F2D69E638B58}" destId="{19F62F00-CC9B-4442-B0EC-8F7E0EFBC80A}" srcOrd="0" destOrd="0" parTransId="{0268C506-6EF4-4B08-AE6C-AFBE63E12DE8}" sibTransId="{2E072247-10B4-458D-8F1A-95988A9D8341}"/>
    <dgm:cxn modelId="{70522897-4478-4416-A90C-CFA52FD5842C}" srcId="{D38E46C1-DBD2-42B6-AB8E-8A8FBD730333}" destId="{820190B6-039A-470F-BC0C-FA61E8D17D94}" srcOrd="0" destOrd="0" parTransId="{229CC176-FB8F-4B10-A02E-2599111549C1}" sibTransId="{8A49937B-621A-4244-9667-2E362E9D62CA}"/>
    <dgm:cxn modelId="{4C09B3C2-0C88-46C5-821E-DBF2D395376D}" type="presOf" srcId="{9D05BD1C-DF90-4EA0-8C0E-4FBEFEBB783B}" destId="{8C5A91C6-F9B9-4DCC-AB33-73A92281BBED}" srcOrd="0" destOrd="0" presId="urn:microsoft.com/office/officeart/2005/8/layout/chevron1"/>
    <dgm:cxn modelId="{D2B000FC-006A-442F-8DF3-B72D15F9AB23}" srcId="{9374645C-8EC5-4053-B36D-CD6FC98946AA}" destId="{A5033055-BF06-4ADD-AC85-9CACB4A12E0A}" srcOrd="0" destOrd="0" parTransId="{909BC5D5-C708-4FFC-9FC0-4F0F704A4200}" sibTransId="{B76CFA6D-DF3D-4E6E-BBD8-45A43075D0E5}"/>
    <dgm:cxn modelId="{7B1D2A0A-D693-4428-82E3-3C5D9F1A28A5}" type="presParOf" srcId="{3024EC3C-6F8E-4E00-B727-069B1A7D114E}" destId="{5E9CCCA8-BF3F-4A9A-BB69-9761871118E8}" srcOrd="0" destOrd="0" presId="urn:microsoft.com/office/officeart/2005/8/layout/chevron1"/>
    <dgm:cxn modelId="{70DB58AF-97A9-43E5-AC6C-B3761CF711B1}" type="presParOf" srcId="{5E9CCCA8-BF3F-4A9A-BB69-9761871118E8}" destId="{3FD15DF4-8228-4CD9-8F76-008F4C086811}" srcOrd="0" destOrd="0" presId="urn:microsoft.com/office/officeart/2005/8/layout/chevron1"/>
    <dgm:cxn modelId="{276D2152-7E24-442D-8B1A-AD94D936A8B6}" type="presParOf" srcId="{5E9CCCA8-BF3F-4A9A-BB69-9761871118E8}" destId="{8CC8F381-76F7-4CD7-B61D-4774E8032CBA}" srcOrd="1" destOrd="0" presId="urn:microsoft.com/office/officeart/2005/8/layout/chevron1"/>
    <dgm:cxn modelId="{6FF74379-FA2E-4DF6-B89F-1021487233A7}" type="presParOf" srcId="{3024EC3C-6F8E-4E00-B727-069B1A7D114E}" destId="{83FFD5F9-3C39-418D-9502-E0696EE789FE}" srcOrd="1" destOrd="0" presId="urn:microsoft.com/office/officeart/2005/8/layout/chevron1"/>
    <dgm:cxn modelId="{9B0F390A-DD77-462F-8BA3-B72FB47FF583}" type="presParOf" srcId="{3024EC3C-6F8E-4E00-B727-069B1A7D114E}" destId="{9CBB7C5D-BFEA-45F0-96AC-55C28970782D}" srcOrd="2" destOrd="0" presId="urn:microsoft.com/office/officeart/2005/8/layout/chevron1"/>
    <dgm:cxn modelId="{489BBF99-A1FD-47CD-B59F-2FFB49CD7DAA}" type="presParOf" srcId="{9CBB7C5D-BFEA-45F0-96AC-55C28970782D}" destId="{8C5A91C6-F9B9-4DCC-AB33-73A92281BBED}" srcOrd="0" destOrd="0" presId="urn:microsoft.com/office/officeart/2005/8/layout/chevron1"/>
    <dgm:cxn modelId="{FCA0245F-1335-43C8-9E0D-E66A58D566B0}" type="presParOf" srcId="{9CBB7C5D-BFEA-45F0-96AC-55C28970782D}" destId="{3D58CD7E-D687-4F82-B629-65BA2B18AED5}" srcOrd="1" destOrd="0" presId="urn:microsoft.com/office/officeart/2005/8/layout/chevron1"/>
    <dgm:cxn modelId="{70516C09-20B5-411B-BC48-2D2A7A6A40D9}" type="presParOf" srcId="{3024EC3C-6F8E-4E00-B727-069B1A7D114E}" destId="{8EB12623-0E13-4826-A5CF-411D3DD2FB08}" srcOrd="3" destOrd="0" presId="urn:microsoft.com/office/officeart/2005/8/layout/chevron1"/>
    <dgm:cxn modelId="{85C28CE1-A99F-4797-A8D0-A4A9F7D545B3}" type="presParOf" srcId="{3024EC3C-6F8E-4E00-B727-069B1A7D114E}" destId="{74B228AF-CF7B-4E0F-AE1A-41C01EB3E6EA}" srcOrd="4" destOrd="0" presId="urn:microsoft.com/office/officeart/2005/8/layout/chevron1"/>
    <dgm:cxn modelId="{9419226B-71AA-4E6C-AAB6-698D1BCF7B39}" type="presParOf" srcId="{74B228AF-CF7B-4E0F-AE1A-41C01EB3E6EA}" destId="{189D36FA-295D-4B46-ACD2-F0D02685F3EE}" srcOrd="0" destOrd="0" presId="urn:microsoft.com/office/officeart/2005/8/layout/chevron1"/>
    <dgm:cxn modelId="{E262E04F-A6A2-44B9-85EF-1642934BB789}" type="presParOf" srcId="{74B228AF-CF7B-4E0F-AE1A-41C01EB3E6EA}" destId="{2997BE68-E570-4B2F-93B3-7E79D034B12C}" srcOrd="1" destOrd="0" presId="urn:microsoft.com/office/officeart/2005/8/layout/chevron1"/>
    <dgm:cxn modelId="{13CA8697-050C-45F7-9C81-B42EAE215D5D}" type="presParOf" srcId="{3024EC3C-6F8E-4E00-B727-069B1A7D114E}" destId="{B421F77A-8594-4391-8353-DC4AE0239A9A}" srcOrd="5" destOrd="0" presId="urn:microsoft.com/office/officeart/2005/8/layout/chevron1"/>
    <dgm:cxn modelId="{20D6C90D-3106-47DB-9FD0-AF3BAB72A54F}" type="presParOf" srcId="{3024EC3C-6F8E-4E00-B727-069B1A7D114E}" destId="{09D0705E-1E95-4FD3-9DF8-1E6889D46D88}" srcOrd="6" destOrd="0" presId="urn:microsoft.com/office/officeart/2005/8/layout/chevron1"/>
    <dgm:cxn modelId="{A6B5C7AA-2947-4A97-B7E2-682039D6A461}" type="presParOf" srcId="{09D0705E-1E95-4FD3-9DF8-1E6889D46D88}" destId="{766BF934-C143-465E-B83D-3A5887ABF59E}" srcOrd="0" destOrd="0" presId="urn:microsoft.com/office/officeart/2005/8/layout/chevron1"/>
    <dgm:cxn modelId="{DBF5419E-6C47-4B59-B5E6-A16434822D66}" type="presParOf" srcId="{09D0705E-1E95-4FD3-9DF8-1E6889D46D88}" destId="{06708DEB-E7EA-4869-9DD8-E4D504E8053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dirty="0"/>
            <a:t>Linear</a:t>
          </a:r>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A5033055-BF06-4ADD-AC85-9CACB4A12E0A}">
      <dgm:prSet phldrT="[Text]" custT="1"/>
      <dgm:spPr/>
      <dgm:t>
        <a:bodyPr/>
        <a:lstStyle/>
        <a:p>
          <a:r>
            <a:rPr lang="en-US" sz="2800" dirty="0">
              <a:solidFill>
                <a:schemeClr val="bg1"/>
              </a:solidFill>
            </a:rPr>
            <a:t>Simplicity</a:t>
          </a:r>
          <a:r>
            <a:rPr lang="en-US" sz="2800" dirty="0"/>
            <a:t> </a:t>
          </a:r>
        </a:p>
      </dgm:t>
    </dgm:pt>
    <dgm:pt modelId="{909BC5D5-C708-4FFC-9FC0-4F0F704A4200}" type="parTrans" cxnId="{D2B000FC-006A-442F-8DF3-B72D15F9AB23}">
      <dgm:prSet/>
      <dgm:spPr/>
      <dgm:t>
        <a:bodyPr/>
        <a:lstStyle/>
        <a:p>
          <a:endParaRPr lang="en-US" sz="1100"/>
        </a:p>
      </dgm:t>
    </dgm:pt>
    <dgm:pt modelId="{B76CFA6D-DF3D-4E6E-BBD8-45A43075D0E5}" type="sibTrans" cxnId="{D2B000FC-006A-442F-8DF3-B72D15F9AB23}">
      <dgm:prSet/>
      <dgm:spPr/>
      <dgm:t>
        <a:bodyPr/>
        <a:lstStyle/>
        <a:p>
          <a:endParaRPr lang="en-US" sz="1100"/>
        </a:p>
      </dgm:t>
    </dgm:pt>
    <dgm:pt modelId="{9D05BD1C-DF90-4EA0-8C0E-4FBEFEBB783B}">
      <dgm:prSet phldrT="[Text]" custT="1"/>
      <dgm:spPr/>
      <dgm:t>
        <a:bodyPr/>
        <a:lstStyle/>
        <a:p>
          <a:r>
            <a:rPr lang="en-US" sz="2500" b="1" dirty="0"/>
            <a:t>Iterative</a:t>
          </a:r>
        </a:p>
      </dgm:t>
    </dgm:pt>
    <dgm:pt modelId="{EF2F72BB-33CD-448A-9519-1328D3E23C64}" type="sibTrans" cxnId="{8D07B804-C929-412D-BFE9-85AEF04B4BD1}">
      <dgm:prSet/>
      <dgm:spPr/>
      <dgm:t>
        <a:bodyPr/>
        <a:lstStyle/>
        <a:p>
          <a:endParaRPr lang="en-US" sz="1100"/>
        </a:p>
      </dgm:t>
    </dgm:pt>
    <dgm:pt modelId="{829291A7-C745-45DB-955F-93819E457D89}" type="parTrans" cxnId="{8D07B804-C929-412D-BFE9-85AEF04B4BD1}">
      <dgm:prSet/>
      <dgm:spPr/>
      <dgm:t>
        <a:bodyPr/>
        <a:lstStyle/>
        <a:p>
          <a:endParaRPr lang="en-US" sz="1100"/>
        </a:p>
      </dgm:t>
    </dgm:pt>
    <dgm:pt modelId="{FDDD75D3-00B7-4991-938A-D70D720ED199}">
      <dgm:prSet phldrT="[Text]" custT="1"/>
      <dgm:spPr/>
      <dgm:t>
        <a:bodyPr/>
        <a:lstStyle/>
        <a:p>
          <a:r>
            <a:rPr lang="en-US" sz="2800" b="0" i="0" dirty="0">
              <a:solidFill>
                <a:schemeClr val="bg1"/>
              </a:solidFill>
            </a:rPr>
            <a:t>Adaptability</a:t>
          </a:r>
          <a:endParaRPr lang="en-US" sz="2800" dirty="0">
            <a:solidFill>
              <a:schemeClr val="bg1"/>
            </a:solidFill>
          </a:endParaRPr>
        </a:p>
      </dgm:t>
    </dgm:pt>
    <dgm:pt modelId="{C10EE7FD-B2B1-479A-A4B8-34E1B0059AE6}" type="sibTrans" cxnId="{E613126D-229A-40EE-AD97-0ADE6361D606}">
      <dgm:prSet/>
      <dgm:spPr/>
      <dgm:t>
        <a:bodyPr/>
        <a:lstStyle/>
        <a:p>
          <a:endParaRPr lang="en-US" sz="1100"/>
        </a:p>
      </dgm:t>
    </dgm:pt>
    <dgm:pt modelId="{0664BBBE-8E9A-4DE3-A064-1AA0758CA1BE}" type="parTrans" cxnId="{E613126D-229A-40EE-AD97-0ADE6361D606}">
      <dgm:prSet/>
      <dgm:spPr/>
      <dgm:t>
        <a:bodyPr/>
        <a:lstStyle/>
        <a:p>
          <a:endParaRPr lang="en-US" sz="1100"/>
        </a:p>
      </dgm:t>
    </dgm:pt>
    <dgm:pt modelId="{D38E46C1-DBD2-42B6-AB8E-8A8FBD730333}">
      <dgm:prSet phldrT="[Text]" custT="1"/>
      <dgm:spPr/>
      <dgm:t>
        <a:bodyPr/>
        <a:lstStyle/>
        <a:p>
          <a:r>
            <a:rPr lang="en-US" sz="2500" b="1" dirty="0"/>
            <a:t>Evolutionary</a:t>
          </a:r>
        </a:p>
      </dgm:t>
    </dgm:pt>
    <dgm:pt modelId="{18E94F4B-18F5-451D-A0F7-9B1394939965}" type="sibTrans" cxnId="{66570B60-50F9-4A99-9A39-140CA00E8DDC}">
      <dgm:prSet/>
      <dgm:spPr/>
      <dgm:t>
        <a:bodyPr/>
        <a:lstStyle/>
        <a:p>
          <a:endParaRPr lang="en-US" sz="1100"/>
        </a:p>
      </dgm:t>
    </dgm:pt>
    <dgm:pt modelId="{F67D0592-04F7-49C1-BDA2-6B940A6C8952}" type="parTrans" cxnId="{66570B60-50F9-4A99-9A39-140CA00E8DDC}">
      <dgm:prSet/>
      <dgm:spPr/>
      <dgm:t>
        <a:bodyPr/>
        <a:lstStyle/>
        <a:p>
          <a:endParaRPr lang="en-US" sz="1100"/>
        </a:p>
      </dgm:t>
    </dgm:pt>
    <dgm:pt modelId="{820190B6-039A-470F-BC0C-FA61E8D17D94}">
      <dgm:prSet phldrT="[Text]" custT="1"/>
      <dgm:spPr/>
      <dgm:t>
        <a:bodyPr/>
        <a:lstStyle/>
        <a:p>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gm:t>
    </dgm:pt>
    <dgm:pt modelId="{8A49937B-621A-4244-9667-2E362E9D62CA}" type="sibTrans" cxnId="{70522897-4478-4416-A90C-CFA52FD5842C}">
      <dgm:prSet/>
      <dgm:spPr/>
      <dgm:t>
        <a:bodyPr/>
        <a:lstStyle/>
        <a:p>
          <a:endParaRPr lang="en-US"/>
        </a:p>
      </dgm:t>
    </dgm:pt>
    <dgm:pt modelId="{229CC176-FB8F-4B10-A02E-2599111549C1}" type="parTrans" cxnId="{70522897-4478-4416-A90C-CFA52FD5842C}">
      <dgm:prSet/>
      <dgm:spPr/>
      <dgm:t>
        <a:bodyPr/>
        <a:lstStyle/>
        <a:p>
          <a:endParaRPr lang="en-US"/>
        </a:p>
      </dgm:t>
    </dgm:pt>
    <dgm:pt modelId="{FFF7966F-A2EF-4191-A8E9-F2D69E638B58}">
      <dgm:prSet phldrT="[Text]" custT="1"/>
      <dgm:spPr/>
      <dgm:t>
        <a:bodyPr/>
        <a:lstStyle/>
        <a:p>
          <a:r>
            <a:rPr lang="en-US" sz="2500" b="1" dirty="0"/>
            <a:t>Parallel</a:t>
          </a:r>
        </a:p>
      </dgm:t>
    </dgm:pt>
    <dgm:pt modelId="{F82E42D0-AB39-479E-9AE3-71223A631742}" type="sibTrans" cxnId="{E1915639-87AD-4A73-BB7A-C0B9AE4BF707}">
      <dgm:prSet/>
      <dgm:spPr/>
      <dgm:t>
        <a:bodyPr/>
        <a:lstStyle/>
        <a:p>
          <a:endParaRPr lang="en-US" sz="1100"/>
        </a:p>
      </dgm:t>
    </dgm:pt>
    <dgm:pt modelId="{60F4CB05-B6C8-46AA-96DD-F7D6FD3DF58B}" type="parTrans" cxnId="{E1915639-87AD-4A73-BB7A-C0B9AE4BF707}">
      <dgm:prSet/>
      <dgm:spPr/>
      <dgm:t>
        <a:bodyPr/>
        <a:lstStyle/>
        <a:p>
          <a:endParaRPr lang="en-US" sz="1100"/>
        </a:p>
      </dgm:t>
    </dgm:pt>
    <dgm:pt modelId="{19F62F00-CC9B-4442-B0EC-8F7E0EFBC80A}">
      <dgm:prSet phldrT="[Text]" custT="1"/>
      <dgm:spPr/>
      <dgm:t>
        <a:bodyPr/>
        <a:lstStyle/>
        <a:p>
          <a:r>
            <a:rPr lang="en-US" sz="2800" b="0" i="0" dirty="0">
              <a:solidFill>
                <a:schemeClr val="bg1"/>
              </a:solidFill>
            </a:rPr>
            <a:t>Efficiency</a:t>
          </a:r>
          <a:r>
            <a:rPr lang="en-US" sz="2800" b="0" i="0" dirty="0"/>
            <a:t> </a:t>
          </a:r>
          <a:endParaRPr lang="en-US" sz="2800" dirty="0"/>
        </a:p>
      </dgm:t>
    </dgm:pt>
    <dgm:pt modelId="{2E072247-10B4-458D-8F1A-95988A9D8341}" type="sibTrans" cxnId="{BA67818E-D1B4-4BE5-A248-A53AF09D3444}">
      <dgm:prSet/>
      <dgm:spPr/>
      <dgm:t>
        <a:bodyPr/>
        <a:lstStyle/>
        <a:p>
          <a:endParaRPr lang="en-US" sz="1100"/>
        </a:p>
      </dgm:t>
    </dgm:pt>
    <dgm:pt modelId="{0268C506-6EF4-4B08-AE6C-AFBE63E12DE8}" type="parTrans" cxnId="{BA67818E-D1B4-4BE5-A248-A53AF09D3444}">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5E9CCCA8-BF3F-4A9A-BB69-9761871118E8}" type="pres">
      <dgm:prSet presAssocID="{9374645C-8EC5-4053-B36D-CD6FC98946AA}" presName="composite" presStyleCnt="0"/>
      <dgm:spPr/>
    </dgm:pt>
    <dgm:pt modelId="{3FD15DF4-8228-4CD9-8F76-008F4C086811}" type="pres">
      <dgm:prSet presAssocID="{9374645C-8EC5-4053-B36D-CD6FC98946AA}" presName="parTx" presStyleLbl="node1" presStyleIdx="0" presStyleCnt="4">
        <dgm:presLayoutVars>
          <dgm:chMax val="0"/>
          <dgm:chPref val="0"/>
          <dgm:bulletEnabled val="1"/>
        </dgm:presLayoutVars>
      </dgm:prSet>
      <dgm:spPr/>
    </dgm:pt>
    <dgm:pt modelId="{8CC8F381-76F7-4CD7-B61D-4774E8032CBA}" type="pres">
      <dgm:prSet presAssocID="{9374645C-8EC5-4053-B36D-CD6FC98946AA}" presName="desTx" presStyleLbl="revTx" presStyleIdx="0" presStyleCnt="4">
        <dgm:presLayoutVars>
          <dgm:bulletEnabled val="1"/>
        </dgm:presLayoutVars>
      </dgm:prSet>
      <dgm:spPr/>
    </dgm:pt>
    <dgm:pt modelId="{83FFD5F9-3C39-418D-9502-E0696EE789FE}" type="pres">
      <dgm:prSet presAssocID="{F0B1A548-6045-41E3-A279-FCA4463CF113}" presName="space" presStyleCnt="0"/>
      <dgm:spPr/>
    </dgm:pt>
    <dgm:pt modelId="{9CBB7C5D-BFEA-45F0-96AC-55C28970782D}" type="pres">
      <dgm:prSet presAssocID="{9D05BD1C-DF90-4EA0-8C0E-4FBEFEBB783B}" presName="composite" presStyleCnt="0"/>
      <dgm:spPr/>
    </dgm:pt>
    <dgm:pt modelId="{8C5A91C6-F9B9-4DCC-AB33-73A92281BBED}" type="pres">
      <dgm:prSet presAssocID="{9D05BD1C-DF90-4EA0-8C0E-4FBEFEBB783B}" presName="parTx" presStyleLbl="node1" presStyleIdx="1" presStyleCnt="4">
        <dgm:presLayoutVars>
          <dgm:chMax val="0"/>
          <dgm:chPref val="0"/>
          <dgm:bulletEnabled val="1"/>
        </dgm:presLayoutVars>
      </dgm:prSet>
      <dgm:spPr/>
    </dgm:pt>
    <dgm:pt modelId="{3D58CD7E-D687-4F82-B629-65BA2B18AED5}" type="pres">
      <dgm:prSet presAssocID="{9D05BD1C-DF90-4EA0-8C0E-4FBEFEBB783B}" presName="desTx" presStyleLbl="revTx" presStyleIdx="1" presStyleCnt="4">
        <dgm:presLayoutVars>
          <dgm:bulletEnabled val="1"/>
        </dgm:presLayoutVars>
      </dgm:prSet>
      <dgm:spPr/>
    </dgm:pt>
    <dgm:pt modelId="{8EB12623-0E13-4826-A5CF-411D3DD2FB08}" type="pres">
      <dgm:prSet presAssocID="{EF2F72BB-33CD-448A-9519-1328D3E23C64}" presName="space" presStyleCnt="0"/>
      <dgm:spPr/>
    </dgm:pt>
    <dgm:pt modelId="{74B228AF-CF7B-4E0F-AE1A-41C01EB3E6EA}" type="pres">
      <dgm:prSet presAssocID="{D38E46C1-DBD2-42B6-AB8E-8A8FBD730333}" presName="composite" presStyleCnt="0"/>
      <dgm:spPr/>
    </dgm:pt>
    <dgm:pt modelId="{189D36FA-295D-4B46-ACD2-F0D02685F3EE}" type="pres">
      <dgm:prSet presAssocID="{D38E46C1-DBD2-42B6-AB8E-8A8FBD730333}" presName="parTx" presStyleLbl="node1" presStyleIdx="2" presStyleCnt="4">
        <dgm:presLayoutVars>
          <dgm:chMax val="0"/>
          <dgm:chPref val="0"/>
          <dgm:bulletEnabled val="1"/>
        </dgm:presLayoutVars>
      </dgm:prSet>
      <dgm:spPr/>
    </dgm:pt>
    <dgm:pt modelId="{2997BE68-E570-4B2F-93B3-7E79D034B12C}" type="pres">
      <dgm:prSet presAssocID="{D38E46C1-DBD2-42B6-AB8E-8A8FBD730333}" presName="desTx" presStyleLbl="revTx" presStyleIdx="2" presStyleCnt="4">
        <dgm:presLayoutVars>
          <dgm:bulletEnabled val="1"/>
        </dgm:presLayoutVars>
      </dgm:prSet>
      <dgm:spPr/>
    </dgm:pt>
    <dgm:pt modelId="{B421F77A-8594-4391-8353-DC4AE0239A9A}" type="pres">
      <dgm:prSet presAssocID="{18E94F4B-18F5-451D-A0F7-9B1394939965}" presName="space" presStyleCnt="0"/>
      <dgm:spPr/>
    </dgm:pt>
    <dgm:pt modelId="{09D0705E-1E95-4FD3-9DF8-1E6889D46D88}" type="pres">
      <dgm:prSet presAssocID="{FFF7966F-A2EF-4191-A8E9-F2D69E638B58}" presName="composite" presStyleCnt="0"/>
      <dgm:spPr/>
    </dgm:pt>
    <dgm:pt modelId="{766BF934-C143-465E-B83D-3A5887ABF59E}" type="pres">
      <dgm:prSet presAssocID="{FFF7966F-A2EF-4191-A8E9-F2D69E638B58}" presName="parTx" presStyleLbl="node1" presStyleIdx="3" presStyleCnt="4">
        <dgm:presLayoutVars>
          <dgm:chMax val="0"/>
          <dgm:chPref val="0"/>
          <dgm:bulletEnabled val="1"/>
        </dgm:presLayoutVars>
      </dgm:prSet>
      <dgm:spPr/>
    </dgm:pt>
    <dgm:pt modelId="{06708DEB-E7EA-4869-9DD8-E4D504E80534}" type="pres">
      <dgm:prSet presAssocID="{FFF7966F-A2EF-4191-A8E9-F2D69E638B58}" presName="desTx" presStyleLbl="revTx" presStyleIdx="3" presStyleCnt="4">
        <dgm:presLayoutVars>
          <dgm:bulletEnabled val="1"/>
        </dgm:presLayoutVars>
      </dgm:prSet>
      <dgm:spPr/>
    </dgm:pt>
  </dgm:ptLst>
  <dgm:cxnLst>
    <dgm:cxn modelId="{8D07B804-C929-412D-BFE9-85AEF04B4BD1}" srcId="{C0E7B51B-5E82-4749-ABE7-3797990DDE50}" destId="{9D05BD1C-DF90-4EA0-8C0E-4FBEFEBB783B}" srcOrd="1" destOrd="0" parTransId="{829291A7-C745-45DB-955F-93819E457D89}" sibTransId="{EF2F72BB-33CD-448A-9519-1328D3E23C64}"/>
    <dgm:cxn modelId="{D6CF2D0A-2F2C-42D6-94A9-74CBA683EACB}" type="presOf" srcId="{FFF7966F-A2EF-4191-A8E9-F2D69E638B58}" destId="{766BF934-C143-465E-B83D-3A5887ABF59E}" srcOrd="0" destOrd="0" presId="urn:microsoft.com/office/officeart/2005/8/layout/chevron1"/>
    <dgm:cxn modelId="{F445C90F-2F59-476D-A1EA-9A6E922D6A12}" type="presOf" srcId="{19F62F00-CC9B-4442-B0EC-8F7E0EFBC80A}" destId="{06708DEB-E7EA-4869-9DD8-E4D504E80534}" srcOrd="0" destOrd="0" presId="urn:microsoft.com/office/officeart/2005/8/layout/chevron1"/>
    <dgm:cxn modelId="{FFE5D214-200C-4D4C-8FD7-855C25B74310}" type="presOf" srcId="{A5033055-BF06-4ADD-AC85-9CACB4A12E0A}" destId="{8CC8F381-76F7-4CD7-B61D-4774E8032CBA}" srcOrd="0" destOrd="0" presId="urn:microsoft.com/office/officeart/2005/8/layout/chevron1"/>
    <dgm:cxn modelId="{AAC07E15-5403-45D5-AD03-4DA57693B585}" type="presOf" srcId="{FDDD75D3-00B7-4991-938A-D70D720ED199}" destId="{3D58CD7E-D687-4F82-B629-65BA2B18AED5}" srcOrd="0" destOrd="0" presId="urn:microsoft.com/office/officeart/2005/8/layout/chevron1"/>
    <dgm:cxn modelId="{E1915639-87AD-4A73-BB7A-C0B9AE4BF707}" srcId="{C0E7B51B-5E82-4749-ABE7-3797990DDE50}" destId="{FFF7966F-A2EF-4191-A8E9-F2D69E638B58}" srcOrd="3" destOrd="0" parTransId="{60F4CB05-B6C8-46AA-96DD-F7D6FD3DF58B}" sibTransId="{F82E42D0-AB39-479E-9AE3-71223A631742}"/>
    <dgm:cxn modelId="{66570B60-50F9-4A99-9A39-140CA00E8DDC}" srcId="{C0E7B51B-5E82-4749-ABE7-3797990DDE50}" destId="{D38E46C1-DBD2-42B6-AB8E-8A8FBD730333}" srcOrd="2" destOrd="0" parTransId="{F67D0592-04F7-49C1-BDA2-6B940A6C8952}" sibTransId="{18E94F4B-18F5-451D-A0F7-9B1394939965}"/>
    <dgm:cxn modelId="{6AAA7E41-F136-468B-A358-B6D81BCEC046}" type="presOf" srcId="{820190B6-039A-470F-BC0C-FA61E8D17D94}" destId="{2997BE68-E570-4B2F-93B3-7E79D034B12C}" srcOrd="0" destOrd="0" presId="urn:microsoft.com/office/officeart/2005/8/layout/chevron1"/>
    <dgm:cxn modelId="{492C0565-0A71-40ED-BFA2-60A6B4CD4B20}" type="presOf" srcId="{D38E46C1-DBD2-42B6-AB8E-8A8FBD730333}" destId="{189D36FA-295D-4B46-ACD2-F0D02685F3EE}" srcOrd="0" destOrd="0" presId="urn:microsoft.com/office/officeart/2005/8/layout/chevron1"/>
    <dgm:cxn modelId="{48135A6B-65B2-4B8A-89FF-A670340798C9}" srcId="{C0E7B51B-5E82-4749-ABE7-3797990DDE50}" destId="{9374645C-8EC5-4053-B36D-CD6FC98946AA}" srcOrd="0" destOrd="0" parTransId="{221E2FF9-FA30-4FF1-93A4-D77CF5ADE943}" sibTransId="{F0B1A548-6045-41E3-A279-FCA4463CF113}"/>
    <dgm:cxn modelId="{E613126D-229A-40EE-AD97-0ADE6361D606}" srcId="{9D05BD1C-DF90-4EA0-8C0E-4FBEFEBB783B}" destId="{FDDD75D3-00B7-4991-938A-D70D720ED199}" srcOrd="0" destOrd="0" parTransId="{0664BBBE-8E9A-4DE3-A064-1AA0758CA1BE}" sibTransId="{C10EE7FD-B2B1-479A-A4B8-34E1B0059AE6}"/>
    <dgm:cxn modelId="{02DBAC50-B938-437E-B4AA-CD1F64689288}" type="presOf" srcId="{9374645C-8EC5-4053-B36D-CD6FC98946AA}" destId="{3FD15DF4-8228-4CD9-8F76-008F4C086811}" srcOrd="0" destOrd="0" presId="urn:microsoft.com/office/officeart/2005/8/layout/chevron1"/>
    <dgm:cxn modelId="{96DEAC8C-4774-48BF-A21C-775FB35ACA31}" type="presOf" srcId="{C0E7B51B-5E82-4749-ABE7-3797990DDE50}" destId="{3024EC3C-6F8E-4E00-B727-069B1A7D114E}" srcOrd="0" destOrd="0" presId="urn:microsoft.com/office/officeart/2005/8/layout/chevron1"/>
    <dgm:cxn modelId="{BA67818E-D1B4-4BE5-A248-A53AF09D3444}" srcId="{FFF7966F-A2EF-4191-A8E9-F2D69E638B58}" destId="{19F62F00-CC9B-4442-B0EC-8F7E0EFBC80A}" srcOrd="0" destOrd="0" parTransId="{0268C506-6EF4-4B08-AE6C-AFBE63E12DE8}" sibTransId="{2E072247-10B4-458D-8F1A-95988A9D8341}"/>
    <dgm:cxn modelId="{70522897-4478-4416-A90C-CFA52FD5842C}" srcId="{D38E46C1-DBD2-42B6-AB8E-8A8FBD730333}" destId="{820190B6-039A-470F-BC0C-FA61E8D17D94}" srcOrd="0" destOrd="0" parTransId="{229CC176-FB8F-4B10-A02E-2599111549C1}" sibTransId="{8A49937B-621A-4244-9667-2E362E9D62CA}"/>
    <dgm:cxn modelId="{4C09B3C2-0C88-46C5-821E-DBF2D395376D}" type="presOf" srcId="{9D05BD1C-DF90-4EA0-8C0E-4FBEFEBB783B}" destId="{8C5A91C6-F9B9-4DCC-AB33-73A92281BBED}" srcOrd="0" destOrd="0" presId="urn:microsoft.com/office/officeart/2005/8/layout/chevron1"/>
    <dgm:cxn modelId="{D2B000FC-006A-442F-8DF3-B72D15F9AB23}" srcId="{9374645C-8EC5-4053-B36D-CD6FC98946AA}" destId="{A5033055-BF06-4ADD-AC85-9CACB4A12E0A}" srcOrd="0" destOrd="0" parTransId="{909BC5D5-C708-4FFC-9FC0-4F0F704A4200}" sibTransId="{B76CFA6D-DF3D-4E6E-BBD8-45A43075D0E5}"/>
    <dgm:cxn modelId="{7B1D2A0A-D693-4428-82E3-3C5D9F1A28A5}" type="presParOf" srcId="{3024EC3C-6F8E-4E00-B727-069B1A7D114E}" destId="{5E9CCCA8-BF3F-4A9A-BB69-9761871118E8}" srcOrd="0" destOrd="0" presId="urn:microsoft.com/office/officeart/2005/8/layout/chevron1"/>
    <dgm:cxn modelId="{70DB58AF-97A9-43E5-AC6C-B3761CF711B1}" type="presParOf" srcId="{5E9CCCA8-BF3F-4A9A-BB69-9761871118E8}" destId="{3FD15DF4-8228-4CD9-8F76-008F4C086811}" srcOrd="0" destOrd="0" presId="urn:microsoft.com/office/officeart/2005/8/layout/chevron1"/>
    <dgm:cxn modelId="{276D2152-7E24-442D-8B1A-AD94D936A8B6}" type="presParOf" srcId="{5E9CCCA8-BF3F-4A9A-BB69-9761871118E8}" destId="{8CC8F381-76F7-4CD7-B61D-4774E8032CBA}" srcOrd="1" destOrd="0" presId="urn:microsoft.com/office/officeart/2005/8/layout/chevron1"/>
    <dgm:cxn modelId="{6FF74379-FA2E-4DF6-B89F-1021487233A7}" type="presParOf" srcId="{3024EC3C-6F8E-4E00-B727-069B1A7D114E}" destId="{83FFD5F9-3C39-418D-9502-E0696EE789FE}" srcOrd="1" destOrd="0" presId="urn:microsoft.com/office/officeart/2005/8/layout/chevron1"/>
    <dgm:cxn modelId="{9B0F390A-DD77-462F-8BA3-B72FB47FF583}" type="presParOf" srcId="{3024EC3C-6F8E-4E00-B727-069B1A7D114E}" destId="{9CBB7C5D-BFEA-45F0-96AC-55C28970782D}" srcOrd="2" destOrd="0" presId="urn:microsoft.com/office/officeart/2005/8/layout/chevron1"/>
    <dgm:cxn modelId="{489BBF99-A1FD-47CD-B59F-2FFB49CD7DAA}" type="presParOf" srcId="{9CBB7C5D-BFEA-45F0-96AC-55C28970782D}" destId="{8C5A91C6-F9B9-4DCC-AB33-73A92281BBED}" srcOrd="0" destOrd="0" presId="urn:microsoft.com/office/officeart/2005/8/layout/chevron1"/>
    <dgm:cxn modelId="{FCA0245F-1335-43C8-9E0D-E66A58D566B0}" type="presParOf" srcId="{9CBB7C5D-BFEA-45F0-96AC-55C28970782D}" destId="{3D58CD7E-D687-4F82-B629-65BA2B18AED5}" srcOrd="1" destOrd="0" presId="urn:microsoft.com/office/officeart/2005/8/layout/chevron1"/>
    <dgm:cxn modelId="{70516C09-20B5-411B-BC48-2D2A7A6A40D9}" type="presParOf" srcId="{3024EC3C-6F8E-4E00-B727-069B1A7D114E}" destId="{8EB12623-0E13-4826-A5CF-411D3DD2FB08}" srcOrd="3" destOrd="0" presId="urn:microsoft.com/office/officeart/2005/8/layout/chevron1"/>
    <dgm:cxn modelId="{85C28CE1-A99F-4797-A8D0-A4A9F7D545B3}" type="presParOf" srcId="{3024EC3C-6F8E-4E00-B727-069B1A7D114E}" destId="{74B228AF-CF7B-4E0F-AE1A-41C01EB3E6EA}" srcOrd="4" destOrd="0" presId="urn:microsoft.com/office/officeart/2005/8/layout/chevron1"/>
    <dgm:cxn modelId="{9419226B-71AA-4E6C-AAB6-698D1BCF7B39}" type="presParOf" srcId="{74B228AF-CF7B-4E0F-AE1A-41C01EB3E6EA}" destId="{189D36FA-295D-4B46-ACD2-F0D02685F3EE}" srcOrd="0" destOrd="0" presId="urn:microsoft.com/office/officeart/2005/8/layout/chevron1"/>
    <dgm:cxn modelId="{E262E04F-A6A2-44B9-85EF-1642934BB789}" type="presParOf" srcId="{74B228AF-CF7B-4E0F-AE1A-41C01EB3E6EA}" destId="{2997BE68-E570-4B2F-93B3-7E79D034B12C}" srcOrd="1" destOrd="0" presId="urn:microsoft.com/office/officeart/2005/8/layout/chevron1"/>
    <dgm:cxn modelId="{13CA8697-050C-45F7-9C81-B42EAE215D5D}" type="presParOf" srcId="{3024EC3C-6F8E-4E00-B727-069B1A7D114E}" destId="{B421F77A-8594-4391-8353-DC4AE0239A9A}" srcOrd="5" destOrd="0" presId="urn:microsoft.com/office/officeart/2005/8/layout/chevron1"/>
    <dgm:cxn modelId="{20D6C90D-3106-47DB-9FD0-AF3BAB72A54F}" type="presParOf" srcId="{3024EC3C-6F8E-4E00-B727-069B1A7D114E}" destId="{09D0705E-1E95-4FD3-9DF8-1E6889D46D88}" srcOrd="6" destOrd="0" presId="urn:microsoft.com/office/officeart/2005/8/layout/chevron1"/>
    <dgm:cxn modelId="{A6B5C7AA-2947-4A97-B7E2-682039D6A461}" type="presParOf" srcId="{09D0705E-1E95-4FD3-9DF8-1E6889D46D88}" destId="{766BF934-C143-465E-B83D-3A5887ABF59E}" srcOrd="0" destOrd="0" presId="urn:microsoft.com/office/officeart/2005/8/layout/chevron1"/>
    <dgm:cxn modelId="{DBF5419E-6C47-4B59-B5E6-A16434822D66}" type="presParOf" srcId="{09D0705E-1E95-4FD3-9DF8-1E6889D46D88}" destId="{06708DEB-E7EA-4869-9DD8-E4D504E8053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dirty="0"/>
            <a:t>Linear</a:t>
          </a:r>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A5033055-BF06-4ADD-AC85-9CACB4A12E0A}">
      <dgm:prSet phldrT="[Text]" custT="1"/>
      <dgm:spPr/>
      <dgm:t>
        <a:bodyPr/>
        <a:lstStyle/>
        <a:p>
          <a:r>
            <a:rPr lang="en-US" sz="2800" dirty="0">
              <a:solidFill>
                <a:schemeClr val="bg1"/>
              </a:solidFill>
            </a:rPr>
            <a:t>Simplicity</a:t>
          </a:r>
          <a:r>
            <a:rPr lang="en-US" sz="2800" dirty="0"/>
            <a:t> </a:t>
          </a:r>
        </a:p>
      </dgm:t>
    </dgm:pt>
    <dgm:pt modelId="{909BC5D5-C708-4FFC-9FC0-4F0F704A4200}" type="parTrans" cxnId="{D2B000FC-006A-442F-8DF3-B72D15F9AB23}">
      <dgm:prSet/>
      <dgm:spPr/>
      <dgm:t>
        <a:bodyPr/>
        <a:lstStyle/>
        <a:p>
          <a:endParaRPr lang="en-US" sz="1100"/>
        </a:p>
      </dgm:t>
    </dgm:pt>
    <dgm:pt modelId="{B76CFA6D-DF3D-4E6E-BBD8-45A43075D0E5}" type="sibTrans" cxnId="{D2B000FC-006A-442F-8DF3-B72D15F9AB23}">
      <dgm:prSet/>
      <dgm:spPr/>
      <dgm:t>
        <a:bodyPr/>
        <a:lstStyle/>
        <a:p>
          <a:endParaRPr lang="en-US" sz="1100"/>
        </a:p>
      </dgm:t>
    </dgm:pt>
    <dgm:pt modelId="{9D05BD1C-DF90-4EA0-8C0E-4FBEFEBB783B}">
      <dgm:prSet phldrT="[Text]" custT="1"/>
      <dgm:spPr/>
      <dgm:t>
        <a:bodyPr/>
        <a:lstStyle/>
        <a:p>
          <a:r>
            <a:rPr lang="en-US" sz="2500" b="1" dirty="0"/>
            <a:t>Iterative</a:t>
          </a:r>
        </a:p>
      </dgm:t>
    </dgm:pt>
    <dgm:pt modelId="{EF2F72BB-33CD-448A-9519-1328D3E23C64}" type="sibTrans" cxnId="{8D07B804-C929-412D-BFE9-85AEF04B4BD1}">
      <dgm:prSet/>
      <dgm:spPr/>
      <dgm:t>
        <a:bodyPr/>
        <a:lstStyle/>
        <a:p>
          <a:endParaRPr lang="en-US" sz="1100"/>
        </a:p>
      </dgm:t>
    </dgm:pt>
    <dgm:pt modelId="{829291A7-C745-45DB-955F-93819E457D89}" type="parTrans" cxnId="{8D07B804-C929-412D-BFE9-85AEF04B4BD1}">
      <dgm:prSet/>
      <dgm:spPr/>
      <dgm:t>
        <a:bodyPr/>
        <a:lstStyle/>
        <a:p>
          <a:endParaRPr lang="en-US" sz="1100"/>
        </a:p>
      </dgm:t>
    </dgm:pt>
    <dgm:pt modelId="{FDDD75D3-00B7-4991-938A-D70D720ED199}">
      <dgm:prSet phldrT="[Text]" custT="1"/>
      <dgm:spPr/>
      <dgm:t>
        <a:bodyPr/>
        <a:lstStyle/>
        <a:p>
          <a:r>
            <a:rPr lang="en-US" sz="2800" b="0" i="0" dirty="0">
              <a:solidFill>
                <a:schemeClr val="bg1"/>
              </a:solidFill>
            </a:rPr>
            <a:t>Adaptability</a:t>
          </a:r>
          <a:endParaRPr lang="en-US" sz="2800" dirty="0">
            <a:solidFill>
              <a:schemeClr val="bg1"/>
            </a:solidFill>
          </a:endParaRPr>
        </a:p>
      </dgm:t>
    </dgm:pt>
    <dgm:pt modelId="{C10EE7FD-B2B1-479A-A4B8-34E1B0059AE6}" type="sibTrans" cxnId="{E613126D-229A-40EE-AD97-0ADE6361D606}">
      <dgm:prSet/>
      <dgm:spPr/>
      <dgm:t>
        <a:bodyPr/>
        <a:lstStyle/>
        <a:p>
          <a:endParaRPr lang="en-US" sz="1100"/>
        </a:p>
      </dgm:t>
    </dgm:pt>
    <dgm:pt modelId="{0664BBBE-8E9A-4DE3-A064-1AA0758CA1BE}" type="parTrans" cxnId="{E613126D-229A-40EE-AD97-0ADE6361D606}">
      <dgm:prSet/>
      <dgm:spPr/>
      <dgm:t>
        <a:bodyPr/>
        <a:lstStyle/>
        <a:p>
          <a:endParaRPr lang="en-US" sz="1100"/>
        </a:p>
      </dgm:t>
    </dgm:pt>
    <dgm:pt modelId="{D38E46C1-DBD2-42B6-AB8E-8A8FBD730333}">
      <dgm:prSet phldrT="[Text]" custT="1"/>
      <dgm:spPr/>
      <dgm:t>
        <a:bodyPr/>
        <a:lstStyle/>
        <a:p>
          <a:r>
            <a:rPr lang="en-US" sz="2500" b="1" dirty="0"/>
            <a:t>Evolutionary</a:t>
          </a:r>
        </a:p>
      </dgm:t>
    </dgm:pt>
    <dgm:pt modelId="{18E94F4B-18F5-451D-A0F7-9B1394939965}" type="sibTrans" cxnId="{66570B60-50F9-4A99-9A39-140CA00E8DDC}">
      <dgm:prSet/>
      <dgm:spPr/>
      <dgm:t>
        <a:bodyPr/>
        <a:lstStyle/>
        <a:p>
          <a:endParaRPr lang="en-US" sz="1100"/>
        </a:p>
      </dgm:t>
    </dgm:pt>
    <dgm:pt modelId="{F67D0592-04F7-49C1-BDA2-6B940A6C8952}" type="parTrans" cxnId="{66570B60-50F9-4A99-9A39-140CA00E8DDC}">
      <dgm:prSet/>
      <dgm:spPr/>
      <dgm:t>
        <a:bodyPr/>
        <a:lstStyle/>
        <a:p>
          <a:endParaRPr lang="en-US" sz="1100"/>
        </a:p>
      </dgm:t>
    </dgm:pt>
    <dgm:pt modelId="{820190B6-039A-470F-BC0C-FA61E8D17D94}">
      <dgm:prSet phldrT="[Text]" custT="1"/>
      <dgm:spPr/>
      <dgm:t>
        <a:bodyPr/>
        <a:lstStyle/>
        <a:p>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gm:t>
    </dgm:pt>
    <dgm:pt modelId="{8A49937B-621A-4244-9667-2E362E9D62CA}" type="sibTrans" cxnId="{70522897-4478-4416-A90C-CFA52FD5842C}">
      <dgm:prSet/>
      <dgm:spPr/>
      <dgm:t>
        <a:bodyPr/>
        <a:lstStyle/>
        <a:p>
          <a:endParaRPr lang="en-US"/>
        </a:p>
      </dgm:t>
    </dgm:pt>
    <dgm:pt modelId="{229CC176-FB8F-4B10-A02E-2599111549C1}" type="parTrans" cxnId="{70522897-4478-4416-A90C-CFA52FD5842C}">
      <dgm:prSet/>
      <dgm:spPr/>
      <dgm:t>
        <a:bodyPr/>
        <a:lstStyle/>
        <a:p>
          <a:endParaRPr lang="en-US"/>
        </a:p>
      </dgm:t>
    </dgm:pt>
    <dgm:pt modelId="{FFF7966F-A2EF-4191-A8E9-F2D69E638B58}">
      <dgm:prSet phldrT="[Text]" custT="1"/>
      <dgm:spPr/>
      <dgm:t>
        <a:bodyPr/>
        <a:lstStyle/>
        <a:p>
          <a:r>
            <a:rPr lang="en-US" sz="2500" b="1" dirty="0"/>
            <a:t>Parallel</a:t>
          </a:r>
        </a:p>
      </dgm:t>
    </dgm:pt>
    <dgm:pt modelId="{F82E42D0-AB39-479E-9AE3-71223A631742}" type="sibTrans" cxnId="{E1915639-87AD-4A73-BB7A-C0B9AE4BF707}">
      <dgm:prSet/>
      <dgm:spPr/>
      <dgm:t>
        <a:bodyPr/>
        <a:lstStyle/>
        <a:p>
          <a:endParaRPr lang="en-US" sz="1100"/>
        </a:p>
      </dgm:t>
    </dgm:pt>
    <dgm:pt modelId="{60F4CB05-B6C8-46AA-96DD-F7D6FD3DF58B}" type="parTrans" cxnId="{E1915639-87AD-4A73-BB7A-C0B9AE4BF707}">
      <dgm:prSet/>
      <dgm:spPr/>
      <dgm:t>
        <a:bodyPr/>
        <a:lstStyle/>
        <a:p>
          <a:endParaRPr lang="en-US" sz="1100"/>
        </a:p>
      </dgm:t>
    </dgm:pt>
    <dgm:pt modelId="{19F62F00-CC9B-4442-B0EC-8F7E0EFBC80A}">
      <dgm:prSet phldrT="[Text]" custT="1"/>
      <dgm:spPr/>
      <dgm:t>
        <a:bodyPr/>
        <a:lstStyle/>
        <a:p>
          <a:r>
            <a:rPr lang="en-US" sz="2800" b="0" i="0" dirty="0">
              <a:solidFill>
                <a:schemeClr val="bg1"/>
              </a:solidFill>
            </a:rPr>
            <a:t>Efficiency</a:t>
          </a:r>
          <a:r>
            <a:rPr lang="en-US" sz="2800" b="0" i="0" dirty="0"/>
            <a:t> </a:t>
          </a:r>
          <a:endParaRPr lang="en-US" sz="2800" dirty="0"/>
        </a:p>
      </dgm:t>
    </dgm:pt>
    <dgm:pt modelId="{2E072247-10B4-458D-8F1A-95988A9D8341}" type="sibTrans" cxnId="{BA67818E-D1B4-4BE5-A248-A53AF09D3444}">
      <dgm:prSet/>
      <dgm:spPr/>
      <dgm:t>
        <a:bodyPr/>
        <a:lstStyle/>
        <a:p>
          <a:endParaRPr lang="en-US" sz="1100"/>
        </a:p>
      </dgm:t>
    </dgm:pt>
    <dgm:pt modelId="{0268C506-6EF4-4B08-AE6C-AFBE63E12DE8}" type="parTrans" cxnId="{BA67818E-D1B4-4BE5-A248-A53AF09D3444}">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5E9CCCA8-BF3F-4A9A-BB69-9761871118E8}" type="pres">
      <dgm:prSet presAssocID="{9374645C-8EC5-4053-B36D-CD6FC98946AA}" presName="composite" presStyleCnt="0"/>
      <dgm:spPr/>
    </dgm:pt>
    <dgm:pt modelId="{3FD15DF4-8228-4CD9-8F76-008F4C086811}" type="pres">
      <dgm:prSet presAssocID="{9374645C-8EC5-4053-B36D-CD6FC98946AA}" presName="parTx" presStyleLbl="node1" presStyleIdx="0" presStyleCnt="4">
        <dgm:presLayoutVars>
          <dgm:chMax val="0"/>
          <dgm:chPref val="0"/>
          <dgm:bulletEnabled val="1"/>
        </dgm:presLayoutVars>
      </dgm:prSet>
      <dgm:spPr/>
    </dgm:pt>
    <dgm:pt modelId="{8CC8F381-76F7-4CD7-B61D-4774E8032CBA}" type="pres">
      <dgm:prSet presAssocID="{9374645C-8EC5-4053-B36D-CD6FC98946AA}" presName="desTx" presStyleLbl="revTx" presStyleIdx="0" presStyleCnt="4">
        <dgm:presLayoutVars>
          <dgm:bulletEnabled val="1"/>
        </dgm:presLayoutVars>
      </dgm:prSet>
      <dgm:spPr/>
    </dgm:pt>
    <dgm:pt modelId="{83FFD5F9-3C39-418D-9502-E0696EE789FE}" type="pres">
      <dgm:prSet presAssocID="{F0B1A548-6045-41E3-A279-FCA4463CF113}" presName="space" presStyleCnt="0"/>
      <dgm:spPr/>
    </dgm:pt>
    <dgm:pt modelId="{9CBB7C5D-BFEA-45F0-96AC-55C28970782D}" type="pres">
      <dgm:prSet presAssocID="{9D05BD1C-DF90-4EA0-8C0E-4FBEFEBB783B}" presName="composite" presStyleCnt="0"/>
      <dgm:spPr/>
    </dgm:pt>
    <dgm:pt modelId="{8C5A91C6-F9B9-4DCC-AB33-73A92281BBED}" type="pres">
      <dgm:prSet presAssocID="{9D05BD1C-DF90-4EA0-8C0E-4FBEFEBB783B}" presName="parTx" presStyleLbl="node1" presStyleIdx="1" presStyleCnt="4">
        <dgm:presLayoutVars>
          <dgm:chMax val="0"/>
          <dgm:chPref val="0"/>
          <dgm:bulletEnabled val="1"/>
        </dgm:presLayoutVars>
      </dgm:prSet>
      <dgm:spPr/>
    </dgm:pt>
    <dgm:pt modelId="{3D58CD7E-D687-4F82-B629-65BA2B18AED5}" type="pres">
      <dgm:prSet presAssocID="{9D05BD1C-DF90-4EA0-8C0E-4FBEFEBB783B}" presName="desTx" presStyleLbl="revTx" presStyleIdx="1" presStyleCnt="4">
        <dgm:presLayoutVars>
          <dgm:bulletEnabled val="1"/>
        </dgm:presLayoutVars>
      </dgm:prSet>
      <dgm:spPr/>
    </dgm:pt>
    <dgm:pt modelId="{8EB12623-0E13-4826-A5CF-411D3DD2FB08}" type="pres">
      <dgm:prSet presAssocID="{EF2F72BB-33CD-448A-9519-1328D3E23C64}" presName="space" presStyleCnt="0"/>
      <dgm:spPr/>
    </dgm:pt>
    <dgm:pt modelId="{74B228AF-CF7B-4E0F-AE1A-41C01EB3E6EA}" type="pres">
      <dgm:prSet presAssocID="{D38E46C1-DBD2-42B6-AB8E-8A8FBD730333}" presName="composite" presStyleCnt="0"/>
      <dgm:spPr/>
    </dgm:pt>
    <dgm:pt modelId="{189D36FA-295D-4B46-ACD2-F0D02685F3EE}" type="pres">
      <dgm:prSet presAssocID="{D38E46C1-DBD2-42B6-AB8E-8A8FBD730333}" presName="parTx" presStyleLbl="node1" presStyleIdx="2" presStyleCnt="4">
        <dgm:presLayoutVars>
          <dgm:chMax val="0"/>
          <dgm:chPref val="0"/>
          <dgm:bulletEnabled val="1"/>
        </dgm:presLayoutVars>
      </dgm:prSet>
      <dgm:spPr/>
    </dgm:pt>
    <dgm:pt modelId="{2997BE68-E570-4B2F-93B3-7E79D034B12C}" type="pres">
      <dgm:prSet presAssocID="{D38E46C1-DBD2-42B6-AB8E-8A8FBD730333}" presName="desTx" presStyleLbl="revTx" presStyleIdx="2" presStyleCnt="4">
        <dgm:presLayoutVars>
          <dgm:bulletEnabled val="1"/>
        </dgm:presLayoutVars>
      </dgm:prSet>
      <dgm:spPr/>
    </dgm:pt>
    <dgm:pt modelId="{B421F77A-8594-4391-8353-DC4AE0239A9A}" type="pres">
      <dgm:prSet presAssocID="{18E94F4B-18F5-451D-A0F7-9B1394939965}" presName="space" presStyleCnt="0"/>
      <dgm:spPr/>
    </dgm:pt>
    <dgm:pt modelId="{09D0705E-1E95-4FD3-9DF8-1E6889D46D88}" type="pres">
      <dgm:prSet presAssocID="{FFF7966F-A2EF-4191-A8E9-F2D69E638B58}" presName="composite" presStyleCnt="0"/>
      <dgm:spPr/>
    </dgm:pt>
    <dgm:pt modelId="{766BF934-C143-465E-B83D-3A5887ABF59E}" type="pres">
      <dgm:prSet presAssocID="{FFF7966F-A2EF-4191-A8E9-F2D69E638B58}" presName="parTx" presStyleLbl="node1" presStyleIdx="3" presStyleCnt="4">
        <dgm:presLayoutVars>
          <dgm:chMax val="0"/>
          <dgm:chPref val="0"/>
          <dgm:bulletEnabled val="1"/>
        </dgm:presLayoutVars>
      </dgm:prSet>
      <dgm:spPr/>
    </dgm:pt>
    <dgm:pt modelId="{06708DEB-E7EA-4869-9DD8-E4D504E80534}" type="pres">
      <dgm:prSet presAssocID="{FFF7966F-A2EF-4191-A8E9-F2D69E638B58}" presName="desTx" presStyleLbl="revTx" presStyleIdx="3" presStyleCnt="4">
        <dgm:presLayoutVars>
          <dgm:bulletEnabled val="1"/>
        </dgm:presLayoutVars>
      </dgm:prSet>
      <dgm:spPr/>
    </dgm:pt>
  </dgm:ptLst>
  <dgm:cxnLst>
    <dgm:cxn modelId="{8D07B804-C929-412D-BFE9-85AEF04B4BD1}" srcId="{C0E7B51B-5E82-4749-ABE7-3797990DDE50}" destId="{9D05BD1C-DF90-4EA0-8C0E-4FBEFEBB783B}" srcOrd="1" destOrd="0" parTransId="{829291A7-C745-45DB-955F-93819E457D89}" sibTransId="{EF2F72BB-33CD-448A-9519-1328D3E23C64}"/>
    <dgm:cxn modelId="{D6CF2D0A-2F2C-42D6-94A9-74CBA683EACB}" type="presOf" srcId="{FFF7966F-A2EF-4191-A8E9-F2D69E638B58}" destId="{766BF934-C143-465E-B83D-3A5887ABF59E}" srcOrd="0" destOrd="0" presId="urn:microsoft.com/office/officeart/2005/8/layout/chevron1"/>
    <dgm:cxn modelId="{F445C90F-2F59-476D-A1EA-9A6E922D6A12}" type="presOf" srcId="{19F62F00-CC9B-4442-B0EC-8F7E0EFBC80A}" destId="{06708DEB-E7EA-4869-9DD8-E4D504E80534}" srcOrd="0" destOrd="0" presId="urn:microsoft.com/office/officeart/2005/8/layout/chevron1"/>
    <dgm:cxn modelId="{FFE5D214-200C-4D4C-8FD7-855C25B74310}" type="presOf" srcId="{A5033055-BF06-4ADD-AC85-9CACB4A12E0A}" destId="{8CC8F381-76F7-4CD7-B61D-4774E8032CBA}" srcOrd="0" destOrd="0" presId="urn:microsoft.com/office/officeart/2005/8/layout/chevron1"/>
    <dgm:cxn modelId="{AAC07E15-5403-45D5-AD03-4DA57693B585}" type="presOf" srcId="{FDDD75D3-00B7-4991-938A-D70D720ED199}" destId="{3D58CD7E-D687-4F82-B629-65BA2B18AED5}" srcOrd="0" destOrd="0" presId="urn:microsoft.com/office/officeart/2005/8/layout/chevron1"/>
    <dgm:cxn modelId="{E1915639-87AD-4A73-BB7A-C0B9AE4BF707}" srcId="{C0E7B51B-5E82-4749-ABE7-3797990DDE50}" destId="{FFF7966F-A2EF-4191-A8E9-F2D69E638B58}" srcOrd="3" destOrd="0" parTransId="{60F4CB05-B6C8-46AA-96DD-F7D6FD3DF58B}" sibTransId="{F82E42D0-AB39-479E-9AE3-71223A631742}"/>
    <dgm:cxn modelId="{66570B60-50F9-4A99-9A39-140CA00E8DDC}" srcId="{C0E7B51B-5E82-4749-ABE7-3797990DDE50}" destId="{D38E46C1-DBD2-42B6-AB8E-8A8FBD730333}" srcOrd="2" destOrd="0" parTransId="{F67D0592-04F7-49C1-BDA2-6B940A6C8952}" sibTransId="{18E94F4B-18F5-451D-A0F7-9B1394939965}"/>
    <dgm:cxn modelId="{6AAA7E41-F136-468B-A358-B6D81BCEC046}" type="presOf" srcId="{820190B6-039A-470F-BC0C-FA61E8D17D94}" destId="{2997BE68-E570-4B2F-93B3-7E79D034B12C}" srcOrd="0" destOrd="0" presId="urn:microsoft.com/office/officeart/2005/8/layout/chevron1"/>
    <dgm:cxn modelId="{492C0565-0A71-40ED-BFA2-60A6B4CD4B20}" type="presOf" srcId="{D38E46C1-DBD2-42B6-AB8E-8A8FBD730333}" destId="{189D36FA-295D-4B46-ACD2-F0D02685F3EE}" srcOrd="0" destOrd="0" presId="urn:microsoft.com/office/officeart/2005/8/layout/chevron1"/>
    <dgm:cxn modelId="{48135A6B-65B2-4B8A-89FF-A670340798C9}" srcId="{C0E7B51B-5E82-4749-ABE7-3797990DDE50}" destId="{9374645C-8EC5-4053-B36D-CD6FC98946AA}" srcOrd="0" destOrd="0" parTransId="{221E2FF9-FA30-4FF1-93A4-D77CF5ADE943}" sibTransId="{F0B1A548-6045-41E3-A279-FCA4463CF113}"/>
    <dgm:cxn modelId="{E613126D-229A-40EE-AD97-0ADE6361D606}" srcId="{9D05BD1C-DF90-4EA0-8C0E-4FBEFEBB783B}" destId="{FDDD75D3-00B7-4991-938A-D70D720ED199}" srcOrd="0" destOrd="0" parTransId="{0664BBBE-8E9A-4DE3-A064-1AA0758CA1BE}" sibTransId="{C10EE7FD-B2B1-479A-A4B8-34E1B0059AE6}"/>
    <dgm:cxn modelId="{02DBAC50-B938-437E-B4AA-CD1F64689288}" type="presOf" srcId="{9374645C-8EC5-4053-B36D-CD6FC98946AA}" destId="{3FD15DF4-8228-4CD9-8F76-008F4C086811}" srcOrd="0" destOrd="0" presId="urn:microsoft.com/office/officeart/2005/8/layout/chevron1"/>
    <dgm:cxn modelId="{96DEAC8C-4774-48BF-A21C-775FB35ACA31}" type="presOf" srcId="{C0E7B51B-5E82-4749-ABE7-3797990DDE50}" destId="{3024EC3C-6F8E-4E00-B727-069B1A7D114E}" srcOrd="0" destOrd="0" presId="urn:microsoft.com/office/officeart/2005/8/layout/chevron1"/>
    <dgm:cxn modelId="{BA67818E-D1B4-4BE5-A248-A53AF09D3444}" srcId="{FFF7966F-A2EF-4191-A8E9-F2D69E638B58}" destId="{19F62F00-CC9B-4442-B0EC-8F7E0EFBC80A}" srcOrd="0" destOrd="0" parTransId="{0268C506-6EF4-4B08-AE6C-AFBE63E12DE8}" sibTransId="{2E072247-10B4-458D-8F1A-95988A9D8341}"/>
    <dgm:cxn modelId="{70522897-4478-4416-A90C-CFA52FD5842C}" srcId="{D38E46C1-DBD2-42B6-AB8E-8A8FBD730333}" destId="{820190B6-039A-470F-BC0C-FA61E8D17D94}" srcOrd="0" destOrd="0" parTransId="{229CC176-FB8F-4B10-A02E-2599111549C1}" sibTransId="{8A49937B-621A-4244-9667-2E362E9D62CA}"/>
    <dgm:cxn modelId="{4C09B3C2-0C88-46C5-821E-DBF2D395376D}" type="presOf" srcId="{9D05BD1C-DF90-4EA0-8C0E-4FBEFEBB783B}" destId="{8C5A91C6-F9B9-4DCC-AB33-73A92281BBED}" srcOrd="0" destOrd="0" presId="urn:microsoft.com/office/officeart/2005/8/layout/chevron1"/>
    <dgm:cxn modelId="{D2B000FC-006A-442F-8DF3-B72D15F9AB23}" srcId="{9374645C-8EC5-4053-B36D-CD6FC98946AA}" destId="{A5033055-BF06-4ADD-AC85-9CACB4A12E0A}" srcOrd="0" destOrd="0" parTransId="{909BC5D5-C708-4FFC-9FC0-4F0F704A4200}" sibTransId="{B76CFA6D-DF3D-4E6E-BBD8-45A43075D0E5}"/>
    <dgm:cxn modelId="{7B1D2A0A-D693-4428-82E3-3C5D9F1A28A5}" type="presParOf" srcId="{3024EC3C-6F8E-4E00-B727-069B1A7D114E}" destId="{5E9CCCA8-BF3F-4A9A-BB69-9761871118E8}" srcOrd="0" destOrd="0" presId="urn:microsoft.com/office/officeart/2005/8/layout/chevron1"/>
    <dgm:cxn modelId="{70DB58AF-97A9-43E5-AC6C-B3761CF711B1}" type="presParOf" srcId="{5E9CCCA8-BF3F-4A9A-BB69-9761871118E8}" destId="{3FD15DF4-8228-4CD9-8F76-008F4C086811}" srcOrd="0" destOrd="0" presId="urn:microsoft.com/office/officeart/2005/8/layout/chevron1"/>
    <dgm:cxn modelId="{276D2152-7E24-442D-8B1A-AD94D936A8B6}" type="presParOf" srcId="{5E9CCCA8-BF3F-4A9A-BB69-9761871118E8}" destId="{8CC8F381-76F7-4CD7-B61D-4774E8032CBA}" srcOrd="1" destOrd="0" presId="urn:microsoft.com/office/officeart/2005/8/layout/chevron1"/>
    <dgm:cxn modelId="{6FF74379-FA2E-4DF6-B89F-1021487233A7}" type="presParOf" srcId="{3024EC3C-6F8E-4E00-B727-069B1A7D114E}" destId="{83FFD5F9-3C39-418D-9502-E0696EE789FE}" srcOrd="1" destOrd="0" presId="urn:microsoft.com/office/officeart/2005/8/layout/chevron1"/>
    <dgm:cxn modelId="{9B0F390A-DD77-462F-8BA3-B72FB47FF583}" type="presParOf" srcId="{3024EC3C-6F8E-4E00-B727-069B1A7D114E}" destId="{9CBB7C5D-BFEA-45F0-96AC-55C28970782D}" srcOrd="2" destOrd="0" presId="urn:microsoft.com/office/officeart/2005/8/layout/chevron1"/>
    <dgm:cxn modelId="{489BBF99-A1FD-47CD-B59F-2FFB49CD7DAA}" type="presParOf" srcId="{9CBB7C5D-BFEA-45F0-96AC-55C28970782D}" destId="{8C5A91C6-F9B9-4DCC-AB33-73A92281BBED}" srcOrd="0" destOrd="0" presId="urn:microsoft.com/office/officeart/2005/8/layout/chevron1"/>
    <dgm:cxn modelId="{FCA0245F-1335-43C8-9E0D-E66A58D566B0}" type="presParOf" srcId="{9CBB7C5D-BFEA-45F0-96AC-55C28970782D}" destId="{3D58CD7E-D687-4F82-B629-65BA2B18AED5}" srcOrd="1" destOrd="0" presId="urn:microsoft.com/office/officeart/2005/8/layout/chevron1"/>
    <dgm:cxn modelId="{70516C09-20B5-411B-BC48-2D2A7A6A40D9}" type="presParOf" srcId="{3024EC3C-6F8E-4E00-B727-069B1A7D114E}" destId="{8EB12623-0E13-4826-A5CF-411D3DD2FB08}" srcOrd="3" destOrd="0" presId="urn:microsoft.com/office/officeart/2005/8/layout/chevron1"/>
    <dgm:cxn modelId="{85C28CE1-A99F-4797-A8D0-A4A9F7D545B3}" type="presParOf" srcId="{3024EC3C-6F8E-4E00-B727-069B1A7D114E}" destId="{74B228AF-CF7B-4E0F-AE1A-41C01EB3E6EA}" srcOrd="4" destOrd="0" presId="urn:microsoft.com/office/officeart/2005/8/layout/chevron1"/>
    <dgm:cxn modelId="{9419226B-71AA-4E6C-AAB6-698D1BCF7B39}" type="presParOf" srcId="{74B228AF-CF7B-4E0F-AE1A-41C01EB3E6EA}" destId="{189D36FA-295D-4B46-ACD2-F0D02685F3EE}" srcOrd="0" destOrd="0" presId="urn:microsoft.com/office/officeart/2005/8/layout/chevron1"/>
    <dgm:cxn modelId="{E262E04F-A6A2-44B9-85EF-1642934BB789}" type="presParOf" srcId="{74B228AF-CF7B-4E0F-AE1A-41C01EB3E6EA}" destId="{2997BE68-E570-4B2F-93B3-7E79D034B12C}" srcOrd="1" destOrd="0" presId="urn:microsoft.com/office/officeart/2005/8/layout/chevron1"/>
    <dgm:cxn modelId="{13CA8697-050C-45F7-9C81-B42EAE215D5D}" type="presParOf" srcId="{3024EC3C-6F8E-4E00-B727-069B1A7D114E}" destId="{B421F77A-8594-4391-8353-DC4AE0239A9A}" srcOrd="5" destOrd="0" presId="urn:microsoft.com/office/officeart/2005/8/layout/chevron1"/>
    <dgm:cxn modelId="{20D6C90D-3106-47DB-9FD0-AF3BAB72A54F}" type="presParOf" srcId="{3024EC3C-6F8E-4E00-B727-069B1A7D114E}" destId="{09D0705E-1E95-4FD3-9DF8-1E6889D46D88}" srcOrd="6" destOrd="0" presId="urn:microsoft.com/office/officeart/2005/8/layout/chevron1"/>
    <dgm:cxn modelId="{A6B5C7AA-2947-4A97-B7E2-682039D6A461}" type="presParOf" srcId="{09D0705E-1E95-4FD3-9DF8-1E6889D46D88}" destId="{766BF934-C143-465E-B83D-3A5887ABF59E}" srcOrd="0" destOrd="0" presId="urn:microsoft.com/office/officeart/2005/8/layout/chevron1"/>
    <dgm:cxn modelId="{DBF5419E-6C47-4B59-B5E6-A16434822D66}" type="presParOf" srcId="{09D0705E-1E95-4FD3-9DF8-1E6889D46D88}" destId="{06708DEB-E7EA-4869-9DD8-E4D504E8053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dirty="0"/>
            <a:t>Linear</a:t>
          </a:r>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A5033055-BF06-4ADD-AC85-9CACB4A12E0A}">
      <dgm:prSet phldrT="[Text]" custT="1"/>
      <dgm:spPr/>
      <dgm:t>
        <a:bodyPr/>
        <a:lstStyle/>
        <a:p>
          <a:r>
            <a:rPr lang="en-US" sz="2800" dirty="0">
              <a:solidFill>
                <a:schemeClr val="bg1"/>
              </a:solidFill>
            </a:rPr>
            <a:t>Simplicity</a:t>
          </a:r>
          <a:r>
            <a:rPr lang="en-US" sz="2800" dirty="0"/>
            <a:t> </a:t>
          </a:r>
        </a:p>
      </dgm:t>
    </dgm:pt>
    <dgm:pt modelId="{909BC5D5-C708-4FFC-9FC0-4F0F704A4200}" type="parTrans" cxnId="{D2B000FC-006A-442F-8DF3-B72D15F9AB23}">
      <dgm:prSet/>
      <dgm:spPr/>
      <dgm:t>
        <a:bodyPr/>
        <a:lstStyle/>
        <a:p>
          <a:endParaRPr lang="en-US" sz="1100"/>
        </a:p>
      </dgm:t>
    </dgm:pt>
    <dgm:pt modelId="{B76CFA6D-DF3D-4E6E-BBD8-45A43075D0E5}" type="sibTrans" cxnId="{D2B000FC-006A-442F-8DF3-B72D15F9AB23}">
      <dgm:prSet/>
      <dgm:spPr/>
      <dgm:t>
        <a:bodyPr/>
        <a:lstStyle/>
        <a:p>
          <a:endParaRPr lang="en-US" sz="1100"/>
        </a:p>
      </dgm:t>
    </dgm:pt>
    <dgm:pt modelId="{9D05BD1C-DF90-4EA0-8C0E-4FBEFEBB783B}">
      <dgm:prSet phldrT="[Text]" custT="1"/>
      <dgm:spPr/>
      <dgm:t>
        <a:bodyPr/>
        <a:lstStyle/>
        <a:p>
          <a:r>
            <a:rPr lang="en-US" sz="2500" b="1" dirty="0"/>
            <a:t>Iterative</a:t>
          </a:r>
        </a:p>
      </dgm:t>
    </dgm:pt>
    <dgm:pt modelId="{EF2F72BB-33CD-448A-9519-1328D3E23C64}" type="sibTrans" cxnId="{8D07B804-C929-412D-BFE9-85AEF04B4BD1}">
      <dgm:prSet/>
      <dgm:spPr/>
      <dgm:t>
        <a:bodyPr/>
        <a:lstStyle/>
        <a:p>
          <a:endParaRPr lang="en-US" sz="1100"/>
        </a:p>
      </dgm:t>
    </dgm:pt>
    <dgm:pt modelId="{829291A7-C745-45DB-955F-93819E457D89}" type="parTrans" cxnId="{8D07B804-C929-412D-BFE9-85AEF04B4BD1}">
      <dgm:prSet/>
      <dgm:spPr/>
      <dgm:t>
        <a:bodyPr/>
        <a:lstStyle/>
        <a:p>
          <a:endParaRPr lang="en-US" sz="1100"/>
        </a:p>
      </dgm:t>
    </dgm:pt>
    <dgm:pt modelId="{FDDD75D3-00B7-4991-938A-D70D720ED199}">
      <dgm:prSet phldrT="[Text]" custT="1"/>
      <dgm:spPr/>
      <dgm:t>
        <a:bodyPr/>
        <a:lstStyle/>
        <a:p>
          <a:r>
            <a:rPr lang="en-US" sz="2800" b="0" i="0" dirty="0">
              <a:solidFill>
                <a:schemeClr val="bg1"/>
              </a:solidFill>
            </a:rPr>
            <a:t>Adaptability</a:t>
          </a:r>
          <a:endParaRPr lang="en-US" sz="2800" dirty="0">
            <a:solidFill>
              <a:schemeClr val="bg1"/>
            </a:solidFill>
          </a:endParaRPr>
        </a:p>
      </dgm:t>
    </dgm:pt>
    <dgm:pt modelId="{C10EE7FD-B2B1-479A-A4B8-34E1B0059AE6}" type="sibTrans" cxnId="{E613126D-229A-40EE-AD97-0ADE6361D606}">
      <dgm:prSet/>
      <dgm:spPr/>
      <dgm:t>
        <a:bodyPr/>
        <a:lstStyle/>
        <a:p>
          <a:endParaRPr lang="en-US" sz="1100"/>
        </a:p>
      </dgm:t>
    </dgm:pt>
    <dgm:pt modelId="{0664BBBE-8E9A-4DE3-A064-1AA0758CA1BE}" type="parTrans" cxnId="{E613126D-229A-40EE-AD97-0ADE6361D606}">
      <dgm:prSet/>
      <dgm:spPr/>
      <dgm:t>
        <a:bodyPr/>
        <a:lstStyle/>
        <a:p>
          <a:endParaRPr lang="en-US" sz="1100"/>
        </a:p>
      </dgm:t>
    </dgm:pt>
    <dgm:pt modelId="{D38E46C1-DBD2-42B6-AB8E-8A8FBD730333}">
      <dgm:prSet phldrT="[Text]" custT="1"/>
      <dgm:spPr/>
      <dgm:t>
        <a:bodyPr/>
        <a:lstStyle/>
        <a:p>
          <a:r>
            <a:rPr lang="en-US" sz="2500" b="1" dirty="0"/>
            <a:t>Evolutionary</a:t>
          </a:r>
        </a:p>
      </dgm:t>
    </dgm:pt>
    <dgm:pt modelId="{18E94F4B-18F5-451D-A0F7-9B1394939965}" type="sibTrans" cxnId="{66570B60-50F9-4A99-9A39-140CA00E8DDC}">
      <dgm:prSet/>
      <dgm:spPr/>
      <dgm:t>
        <a:bodyPr/>
        <a:lstStyle/>
        <a:p>
          <a:endParaRPr lang="en-US" sz="1100"/>
        </a:p>
      </dgm:t>
    </dgm:pt>
    <dgm:pt modelId="{F67D0592-04F7-49C1-BDA2-6B940A6C8952}" type="parTrans" cxnId="{66570B60-50F9-4A99-9A39-140CA00E8DDC}">
      <dgm:prSet/>
      <dgm:spPr/>
      <dgm:t>
        <a:bodyPr/>
        <a:lstStyle/>
        <a:p>
          <a:endParaRPr lang="en-US" sz="1100"/>
        </a:p>
      </dgm:t>
    </dgm:pt>
    <dgm:pt modelId="{820190B6-039A-470F-BC0C-FA61E8D17D94}">
      <dgm:prSet phldrT="[Text]" custT="1"/>
      <dgm:spPr/>
      <dgm:t>
        <a:bodyPr/>
        <a:lstStyle/>
        <a:p>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gm:t>
    </dgm:pt>
    <dgm:pt modelId="{8A49937B-621A-4244-9667-2E362E9D62CA}" type="sibTrans" cxnId="{70522897-4478-4416-A90C-CFA52FD5842C}">
      <dgm:prSet/>
      <dgm:spPr/>
      <dgm:t>
        <a:bodyPr/>
        <a:lstStyle/>
        <a:p>
          <a:endParaRPr lang="en-US"/>
        </a:p>
      </dgm:t>
    </dgm:pt>
    <dgm:pt modelId="{229CC176-FB8F-4B10-A02E-2599111549C1}" type="parTrans" cxnId="{70522897-4478-4416-A90C-CFA52FD5842C}">
      <dgm:prSet/>
      <dgm:spPr/>
      <dgm:t>
        <a:bodyPr/>
        <a:lstStyle/>
        <a:p>
          <a:endParaRPr lang="en-US"/>
        </a:p>
      </dgm:t>
    </dgm:pt>
    <dgm:pt modelId="{FFF7966F-A2EF-4191-A8E9-F2D69E638B58}">
      <dgm:prSet phldrT="[Text]" custT="1"/>
      <dgm:spPr/>
      <dgm:t>
        <a:bodyPr/>
        <a:lstStyle/>
        <a:p>
          <a:r>
            <a:rPr lang="en-US" sz="2500" b="1" dirty="0"/>
            <a:t>Parallel</a:t>
          </a:r>
        </a:p>
      </dgm:t>
    </dgm:pt>
    <dgm:pt modelId="{F82E42D0-AB39-479E-9AE3-71223A631742}" type="sibTrans" cxnId="{E1915639-87AD-4A73-BB7A-C0B9AE4BF707}">
      <dgm:prSet/>
      <dgm:spPr/>
      <dgm:t>
        <a:bodyPr/>
        <a:lstStyle/>
        <a:p>
          <a:endParaRPr lang="en-US" sz="1100"/>
        </a:p>
      </dgm:t>
    </dgm:pt>
    <dgm:pt modelId="{60F4CB05-B6C8-46AA-96DD-F7D6FD3DF58B}" type="parTrans" cxnId="{E1915639-87AD-4A73-BB7A-C0B9AE4BF707}">
      <dgm:prSet/>
      <dgm:spPr/>
      <dgm:t>
        <a:bodyPr/>
        <a:lstStyle/>
        <a:p>
          <a:endParaRPr lang="en-US" sz="1100"/>
        </a:p>
      </dgm:t>
    </dgm:pt>
    <dgm:pt modelId="{19F62F00-CC9B-4442-B0EC-8F7E0EFBC80A}">
      <dgm:prSet phldrT="[Text]" custT="1"/>
      <dgm:spPr/>
      <dgm:t>
        <a:bodyPr/>
        <a:lstStyle/>
        <a:p>
          <a:r>
            <a:rPr lang="en-US" sz="2800" b="0" i="0" dirty="0">
              <a:solidFill>
                <a:schemeClr val="bg1"/>
              </a:solidFill>
            </a:rPr>
            <a:t>Efficiency</a:t>
          </a:r>
          <a:r>
            <a:rPr lang="en-US" sz="2800" b="0" i="0" dirty="0"/>
            <a:t> </a:t>
          </a:r>
          <a:endParaRPr lang="en-US" sz="2800" dirty="0"/>
        </a:p>
      </dgm:t>
    </dgm:pt>
    <dgm:pt modelId="{2E072247-10B4-458D-8F1A-95988A9D8341}" type="sibTrans" cxnId="{BA67818E-D1B4-4BE5-A248-A53AF09D3444}">
      <dgm:prSet/>
      <dgm:spPr/>
      <dgm:t>
        <a:bodyPr/>
        <a:lstStyle/>
        <a:p>
          <a:endParaRPr lang="en-US" sz="1100"/>
        </a:p>
      </dgm:t>
    </dgm:pt>
    <dgm:pt modelId="{0268C506-6EF4-4B08-AE6C-AFBE63E12DE8}" type="parTrans" cxnId="{BA67818E-D1B4-4BE5-A248-A53AF09D3444}">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5E9CCCA8-BF3F-4A9A-BB69-9761871118E8}" type="pres">
      <dgm:prSet presAssocID="{9374645C-8EC5-4053-B36D-CD6FC98946AA}" presName="composite" presStyleCnt="0"/>
      <dgm:spPr/>
    </dgm:pt>
    <dgm:pt modelId="{3FD15DF4-8228-4CD9-8F76-008F4C086811}" type="pres">
      <dgm:prSet presAssocID="{9374645C-8EC5-4053-B36D-CD6FC98946AA}" presName="parTx" presStyleLbl="node1" presStyleIdx="0" presStyleCnt="4">
        <dgm:presLayoutVars>
          <dgm:chMax val="0"/>
          <dgm:chPref val="0"/>
          <dgm:bulletEnabled val="1"/>
        </dgm:presLayoutVars>
      </dgm:prSet>
      <dgm:spPr/>
    </dgm:pt>
    <dgm:pt modelId="{8CC8F381-76F7-4CD7-B61D-4774E8032CBA}" type="pres">
      <dgm:prSet presAssocID="{9374645C-8EC5-4053-B36D-CD6FC98946AA}" presName="desTx" presStyleLbl="revTx" presStyleIdx="0" presStyleCnt="4">
        <dgm:presLayoutVars>
          <dgm:bulletEnabled val="1"/>
        </dgm:presLayoutVars>
      </dgm:prSet>
      <dgm:spPr/>
    </dgm:pt>
    <dgm:pt modelId="{83FFD5F9-3C39-418D-9502-E0696EE789FE}" type="pres">
      <dgm:prSet presAssocID="{F0B1A548-6045-41E3-A279-FCA4463CF113}" presName="space" presStyleCnt="0"/>
      <dgm:spPr/>
    </dgm:pt>
    <dgm:pt modelId="{9CBB7C5D-BFEA-45F0-96AC-55C28970782D}" type="pres">
      <dgm:prSet presAssocID="{9D05BD1C-DF90-4EA0-8C0E-4FBEFEBB783B}" presName="composite" presStyleCnt="0"/>
      <dgm:spPr/>
    </dgm:pt>
    <dgm:pt modelId="{8C5A91C6-F9B9-4DCC-AB33-73A92281BBED}" type="pres">
      <dgm:prSet presAssocID="{9D05BD1C-DF90-4EA0-8C0E-4FBEFEBB783B}" presName="parTx" presStyleLbl="node1" presStyleIdx="1" presStyleCnt="4">
        <dgm:presLayoutVars>
          <dgm:chMax val="0"/>
          <dgm:chPref val="0"/>
          <dgm:bulletEnabled val="1"/>
        </dgm:presLayoutVars>
      </dgm:prSet>
      <dgm:spPr/>
    </dgm:pt>
    <dgm:pt modelId="{3D58CD7E-D687-4F82-B629-65BA2B18AED5}" type="pres">
      <dgm:prSet presAssocID="{9D05BD1C-DF90-4EA0-8C0E-4FBEFEBB783B}" presName="desTx" presStyleLbl="revTx" presStyleIdx="1" presStyleCnt="4">
        <dgm:presLayoutVars>
          <dgm:bulletEnabled val="1"/>
        </dgm:presLayoutVars>
      </dgm:prSet>
      <dgm:spPr/>
    </dgm:pt>
    <dgm:pt modelId="{8EB12623-0E13-4826-A5CF-411D3DD2FB08}" type="pres">
      <dgm:prSet presAssocID="{EF2F72BB-33CD-448A-9519-1328D3E23C64}" presName="space" presStyleCnt="0"/>
      <dgm:spPr/>
    </dgm:pt>
    <dgm:pt modelId="{74B228AF-CF7B-4E0F-AE1A-41C01EB3E6EA}" type="pres">
      <dgm:prSet presAssocID="{D38E46C1-DBD2-42B6-AB8E-8A8FBD730333}" presName="composite" presStyleCnt="0"/>
      <dgm:spPr/>
    </dgm:pt>
    <dgm:pt modelId="{189D36FA-295D-4B46-ACD2-F0D02685F3EE}" type="pres">
      <dgm:prSet presAssocID="{D38E46C1-DBD2-42B6-AB8E-8A8FBD730333}" presName="parTx" presStyleLbl="node1" presStyleIdx="2" presStyleCnt="4">
        <dgm:presLayoutVars>
          <dgm:chMax val="0"/>
          <dgm:chPref val="0"/>
          <dgm:bulletEnabled val="1"/>
        </dgm:presLayoutVars>
      </dgm:prSet>
      <dgm:spPr/>
    </dgm:pt>
    <dgm:pt modelId="{2997BE68-E570-4B2F-93B3-7E79D034B12C}" type="pres">
      <dgm:prSet presAssocID="{D38E46C1-DBD2-42B6-AB8E-8A8FBD730333}" presName="desTx" presStyleLbl="revTx" presStyleIdx="2" presStyleCnt="4">
        <dgm:presLayoutVars>
          <dgm:bulletEnabled val="1"/>
        </dgm:presLayoutVars>
      </dgm:prSet>
      <dgm:spPr/>
    </dgm:pt>
    <dgm:pt modelId="{B421F77A-8594-4391-8353-DC4AE0239A9A}" type="pres">
      <dgm:prSet presAssocID="{18E94F4B-18F5-451D-A0F7-9B1394939965}" presName="space" presStyleCnt="0"/>
      <dgm:spPr/>
    </dgm:pt>
    <dgm:pt modelId="{09D0705E-1E95-4FD3-9DF8-1E6889D46D88}" type="pres">
      <dgm:prSet presAssocID="{FFF7966F-A2EF-4191-A8E9-F2D69E638B58}" presName="composite" presStyleCnt="0"/>
      <dgm:spPr/>
    </dgm:pt>
    <dgm:pt modelId="{766BF934-C143-465E-B83D-3A5887ABF59E}" type="pres">
      <dgm:prSet presAssocID="{FFF7966F-A2EF-4191-A8E9-F2D69E638B58}" presName="parTx" presStyleLbl="node1" presStyleIdx="3" presStyleCnt="4">
        <dgm:presLayoutVars>
          <dgm:chMax val="0"/>
          <dgm:chPref val="0"/>
          <dgm:bulletEnabled val="1"/>
        </dgm:presLayoutVars>
      </dgm:prSet>
      <dgm:spPr/>
    </dgm:pt>
    <dgm:pt modelId="{06708DEB-E7EA-4869-9DD8-E4D504E80534}" type="pres">
      <dgm:prSet presAssocID="{FFF7966F-A2EF-4191-A8E9-F2D69E638B58}" presName="desTx" presStyleLbl="revTx" presStyleIdx="3" presStyleCnt="4">
        <dgm:presLayoutVars>
          <dgm:bulletEnabled val="1"/>
        </dgm:presLayoutVars>
      </dgm:prSet>
      <dgm:spPr/>
    </dgm:pt>
  </dgm:ptLst>
  <dgm:cxnLst>
    <dgm:cxn modelId="{8D07B804-C929-412D-BFE9-85AEF04B4BD1}" srcId="{C0E7B51B-5E82-4749-ABE7-3797990DDE50}" destId="{9D05BD1C-DF90-4EA0-8C0E-4FBEFEBB783B}" srcOrd="1" destOrd="0" parTransId="{829291A7-C745-45DB-955F-93819E457D89}" sibTransId="{EF2F72BB-33CD-448A-9519-1328D3E23C64}"/>
    <dgm:cxn modelId="{D6CF2D0A-2F2C-42D6-94A9-74CBA683EACB}" type="presOf" srcId="{FFF7966F-A2EF-4191-A8E9-F2D69E638B58}" destId="{766BF934-C143-465E-B83D-3A5887ABF59E}" srcOrd="0" destOrd="0" presId="urn:microsoft.com/office/officeart/2005/8/layout/chevron1"/>
    <dgm:cxn modelId="{F445C90F-2F59-476D-A1EA-9A6E922D6A12}" type="presOf" srcId="{19F62F00-CC9B-4442-B0EC-8F7E0EFBC80A}" destId="{06708DEB-E7EA-4869-9DD8-E4D504E80534}" srcOrd="0" destOrd="0" presId="urn:microsoft.com/office/officeart/2005/8/layout/chevron1"/>
    <dgm:cxn modelId="{FFE5D214-200C-4D4C-8FD7-855C25B74310}" type="presOf" srcId="{A5033055-BF06-4ADD-AC85-9CACB4A12E0A}" destId="{8CC8F381-76F7-4CD7-B61D-4774E8032CBA}" srcOrd="0" destOrd="0" presId="urn:microsoft.com/office/officeart/2005/8/layout/chevron1"/>
    <dgm:cxn modelId="{AAC07E15-5403-45D5-AD03-4DA57693B585}" type="presOf" srcId="{FDDD75D3-00B7-4991-938A-D70D720ED199}" destId="{3D58CD7E-D687-4F82-B629-65BA2B18AED5}" srcOrd="0" destOrd="0" presId="urn:microsoft.com/office/officeart/2005/8/layout/chevron1"/>
    <dgm:cxn modelId="{E1915639-87AD-4A73-BB7A-C0B9AE4BF707}" srcId="{C0E7B51B-5E82-4749-ABE7-3797990DDE50}" destId="{FFF7966F-A2EF-4191-A8E9-F2D69E638B58}" srcOrd="3" destOrd="0" parTransId="{60F4CB05-B6C8-46AA-96DD-F7D6FD3DF58B}" sibTransId="{F82E42D0-AB39-479E-9AE3-71223A631742}"/>
    <dgm:cxn modelId="{66570B60-50F9-4A99-9A39-140CA00E8DDC}" srcId="{C0E7B51B-5E82-4749-ABE7-3797990DDE50}" destId="{D38E46C1-DBD2-42B6-AB8E-8A8FBD730333}" srcOrd="2" destOrd="0" parTransId="{F67D0592-04F7-49C1-BDA2-6B940A6C8952}" sibTransId="{18E94F4B-18F5-451D-A0F7-9B1394939965}"/>
    <dgm:cxn modelId="{6AAA7E41-F136-468B-A358-B6D81BCEC046}" type="presOf" srcId="{820190B6-039A-470F-BC0C-FA61E8D17D94}" destId="{2997BE68-E570-4B2F-93B3-7E79D034B12C}" srcOrd="0" destOrd="0" presId="urn:microsoft.com/office/officeart/2005/8/layout/chevron1"/>
    <dgm:cxn modelId="{492C0565-0A71-40ED-BFA2-60A6B4CD4B20}" type="presOf" srcId="{D38E46C1-DBD2-42B6-AB8E-8A8FBD730333}" destId="{189D36FA-295D-4B46-ACD2-F0D02685F3EE}" srcOrd="0" destOrd="0" presId="urn:microsoft.com/office/officeart/2005/8/layout/chevron1"/>
    <dgm:cxn modelId="{48135A6B-65B2-4B8A-89FF-A670340798C9}" srcId="{C0E7B51B-5E82-4749-ABE7-3797990DDE50}" destId="{9374645C-8EC5-4053-B36D-CD6FC98946AA}" srcOrd="0" destOrd="0" parTransId="{221E2FF9-FA30-4FF1-93A4-D77CF5ADE943}" sibTransId="{F0B1A548-6045-41E3-A279-FCA4463CF113}"/>
    <dgm:cxn modelId="{E613126D-229A-40EE-AD97-0ADE6361D606}" srcId="{9D05BD1C-DF90-4EA0-8C0E-4FBEFEBB783B}" destId="{FDDD75D3-00B7-4991-938A-D70D720ED199}" srcOrd="0" destOrd="0" parTransId="{0664BBBE-8E9A-4DE3-A064-1AA0758CA1BE}" sibTransId="{C10EE7FD-B2B1-479A-A4B8-34E1B0059AE6}"/>
    <dgm:cxn modelId="{02DBAC50-B938-437E-B4AA-CD1F64689288}" type="presOf" srcId="{9374645C-8EC5-4053-B36D-CD6FC98946AA}" destId="{3FD15DF4-8228-4CD9-8F76-008F4C086811}" srcOrd="0" destOrd="0" presId="urn:microsoft.com/office/officeart/2005/8/layout/chevron1"/>
    <dgm:cxn modelId="{96DEAC8C-4774-48BF-A21C-775FB35ACA31}" type="presOf" srcId="{C0E7B51B-5E82-4749-ABE7-3797990DDE50}" destId="{3024EC3C-6F8E-4E00-B727-069B1A7D114E}" srcOrd="0" destOrd="0" presId="urn:microsoft.com/office/officeart/2005/8/layout/chevron1"/>
    <dgm:cxn modelId="{BA67818E-D1B4-4BE5-A248-A53AF09D3444}" srcId="{FFF7966F-A2EF-4191-A8E9-F2D69E638B58}" destId="{19F62F00-CC9B-4442-B0EC-8F7E0EFBC80A}" srcOrd="0" destOrd="0" parTransId="{0268C506-6EF4-4B08-AE6C-AFBE63E12DE8}" sibTransId="{2E072247-10B4-458D-8F1A-95988A9D8341}"/>
    <dgm:cxn modelId="{70522897-4478-4416-A90C-CFA52FD5842C}" srcId="{D38E46C1-DBD2-42B6-AB8E-8A8FBD730333}" destId="{820190B6-039A-470F-BC0C-FA61E8D17D94}" srcOrd="0" destOrd="0" parTransId="{229CC176-FB8F-4B10-A02E-2599111549C1}" sibTransId="{8A49937B-621A-4244-9667-2E362E9D62CA}"/>
    <dgm:cxn modelId="{4C09B3C2-0C88-46C5-821E-DBF2D395376D}" type="presOf" srcId="{9D05BD1C-DF90-4EA0-8C0E-4FBEFEBB783B}" destId="{8C5A91C6-F9B9-4DCC-AB33-73A92281BBED}" srcOrd="0" destOrd="0" presId="urn:microsoft.com/office/officeart/2005/8/layout/chevron1"/>
    <dgm:cxn modelId="{D2B000FC-006A-442F-8DF3-B72D15F9AB23}" srcId="{9374645C-8EC5-4053-B36D-CD6FC98946AA}" destId="{A5033055-BF06-4ADD-AC85-9CACB4A12E0A}" srcOrd="0" destOrd="0" parTransId="{909BC5D5-C708-4FFC-9FC0-4F0F704A4200}" sibTransId="{B76CFA6D-DF3D-4E6E-BBD8-45A43075D0E5}"/>
    <dgm:cxn modelId="{7B1D2A0A-D693-4428-82E3-3C5D9F1A28A5}" type="presParOf" srcId="{3024EC3C-6F8E-4E00-B727-069B1A7D114E}" destId="{5E9CCCA8-BF3F-4A9A-BB69-9761871118E8}" srcOrd="0" destOrd="0" presId="urn:microsoft.com/office/officeart/2005/8/layout/chevron1"/>
    <dgm:cxn modelId="{70DB58AF-97A9-43E5-AC6C-B3761CF711B1}" type="presParOf" srcId="{5E9CCCA8-BF3F-4A9A-BB69-9761871118E8}" destId="{3FD15DF4-8228-4CD9-8F76-008F4C086811}" srcOrd="0" destOrd="0" presId="urn:microsoft.com/office/officeart/2005/8/layout/chevron1"/>
    <dgm:cxn modelId="{276D2152-7E24-442D-8B1A-AD94D936A8B6}" type="presParOf" srcId="{5E9CCCA8-BF3F-4A9A-BB69-9761871118E8}" destId="{8CC8F381-76F7-4CD7-B61D-4774E8032CBA}" srcOrd="1" destOrd="0" presId="urn:microsoft.com/office/officeart/2005/8/layout/chevron1"/>
    <dgm:cxn modelId="{6FF74379-FA2E-4DF6-B89F-1021487233A7}" type="presParOf" srcId="{3024EC3C-6F8E-4E00-B727-069B1A7D114E}" destId="{83FFD5F9-3C39-418D-9502-E0696EE789FE}" srcOrd="1" destOrd="0" presId="urn:microsoft.com/office/officeart/2005/8/layout/chevron1"/>
    <dgm:cxn modelId="{9B0F390A-DD77-462F-8BA3-B72FB47FF583}" type="presParOf" srcId="{3024EC3C-6F8E-4E00-B727-069B1A7D114E}" destId="{9CBB7C5D-BFEA-45F0-96AC-55C28970782D}" srcOrd="2" destOrd="0" presId="urn:microsoft.com/office/officeart/2005/8/layout/chevron1"/>
    <dgm:cxn modelId="{489BBF99-A1FD-47CD-B59F-2FFB49CD7DAA}" type="presParOf" srcId="{9CBB7C5D-BFEA-45F0-96AC-55C28970782D}" destId="{8C5A91C6-F9B9-4DCC-AB33-73A92281BBED}" srcOrd="0" destOrd="0" presId="urn:microsoft.com/office/officeart/2005/8/layout/chevron1"/>
    <dgm:cxn modelId="{FCA0245F-1335-43C8-9E0D-E66A58D566B0}" type="presParOf" srcId="{9CBB7C5D-BFEA-45F0-96AC-55C28970782D}" destId="{3D58CD7E-D687-4F82-B629-65BA2B18AED5}" srcOrd="1" destOrd="0" presId="urn:microsoft.com/office/officeart/2005/8/layout/chevron1"/>
    <dgm:cxn modelId="{70516C09-20B5-411B-BC48-2D2A7A6A40D9}" type="presParOf" srcId="{3024EC3C-6F8E-4E00-B727-069B1A7D114E}" destId="{8EB12623-0E13-4826-A5CF-411D3DD2FB08}" srcOrd="3" destOrd="0" presId="urn:microsoft.com/office/officeart/2005/8/layout/chevron1"/>
    <dgm:cxn modelId="{85C28CE1-A99F-4797-A8D0-A4A9F7D545B3}" type="presParOf" srcId="{3024EC3C-6F8E-4E00-B727-069B1A7D114E}" destId="{74B228AF-CF7B-4E0F-AE1A-41C01EB3E6EA}" srcOrd="4" destOrd="0" presId="urn:microsoft.com/office/officeart/2005/8/layout/chevron1"/>
    <dgm:cxn modelId="{9419226B-71AA-4E6C-AAB6-698D1BCF7B39}" type="presParOf" srcId="{74B228AF-CF7B-4E0F-AE1A-41C01EB3E6EA}" destId="{189D36FA-295D-4B46-ACD2-F0D02685F3EE}" srcOrd="0" destOrd="0" presId="urn:microsoft.com/office/officeart/2005/8/layout/chevron1"/>
    <dgm:cxn modelId="{E262E04F-A6A2-44B9-85EF-1642934BB789}" type="presParOf" srcId="{74B228AF-CF7B-4E0F-AE1A-41C01EB3E6EA}" destId="{2997BE68-E570-4B2F-93B3-7E79D034B12C}" srcOrd="1" destOrd="0" presId="urn:microsoft.com/office/officeart/2005/8/layout/chevron1"/>
    <dgm:cxn modelId="{13CA8697-050C-45F7-9C81-B42EAE215D5D}" type="presParOf" srcId="{3024EC3C-6F8E-4E00-B727-069B1A7D114E}" destId="{B421F77A-8594-4391-8353-DC4AE0239A9A}" srcOrd="5" destOrd="0" presId="urn:microsoft.com/office/officeart/2005/8/layout/chevron1"/>
    <dgm:cxn modelId="{20D6C90D-3106-47DB-9FD0-AF3BAB72A54F}" type="presParOf" srcId="{3024EC3C-6F8E-4E00-B727-069B1A7D114E}" destId="{09D0705E-1E95-4FD3-9DF8-1E6889D46D88}" srcOrd="6" destOrd="0" presId="urn:microsoft.com/office/officeart/2005/8/layout/chevron1"/>
    <dgm:cxn modelId="{A6B5C7AA-2947-4A97-B7E2-682039D6A461}" type="presParOf" srcId="{09D0705E-1E95-4FD3-9DF8-1E6889D46D88}" destId="{766BF934-C143-465E-B83D-3A5887ABF59E}" srcOrd="0" destOrd="0" presId="urn:microsoft.com/office/officeart/2005/8/layout/chevron1"/>
    <dgm:cxn modelId="{DBF5419E-6C47-4B59-B5E6-A16434822D66}" type="presParOf" srcId="{09D0705E-1E95-4FD3-9DF8-1E6889D46D88}" destId="{06708DEB-E7EA-4869-9DD8-E4D504E8053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dirty="0"/>
            <a:t>Linear</a:t>
          </a:r>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A5033055-BF06-4ADD-AC85-9CACB4A12E0A}">
      <dgm:prSet phldrT="[Text]" custT="1"/>
      <dgm:spPr/>
      <dgm:t>
        <a:bodyPr/>
        <a:lstStyle/>
        <a:p>
          <a:r>
            <a:rPr lang="en-US" sz="2800" dirty="0">
              <a:solidFill>
                <a:schemeClr val="bg1"/>
              </a:solidFill>
            </a:rPr>
            <a:t>Simplicity</a:t>
          </a:r>
          <a:r>
            <a:rPr lang="en-US" sz="2800" dirty="0"/>
            <a:t> </a:t>
          </a:r>
        </a:p>
      </dgm:t>
    </dgm:pt>
    <dgm:pt modelId="{909BC5D5-C708-4FFC-9FC0-4F0F704A4200}" type="parTrans" cxnId="{D2B000FC-006A-442F-8DF3-B72D15F9AB23}">
      <dgm:prSet/>
      <dgm:spPr/>
      <dgm:t>
        <a:bodyPr/>
        <a:lstStyle/>
        <a:p>
          <a:endParaRPr lang="en-US" sz="1100"/>
        </a:p>
      </dgm:t>
    </dgm:pt>
    <dgm:pt modelId="{B76CFA6D-DF3D-4E6E-BBD8-45A43075D0E5}" type="sibTrans" cxnId="{D2B000FC-006A-442F-8DF3-B72D15F9AB23}">
      <dgm:prSet/>
      <dgm:spPr/>
      <dgm:t>
        <a:bodyPr/>
        <a:lstStyle/>
        <a:p>
          <a:endParaRPr lang="en-US" sz="1100"/>
        </a:p>
      </dgm:t>
    </dgm:pt>
    <dgm:pt modelId="{9D05BD1C-DF90-4EA0-8C0E-4FBEFEBB783B}">
      <dgm:prSet phldrT="[Text]" custT="1"/>
      <dgm:spPr/>
      <dgm:t>
        <a:bodyPr/>
        <a:lstStyle/>
        <a:p>
          <a:r>
            <a:rPr lang="en-US" sz="2500" b="1" dirty="0"/>
            <a:t>Iterative</a:t>
          </a:r>
        </a:p>
      </dgm:t>
    </dgm:pt>
    <dgm:pt modelId="{EF2F72BB-33CD-448A-9519-1328D3E23C64}" type="sibTrans" cxnId="{8D07B804-C929-412D-BFE9-85AEF04B4BD1}">
      <dgm:prSet/>
      <dgm:spPr/>
      <dgm:t>
        <a:bodyPr/>
        <a:lstStyle/>
        <a:p>
          <a:endParaRPr lang="en-US" sz="1100"/>
        </a:p>
      </dgm:t>
    </dgm:pt>
    <dgm:pt modelId="{829291A7-C745-45DB-955F-93819E457D89}" type="parTrans" cxnId="{8D07B804-C929-412D-BFE9-85AEF04B4BD1}">
      <dgm:prSet/>
      <dgm:spPr/>
      <dgm:t>
        <a:bodyPr/>
        <a:lstStyle/>
        <a:p>
          <a:endParaRPr lang="en-US" sz="1100"/>
        </a:p>
      </dgm:t>
    </dgm:pt>
    <dgm:pt modelId="{FDDD75D3-00B7-4991-938A-D70D720ED199}">
      <dgm:prSet phldrT="[Text]" custT="1"/>
      <dgm:spPr/>
      <dgm:t>
        <a:bodyPr/>
        <a:lstStyle/>
        <a:p>
          <a:r>
            <a:rPr lang="en-US" sz="2800" b="0" i="0" dirty="0">
              <a:solidFill>
                <a:schemeClr val="bg1"/>
              </a:solidFill>
            </a:rPr>
            <a:t>Adaptability</a:t>
          </a:r>
          <a:endParaRPr lang="en-US" sz="2800" dirty="0">
            <a:solidFill>
              <a:schemeClr val="bg1"/>
            </a:solidFill>
          </a:endParaRPr>
        </a:p>
      </dgm:t>
    </dgm:pt>
    <dgm:pt modelId="{C10EE7FD-B2B1-479A-A4B8-34E1B0059AE6}" type="sibTrans" cxnId="{E613126D-229A-40EE-AD97-0ADE6361D606}">
      <dgm:prSet/>
      <dgm:spPr/>
      <dgm:t>
        <a:bodyPr/>
        <a:lstStyle/>
        <a:p>
          <a:endParaRPr lang="en-US" sz="1100"/>
        </a:p>
      </dgm:t>
    </dgm:pt>
    <dgm:pt modelId="{0664BBBE-8E9A-4DE3-A064-1AA0758CA1BE}" type="parTrans" cxnId="{E613126D-229A-40EE-AD97-0ADE6361D606}">
      <dgm:prSet/>
      <dgm:spPr/>
      <dgm:t>
        <a:bodyPr/>
        <a:lstStyle/>
        <a:p>
          <a:endParaRPr lang="en-US" sz="1100"/>
        </a:p>
      </dgm:t>
    </dgm:pt>
    <dgm:pt modelId="{D38E46C1-DBD2-42B6-AB8E-8A8FBD730333}">
      <dgm:prSet phldrT="[Text]" custT="1"/>
      <dgm:spPr/>
      <dgm:t>
        <a:bodyPr/>
        <a:lstStyle/>
        <a:p>
          <a:r>
            <a:rPr lang="en-US" sz="2500" b="1" dirty="0"/>
            <a:t>Evolutionary</a:t>
          </a:r>
        </a:p>
      </dgm:t>
    </dgm:pt>
    <dgm:pt modelId="{18E94F4B-18F5-451D-A0F7-9B1394939965}" type="sibTrans" cxnId="{66570B60-50F9-4A99-9A39-140CA00E8DDC}">
      <dgm:prSet/>
      <dgm:spPr/>
      <dgm:t>
        <a:bodyPr/>
        <a:lstStyle/>
        <a:p>
          <a:endParaRPr lang="en-US" sz="1100"/>
        </a:p>
      </dgm:t>
    </dgm:pt>
    <dgm:pt modelId="{F67D0592-04F7-49C1-BDA2-6B940A6C8952}" type="parTrans" cxnId="{66570B60-50F9-4A99-9A39-140CA00E8DDC}">
      <dgm:prSet/>
      <dgm:spPr/>
      <dgm:t>
        <a:bodyPr/>
        <a:lstStyle/>
        <a:p>
          <a:endParaRPr lang="en-US" sz="1100"/>
        </a:p>
      </dgm:t>
    </dgm:pt>
    <dgm:pt modelId="{820190B6-039A-470F-BC0C-FA61E8D17D94}">
      <dgm:prSet phldrT="[Text]" custT="1"/>
      <dgm:spPr/>
      <dgm:t>
        <a:bodyPr/>
        <a:lstStyle/>
        <a:p>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gm:t>
    </dgm:pt>
    <dgm:pt modelId="{8A49937B-621A-4244-9667-2E362E9D62CA}" type="sibTrans" cxnId="{70522897-4478-4416-A90C-CFA52FD5842C}">
      <dgm:prSet/>
      <dgm:spPr/>
      <dgm:t>
        <a:bodyPr/>
        <a:lstStyle/>
        <a:p>
          <a:endParaRPr lang="en-US"/>
        </a:p>
      </dgm:t>
    </dgm:pt>
    <dgm:pt modelId="{229CC176-FB8F-4B10-A02E-2599111549C1}" type="parTrans" cxnId="{70522897-4478-4416-A90C-CFA52FD5842C}">
      <dgm:prSet/>
      <dgm:spPr/>
      <dgm:t>
        <a:bodyPr/>
        <a:lstStyle/>
        <a:p>
          <a:endParaRPr lang="en-US"/>
        </a:p>
      </dgm:t>
    </dgm:pt>
    <dgm:pt modelId="{FFF7966F-A2EF-4191-A8E9-F2D69E638B58}">
      <dgm:prSet phldrT="[Text]" custT="1"/>
      <dgm:spPr/>
      <dgm:t>
        <a:bodyPr/>
        <a:lstStyle/>
        <a:p>
          <a:r>
            <a:rPr lang="en-US" sz="2500" b="1" dirty="0"/>
            <a:t>Parallel</a:t>
          </a:r>
        </a:p>
      </dgm:t>
    </dgm:pt>
    <dgm:pt modelId="{F82E42D0-AB39-479E-9AE3-71223A631742}" type="sibTrans" cxnId="{E1915639-87AD-4A73-BB7A-C0B9AE4BF707}">
      <dgm:prSet/>
      <dgm:spPr/>
      <dgm:t>
        <a:bodyPr/>
        <a:lstStyle/>
        <a:p>
          <a:endParaRPr lang="en-US" sz="1100"/>
        </a:p>
      </dgm:t>
    </dgm:pt>
    <dgm:pt modelId="{60F4CB05-B6C8-46AA-96DD-F7D6FD3DF58B}" type="parTrans" cxnId="{E1915639-87AD-4A73-BB7A-C0B9AE4BF707}">
      <dgm:prSet/>
      <dgm:spPr/>
      <dgm:t>
        <a:bodyPr/>
        <a:lstStyle/>
        <a:p>
          <a:endParaRPr lang="en-US" sz="1100"/>
        </a:p>
      </dgm:t>
    </dgm:pt>
    <dgm:pt modelId="{19F62F00-CC9B-4442-B0EC-8F7E0EFBC80A}">
      <dgm:prSet phldrT="[Text]" custT="1"/>
      <dgm:spPr/>
      <dgm:t>
        <a:bodyPr/>
        <a:lstStyle/>
        <a:p>
          <a:r>
            <a:rPr lang="en-US" sz="2800" b="0" i="0" dirty="0">
              <a:solidFill>
                <a:schemeClr val="bg1"/>
              </a:solidFill>
            </a:rPr>
            <a:t>Efficiency</a:t>
          </a:r>
          <a:r>
            <a:rPr lang="en-US" sz="2800" b="0" i="0" dirty="0"/>
            <a:t> </a:t>
          </a:r>
          <a:endParaRPr lang="en-US" sz="2800" dirty="0"/>
        </a:p>
      </dgm:t>
    </dgm:pt>
    <dgm:pt modelId="{2E072247-10B4-458D-8F1A-95988A9D8341}" type="sibTrans" cxnId="{BA67818E-D1B4-4BE5-A248-A53AF09D3444}">
      <dgm:prSet/>
      <dgm:spPr/>
      <dgm:t>
        <a:bodyPr/>
        <a:lstStyle/>
        <a:p>
          <a:endParaRPr lang="en-US" sz="1100"/>
        </a:p>
      </dgm:t>
    </dgm:pt>
    <dgm:pt modelId="{0268C506-6EF4-4B08-AE6C-AFBE63E12DE8}" type="parTrans" cxnId="{BA67818E-D1B4-4BE5-A248-A53AF09D3444}">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5E9CCCA8-BF3F-4A9A-BB69-9761871118E8}" type="pres">
      <dgm:prSet presAssocID="{9374645C-8EC5-4053-B36D-CD6FC98946AA}" presName="composite" presStyleCnt="0"/>
      <dgm:spPr/>
    </dgm:pt>
    <dgm:pt modelId="{3FD15DF4-8228-4CD9-8F76-008F4C086811}" type="pres">
      <dgm:prSet presAssocID="{9374645C-8EC5-4053-B36D-CD6FC98946AA}" presName="parTx" presStyleLbl="node1" presStyleIdx="0" presStyleCnt="4">
        <dgm:presLayoutVars>
          <dgm:chMax val="0"/>
          <dgm:chPref val="0"/>
          <dgm:bulletEnabled val="1"/>
        </dgm:presLayoutVars>
      </dgm:prSet>
      <dgm:spPr/>
    </dgm:pt>
    <dgm:pt modelId="{8CC8F381-76F7-4CD7-B61D-4774E8032CBA}" type="pres">
      <dgm:prSet presAssocID="{9374645C-8EC5-4053-B36D-CD6FC98946AA}" presName="desTx" presStyleLbl="revTx" presStyleIdx="0" presStyleCnt="4">
        <dgm:presLayoutVars>
          <dgm:bulletEnabled val="1"/>
        </dgm:presLayoutVars>
      </dgm:prSet>
      <dgm:spPr/>
    </dgm:pt>
    <dgm:pt modelId="{83FFD5F9-3C39-418D-9502-E0696EE789FE}" type="pres">
      <dgm:prSet presAssocID="{F0B1A548-6045-41E3-A279-FCA4463CF113}" presName="space" presStyleCnt="0"/>
      <dgm:spPr/>
    </dgm:pt>
    <dgm:pt modelId="{9CBB7C5D-BFEA-45F0-96AC-55C28970782D}" type="pres">
      <dgm:prSet presAssocID="{9D05BD1C-DF90-4EA0-8C0E-4FBEFEBB783B}" presName="composite" presStyleCnt="0"/>
      <dgm:spPr/>
    </dgm:pt>
    <dgm:pt modelId="{8C5A91C6-F9B9-4DCC-AB33-73A92281BBED}" type="pres">
      <dgm:prSet presAssocID="{9D05BD1C-DF90-4EA0-8C0E-4FBEFEBB783B}" presName="parTx" presStyleLbl="node1" presStyleIdx="1" presStyleCnt="4">
        <dgm:presLayoutVars>
          <dgm:chMax val="0"/>
          <dgm:chPref val="0"/>
          <dgm:bulletEnabled val="1"/>
        </dgm:presLayoutVars>
      </dgm:prSet>
      <dgm:spPr/>
    </dgm:pt>
    <dgm:pt modelId="{3D58CD7E-D687-4F82-B629-65BA2B18AED5}" type="pres">
      <dgm:prSet presAssocID="{9D05BD1C-DF90-4EA0-8C0E-4FBEFEBB783B}" presName="desTx" presStyleLbl="revTx" presStyleIdx="1" presStyleCnt="4">
        <dgm:presLayoutVars>
          <dgm:bulletEnabled val="1"/>
        </dgm:presLayoutVars>
      </dgm:prSet>
      <dgm:spPr/>
    </dgm:pt>
    <dgm:pt modelId="{8EB12623-0E13-4826-A5CF-411D3DD2FB08}" type="pres">
      <dgm:prSet presAssocID="{EF2F72BB-33CD-448A-9519-1328D3E23C64}" presName="space" presStyleCnt="0"/>
      <dgm:spPr/>
    </dgm:pt>
    <dgm:pt modelId="{74B228AF-CF7B-4E0F-AE1A-41C01EB3E6EA}" type="pres">
      <dgm:prSet presAssocID="{D38E46C1-DBD2-42B6-AB8E-8A8FBD730333}" presName="composite" presStyleCnt="0"/>
      <dgm:spPr/>
    </dgm:pt>
    <dgm:pt modelId="{189D36FA-295D-4B46-ACD2-F0D02685F3EE}" type="pres">
      <dgm:prSet presAssocID="{D38E46C1-DBD2-42B6-AB8E-8A8FBD730333}" presName="parTx" presStyleLbl="node1" presStyleIdx="2" presStyleCnt="4">
        <dgm:presLayoutVars>
          <dgm:chMax val="0"/>
          <dgm:chPref val="0"/>
          <dgm:bulletEnabled val="1"/>
        </dgm:presLayoutVars>
      </dgm:prSet>
      <dgm:spPr/>
    </dgm:pt>
    <dgm:pt modelId="{2997BE68-E570-4B2F-93B3-7E79D034B12C}" type="pres">
      <dgm:prSet presAssocID="{D38E46C1-DBD2-42B6-AB8E-8A8FBD730333}" presName="desTx" presStyleLbl="revTx" presStyleIdx="2" presStyleCnt="4">
        <dgm:presLayoutVars>
          <dgm:bulletEnabled val="1"/>
        </dgm:presLayoutVars>
      </dgm:prSet>
      <dgm:spPr/>
    </dgm:pt>
    <dgm:pt modelId="{B421F77A-8594-4391-8353-DC4AE0239A9A}" type="pres">
      <dgm:prSet presAssocID="{18E94F4B-18F5-451D-A0F7-9B1394939965}" presName="space" presStyleCnt="0"/>
      <dgm:spPr/>
    </dgm:pt>
    <dgm:pt modelId="{09D0705E-1E95-4FD3-9DF8-1E6889D46D88}" type="pres">
      <dgm:prSet presAssocID="{FFF7966F-A2EF-4191-A8E9-F2D69E638B58}" presName="composite" presStyleCnt="0"/>
      <dgm:spPr/>
    </dgm:pt>
    <dgm:pt modelId="{766BF934-C143-465E-B83D-3A5887ABF59E}" type="pres">
      <dgm:prSet presAssocID="{FFF7966F-A2EF-4191-A8E9-F2D69E638B58}" presName="parTx" presStyleLbl="node1" presStyleIdx="3" presStyleCnt="4">
        <dgm:presLayoutVars>
          <dgm:chMax val="0"/>
          <dgm:chPref val="0"/>
          <dgm:bulletEnabled val="1"/>
        </dgm:presLayoutVars>
      </dgm:prSet>
      <dgm:spPr/>
    </dgm:pt>
    <dgm:pt modelId="{06708DEB-E7EA-4869-9DD8-E4D504E80534}" type="pres">
      <dgm:prSet presAssocID="{FFF7966F-A2EF-4191-A8E9-F2D69E638B58}" presName="desTx" presStyleLbl="revTx" presStyleIdx="3" presStyleCnt="4">
        <dgm:presLayoutVars>
          <dgm:bulletEnabled val="1"/>
        </dgm:presLayoutVars>
      </dgm:prSet>
      <dgm:spPr/>
    </dgm:pt>
  </dgm:ptLst>
  <dgm:cxnLst>
    <dgm:cxn modelId="{8D07B804-C929-412D-BFE9-85AEF04B4BD1}" srcId="{C0E7B51B-5E82-4749-ABE7-3797990DDE50}" destId="{9D05BD1C-DF90-4EA0-8C0E-4FBEFEBB783B}" srcOrd="1" destOrd="0" parTransId="{829291A7-C745-45DB-955F-93819E457D89}" sibTransId="{EF2F72BB-33CD-448A-9519-1328D3E23C64}"/>
    <dgm:cxn modelId="{D6CF2D0A-2F2C-42D6-94A9-74CBA683EACB}" type="presOf" srcId="{FFF7966F-A2EF-4191-A8E9-F2D69E638B58}" destId="{766BF934-C143-465E-B83D-3A5887ABF59E}" srcOrd="0" destOrd="0" presId="urn:microsoft.com/office/officeart/2005/8/layout/chevron1"/>
    <dgm:cxn modelId="{F445C90F-2F59-476D-A1EA-9A6E922D6A12}" type="presOf" srcId="{19F62F00-CC9B-4442-B0EC-8F7E0EFBC80A}" destId="{06708DEB-E7EA-4869-9DD8-E4D504E80534}" srcOrd="0" destOrd="0" presId="urn:microsoft.com/office/officeart/2005/8/layout/chevron1"/>
    <dgm:cxn modelId="{FFE5D214-200C-4D4C-8FD7-855C25B74310}" type="presOf" srcId="{A5033055-BF06-4ADD-AC85-9CACB4A12E0A}" destId="{8CC8F381-76F7-4CD7-B61D-4774E8032CBA}" srcOrd="0" destOrd="0" presId="urn:microsoft.com/office/officeart/2005/8/layout/chevron1"/>
    <dgm:cxn modelId="{AAC07E15-5403-45D5-AD03-4DA57693B585}" type="presOf" srcId="{FDDD75D3-00B7-4991-938A-D70D720ED199}" destId="{3D58CD7E-D687-4F82-B629-65BA2B18AED5}" srcOrd="0" destOrd="0" presId="urn:microsoft.com/office/officeart/2005/8/layout/chevron1"/>
    <dgm:cxn modelId="{E1915639-87AD-4A73-BB7A-C0B9AE4BF707}" srcId="{C0E7B51B-5E82-4749-ABE7-3797990DDE50}" destId="{FFF7966F-A2EF-4191-A8E9-F2D69E638B58}" srcOrd="3" destOrd="0" parTransId="{60F4CB05-B6C8-46AA-96DD-F7D6FD3DF58B}" sibTransId="{F82E42D0-AB39-479E-9AE3-71223A631742}"/>
    <dgm:cxn modelId="{66570B60-50F9-4A99-9A39-140CA00E8DDC}" srcId="{C0E7B51B-5E82-4749-ABE7-3797990DDE50}" destId="{D38E46C1-DBD2-42B6-AB8E-8A8FBD730333}" srcOrd="2" destOrd="0" parTransId="{F67D0592-04F7-49C1-BDA2-6B940A6C8952}" sibTransId="{18E94F4B-18F5-451D-A0F7-9B1394939965}"/>
    <dgm:cxn modelId="{6AAA7E41-F136-468B-A358-B6D81BCEC046}" type="presOf" srcId="{820190B6-039A-470F-BC0C-FA61E8D17D94}" destId="{2997BE68-E570-4B2F-93B3-7E79D034B12C}" srcOrd="0" destOrd="0" presId="urn:microsoft.com/office/officeart/2005/8/layout/chevron1"/>
    <dgm:cxn modelId="{492C0565-0A71-40ED-BFA2-60A6B4CD4B20}" type="presOf" srcId="{D38E46C1-DBD2-42B6-AB8E-8A8FBD730333}" destId="{189D36FA-295D-4B46-ACD2-F0D02685F3EE}" srcOrd="0" destOrd="0" presId="urn:microsoft.com/office/officeart/2005/8/layout/chevron1"/>
    <dgm:cxn modelId="{48135A6B-65B2-4B8A-89FF-A670340798C9}" srcId="{C0E7B51B-5E82-4749-ABE7-3797990DDE50}" destId="{9374645C-8EC5-4053-B36D-CD6FC98946AA}" srcOrd="0" destOrd="0" parTransId="{221E2FF9-FA30-4FF1-93A4-D77CF5ADE943}" sibTransId="{F0B1A548-6045-41E3-A279-FCA4463CF113}"/>
    <dgm:cxn modelId="{E613126D-229A-40EE-AD97-0ADE6361D606}" srcId="{9D05BD1C-DF90-4EA0-8C0E-4FBEFEBB783B}" destId="{FDDD75D3-00B7-4991-938A-D70D720ED199}" srcOrd="0" destOrd="0" parTransId="{0664BBBE-8E9A-4DE3-A064-1AA0758CA1BE}" sibTransId="{C10EE7FD-B2B1-479A-A4B8-34E1B0059AE6}"/>
    <dgm:cxn modelId="{02DBAC50-B938-437E-B4AA-CD1F64689288}" type="presOf" srcId="{9374645C-8EC5-4053-B36D-CD6FC98946AA}" destId="{3FD15DF4-8228-4CD9-8F76-008F4C086811}" srcOrd="0" destOrd="0" presId="urn:microsoft.com/office/officeart/2005/8/layout/chevron1"/>
    <dgm:cxn modelId="{96DEAC8C-4774-48BF-A21C-775FB35ACA31}" type="presOf" srcId="{C0E7B51B-5E82-4749-ABE7-3797990DDE50}" destId="{3024EC3C-6F8E-4E00-B727-069B1A7D114E}" srcOrd="0" destOrd="0" presId="urn:microsoft.com/office/officeart/2005/8/layout/chevron1"/>
    <dgm:cxn modelId="{BA67818E-D1B4-4BE5-A248-A53AF09D3444}" srcId="{FFF7966F-A2EF-4191-A8E9-F2D69E638B58}" destId="{19F62F00-CC9B-4442-B0EC-8F7E0EFBC80A}" srcOrd="0" destOrd="0" parTransId="{0268C506-6EF4-4B08-AE6C-AFBE63E12DE8}" sibTransId="{2E072247-10B4-458D-8F1A-95988A9D8341}"/>
    <dgm:cxn modelId="{70522897-4478-4416-A90C-CFA52FD5842C}" srcId="{D38E46C1-DBD2-42B6-AB8E-8A8FBD730333}" destId="{820190B6-039A-470F-BC0C-FA61E8D17D94}" srcOrd="0" destOrd="0" parTransId="{229CC176-FB8F-4B10-A02E-2599111549C1}" sibTransId="{8A49937B-621A-4244-9667-2E362E9D62CA}"/>
    <dgm:cxn modelId="{4C09B3C2-0C88-46C5-821E-DBF2D395376D}" type="presOf" srcId="{9D05BD1C-DF90-4EA0-8C0E-4FBEFEBB783B}" destId="{8C5A91C6-F9B9-4DCC-AB33-73A92281BBED}" srcOrd="0" destOrd="0" presId="urn:microsoft.com/office/officeart/2005/8/layout/chevron1"/>
    <dgm:cxn modelId="{D2B000FC-006A-442F-8DF3-B72D15F9AB23}" srcId="{9374645C-8EC5-4053-B36D-CD6FC98946AA}" destId="{A5033055-BF06-4ADD-AC85-9CACB4A12E0A}" srcOrd="0" destOrd="0" parTransId="{909BC5D5-C708-4FFC-9FC0-4F0F704A4200}" sibTransId="{B76CFA6D-DF3D-4E6E-BBD8-45A43075D0E5}"/>
    <dgm:cxn modelId="{7B1D2A0A-D693-4428-82E3-3C5D9F1A28A5}" type="presParOf" srcId="{3024EC3C-6F8E-4E00-B727-069B1A7D114E}" destId="{5E9CCCA8-BF3F-4A9A-BB69-9761871118E8}" srcOrd="0" destOrd="0" presId="urn:microsoft.com/office/officeart/2005/8/layout/chevron1"/>
    <dgm:cxn modelId="{70DB58AF-97A9-43E5-AC6C-B3761CF711B1}" type="presParOf" srcId="{5E9CCCA8-BF3F-4A9A-BB69-9761871118E8}" destId="{3FD15DF4-8228-4CD9-8F76-008F4C086811}" srcOrd="0" destOrd="0" presId="urn:microsoft.com/office/officeart/2005/8/layout/chevron1"/>
    <dgm:cxn modelId="{276D2152-7E24-442D-8B1A-AD94D936A8B6}" type="presParOf" srcId="{5E9CCCA8-BF3F-4A9A-BB69-9761871118E8}" destId="{8CC8F381-76F7-4CD7-B61D-4774E8032CBA}" srcOrd="1" destOrd="0" presId="urn:microsoft.com/office/officeart/2005/8/layout/chevron1"/>
    <dgm:cxn modelId="{6FF74379-FA2E-4DF6-B89F-1021487233A7}" type="presParOf" srcId="{3024EC3C-6F8E-4E00-B727-069B1A7D114E}" destId="{83FFD5F9-3C39-418D-9502-E0696EE789FE}" srcOrd="1" destOrd="0" presId="urn:microsoft.com/office/officeart/2005/8/layout/chevron1"/>
    <dgm:cxn modelId="{9B0F390A-DD77-462F-8BA3-B72FB47FF583}" type="presParOf" srcId="{3024EC3C-6F8E-4E00-B727-069B1A7D114E}" destId="{9CBB7C5D-BFEA-45F0-96AC-55C28970782D}" srcOrd="2" destOrd="0" presId="urn:microsoft.com/office/officeart/2005/8/layout/chevron1"/>
    <dgm:cxn modelId="{489BBF99-A1FD-47CD-B59F-2FFB49CD7DAA}" type="presParOf" srcId="{9CBB7C5D-BFEA-45F0-96AC-55C28970782D}" destId="{8C5A91C6-F9B9-4DCC-AB33-73A92281BBED}" srcOrd="0" destOrd="0" presId="urn:microsoft.com/office/officeart/2005/8/layout/chevron1"/>
    <dgm:cxn modelId="{FCA0245F-1335-43C8-9E0D-E66A58D566B0}" type="presParOf" srcId="{9CBB7C5D-BFEA-45F0-96AC-55C28970782D}" destId="{3D58CD7E-D687-4F82-B629-65BA2B18AED5}" srcOrd="1" destOrd="0" presId="urn:microsoft.com/office/officeart/2005/8/layout/chevron1"/>
    <dgm:cxn modelId="{70516C09-20B5-411B-BC48-2D2A7A6A40D9}" type="presParOf" srcId="{3024EC3C-6F8E-4E00-B727-069B1A7D114E}" destId="{8EB12623-0E13-4826-A5CF-411D3DD2FB08}" srcOrd="3" destOrd="0" presId="urn:microsoft.com/office/officeart/2005/8/layout/chevron1"/>
    <dgm:cxn modelId="{85C28CE1-A99F-4797-A8D0-A4A9F7D545B3}" type="presParOf" srcId="{3024EC3C-6F8E-4E00-B727-069B1A7D114E}" destId="{74B228AF-CF7B-4E0F-AE1A-41C01EB3E6EA}" srcOrd="4" destOrd="0" presId="urn:microsoft.com/office/officeart/2005/8/layout/chevron1"/>
    <dgm:cxn modelId="{9419226B-71AA-4E6C-AAB6-698D1BCF7B39}" type="presParOf" srcId="{74B228AF-CF7B-4E0F-AE1A-41C01EB3E6EA}" destId="{189D36FA-295D-4B46-ACD2-F0D02685F3EE}" srcOrd="0" destOrd="0" presId="urn:microsoft.com/office/officeart/2005/8/layout/chevron1"/>
    <dgm:cxn modelId="{E262E04F-A6A2-44B9-85EF-1642934BB789}" type="presParOf" srcId="{74B228AF-CF7B-4E0F-AE1A-41C01EB3E6EA}" destId="{2997BE68-E570-4B2F-93B3-7E79D034B12C}" srcOrd="1" destOrd="0" presId="urn:microsoft.com/office/officeart/2005/8/layout/chevron1"/>
    <dgm:cxn modelId="{13CA8697-050C-45F7-9C81-B42EAE215D5D}" type="presParOf" srcId="{3024EC3C-6F8E-4E00-B727-069B1A7D114E}" destId="{B421F77A-8594-4391-8353-DC4AE0239A9A}" srcOrd="5" destOrd="0" presId="urn:microsoft.com/office/officeart/2005/8/layout/chevron1"/>
    <dgm:cxn modelId="{20D6C90D-3106-47DB-9FD0-AF3BAB72A54F}" type="presParOf" srcId="{3024EC3C-6F8E-4E00-B727-069B1A7D114E}" destId="{09D0705E-1E95-4FD3-9DF8-1E6889D46D88}" srcOrd="6" destOrd="0" presId="urn:microsoft.com/office/officeart/2005/8/layout/chevron1"/>
    <dgm:cxn modelId="{A6B5C7AA-2947-4A97-B7E2-682039D6A461}" type="presParOf" srcId="{09D0705E-1E95-4FD3-9DF8-1E6889D46D88}" destId="{766BF934-C143-465E-B83D-3A5887ABF59E}" srcOrd="0" destOrd="0" presId="urn:microsoft.com/office/officeart/2005/8/layout/chevron1"/>
    <dgm:cxn modelId="{DBF5419E-6C47-4B59-B5E6-A16434822D66}" type="presParOf" srcId="{09D0705E-1E95-4FD3-9DF8-1E6889D46D88}" destId="{06708DEB-E7EA-4869-9DD8-E4D504E8053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15DF4-8228-4CD9-8F76-008F4C086811}">
      <dsp:nvSpPr>
        <dsp:cNvPr id="0" name=""/>
        <dsp:cNvSpPr/>
      </dsp:nvSpPr>
      <dsp:spPr>
        <a:xfrm>
          <a:off x="635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Linear</a:t>
          </a:r>
        </a:p>
      </dsp:txBody>
      <dsp:txXfrm>
        <a:off x="640465" y="2258252"/>
        <a:ext cx="1902321" cy="1268214"/>
      </dsp:txXfrm>
    </dsp:sp>
    <dsp:sp modelId="{8CC8F381-76F7-4CD7-B61D-4774E8032CBA}">
      <dsp:nvSpPr>
        <dsp:cNvPr id="0" name=""/>
        <dsp:cNvSpPr/>
      </dsp:nvSpPr>
      <dsp:spPr>
        <a:xfrm>
          <a:off x="635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rPr>
            <a:t>Simplicity</a:t>
          </a:r>
          <a:r>
            <a:rPr lang="en-US" sz="2800" kern="1200" dirty="0"/>
            <a:t> </a:t>
          </a:r>
        </a:p>
      </dsp:txBody>
      <dsp:txXfrm>
        <a:off x="6358" y="3684993"/>
        <a:ext cx="2536428" cy="784125"/>
      </dsp:txXfrm>
    </dsp:sp>
    <dsp:sp modelId="{8C5A91C6-F9B9-4DCC-AB33-73A92281BBED}">
      <dsp:nvSpPr>
        <dsp:cNvPr id="0" name=""/>
        <dsp:cNvSpPr/>
      </dsp:nvSpPr>
      <dsp:spPr>
        <a:xfrm>
          <a:off x="296089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Iterative</a:t>
          </a:r>
        </a:p>
      </dsp:txBody>
      <dsp:txXfrm>
        <a:off x="3595000" y="2258252"/>
        <a:ext cx="1902321" cy="1268214"/>
      </dsp:txXfrm>
    </dsp:sp>
    <dsp:sp modelId="{3D58CD7E-D687-4F82-B629-65BA2B18AED5}">
      <dsp:nvSpPr>
        <dsp:cNvPr id="0" name=""/>
        <dsp:cNvSpPr/>
      </dsp:nvSpPr>
      <dsp:spPr>
        <a:xfrm>
          <a:off x="296089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Adaptability</a:t>
          </a:r>
          <a:endParaRPr lang="en-US" sz="2800" kern="1200" dirty="0">
            <a:solidFill>
              <a:schemeClr val="bg1"/>
            </a:solidFill>
          </a:endParaRPr>
        </a:p>
      </dsp:txBody>
      <dsp:txXfrm>
        <a:off x="2960893" y="3684993"/>
        <a:ext cx="2536428" cy="784125"/>
      </dsp:txXfrm>
    </dsp:sp>
    <dsp:sp modelId="{189D36FA-295D-4B46-ACD2-F0D02685F3EE}">
      <dsp:nvSpPr>
        <dsp:cNvPr id="0" name=""/>
        <dsp:cNvSpPr/>
      </dsp:nvSpPr>
      <dsp:spPr>
        <a:xfrm>
          <a:off x="591542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Evolutionary</a:t>
          </a:r>
        </a:p>
      </dsp:txBody>
      <dsp:txXfrm>
        <a:off x="6549535" y="2258252"/>
        <a:ext cx="1902321" cy="1268214"/>
      </dsp:txXfrm>
    </dsp:sp>
    <dsp:sp modelId="{2997BE68-E570-4B2F-93B3-7E79D034B12C}">
      <dsp:nvSpPr>
        <dsp:cNvPr id="0" name=""/>
        <dsp:cNvSpPr/>
      </dsp:nvSpPr>
      <dsp:spPr>
        <a:xfrm>
          <a:off x="591542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sp:txBody>
      <dsp:txXfrm>
        <a:off x="5915428" y="3684993"/>
        <a:ext cx="2536428" cy="784125"/>
      </dsp:txXfrm>
    </dsp:sp>
    <dsp:sp modelId="{766BF934-C143-465E-B83D-3A5887ABF59E}">
      <dsp:nvSpPr>
        <dsp:cNvPr id="0" name=""/>
        <dsp:cNvSpPr/>
      </dsp:nvSpPr>
      <dsp:spPr>
        <a:xfrm>
          <a:off x="886996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Parallel</a:t>
          </a:r>
        </a:p>
      </dsp:txBody>
      <dsp:txXfrm>
        <a:off x="9504070" y="2258252"/>
        <a:ext cx="1902321" cy="1268214"/>
      </dsp:txXfrm>
    </dsp:sp>
    <dsp:sp modelId="{06708DEB-E7EA-4869-9DD8-E4D504E80534}">
      <dsp:nvSpPr>
        <dsp:cNvPr id="0" name=""/>
        <dsp:cNvSpPr/>
      </dsp:nvSpPr>
      <dsp:spPr>
        <a:xfrm>
          <a:off x="886996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Efficiency</a:t>
          </a:r>
          <a:r>
            <a:rPr lang="en-US" sz="2800" b="0" i="0" kern="1200" dirty="0"/>
            <a:t> </a:t>
          </a:r>
          <a:endParaRPr lang="en-US" sz="2800" kern="1200" dirty="0"/>
        </a:p>
      </dsp:txBody>
      <dsp:txXfrm>
        <a:off x="8869963" y="3684993"/>
        <a:ext cx="2536428" cy="784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15DF4-8228-4CD9-8F76-008F4C086811}">
      <dsp:nvSpPr>
        <dsp:cNvPr id="0" name=""/>
        <dsp:cNvSpPr/>
      </dsp:nvSpPr>
      <dsp:spPr>
        <a:xfrm>
          <a:off x="635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Linear</a:t>
          </a:r>
        </a:p>
      </dsp:txBody>
      <dsp:txXfrm>
        <a:off x="640465" y="2258252"/>
        <a:ext cx="1902321" cy="1268214"/>
      </dsp:txXfrm>
    </dsp:sp>
    <dsp:sp modelId="{8CC8F381-76F7-4CD7-B61D-4774E8032CBA}">
      <dsp:nvSpPr>
        <dsp:cNvPr id="0" name=""/>
        <dsp:cNvSpPr/>
      </dsp:nvSpPr>
      <dsp:spPr>
        <a:xfrm>
          <a:off x="635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rPr>
            <a:t>Simplicity</a:t>
          </a:r>
          <a:r>
            <a:rPr lang="en-US" sz="2800" kern="1200" dirty="0"/>
            <a:t> </a:t>
          </a:r>
        </a:p>
      </dsp:txBody>
      <dsp:txXfrm>
        <a:off x="6358" y="3684993"/>
        <a:ext cx="2536428" cy="784125"/>
      </dsp:txXfrm>
    </dsp:sp>
    <dsp:sp modelId="{8C5A91C6-F9B9-4DCC-AB33-73A92281BBED}">
      <dsp:nvSpPr>
        <dsp:cNvPr id="0" name=""/>
        <dsp:cNvSpPr/>
      </dsp:nvSpPr>
      <dsp:spPr>
        <a:xfrm>
          <a:off x="296089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Iterative</a:t>
          </a:r>
        </a:p>
      </dsp:txBody>
      <dsp:txXfrm>
        <a:off x="3595000" y="2258252"/>
        <a:ext cx="1902321" cy="1268214"/>
      </dsp:txXfrm>
    </dsp:sp>
    <dsp:sp modelId="{3D58CD7E-D687-4F82-B629-65BA2B18AED5}">
      <dsp:nvSpPr>
        <dsp:cNvPr id="0" name=""/>
        <dsp:cNvSpPr/>
      </dsp:nvSpPr>
      <dsp:spPr>
        <a:xfrm>
          <a:off x="296089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Adaptability</a:t>
          </a:r>
          <a:endParaRPr lang="en-US" sz="2800" kern="1200" dirty="0">
            <a:solidFill>
              <a:schemeClr val="bg1"/>
            </a:solidFill>
          </a:endParaRPr>
        </a:p>
      </dsp:txBody>
      <dsp:txXfrm>
        <a:off x="2960893" y="3684993"/>
        <a:ext cx="2536428" cy="784125"/>
      </dsp:txXfrm>
    </dsp:sp>
    <dsp:sp modelId="{189D36FA-295D-4B46-ACD2-F0D02685F3EE}">
      <dsp:nvSpPr>
        <dsp:cNvPr id="0" name=""/>
        <dsp:cNvSpPr/>
      </dsp:nvSpPr>
      <dsp:spPr>
        <a:xfrm>
          <a:off x="591542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Evolutionary</a:t>
          </a:r>
        </a:p>
      </dsp:txBody>
      <dsp:txXfrm>
        <a:off x="6549535" y="2258252"/>
        <a:ext cx="1902321" cy="1268214"/>
      </dsp:txXfrm>
    </dsp:sp>
    <dsp:sp modelId="{2997BE68-E570-4B2F-93B3-7E79D034B12C}">
      <dsp:nvSpPr>
        <dsp:cNvPr id="0" name=""/>
        <dsp:cNvSpPr/>
      </dsp:nvSpPr>
      <dsp:spPr>
        <a:xfrm>
          <a:off x="591542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sp:txBody>
      <dsp:txXfrm>
        <a:off x="5915428" y="3684993"/>
        <a:ext cx="2536428" cy="784125"/>
      </dsp:txXfrm>
    </dsp:sp>
    <dsp:sp modelId="{766BF934-C143-465E-B83D-3A5887ABF59E}">
      <dsp:nvSpPr>
        <dsp:cNvPr id="0" name=""/>
        <dsp:cNvSpPr/>
      </dsp:nvSpPr>
      <dsp:spPr>
        <a:xfrm>
          <a:off x="886996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Parallel</a:t>
          </a:r>
        </a:p>
      </dsp:txBody>
      <dsp:txXfrm>
        <a:off x="9504070" y="2258252"/>
        <a:ext cx="1902321" cy="1268214"/>
      </dsp:txXfrm>
    </dsp:sp>
    <dsp:sp modelId="{06708DEB-E7EA-4869-9DD8-E4D504E80534}">
      <dsp:nvSpPr>
        <dsp:cNvPr id="0" name=""/>
        <dsp:cNvSpPr/>
      </dsp:nvSpPr>
      <dsp:spPr>
        <a:xfrm>
          <a:off x="886996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Efficiency</a:t>
          </a:r>
          <a:r>
            <a:rPr lang="en-US" sz="2800" b="0" i="0" kern="1200" dirty="0"/>
            <a:t> </a:t>
          </a:r>
          <a:endParaRPr lang="en-US" sz="2800" kern="1200" dirty="0"/>
        </a:p>
      </dsp:txBody>
      <dsp:txXfrm>
        <a:off x="8869963" y="3684993"/>
        <a:ext cx="2536428" cy="784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15DF4-8228-4CD9-8F76-008F4C086811}">
      <dsp:nvSpPr>
        <dsp:cNvPr id="0" name=""/>
        <dsp:cNvSpPr/>
      </dsp:nvSpPr>
      <dsp:spPr>
        <a:xfrm>
          <a:off x="635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Linear</a:t>
          </a:r>
        </a:p>
      </dsp:txBody>
      <dsp:txXfrm>
        <a:off x="640465" y="2258252"/>
        <a:ext cx="1902321" cy="1268214"/>
      </dsp:txXfrm>
    </dsp:sp>
    <dsp:sp modelId="{8CC8F381-76F7-4CD7-B61D-4774E8032CBA}">
      <dsp:nvSpPr>
        <dsp:cNvPr id="0" name=""/>
        <dsp:cNvSpPr/>
      </dsp:nvSpPr>
      <dsp:spPr>
        <a:xfrm>
          <a:off x="635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rPr>
            <a:t>Simplicity</a:t>
          </a:r>
          <a:r>
            <a:rPr lang="en-US" sz="2800" kern="1200" dirty="0"/>
            <a:t> </a:t>
          </a:r>
        </a:p>
      </dsp:txBody>
      <dsp:txXfrm>
        <a:off x="6358" y="3684993"/>
        <a:ext cx="2536428" cy="784125"/>
      </dsp:txXfrm>
    </dsp:sp>
    <dsp:sp modelId="{8C5A91C6-F9B9-4DCC-AB33-73A92281BBED}">
      <dsp:nvSpPr>
        <dsp:cNvPr id="0" name=""/>
        <dsp:cNvSpPr/>
      </dsp:nvSpPr>
      <dsp:spPr>
        <a:xfrm>
          <a:off x="296089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Iterative</a:t>
          </a:r>
        </a:p>
      </dsp:txBody>
      <dsp:txXfrm>
        <a:off x="3595000" y="2258252"/>
        <a:ext cx="1902321" cy="1268214"/>
      </dsp:txXfrm>
    </dsp:sp>
    <dsp:sp modelId="{3D58CD7E-D687-4F82-B629-65BA2B18AED5}">
      <dsp:nvSpPr>
        <dsp:cNvPr id="0" name=""/>
        <dsp:cNvSpPr/>
      </dsp:nvSpPr>
      <dsp:spPr>
        <a:xfrm>
          <a:off x="296089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Adaptability</a:t>
          </a:r>
          <a:endParaRPr lang="en-US" sz="2800" kern="1200" dirty="0">
            <a:solidFill>
              <a:schemeClr val="bg1"/>
            </a:solidFill>
          </a:endParaRPr>
        </a:p>
      </dsp:txBody>
      <dsp:txXfrm>
        <a:off x="2960893" y="3684993"/>
        <a:ext cx="2536428" cy="784125"/>
      </dsp:txXfrm>
    </dsp:sp>
    <dsp:sp modelId="{189D36FA-295D-4B46-ACD2-F0D02685F3EE}">
      <dsp:nvSpPr>
        <dsp:cNvPr id="0" name=""/>
        <dsp:cNvSpPr/>
      </dsp:nvSpPr>
      <dsp:spPr>
        <a:xfrm>
          <a:off x="591542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Evolutionary</a:t>
          </a:r>
        </a:p>
      </dsp:txBody>
      <dsp:txXfrm>
        <a:off x="6549535" y="2258252"/>
        <a:ext cx="1902321" cy="1268214"/>
      </dsp:txXfrm>
    </dsp:sp>
    <dsp:sp modelId="{2997BE68-E570-4B2F-93B3-7E79D034B12C}">
      <dsp:nvSpPr>
        <dsp:cNvPr id="0" name=""/>
        <dsp:cNvSpPr/>
      </dsp:nvSpPr>
      <dsp:spPr>
        <a:xfrm>
          <a:off x="591542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sp:txBody>
      <dsp:txXfrm>
        <a:off x="5915428" y="3684993"/>
        <a:ext cx="2536428" cy="784125"/>
      </dsp:txXfrm>
    </dsp:sp>
    <dsp:sp modelId="{766BF934-C143-465E-B83D-3A5887ABF59E}">
      <dsp:nvSpPr>
        <dsp:cNvPr id="0" name=""/>
        <dsp:cNvSpPr/>
      </dsp:nvSpPr>
      <dsp:spPr>
        <a:xfrm>
          <a:off x="886996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Parallel</a:t>
          </a:r>
        </a:p>
      </dsp:txBody>
      <dsp:txXfrm>
        <a:off x="9504070" y="2258252"/>
        <a:ext cx="1902321" cy="1268214"/>
      </dsp:txXfrm>
    </dsp:sp>
    <dsp:sp modelId="{06708DEB-E7EA-4869-9DD8-E4D504E80534}">
      <dsp:nvSpPr>
        <dsp:cNvPr id="0" name=""/>
        <dsp:cNvSpPr/>
      </dsp:nvSpPr>
      <dsp:spPr>
        <a:xfrm>
          <a:off x="886996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Efficiency</a:t>
          </a:r>
          <a:r>
            <a:rPr lang="en-US" sz="2800" b="0" i="0" kern="1200" dirty="0"/>
            <a:t> </a:t>
          </a:r>
          <a:endParaRPr lang="en-US" sz="2800" kern="1200" dirty="0"/>
        </a:p>
      </dsp:txBody>
      <dsp:txXfrm>
        <a:off x="8869963" y="3684993"/>
        <a:ext cx="2536428" cy="784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15DF4-8228-4CD9-8F76-008F4C086811}">
      <dsp:nvSpPr>
        <dsp:cNvPr id="0" name=""/>
        <dsp:cNvSpPr/>
      </dsp:nvSpPr>
      <dsp:spPr>
        <a:xfrm>
          <a:off x="635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Linear</a:t>
          </a:r>
        </a:p>
      </dsp:txBody>
      <dsp:txXfrm>
        <a:off x="640465" y="2258252"/>
        <a:ext cx="1902321" cy="1268214"/>
      </dsp:txXfrm>
    </dsp:sp>
    <dsp:sp modelId="{8CC8F381-76F7-4CD7-B61D-4774E8032CBA}">
      <dsp:nvSpPr>
        <dsp:cNvPr id="0" name=""/>
        <dsp:cNvSpPr/>
      </dsp:nvSpPr>
      <dsp:spPr>
        <a:xfrm>
          <a:off x="635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rPr>
            <a:t>Simplicity</a:t>
          </a:r>
          <a:r>
            <a:rPr lang="en-US" sz="2800" kern="1200" dirty="0"/>
            <a:t> </a:t>
          </a:r>
        </a:p>
      </dsp:txBody>
      <dsp:txXfrm>
        <a:off x="6358" y="3684993"/>
        <a:ext cx="2536428" cy="784125"/>
      </dsp:txXfrm>
    </dsp:sp>
    <dsp:sp modelId="{8C5A91C6-F9B9-4DCC-AB33-73A92281BBED}">
      <dsp:nvSpPr>
        <dsp:cNvPr id="0" name=""/>
        <dsp:cNvSpPr/>
      </dsp:nvSpPr>
      <dsp:spPr>
        <a:xfrm>
          <a:off x="296089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Iterative</a:t>
          </a:r>
        </a:p>
      </dsp:txBody>
      <dsp:txXfrm>
        <a:off x="3595000" y="2258252"/>
        <a:ext cx="1902321" cy="1268214"/>
      </dsp:txXfrm>
    </dsp:sp>
    <dsp:sp modelId="{3D58CD7E-D687-4F82-B629-65BA2B18AED5}">
      <dsp:nvSpPr>
        <dsp:cNvPr id="0" name=""/>
        <dsp:cNvSpPr/>
      </dsp:nvSpPr>
      <dsp:spPr>
        <a:xfrm>
          <a:off x="296089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Adaptability</a:t>
          </a:r>
          <a:endParaRPr lang="en-US" sz="2800" kern="1200" dirty="0">
            <a:solidFill>
              <a:schemeClr val="bg1"/>
            </a:solidFill>
          </a:endParaRPr>
        </a:p>
      </dsp:txBody>
      <dsp:txXfrm>
        <a:off x="2960893" y="3684993"/>
        <a:ext cx="2536428" cy="784125"/>
      </dsp:txXfrm>
    </dsp:sp>
    <dsp:sp modelId="{189D36FA-295D-4B46-ACD2-F0D02685F3EE}">
      <dsp:nvSpPr>
        <dsp:cNvPr id="0" name=""/>
        <dsp:cNvSpPr/>
      </dsp:nvSpPr>
      <dsp:spPr>
        <a:xfrm>
          <a:off x="591542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Evolutionary</a:t>
          </a:r>
        </a:p>
      </dsp:txBody>
      <dsp:txXfrm>
        <a:off x="6549535" y="2258252"/>
        <a:ext cx="1902321" cy="1268214"/>
      </dsp:txXfrm>
    </dsp:sp>
    <dsp:sp modelId="{2997BE68-E570-4B2F-93B3-7E79D034B12C}">
      <dsp:nvSpPr>
        <dsp:cNvPr id="0" name=""/>
        <dsp:cNvSpPr/>
      </dsp:nvSpPr>
      <dsp:spPr>
        <a:xfrm>
          <a:off x="591542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sp:txBody>
      <dsp:txXfrm>
        <a:off x="5915428" y="3684993"/>
        <a:ext cx="2536428" cy="784125"/>
      </dsp:txXfrm>
    </dsp:sp>
    <dsp:sp modelId="{766BF934-C143-465E-B83D-3A5887ABF59E}">
      <dsp:nvSpPr>
        <dsp:cNvPr id="0" name=""/>
        <dsp:cNvSpPr/>
      </dsp:nvSpPr>
      <dsp:spPr>
        <a:xfrm>
          <a:off x="886996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Parallel</a:t>
          </a:r>
        </a:p>
      </dsp:txBody>
      <dsp:txXfrm>
        <a:off x="9504070" y="2258252"/>
        <a:ext cx="1902321" cy="1268214"/>
      </dsp:txXfrm>
    </dsp:sp>
    <dsp:sp modelId="{06708DEB-E7EA-4869-9DD8-E4D504E80534}">
      <dsp:nvSpPr>
        <dsp:cNvPr id="0" name=""/>
        <dsp:cNvSpPr/>
      </dsp:nvSpPr>
      <dsp:spPr>
        <a:xfrm>
          <a:off x="886996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Efficiency</a:t>
          </a:r>
          <a:r>
            <a:rPr lang="en-US" sz="2800" b="0" i="0" kern="1200" dirty="0"/>
            <a:t> </a:t>
          </a:r>
          <a:endParaRPr lang="en-US" sz="2800" kern="1200" dirty="0"/>
        </a:p>
      </dsp:txBody>
      <dsp:txXfrm>
        <a:off x="8869963" y="3684993"/>
        <a:ext cx="2536428" cy="784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15DF4-8228-4CD9-8F76-008F4C086811}">
      <dsp:nvSpPr>
        <dsp:cNvPr id="0" name=""/>
        <dsp:cNvSpPr/>
      </dsp:nvSpPr>
      <dsp:spPr>
        <a:xfrm>
          <a:off x="635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Linear</a:t>
          </a:r>
        </a:p>
      </dsp:txBody>
      <dsp:txXfrm>
        <a:off x="640465" y="2258252"/>
        <a:ext cx="1902321" cy="1268214"/>
      </dsp:txXfrm>
    </dsp:sp>
    <dsp:sp modelId="{8CC8F381-76F7-4CD7-B61D-4774E8032CBA}">
      <dsp:nvSpPr>
        <dsp:cNvPr id="0" name=""/>
        <dsp:cNvSpPr/>
      </dsp:nvSpPr>
      <dsp:spPr>
        <a:xfrm>
          <a:off x="635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solidFill>
            </a:rPr>
            <a:t>Simplicity</a:t>
          </a:r>
          <a:r>
            <a:rPr lang="en-US" sz="2800" kern="1200" dirty="0"/>
            <a:t> </a:t>
          </a:r>
        </a:p>
      </dsp:txBody>
      <dsp:txXfrm>
        <a:off x="6358" y="3684993"/>
        <a:ext cx="2536428" cy="784125"/>
      </dsp:txXfrm>
    </dsp:sp>
    <dsp:sp modelId="{8C5A91C6-F9B9-4DCC-AB33-73A92281BBED}">
      <dsp:nvSpPr>
        <dsp:cNvPr id="0" name=""/>
        <dsp:cNvSpPr/>
      </dsp:nvSpPr>
      <dsp:spPr>
        <a:xfrm>
          <a:off x="296089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Iterative</a:t>
          </a:r>
        </a:p>
      </dsp:txBody>
      <dsp:txXfrm>
        <a:off x="3595000" y="2258252"/>
        <a:ext cx="1902321" cy="1268214"/>
      </dsp:txXfrm>
    </dsp:sp>
    <dsp:sp modelId="{3D58CD7E-D687-4F82-B629-65BA2B18AED5}">
      <dsp:nvSpPr>
        <dsp:cNvPr id="0" name=""/>
        <dsp:cNvSpPr/>
      </dsp:nvSpPr>
      <dsp:spPr>
        <a:xfrm>
          <a:off x="296089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Adaptability</a:t>
          </a:r>
          <a:endParaRPr lang="en-US" sz="2800" kern="1200" dirty="0">
            <a:solidFill>
              <a:schemeClr val="bg1"/>
            </a:solidFill>
          </a:endParaRPr>
        </a:p>
      </dsp:txBody>
      <dsp:txXfrm>
        <a:off x="2960893" y="3684993"/>
        <a:ext cx="2536428" cy="784125"/>
      </dsp:txXfrm>
    </dsp:sp>
    <dsp:sp modelId="{189D36FA-295D-4B46-ACD2-F0D02685F3EE}">
      <dsp:nvSpPr>
        <dsp:cNvPr id="0" name=""/>
        <dsp:cNvSpPr/>
      </dsp:nvSpPr>
      <dsp:spPr>
        <a:xfrm>
          <a:off x="5915428"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Evolutionary</a:t>
          </a:r>
        </a:p>
      </dsp:txBody>
      <dsp:txXfrm>
        <a:off x="6549535" y="2258252"/>
        <a:ext cx="1902321" cy="1268214"/>
      </dsp:txXfrm>
    </dsp:sp>
    <dsp:sp modelId="{2997BE68-E570-4B2F-93B3-7E79D034B12C}">
      <dsp:nvSpPr>
        <dsp:cNvPr id="0" name=""/>
        <dsp:cNvSpPr/>
      </dsp:nvSpPr>
      <dsp:spPr>
        <a:xfrm>
          <a:off x="5915428"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latin typeface="Avenir Next LT Pro"/>
              <a:ea typeface="+mn-ea"/>
              <a:cs typeface="+mn-cs"/>
            </a:rPr>
            <a:t>Continuous</a:t>
          </a:r>
          <a:r>
            <a:rPr lang="en-US" sz="2800" b="0" i="0" kern="1200" dirty="0">
              <a:solidFill>
                <a:prstClr val="white">
                  <a:hueOff val="0"/>
                  <a:satOff val="0"/>
                  <a:lumOff val="0"/>
                  <a:alphaOff val="0"/>
                </a:prstClr>
              </a:solidFill>
              <a:latin typeface="Avenir Next LT Pro"/>
              <a:ea typeface="+mn-ea"/>
              <a:cs typeface="+mn-cs"/>
            </a:rPr>
            <a:t> </a:t>
          </a:r>
          <a:r>
            <a:rPr lang="en-US" sz="2800" b="0" i="0" kern="1200" dirty="0">
              <a:solidFill>
                <a:schemeClr val="bg1"/>
              </a:solidFill>
              <a:latin typeface="Avenir Next LT Pro"/>
              <a:ea typeface="+mn-ea"/>
              <a:cs typeface="+mn-cs"/>
            </a:rPr>
            <a:t>improvement</a:t>
          </a:r>
        </a:p>
      </dsp:txBody>
      <dsp:txXfrm>
        <a:off x="5915428" y="3684993"/>
        <a:ext cx="2536428" cy="784125"/>
      </dsp:txXfrm>
    </dsp:sp>
    <dsp:sp modelId="{766BF934-C143-465E-B83D-3A5887ABF59E}">
      <dsp:nvSpPr>
        <dsp:cNvPr id="0" name=""/>
        <dsp:cNvSpPr/>
      </dsp:nvSpPr>
      <dsp:spPr>
        <a:xfrm>
          <a:off x="8869963" y="2258252"/>
          <a:ext cx="3170535" cy="126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dirty="0"/>
            <a:t>Parallel</a:t>
          </a:r>
        </a:p>
      </dsp:txBody>
      <dsp:txXfrm>
        <a:off x="9504070" y="2258252"/>
        <a:ext cx="1902321" cy="1268214"/>
      </dsp:txXfrm>
    </dsp:sp>
    <dsp:sp modelId="{06708DEB-E7EA-4869-9DD8-E4D504E80534}">
      <dsp:nvSpPr>
        <dsp:cNvPr id="0" name=""/>
        <dsp:cNvSpPr/>
      </dsp:nvSpPr>
      <dsp:spPr>
        <a:xfrm>
          <a:off x="8869963" y="3684993"/>
          <a:ext cx="2536428" cy="78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solidFill>
                <a:schemeClr val="bg1"/>
              </a:solidFill>
            </a:rPr>
            <a:t>Efficiency</a:t>
          </a:r>
          <a:r>
            <a:rPr lang="en-US" sz="2800" b="0" i="0" kern="1200" dirty="0"/>
            <a:t> </a:t>
          </a:r>
          <a:endParaRPr lang="en-US" sz="2800" kern="1200" dirty="0"/>
        </a:p>
      </dsp:txBody>
      <dsp:txXfrm>
        <a:off x="8869963" y="3684993"/>
        <a:ext cx="2536428" cy="7841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A0354-4366-4DB3-B987-BB2A7A556564}" type="datetimeFigureOut">
              <a:rPr lang="en-US" smtClean="0"/>
              <a:t>26-Sep-23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BA655-71D8-4DB9-9E7C-29FD3FD16BDB}" type="slidenum">
              <a:rPr lang="en-US" smtClean="0"/>
              <a:t>‹#›</a:t>
            </a:fld>
            <a:endParaRPr lang="en-US"/>
          </a:p>
        </p:txBody>
      </p:sp>
    </p:spTree>
    <p:extLst>
      <p:ext uri="{BB962C8B-B14F-4D97-AF65-F5344CB8AC3E}">
        <p14:creationId xmlns:p14="http://schemas.microsoft.com/office/powerpoint/2010/main" val="366830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In the field of software engineering, risk management is a methodology or a mechanism, carried out throughout the development process to identify, manage and control risks evolved before and during the development process. Basically, three types of activities are covered under the risk management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Risks: Technology risk, People risk, Organization risk, </a:t>
            </a:r>
            <a:r>
              <a:rPr lang="en-US" b="0" i="0" dirty="0">
                <a:solidFill>
                  <a:srgbClr val="000000"/>
                </a:solidFill>
                <a:effectLst/>
                <a:latin typeface="Verdana" panose="020B0604030504040204" pitchFamily="34" charset="0"/>
              </a:rPr>
              <a:t>Business risk, </a:t>
            </a:r>
            <a:r>
              <a:rPr lang="en-US" b="1" i="0" dirty="0">
                <a:solidFill>
                  <a:srgbClr val="000000"/>
                </a:solidFill>
                <a:effectLst/>
                <a:latin typeface="Verdana" panose="020B0604030504040204" pitchFamily="34" charset="0"/>
              </a:rPr>
              <a:t>Market risk, Strategic risk, Sales risk. Management risk, Budget risk</a:t>
            </a:r>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7</a:t>
            </a:fld>
            <a:endParaRPr lang="en-US"/>
          </a:p>
        </p:txBody>
      </p:sp>
    </p:spTree>
    <p:extLst>
      <p:ext uri="{BB962C8B-B14F-4D97-AF65-F5344CB8AC3E}">
        <p14:creationId xmlns:p14="http://schemas.microsoft.com/office/powerpoint/2010/main" val="268721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F3F3F"/>
                </a:solidFill>
                <a:effectLst/>
                <a:latin typeface="Verdana" panose="020B0604030504040204" pitchFamily="34" charset="0"/>
              </a:rPr>
              <a:t>Such a foundation encompasses all services, capital equipment, resources and facilities that are required and essential for a company to successfully exist and operate.</a:t>
            </a:r>
          </a:p>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33</a:t>
            </a:fld>
            <a:endParaRPr lang="en-US"/>
          </a:p>
        </p:txBody>
      </p:sp>
    </p:spTree>
    <p:extLst>
      <p:ext uri="{BB962C8B-B14F-4D97-AF65-F5344CB8AC3E}">
        <p14:creationId xmlns:p14="http://schemas.microsoft.com/office/powerpoint/2010/main" val="285054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52525"/>
                </a:solidFill>
                <a:effectLst/>
                <a:latin typeface="Arial" panose="020B0604020202020204" pitchFamily="34" charset="0"/>
                <a:ea typeface="Times New Roman" panose="02020603050405020304" pitchFamily="18" charset="0"/>
              </a:rPr>
              <a:t>Small, simple organizations and projects have small, simple infrastructure needs. Large, complex organizations and projects, by necessity, have larger and more complex software process infrastructures. </a:t>
            </a:r>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34</a:t>
            </a:fld>
            <a:endParaRPr lang="en-US"/>
          </a:p>
        </p:txBody>
      </p:sp>
    </p:spTree>
    <p:extLst>
      <p:ext uri="{BB962C8B-B14F-4D97-AF65-F5344CB8AC3E}">
        <p14:creationId xmlns:p14="http://schemas.microsoft.com/office/powerpoint/2010/main" val="2086788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42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075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45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99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99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616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5866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909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123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35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26-Sep-23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3911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26-Sep-23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1530305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5907640" y="712457"/>
            <a:ext cx="6284358" cy="2286000"/>
          </a:xfrm>
        </p:spPr>
        <p:txBody>
          <a:bodyPr>
            <a:normAutofit/>
          </a:bodyPr>
          <a:lstStyle/>
          <a:p>
            <a:pPr algn="l"/>
            <a:r>
              <a:rPr lang="en-IN" sz="6700" dirty="0"/>
              <a:t>Software Construction</a:t>
            </a:r>
            <a:endParaRPr lang="en-US" sz="44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6096000" y="4571999"/>
            <a:ext cx="5333999" cy="1524000"/>
          </a:xfrm>
        </p:spPr>
        <p:txBody>
          <a:bodyPr>
            <a:normAutofit fontScale="92500"/>
          </a:bodyPr>
          <a:lstStyle/>
          <a:p>
            <a:pPr algn="l"/>
            <a:r>
              <a:rPr lang="en-IN" sz="2800" dirty="0">
                <a:latin typeface="Times New Roman" panose="02020603050405020304" pitchFamily="18" charset="0"/>
                <a:cs typeface="Times New Roman" panose="02020603050405020304" pitchFamily="18" charset="0"/>
              </a:rPr>
              <a:t>Software Engineering Process Model, Infrastructure and Improvement</a:t>
            </a:r>
            <a:endParaRPr lang="en-US" sz="2800" dirty="0">
              <a:latin typeface="Times New Roman" panose="02020603050405020304" pitchFamily="18" charset="0"/>
              <a:cs typeface="Times New Roman" panose="02020603050405020304" pitchFamily="18" charset="0"/>
            </a:endParaRPr>
          </a:p>
        </p:txBody>
      </p:sp>
      <p:sp>
        <p:nvSpPr>
          <p:cNvPr id="36"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3">
            <a:extLst>
              <a:ext uri="{FF2B5EF4-FFF2-40B4-BE49-F238E27FC236}">
                <a16:creationId xmlns:a16="http://schemas.microsoft.com/office/drawing/2014/main" id="{CAB1B820-9F9C-4205-9E12-0C18237A780E}"/>
              </a:ext>
            </a:extLst>
          </p:cNvPr>
          <p:cNvPicPr>
            <a:picLocks noChangeAspect="1"/>
          </p:cNvPicPr>
          <p:nvPr/>
        </p:nvPicPr>
        <p:blipFill rotWithShape="1">
          <a:blip r:embed="rId2"/>
          <a:srcRect l="14426" r="28974" b="2"/>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Tree>
    <p:extLst>
      <p:ext uri="{BB962C8B-B14F-4D97-AF65-F5344CB8AC3E}">
        <p14:creationId xmlns:p14="http://schemas.microsoft.com/office/powerpoint/2010/main" val="14082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2909045082"/>
              </p:ext>
            </p:extLst>
          </p:nvPr>
        </p:nvGraphicFramePr>
        <p:xfrm>
          <a:off x="145143" y="65314"/>
          <a:ext cx="12046857" cy="6727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299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3767386649"/>
              </p:ext>
            </p:extLst>
          </p:nvPr>
        </p:nvGraphicFramePr>
        <p:xfrm>
          <a:off x="72571" y="-1734458"/>
          <a:ext cx="12046857" cy="6727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llout: Bent Line with No Border 2">
            <a:extLst>
              <a:ext uri="{FF2B5EF4-FFF2-40B4-BE49-F238E27FC236}">
                <a16:creationId xmlns:a16="http://schemas.microsoft.com/office/drawing/2014/main" id="{B68444D9-BAF3-003A-47C3-0E580A9FFC31}"/>
              </a:ext>
            </a:extLst>
          </p:cNvPr>
          <p:cNvSpPr/>
          <p:nvPr/>
        </p:nvSpPr>
        <p:spPr>
          <a:xfrm>
            <a:off x="3541486" y="3690258"/>
            <a:ext cx="8331200" cy="2986313"/>
          </a:xfrm>
          <a:prstGeom prst="callout2">
            <a:avLst>
              <a:gd name="adj1" fmla="val 18750"/>
              <a:gd name="adj2" fmla="val -8333"/>
              <a:gd name="adj3" fmla="val 18750"/>
              <a:gd name="adj4" fmla="val -16667"/>
              <a:gd name="adj5" fmla="val -41199"/>
              <a:gd name="adj6" fmla="val -25555"/>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US" sz="2400" b="1" i="0" dirty="0">
                <a:solidFill>
                  <a:srgbClr val="D1D5DB"/>
                </a:solidFill>
                <a:effectLst/>
                <a:latin typeface="Söhne"/>
              </a:rPr>
              <a:t>Waterfall Software Development for Regulatory Compliance</a:t>
            </a:r>
          </a:p>
          <a:p>
            <a:pPr algn="just"/>
            <a:r>
              <a:rPr lang="en-US" sz="2400" b="0" i="0" dirty="0">
                <a:solidFill>
                  <a:srgbClr val="D1D5DB"/>
                </a:solidFill>
                <a:effectLst/>
                <a:latin typeface="Söhne"/>
              </a:rPr>
              <a:t>In industries with strict regulatory requirements, such as pharmaceuticals or aerospace, software projects often follow a linear Waterfall process flow. The project progresses through well-defined stages: requirements gathering, design, implementation, testing, and maintenance, with each stage building on the previous one. Changes are carefully controlled to ensure compliance with regulations and standards.</a:t>
            </a:r>
          </a:p>
        </p:txBody>
      </p:sp>
    </p:spTree>
    <p:extLst>
      <p:ext uri="{BB962C8B-B14F-4D97-AF65-F5344CB8AC3E}">
        <p14:creationId xmlns:p14="http://schemas.microsoft.com/office/powerpoint/2010/main" val="362714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nvGraphicFramePr>
        <p:xfrm>
          <a:off x="72571" y="-1734458"/>
          <a:ext cx="12046857" cy="6727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llout: Line with No Border 2">
            <a:extLst>
              <a:ext uri="{FF2B5EF4-FFF2-40B4-BE49-F238E27FC236}">
                <a16:creationId xmlns:a16="http://schemas.microsoft.com/office/drawing/2014/main" id="{B68444D9-BAF3-003A-47C3-0E580A9FFC31}"/>
              </a:ext>
            </a:extLst>
          </p:cNvPr>
          <p:cNvSpPr/>
          <p:nvPr/>
        </p:nvSpPr>
        <p:spPr>
          <a:xfrm>
            <a:off x="1930399" y="3499756"/>
            <a:ext cx="8331200" cy="2986313"/>
          </a:xfrm>
          <a:prstGeom prst="callout1">
            <a:avLst>
              <a:gd name="adj1" fmla="val -8954"/>
              <a:gd name="adj2" fmla="val 48984"/>
              <a:gd name="adj3" fmla="val -33946"/>
              <a:gd name="adj4" fmla="val 29306"/>
            </a:avLst>
          </a:prstGeom>
        </p:spPr>
        <p:style>
          <a:lnRef idx="1">
            <a:schemeClr val="dk1"/>
          </a:lnRef>
          <a:fillRef idx="2">
            <a:schemeClr val="dk1"/>
          </a:fillRef>
          <a:effectRef idx="1">
            <a:schemeClr val="dk1"/>
          </a:effectRef>
          <a:fontRef idx="minor">
            <a:schemeClr val="dk1"/>
          </a:fontRef>
        </p:style>
        <p:txBody>
          <a:bodyPr rtlCol="0" anchor="ctr"/>
          <a:lstStyle/>
          <a:p>
            <a:pPr algn="l"/>
            <a:r>
              <a:rPr lang="en-US" sz="2400" b="1" i="0" dirty="0">
                <a:solidFill>
                  <a:srgbClr val="D1D5DB"/>
                </a:solidFill>
                <a:effectLst/>
                <a:latin typeface="Söhne"/>
              </a:rPr>
              <a:t>Mobile App Development with Scrum</a:t>
            </a:r>
          </a:p>
          <a:p>
            <a:pPr algn="just"/>
            <a:r>
              <a:rPr lang="en-US" sz="2400" b="0" i="0" dirty="0">
                <a:solidFill>
                  <a:srgbClr val="D1D5DB"/>
                </a:solidFill>
                <a:effectLst/>
                <a:latin typeface="Söhne"/>
              </a:rPr>
              <a:t>Mobile app development often follows an iterative process flow using Agile methodologies like Scrum. Teams work in short iterations (sprints), typically two to four weeks long. During each sprint, they develop, test, and refine features based on user feedback and evolving requirements. The project evolves through multiple iterations, allowing for flexibility and regular product releases.</a:t>
            </a:r>
          </a:p>
        </p:txBody>
      </p:sp>
    </p:spTree>
    <p:extLst>
      <p:ext uri="{BB962C8B-B14F-4D97-AF65-F5344CB8AC3E}">
        <p14:creationId xmlns:p14="http://schemas.microsoft.com/office/powerpoint/2010/main" val="192031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nvGraphicFramePr>
        <p:xfrm>
          <a:off x="72571" y="-1734458"/>
          <a:ext cx="12046857" cy="6727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llout: Line 2">
            <a:extLst>
              <a:ext uri="{FF2B5EF4-FFF2-40B4-BE49-F238E27FC236}">
                <a16:creationId xmlns:a16="http://schemas.microsoft.com/office/drawing/2014/main" id="{B68444D9-BAF3-003A-47C3-0E580A9FFC31}"/>
              </a:ext>
            </a:extLst>
          </p:cNvPr>
          <p:cNvSpPr/>
          <p:nvPr/>
        </p:nvSpPr>
        <p:spPr>
          <a:xfrm>
            <a:off x="1775765" y="3558750"/>
            <a:ext cx="8331200" cy="2986313"/>
          </a:xfrm>
          <a:prstGeom prst="borderCallout1">
            <a:avLst>
              <a:gd name="adj1" fmla="val -6217"/>
              <a:gd name="adj2" fmla="val 51442"/>
              <a:gd name="adj3" fmla="val -23807"/>
              <a:gd name="adj4" fmla="val 65759"/>
            </a:avLst>
          </a:prstGeom>
        </p:spPr>
        <p:style>
          <a:lnRef idx="1">
            <a:schemeClr val="dk1"/>
          </a:lnRef>
          <a:fillRef idx="2">
            <a:schemeClr val="dk1"/>
          </a:fillRef>
          <a:effectRef idx="1">
            <a:schemeClr val="dk1"/>
          </a:effectRef>
          <a:fontRef idx="minor">
            <a:schemeClr val="dk1"/>
          </a:fontRef>
        </p:style>
        <p:txBody>
          <a:bodyPr rtlCol="0" anchor="ctr"/>
          <a:lstStyle/>
          <a:p>
            <a:pPr algn="l"/>
            <a:r>
              <a:rPr lang="en-US" sz="2400" b="1" i="0" dirty="0">
                <a:solidFill>
                  <a:srgbClr val="D1D5DB"/>
                </a:solidFill>
                <a:effectLst/>
                <a:latin typeface="Söhne"/>
              </a:rPr>
              <a:t>Social Media Platform Development</a:t>
            </a:r>
          </a:p>
          <a:p>
            <a:pPr algn="just"/>
            <a:r>
              <a:rPr lang="en-US" sz="2400" b="0" i="0" dirty="0">
                <a:solidFill>
                  <a:srgbClr val="D1D5DB"/>
                </a:solidFill>
                <a:effectLst/>
                <a:latin typeface="Söhne"/>
              </a:rPr>
              <a:t>Social media platforms like Facebook or Twitter follow an evolutionary process flow. They release a basic version of the platform with essential features, gather user feedback, and continuously evolve by adding new features and improving existing ones based on user interactions and market trends.</a:t>
            </a:r>
          </a:p>
        </p:txBody>
      </p:sp>
    </p:spTree>
    <p:extLst>
      <p:ext uri="{BB962C8B-B14F-4D97-AF65-F5344CB8AC3E}">
        <p14:creationId xmlns:p14="http://schemas.microsoft.com/office/powerpoint/2010/main" val="332433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nvGraphicFramePr>
        <p:xfrm>
          <a:off x="72571" y="-1734458"/>
          <a:ext cx="12046857" cy="6727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llout: Bent Line with No Border 2">
            <a:extLst>
              <a:ext uri="{FF2B5EF4-FFF2-40B4-BE49-F238E27FC236}">
                <a16:creationId xmlns:a16="http://schemas.microsoft.com/office/drawing/2014/main" id="{B68444D9-BAF3-003A-47C3-0E580A9FFC31}"/>
              </a:ext>
            </a:extLst>
          </p:cNvPr>
          <p:cNvSpPr/>
          <p:nvPr/>
        </p:nvSpPr>
        <p:spPr>
          <a:xfrm>
            <a:off x="721031" y="3499756"/>
            <a:ext cx="8331200" cy="2986313"/>
          </a:xfrm>
          <a:prstGeom prst="callout2">
            <a:avLst>
              <a:gd name="adj1" fmla="val 19738"/>
              <a:gd name="adj2" fmla="val 105318"/>
              <a:gd name="adj3" fmla="val 19738"/>
              <a:gd name="adj4" fmla="val 117165"/>
              <a:gd name="adj5" fmla="val -32310"/>
              <a:gd name="adj6" fmla="val 110401"/>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US" sz="2400" b="1" i="0" dirty="0">
                <a:solidFill>
                  <a:srgbClr val="D1D5DB"/>
                </a:solidFill>
                <a:effectLst/>
                <a:latin typeface="Söhne"/>
              </a:rPr>
              <a:t>Video Game Development</a:t>
            </a:r>
          </a:p>
          <a:p>
            <a:pPr algn="just"/>
            <a:r>
              <a:rPr lang="en-US" sz="2400" b="0" i="0" dirty="0">
                <a:solidFill>
                  <a:srgbClr val="D1D5DB"/>
                </a:solidFill>
                <a:effectLst/>
                <a:latin typeface="Söhne"/>
              </a:rPr>
              <a:t>Video game development often involves parallel process flows. Different teams work on various aspects simultaneously, such as game design, graphics, sound, and programming. For instance, artists create assets in parallel with developers coding the game engine. This parallelism speeds up the overall development process.</a:t>
            </a:r>
          </a:p>
        </p:txBody>
      </p:sp>
    </p:spTree>
    <p:extLst>
      <p:ext uri="{BB962C8B-B14F-4D97-AF65-F5344CB8AC3E}">
        <p14:creationId xmlns:p14="http://schemas.microsoft.com/office/powerpoint/2010/main" val="24291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A7D2A649-C61F-4287-8BA0-0051ACE17392}"/>
              </a:ext>
            </a:extLst>
          </p:cNvPr>
          <p:cNvSpPr>
            <a:spLocks noGrp="1"/>
          </p:cNvSpPr>
          <p:nvPr>
            <p:ph idx="1"/>
          </p:nvPr>
        </p:nvSpPr>
        <p:spPr>
          <a:xfrm>
            <a:off x="762000" y="2286000"/>
            <a:ext cx="4273823" cy="3810001"/>
          </a:xfrm>
        </p:spPr>
        <p:txBody>
          <a:bodyPr>
            <a:normAutofit/>
          </a:bodyPr>
          <a:lstStyle/>
          <a:p>
            <a:pPr algn="just" eaLnBrk="1" hangingPunct="1">
              <a:lnSpc>
                <a:spcPct val="90000"/>
              </a:lnSpc>
            </a:pPr>
            <a:r>
              <a:rPr lang="en-US" altLang="en-US" sz="2400" dirty="0">
                <a:latin typeface="Arial" panose="020B0604020202020204" pitchFamily="34" charset="0"/>
                <a:ea typeface="MS PGothic" panose="020B0600070205080204" pitchFamily="34" charset="-128"/>
              </a:rPr>
              <a:t>It is the oldest paradigm for SE. When requirements are well defined and reasonably stable, it leads to a linear fashion. </a:t>
            </a:r>
          </a:p>
          <a:p>
            <a:pPr algn="just" eaLnBrk="1" hangingPunct="1">
              <a:lnSpc>
                <a:spcPct val="90000"/>
              </a:lnSpc>
            </a:pPr>
            <a:r>
              <a:rPr lang="en-US" altLang="en-US" sz="2400" dirty="0">
                <a:latin typeface="Arial" panose="020B0604020202020204" pitchFamily="34" charset="0"/>
                <a:ea typeface="MS PGothic" panose="020B0600070205080204" pitchFamily="34" charset="-128"/>
              </a:rPr>
              <a:t>The classic life cycle suggests a systematic, sequential approach to software development. </a:t>
            </a:r>
          </a:p>
          <a:p>
            <a:pPr algn="just"/>
            <a:endParaRPr lang="en-US" sz="2400" dirty="0"/>
          </a:p>
        </p:txBody>
      </p:sp>
      <p:sp>
        <p:nvSpPr>
          <p:cNvPr id="2" name="Title 1">
            <a:extLst>
              <a:ext uri="{FF2B5EF4-FFF2-40B4-BE49-F238E27FC236}">
                <a16:creationId xmlns:a16="http://schemas.microsoft.com/office/drawing/2014/main" id="{CE7ECE33-6716-4DA7-A61C-C00D442D077C}"/>
              </a:ext>
            </a:extLst>
          </p:cNvPr>
          <p:cNvSpPr>
            <a:spLocks noGrp="1"/>
          </p:cNvSpPr>
          <p:nvPr>
            <p:ph type="title"/>
          </p:nvPr>
        </p:nvSpPr>
        <p:spPr>
          <a:xfrm>
            <a:off x="762000" y="762000"/>
            <a:ext cx="5334000" cy="1524000"/>
          </a:xfrm>
        </p:spPr>
        <p:txBody>
          <a:bodyPr>
            <a:normAutofit/>
          </a:bodyPr>
          <a:lstStyle/>
          <a:p>
            <a:pPr algn="just"/>
            <a:r>
              <a:rPr lang="en-US" altLang="en-US" sz="3200" dirty="0"/>
              <a:t>The Waterfall Model</a:t>
            </a:r>
            <a:endParaRPr lang="en-US" sz="3200" dirty="0"/>
          </a:p>
        </p:txBody>
      </p:sp>
      <p:pic>
        <p:nvPicPr>
          <p:cNvPr id="4" name="Content Placeholder 3">
            <a:extLst>
              <a:ext uri="{FF2B5EF4-FFF2-40B4-BE49-F238E27FC236}">
                <a16:creationId xmlns:a16="http://schemas.microsoft.com/office/drawing/2014/main" id="{D4D684B7-1446-4BB2-BDFF-A79C82F630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5823" y="2482497"/>
            <a:ext cx="7156177" cy="1524000"/>
          </a:xfrm>
          <a:prstGeom prst="rect">
            <a:avLst/>
          </a:prstGeom>
          <a:solidFill>
            <a:srgbClr val="96E3FE"/>
          </a:solidFill>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6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EAD4154C-D49A-4963-AA71-3FDDE32FC8C9}"/>
              </a:ext>
            </a:extLst>
          </p:cNvPr>
          <p:cNvSpPr>
            <a:spLocks noGrp="1"/>
          </p:cNvSpPr>
          <p:nvPr>
            <p:ph idx="1"/>
          </p:nvPr>
        </p:nvSpPr>
        <p:spPr>
          <a:xfrm>
            <a:off x="762000" y="2286000"/>
            <a:ext cx="5334000" cy="3810001"/>
          </a:xfrm>
        </p:spPr>
        <p:txBody>
          <a:bodyPr>
            <a:normAutofit fontScale="92500" lnSpcReduction="20000"/>
          </a:bodyPr>
          <a:lstStyle/>
          <a:p>
            <a:pPr algn="just" eaLnBrk="1" hangingPunct="1">
              <a:lnSpc>
                <a:spcPct val="90000"/>
              </a:lnSpc>
            </a:pPr>
            <a:r>
              <a:rPr lang="en-US" altLang="en-US" sz="2400" dirty="0">
                <a:latin typeface="Arial" panose="020B0604020202020204" pitchFamily="34" charset="0"/>
                <a:ea typeface="MS PGothic" panose="020B0600070205080204" pitchFamily="34" charset="-128"/>
              </a:rPr>
              <a:t>A variation of waterfall model depicts the relationship of quality assurance actions to the actions associated with communication, modeling and early code construction activates. </a:t>
            </a:r>
          </a:p>
          <a:p>
            <a:pPr algn="just" eaLnBrk="1" hangingPunct="1">
              <a:lnSpc>
                <a:spcPct val="90000"/>
              </a:lnSpc>
            </a:pPr>
            <a:endParaRPr lang="en-US" altLang="en-US" sz="2400" dirty="0">
              <a:latin typeface="Arial" panose="020B0604020202020204" pitchFamily="34" charset="0"/>
              <a:ea typeface="MS PGothic" panose="020B0600070205080204" pitchFamily="34" charset="-128"/>
            </a:endParaRPr>
          </a:p>
          <a:p>
            <a:pPr algn="just" eaLnBrk="1" hangingPunct="1">
              <a:lnSpc>
                <a:spcPct val="90000"/>
              </a:lnSpc>
            </a:pPr>
            <a:r>
              <a:rPr lang="en-US" altLang="en-US" sz="2400" dirty="0">
                <a:latin typeface="Arial" panose="020B0604020202020204" pitchFamily="34" charset="0"/>
                <a:ea typeface="MS PGothic" panose="020B0600070205080204" pitchFamily="34" charset="-128"/>
              </a:rPr>
              <a:t>Team first moves down the left side of the V to refine the problem requirements. Once code is generated, the team moves up the right side of the V, performing a series of tests that validate each of the models created as the team moved down the left side. </a:t>
            </a:r>
          </a:p>
          <a:p>
            <a:pPr algn="just"/>
            <a:endParaRPr lang="en-US" sz="2400" dirty="0"/>
          </a:p>
        </p:txBody>
      </p:sp>
      <p:sp>
        <p:nvSpPr>
          <p:cNvPr id="2" name="Title 1">
            <a:extLst>
              <a:ext uri="{FF2B5EF4-FFF2-40B4-BE49-F238E27FC236}">
                <a16:creationId xmlns:a16="http://schemas.microsoft.com/office/drawing/2014/main" id="{56F6EF5F-FC39-417E-9E07-8294714B11AE}"/>
              </a:ext>
            </a:extLst>
          </p:cNvPr>
          <p:cNvSpPr>
            <a:spLocks noGrp="1"/>
          </p:cNvSpPr>
          <p:nvPr>
            <p:ph type="title"/>
          </p:nvPr>
        </p:nvSpPr>
        <p:spPr>
          <a:xfrm>
            <a:off x="762000" y="762000"/>
            <a:ext cx="5334000" cy="1524000"/>
          </a:xfrm>
        </p:spPr>
        <p:txBody>
          <a:bodyPr>
            <a:normAutofit/>
          </a:bodyPr>
          <a:lstStyle/>
          <a:p>
            <a:r>
              <a:rPr lang="en-US" sz="3200"/>
              <a:t>The V-Model</a:t>
            </a:r>
          </a:p>
        </p:txBody>
      </p:sp>
      <p:pic>
        <p:nvPicPr>
          <p:cNvPr id="4" name="Content Placeholder 3" descr="Figure 2">
            <a:extLst>
              <a:ext uri="{FF2B5EF4-FFF2-40B4-BE49-F238E27FC236}">
                <a16:creationId xmlns:a16="http://schemas.microsoft.com/office/drawing/2014/main" id="{82F664B2-0CDA-442A-BC21-6F9B80C10D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9674" y="771525"/>
            <a:ext cx="5130651" cy="533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07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ADFC7D25-A4EC-46A4-95A3-B3EA4B4E6BD3}"/>
              </a:ext>
            </a:extLst>
          </p:cNvPr>
          <p:cNvSpPr>
            <a:spLocks noGrp="1"/>
          </p:cNvSpPr>
          <p:nvPr>
            <p:ph idx="1"/>
          </p:nvPr>
        </p:nvSpPr>
        <p:spPr>
          <a:xfrm>
            <a:off x="762000" y="2286000"/>
            <a:ext cx="5334000" cy="3810001"/>
          </a:xfrm>
        </p:spPr>
        <p:txBody>
          <a:bodyPr>
            <a:normAutofit fontScale="92500" lnSpcReduction="10000"/>
          </a:bodyPr>
          <a:lstStyle/>
          <a:p>
            <a:pPr marL="285750" indent="-285750" algn="just" eaLnBrk="1" hangingPunct="1"/>
            <a:r>
              <a:rPr lang="en-US" altLang="en-US" sz="2400" dirty="0">
                <a:solidFill>
                  <a:schemeClr val="tx1"/>
                </a:solidFill>
              </a:rPr>
              <a:t>It combines elements of linear and parallel process flows. Each linear sequence produces deliverable increments of the software. </a:t>
            </a:r>
          </a:p>
          <a:p>
            <a:pPr marL="285750" indent="-285750" algn="just" eaLnBrk="1" hangingPunct="1"/>
            <a:r>
              <a:rPr lang="en-US" altLang="en-US" sz="2400" dirty="0">
                <a:solidFill>
                  <a:schemeClr val="tx1"/>
                </a:solidFill>
              </a:rPr>
              <a:t>The first increment is often a core product with many supplementary features. Users use it and evaluate it with more modifications to better meet the needs. </a:t>
            </a:r>
          </a:p>
          <a:p>
            <a:pPr algn="just"/>
            <a:endParaRPr lang="en-US" sz="2400" dirty="0"/>
          </a:p>
        </p:txBody>
      </p:sp>
      <p:sp>
        <p:nvSpPr>
          <p:cNvPr id="2" name="Title 1">
            <a:extLst>
              <a:ext uri="{FF2B5EF4-FFF2-40B4-BE49-F238E27FC236}">
                <a16:creationId xmlns:a16="http://schemas.microsoft.com/office/drawing/2014/main" id="{1E738C77-6A16-4D25-A352-650675EB5FAB}"/>
              </a:ext>
            </a:extLst>
          </p:cNvPr>
          <p:cNvSpPr>
            <a:spLocks noGrp="1"/>
          </p:cNvSpPr>
          <p:nvPr>
            <p:ph type="title"/>
          </p:nvPr>
        </p:nvSpPr>
        <p:spPr>
          <a:xfrm>
            <a:off x="762000" y="762000"/>
            <a:ext cx="5334000" cy="1524000"/>
          </a:xfrm>
        </p:spPr>
        <p:txBody>
          <a:bodyPr>
            <a:normAutofit/>
          </a:bodyPr>
          <a:lstStyle/>
          <a:p>
            <a:r>
              <a:rPr lang="en-US" altLang="en-US" sz="3200"/>
              <a:t>The Incremental Model</a:t>
            </a:r>
            <a:endParaRPr lang="en-US" sz="3200"/>
          </a:p>
        </p:txBody>
      </p:sp>
      <p:pic>
        <p:nvPicPr>
          <p:cNvPr id="4" name="Content Placeholder 3">
            <a:extLst>
              <a:ext uri="{FF2B5EF4-FFF2-40B4-BE49-F238E27FC236}">
                <a16:creationId xmlns:a16="http://schemas.microsoft.com/office/drawing/2014/main" id="{A66B0F31-C10A-4DB7-88A1-53B2C19C20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03773"/>
            <a:ext cx="5334000" cy="3069504"/>
          </a:xfrm>
          <a:prstGeom prst="rect">
            <a:avLst/>
          </a:prstGeom>
          <a:solidFill>
            <a:srgbClr val="96E3FE"/>
          </a:solidFill>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53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6168-FCF4-4168-8E69-B99EEC5CB3D3}"/>
              </a:ext>
            </a:extLst>
          </p:cNvPr>
          <p:cNvSpPr>
            <a:spLocks noGrp="1"/>
          </p:cNvSpPr>
          <p:nvPr>
            <p:ph type="title"/>
          </p:nvPr>
        </p:nvSpPr>
        <p:spPr/>
        <p:txBody>
          <a:bodyPr/>
          <a:lstStyle/>
          <a:p>
            <a:r>
              <a:rPr lang="en-US" altLang="en-US" sz="4400" dirty="0"/>
              <a:t>Evolutionary Models</a:t>
            </a:r>
            <a:endParaRPr lang="en-US" dirty="0"/>
          </a:p>
        </p:txBody>
      </p:sp>
      <p:sp>
        <p:nvSpPr>
          <p:cNvPr id="3" name="Content Placeholder 2">
            <a:extLst>
              <a:ext uri="{FF2B5EF4-FFF2-40B4-BE49-F238E27FC236}">
                <a16:creationId xmlns:a16="http://schemas.microsoft.com/office/drawing/2014/main" id="{9ADA429F-539D-4CDF-98EB-8C01659D2241}"/>
              </a:ext>
            </a:extLst>
          </p:cNvPr>
          <p:cNvSpPr>
            <a:spLocks noGrp="1"/>
          </p:cNvSpPr>
          <p:nvPr>
            <p:ph idx="1"/>
          </p:nvPr>
        </p:nvSpPr>
        <p:spPr/>
        <p:txBody>
          <a:bodyPr>
            <a:normAutofit fontScale="70000" lnSpcReduction="20000"/>
          </a:bodyPr>
          <a:lstStyle/>
          <a:p>
            <a:pPr marL="285750" indent="-285750" algn="just" eaLnBrk="1" hangingPunct="1"/>
            <a:r>
              <a:rPr lang="en-US" altLang="en-US" sz="2800" dirty="0">
                <a:solidFill>
                  <a:schemeClr val="tx1"/>
                </a:solidFill>
              </a:rPr>
              <a:t>Software system evolves over time as requirements often change as development proceeds. Thus, a straight line to a complete end product is not possible. However, a limited version must be delivered to meet competitive pressure. </a:t>
            </a:r>
          </a:p>
          <a:p>
            <a:pPr marL="285750" indent="-285750" algn="just" eaLnBrk="1" hangingPunct="1"/>
            <a:r>
              <a:rPr lang="en-US" altLang="en-US" sz="2800" dirty="0">
                <a:solidFill>
                  <a:schemeClr val="tx1"/>
                </a:solidFill>
              </a:rPr>
              <a:t>Usually, a set of core product or system requirements is well understood, but the details and extension have yet to be defined. </a:t>
            </a:r>
          </a:p>
          <a:p>
            <a:pPr marL="285750" indent="-285750" algn="just" eaLnBrk="1" hangingPunct="1"/>
            <a:r>
              <a:rPr lang="en-US" altLang="en-US" sz="2800" dirty="0">
                <a:solidFill>
                  <a:schemeClr val="tx1"/>
                </a:solidFill>
              </a:rPr>
              <a:t>You need a process model that has been explicitly designed to accommodate a product that evolved over time. </a:t>
            </a:r>
          </a:p>
          <a:p>
            <a:pPr marL="285750" indent="-285750" algn="just" eaLnBrk="1" hangingPunct="1"/>
            <a:r>
              <a:rPr lang="en-US" altLang="en-US" sz="2800" dirty="0">
                <a:solidFill>
                  <a:schemeClr val="tx1"/>
                </a:solidFill>
              </a:rPr>
              <a:t>It is iterative that enables you to develop increasingly more complete version of the software. </a:t>
            </a:r>
          </a:p>
          <a:p>
            <a:pPr marL="285750" indent="-285750" algn="just" eaLnBrk="1" hangingPunct="1"/>
            <a:r>
              <a:rPr lang="en-US" altLang="en-US" sz="2800" dirty="0">
                <a:solidFill>
                  <a:schemeClr val="tx1"/>
                </a:solidFill>
              </a:rPr>
              <a:t>Two types are introduced, namely </a:t>
            </a:r>
            <a:r>
              <a:rPr lang="en-US" altLang="en-US" sz="2800" b="1" dirty="0">
                <a:solidFill>
                  <a:srgbClr val="C00000"/>
                </a:solidFill>
              </a:rPr>
              <a:t>Prototyping and Spiral models</a:t>
            </a:r>
            <a:r>
              <a:rPr lang="en-US" altLang="en-US" sz="2800" dirty="0">
                <a:solidFill>
                  <a:srgbClr val="C00000"/>
                </a:solidFill>
              </a:rPr>
              <a:t>. </a:t>
            </a:r>
          </a:p>
          <a:p>
            <a:endParaRPr lang="en-US" dirty="0"/>
          </a:p>
        </p:txBody>
      </p:sp>
    </p:spTree>
    <p:extLst>
      <p:ext uri="{BB962C8B-B14F-4D97-AF65-F5344CB8AC3E}">
        <p14:creationId xmlns:p14="http://schemas.microsoft.com/office/powerpoint/2010/main" val="413325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8B8A51A-6D01-4D5D-A841-E5584702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001" y="1524002"/>
            <a:ext cx="6096001" cy="4572000"/>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48" name="Freeform: Shape 47">
            <a:extLst>
              <a:ext uri="{FF2B5EF4-FFF2-40B4-BE49-F238E27FC236}">
                <a16:creationId xmlns:a16="http://schemas.microsoft.com/office/drawing/2014/main" id="{B3583F5F-50B1-4C06-8A4C-52B531C92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370704"/>
            <a:ext cx="4485503" cy="648729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646AAC3D-29F9-4A3E-98A7-F8D66136877B}"/>
              </a:ext>
            </a:extLst>
          </p:cNvPr>
          <p:cNvSpPr>
            <a:spLocks noGrp="1"/>
          </p:cNvSpPr>
          <p:nvPr>
            <p:ph type="title"/>
          </p:nvPr>
        </p:nvSpPr>
        <p:spPr>
          <a:xfrm>
            <a:off x="718750" y="2286000"/>
            <a:ext cx="3048001" cy="2286000"/>
          </a:xfrm>
        </p:spPr>
        <p:txBody>
          <a:bodyPr anchor="ctr">
            <a:normAutofit/>
          </a:bodyPr>
          <a:lstStyle/>
          <a:p>
            <a:r>
              <a:rPr lang="en-US" altLang="en-US" sz="3200">
                <a:solidFill>
                  <a:srgbClr val="FFFFFF"/>
                </a:solidFill>
              </a:rPr>
              <a:t>Evolutionary Models: Prototyping</a:t>
            </a:r>
            <a:endParaRPr lang="en-US" sz="3200">
              <a:solidFill>
                <a:srgbClr val="FFFFFF"/>
              </a:solidFill>
            </a:endParaRPr>
          </a:p>
        </p:txBody>
      </p:sp>
      <p:grpSp>
        <p:nvGrpSpPr>
          <p:cNvPr id="4" name="Group 3">
            <a:extLst>
              <a:ext uri="{FF2B5EF4-FFF2-40B4-BE49-F238E27FC236}">
                <a16:creationId xmlns:a16="http://schemas.microsoft.com/office/drawing/2014/main" id="{83116EA2-9213-41BC-84E0-CF96094DAD71}"/>
              </a:ext>
            </a:extLst>
          </p:cNvPr>
          <p:cNvGrpSpPr>
            <a:grpSpLocks/>
          </p:cNvGrpSpPr>
          <p:nvPr/>
        </p:nvGrpSpPr>
        <p:grpSpPr bwMode="auto">
          <a:xfrm>
            <a:off x="5517444" y="762000"/>
            <a:ext cx="5729111" cy="5334000"/>
            <a:chOff x="1536" y="1152"/>
            <a:chExt cx="2920" cy="2864"/>
          </a:xfrm>
        </p:grpSpPr>
        <p:pic>
          <p:nvPicPr>
            <p:cNvPr id="5" name="Picture 4">
              <a:extLst>
                <a:ext uri="{FF2B5EF4-FFF2-40B4-BE49-F238E27FC236}">
                  <a16:creationId xmlns:a16="http://schemas.microsoft.com/office/drawing/2014/main" id="{C3ADFEAA-F840-4B5E-AC6A-44F897CC2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EDDD7BF-4A53-43FC-8C9A-48309D74EE0D}"/>
                </a:ext>
              </a:extLst>
            </p:cNvPr>
            <p:cNvSpPr>
              <a:spLocks noChangeArrowheads="1"/>
            </p:cNvSpPr>
            <p:nvPr/>
          </p:nvSpPr>
          <p:spPr bwMode="auto">
            <a:xfrm>
              <a:off x="1894" y="1675"/>
              <a:ext cx="662" cy="367"/>
            </a:xfrm>
            <a:prstGeom prst="rect">
              <a:avLst/>
            </a:prstGeom>
            <a:solidFill>
              <a:schemeClr val="tx1"/>
            </a:solidFill>
            <a:ln w="12700">
              <a:solidFill>
                <a:schemeClr val="tx1"/>
              </a:solidFill>
              <a:miter lim="800000"/>
              <a:headEnd/>
              <a:tailEnd/>
            </a:ln>
          </p:spPr>
          <p:txBody>
            <a:bodyPr wrap="none" anchor="ct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ctr" eaLnBrk="1" hangingPunct="1">
                <a:lnSpc>
                  <a:spcPct val="90000"/>
                </a:lnSpc>
              </a:pPr>
              <a:endParaRPr lang="en-US" altLang="en-US" b="1">
                <a:latin typeface="Helvetica" panose="020B0604020202020204" pitchFamily="34" charset="0"/>
                <a:ea typeface="MS PGothic" panose="020B0600070205080204" pitchFamily="34" charset="-128"/>
              </a:endParaRPr>
            </a:p>
          </p:txBody>
        </p:sp>
        <p:sp>
          <p:nvSpPr>
            <p:cNvPr id="7" name="Text Box 17">
              <a:extLst>
                <a:ext uri="{FF2B5EF4-FFF2-40B4-BE49-F238E27FC236}">
                  <a16:creationId xmlns:a16="http://schemas.microsoft.com/office/drawing/2014/main" id="{9CBFDB5D-8DA9-45D8-A1F8-05CCA738FFB0}"/>
                </a:ext>
              </a:extLst>
            </p:cNvPr>
            <p:cNvSpPr txBox="1">
              <a:spLocks noChangeArrowheads="1"/>
            </p:cNvSpPr>
            <p:nvPr/>
          </p:nvSpPr>
          <p:spPr bwMode="auto">
            <a:xfrm>
              <a:off x="1849" y="1772"/>
              <a:ext cx="7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eaLnBrk="1" hangingPunct="1">
                <a:lnSpc>
                  <a:spcPct val="90000"/>
                </a:lnSpc>
                <a:spcAft>
                  <a:spcPts val="600"/>
                </a:spcAft>
              </a:pPr>
              <a:r>
                <a:rPr lang="en-US" altLang="en-US" sz="1600">
                  <a:solidFill>
                    <a:schemeClr val="bg2"/>
                  </a:solidFill>
                  <a:latin typeface="Helvetica" panose="020B0604020202020204" pitchFamily="34" charset="0"/>
                  <a:ea typeface="MS PGothic" panose="020B0600070205080204" pitchFamily="34" charset="-128"/>
                </a:rPr>
                <a:t>communication</a:t>
              </a:r>
              <a:endParaRPr lang="en-US" altLang="en-US" sz="1600" b="1">
                <a:latin typeface="Helvetica" panose="020B0604020202020204" pitchFamily="34" charset="0"/>
                <a:ea typeface="MS PGothic" panose="020B0600070205080204" pitchFamily="34" charset="-128"/>
              </a:endParaRPr>
            </a:p>
          </p:txBody>
        </p:sp>
        <p:sp>
          <p:nvSpPr>
            <p:cNvPr id="8" name="Rectangle 7">
              <a:extLst>
                <a:ext uri="{FF2B5EF4-FFF2-40B4-BE49-F238E27FC236}">
                  <a16:creationId xmlns:a16="http://schemas.microsoft.com/office/drawing/2014/main" id="{B3327379-E777-414D-8A4B-43B636249719}"/>
                </a:ext>
              </a:extLst>
            </p:cNvPr>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p:spPr>
          <p:txBody>
            <a:bodyPr wrap="none" anchor="ct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eaLnBrk="1" hangingPunct="1"/>
              <a:endParaRPr lang="en-US" altLang="en-US">
                <a:latin typeface="Arial" panose="020B0604020202020204" pitchFamily="34" charset="0"/>
                <a:ea typeface="MS PGothic" panose="020B0600070205080204" pitchFamily="34" charset="-128"/>
              </a:endParaRPr>
            </a:p>
          </p:txBody>
        </p:sp>
        <p:sp>
          <p:nvSpPr>
            <p:cNvPr id="9" name="Text Box 19">
              <a:extLst>
                <a:ext uri="{FF2B5EF4-FFF2-40B4-BE49-F238E27FC236}">
                  <a16:creationId xmlns:a16="http://schemas.microsoft.com/office/drawing/2014/main" id="{463B66E0-907E-42BE-9054-22782374D7E3}"/>
                </a:ext>
              </a:extLst>
            </p:cNvPr>
            <p:cNvSpPr txBox="1">
              <a:spLocks noChangeArrowheads="1"/>
            </p:cNvSpPr>
            <p:nvPr/>
          </p:nvSpPr>
          <p:spPr bwMode="auto">
            <a:xfrm>
              <a:off x="3418" y="1532"/>
              <a:ext cx="38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ctr" eaLnBrk="1" hangingPunct="1">
                <a:lnSpc>
                  <a:spcPct val="90000"/>
                </a:lnSpc>
                <a:spcAft>
                  <a:spcPts val="600"/>
                </a:spcAft>
              </a:pPr>
              <a:r>
                <a:rPr lang="en-US" altLang="en-US" sz="1300">
                  <a:solidFill>
                    <a:schemeClr val="bg2"/>
                  </a:solidFill>
                  <a:latin typeface="Helvetica" panose="020B0604020202020204" pitchFamily="34" charset="0"/>
                  <a:ea typeface="MS PGothic" panose="020B0600070205080204" pitchFamily="34" charset="-128"/>
                </a:rPr>
                <a:t>Quick</a:t>
              </a:r>
            </a:p>
            <a:p>
              <a:pPr algn="ctr" eaLnBrk="1" hangingPunct="1">
                <a:lnSpc>
                  <a:spcPct val="90000"/>
                </a:lnSpc>
                <a:spcAft>
                  <a:spcPts val="600"/>
                </a:spcAft>
              </a:pPr>
              <a:r>
                <a:rPr lang="en-US" altLang="en-US" sz="1300">
                  <a:solidFill>
                    <a:schemeClr val="bg2"/>
                  </a:solidFill>
                  <a:latin typeface="Helvetica" panose="020B0604020202020204" pitchFamily="34" charset="0"/>
                  <a:ea typeface="MS PGothic" panose="020B0600070205080204" pitchFamily="34" charset="-128"/>
                </a:rPr>
                <a:t>plan</a:t>
              </a:r>
            </a:p>
          </p:txBody>
        </p:sp>
        <p:sp>
          <p:nvSpPr>
            <p:cNvPr id="10" name="Rectangle 9">
              <a:extLst>
                <a:ext uri="{FF2B5EF4-FFF2-40B4-BE49-F238E27FC236}">
                  <a16:creationId xmlns:a16="http://schemas.microsoft.com/office/drawing/2014/main" id="{29EE5208-593D-476A-9340-2D8F57E3CA46}"/>
                </a:ext>
              </a:extLst>
            </p:cNvPr>
            <p:cNvSpPr>
              <a:spLocks noChangeArrowheads="1"/>
            </p:cNvSpPr>
            <p:nvPr/>
          </p:nvSpPr>
          <p:spPr bwMode="auto">
            <a:xfrm>
              <a:off x="3713" y="1983"/>
              <a:ext cx="541" cy="315"/>
            </a:xfrm>
            <a:prstGeom prst="rect">
              <a:avLst/>
            </a:prstGeom>
            <a:solidFill>
              <a:schemeClr val="tx1"/>
            </a:solidFill>
            <a:ln w="12700">
              <a:solidFill>
                <a:schemeClr val="tx1"/>
              </a:solidFill>
              <a:miter lim="800000"/>
              <a:headEnd/>
              <a:tailEnd/>
            </a:ln>
          </p:spPr>
          <p:txBody>
            <a:bodyPr wrap="none" anchor="ct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eaLnBrk="1" hangingPunct="1"/>
              <a:endParaRPr lang="en-US" altLang="en-US">
                <a:latin typeface="Arial" panose="020B0604020202020204" pitchFamily="34" charset="0"/>
                <a:ea typeface="MS PGothic" panose="020B0600070205080204" pitchFamily="34" charset="-128"/>
              </a:endParaRPr>
            </a:p>
          </p:txBody>
        </p:sp>
        <p:sp>
          <p:nvSpPr>
            <p:cNvPr id="11" name="Rectangle 10">
              <a:extLst>
                <a:ext uri="{FF2B5EF4-FFF2-40B4-BE49-F238E27FC236}">
                  <a16:creationId xmlns:a16="http://schemas.microsoft.com/office/drawing/2014/main" id="{AEB49C37-7239-4B2E-BF15-5CBD6DEE3D55}"/>
                </a:ext>
              </a:extLst>
            </p:cNvPr>
            <p:cNvSpPr>
              <a:spLocks noChangeArrowheads="1"/>
            </p:cNvSpPr>
            <p:nvPr/>
          </p:nvSpPr>
          <p:spPr bwMode="auto">
            <a:xfrm>
              <a:off x="4301" y="2053"/>
              <a:ext cx="41" cy="183"/>
            </a:xfrm>
            <a:prstGeom prst="rect">
              <a:avLst/>
            </a:prstGeom>
            <a:solidFill>
              <a:srgbClr val="96E3FE"/>
            </a:solidFill>
            <a:ln w="12700">
              <a:solidFill>
                <a:srgbClr val="96E3FE"/>
              </a:solidFill>
              <a:miter lim="800000"/>
              <a:headEnd/>
              <a:tailEnd/>
            </a:ln>
          </p:spPr>
          <p:txBody>
            <a:bodyPr wrap="none" anchor="ct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eaLnBrk="1" hangingPunct="1"/>
              <a:endParaRPr lang="en-US" altLang="en-US">
                <a:latin typeface="Arial" panose="020B0604020202020204" pitchFamily="34" charset="0"/>
                <a:ea typeface="MS PGothic" panose="020B0600070205080204" pitchFamily="34" charset="-128"/>
              </a:endParaRPr>
            </a:p>
          </p:txBody>
        </p:sp>
        <p:sp>
          <p:nvSpPr>
            <p:cNvPr id="12" name="Text Box 22">
              <a:extLst>
                <a:ext uri="{FF2B5EF4-FFF2-40B4-BE49-F238E27FC236}">
                  <a16:creationId xmlns:a16="http://schemas.microsoft.com/office/drawing/2014/main" id="{B1FC6905-F7F7-4A4D-BD2E-EAE363DE52C5}"/>
                </a:ext>
              </a:extLst>
            </p:cNvPr>
            <p:cNvSpPr txBox="1">
              <a:spLocks noChangeArrowheads="1"/>
            </p:cNvSpPr>
            <p:nvPr/>
          </p:nvSpPr>
          <p:spPr bwMode="auto">
            <a:xfrm>
              <a:off x="3638" y="2004"/>
              <a:ext cx="70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ctr" eaLnBrk="1" hangingPunct="1">
                <a:lnSpc>
                  <a:spcPct val="90000"/>
                </a:lnSpc>
                <a:spcAft>
                  <a:spcPts val="600"/>
                </a:spcAft>
              </a:pPr>
              <a:r>
                <a:rPr lang="en-US" altLang="en-US" sz="1300">
                  <a:solidFill>
                    <a:schemeClr val="bg2"/>
                  </a:solidFill>
                  <a:latin typeface="Helvetica" panose="020B0604020202020204" pitchFamily="34" charset="0"/>
                  <a:ea typeface="MS PGothic" panose="020B0600070205080204" pitchFamily="34" charset="-128"/>
                </a:rPr>
                <a:t>Modeling</a:t>
              </a:r>
            </a:p>
            <a:p>
              <a:pPr algn="ctr" eaLnBrk="1" hangingPunct="1">
                <a:lnSpc>
                  <a:spcPct val="90000"/>
                </a:lnSpc>
                <a:spcAft>
                  <a:spcPts val="600"/>
                </a:spcAft>
              </a:pPr>
              <a:r>
                <a:rPr lang="en-US" altLang="en-US" sz="1300">
                  <a:solidFill>
                    <a:schemeClr val="bg2"/>
                  </a:solidFill>
                  <a:latin typeface="Helvetica" panose="020B0604020202020204" pitchFamily="34" charset="0"/>
                  <a:ea typeface="MS PGothic" panose="020B0600070205080204" pitchFamily="34" charset="-128"/>
                </a:rPr>
                <a:t>Quick design</a:t>
              </a:r>
            </a:p>
          </p:txBody>
        </p:sp>
        <p:sp>
          <p:nvSpPr>
            <p:cNvPr id="13" name="Rectangle 12">
              <a:extLst>
                <a:ext uri="{FF2B5EF4-FFF2-40B4-BE49-F238E27FC236}">
                  <a16:creationId xmlns:a16="http://schemas.microsoft.com/office/drawing/2014/main" id="{64DEFE51-B461-4762-9DD5-6255B7D140B7}"/>
                </a:ext>
              </a:extLst>
            </p:cNvPr>
            <p:cNvSpPr>
              <a:spLocks noChangeArrowheads="1"/>
            </p:cNvSpPr>
            <p:nvPr/>
          </p:nvSpPr>
          <p:spPr bwMode="auto">
            <a:xfrm>
              <a:off x="3508" y="3091"/>
              <a:ext cx="637" cy="390"/>
            </a:xfrm>
            <a:prstGeom prst="rect">
              <a:avLst/>
            </a:prstGeom>
            <a:solidFill>
              <a:schemeClr val="tx1"/>
            </a:solidFill>
            <a:ln w="12700">
              <a:solidFill>
                <a:schemeClr val="tx1"/>
              </a:solidFill>
              <a:miter lim="800000"/>
              <a:headEnd/>
              <a:tailEnd/>
            </a:ln>
          </p:spPr>
          <p:txBody>
            <a:bodyPr wrap="none" anchor="ct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eaLnBrk="1" hangingPunct="1"/>
              <a:endParaRPr lang="en-US" altLang="en-US">
                <a:latin typeface="Arial" panose="020B0604020202020204" pitchFamily="34" charset="0"/>
                <a:ea typeface="MS PGothic" panose="020B0600070205080204" pitchFamily="34" charset="-128"/>
              </a:endParaRPr>
            </a:p>
          </p:txBody>
        </p:sp>
        <p:sp>
          <p:nvSpPr>
            <p:cNvPr id="14" name="Text Box 24">
              <a:extLst>
                <a:ext uri="{FF2B5EF4-FFF2-40B4-BE49-F238E27FC236}">
                  <a16:creationId xmlns:a16="http://schemas.microsoft.com/office/drawing/2014/main" id="{3FEEE0D4-A065-42FC-990B-8AC18BC51513}"/>
                </a:ext>
              </a:extLst>
            </p:cNvPr>
            <p:cNvSpPr txBox="1">
              <a:spLocks noChangeArrowheads="1"/>
            </p:cNvSpPr>
            <p:nvPr/>
          </p:nvSpPr>
          <p:spPr bwMode="auto">
            <a:xfrm>
              <a:off x="3476" y="3153"/>
              <a:ext cx="68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ctr" eaLnBrk="1" hangingPunct="1">
                <a:lnSpc>
                  <a:spcPct val="90000"/>
                </a:lnSpc>
                <a:spcAft>
                  <a:spcPts val="600"/>
                </a:spcAft>
              </a:pPr>
              <a:r>
                <a:rPr lang="en-US" altLang="en-US" sz="1300">
                  <a:solidFill>
                    <a:schemeClr val="bg2"/>
                  </a:solidFill>
                  <a:latin typeface="Helvetica" panose="020B0604020202020204" pitchFamily="34" charset="0"/>
                  <a:ea typeface="MS PGothic" panose="020B0600070205080204" pitchFamily="34" charset="-128"/>
                </a:rPr>
                <a:t>Construction</a:t>
              </a:r>
            </a:p>
            <a:p>
              <a:pPr algn="ctr" eaLnBrk="1" hangingPunct="1">
                <a:lnSpc>
                  <a:spcPct val="90000"/>
                </a:lnSpc>
                <a:spcAft>
                  <a:spcPts val="600"/>
                </a:spcAft>
              </a:pPr>
              <a:r>
                <a:rPr lang="en-US" altLang="en-US" sz="1300">
                  <a:solidFill>
                    <a:schemeClr val="bg2"/>
                  </a:solidFill>
                  <a:latin typeface="Helvetica" panose="020B0604020202020204" pitchFamily="34" charset="0"/>
                  <a:ea typeface="MS PGothic" panose="020B0600070205080204" pitchFamily="34" charset="-128"/>
                </a:rPr>
                <a:t>of prototype</a:t>
              </a:r>
            </a:p>
          </p:txBody>
        </p:sp>
        <p:sp>
          <p:nvSpPr>
            <p:cNvPr id="15" name="Rectangle 14">
              <a:extLst>
                <a:ext uri="{FF2B5EF4-FFF2-40B4-BE49-F238E27FC236}">
                  <a16:creationId xmlns:a16="http://schemas.microsoft.com/office/drawing/2014/main" id="{BB3AA809-ADEE-4EE1-8AE3-80A826B1B34C}"/>
                </a:ext>
              </a:extLst>
            </p:cNvPr>
            <p:cNvSpPr>
              <a:spLocks noChangeArrowheads="1"/>
            </p:cNvSpPr>
            <p:nvPr/>
          </p:nvSpPr>
          <p:spPr bwMode="auto">
            <a:xfrm>
              <a:off x="1819" y="2934"/>
              <a:ext cx="642" cy="402"/>
            </a:xfrm>
            <a:prstGeom prst="rect">
              <a:avLst/>
            </a:prstGeom>
            <a:solidFill>
              <a:schemeClr val="tx1"/>
            </a:solidFill>
            <a:ln w="12700">
              <a:solidFill>
                <a:schemeClr val="tx1"/>
              </a:solidFill>
              <a:miter lim="800000"/>
              <a:headEnd/>
              <a:tailEnd/>
            </a:ln>
          </p:spPr>
          <p:txBody>
            <a:bodyPr wrap="none" anchor="ct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eaLnBrk="1" hangingPunct="1"/>
              <a:endParaRPr lang="en-US" altLang="en-US">
                <a:latin typeface="Arial" panose="020B0604020202020204" pitchFamily="34" charset="0"/>
                <a:ea typeface="MS PGothic" panose="020B0600070205080204" pitchFamily="34" charset="-128"/>
              </a:endParaRPr>
            </a:p>
          </p:txBody>
        </p:sp>
        <p:sp>
          <p:nvSpPr>
            <p:cNvPr id="16" name="Text Box 26">
              <a:extLst>
                <a:ext uri="{FF2B5EF4-FFF2-40B4-BE49-F238E27FC236}">
                  <a16:creationId xmlns:a16="http://schemas.microsoft.com/office/drawing/2014/main" id="{C05D0AD8-486D-4853-A480-8398533E80BC}"/>
                </a:ext>
              </a:extLst>
            </p:cNvPr>
            <p:cNvSpPr txBox="1">
              <a:spLocks noChangeArrowheads="1"/>
            </p:cNvSpPr>
            <p:nvPr/>
          </p:nvSpPr>
          <p:spPr bwMode="auto">
            <a:xfrm>
              <a:off x="1812" y="2961"/>
              <a:ext cx="65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pPr algn="ctr" eaLnBrk="1" hangingPunct="1">
                <a:lnSpc>
                  <a:spcPct val="90000"/>
                </a:lnSpc>
                <a:spcAft>
                  <a:spcPts val="600"/>
                </a:spcAft>
              </a:pPr>
              <a:r>
                <a:rPr lang="en-US" altLang="en-US" sz="900">
                  <a:solidFill>
                    <a:schemeClr val="bg2"/>
                  </a:solidFill>
                  <a:latin typeface="Helvetica" panose="020B0604020202020204" pitchFamily="34" charset="0"/>
                  <a:ea typeface="MS PGothic" panose="020B0600070205080204" pitchFamily="34" charset="-128"/>
                </a:rPr>
                <a:t>Deployment</a:t>
              </a:r>
            </a:p>
            <a:p>
              <a:pPr algn="ctr" eaLnBrk="1" hangingPunct="1">
                <a:lnSpc>
                  <a:spcPct val="90000"/>
                </a:lnSpc>
                <a:spcAft>
                  <a:spcPts val="600"/>
                </a:spcAft>
              </a:pPr>
              <a:r>
                <a:rPr lang="en-US" altLang="en-US" sz="900">
                  <a:solidFill>
                    <a:schemeClr val="bg2"/>
                  </a:solidFill>
                  <a:latin typeface="Helvetica" panose="020B0604020202020204" pitchFamily="34" charset="0"/>
                  <a:ea typeface="MS PGothic" panose="020B0600070205080204" pitchFamily="34" charset="-128"/>
                </a:rPr>
                <a:t>delivery &amp;</a:t>
              </a:r>
            </a:p>
            <a:p>
              <a:pPr algn="ctr" eaLnBrk="1" hangingPunct="1">
                <a:lnSpc>
                  <a:spcPct val="90000"/>
                </a:lnSpc>
                <a:spcAft>
                  <a:spcPts val="600"/>
                </a:spcAft>
              </a:pPr>
              <a:r>
                <a:rPr lang="en-US" altLang="en-US" sz="900">
                  <a:solidFill>
                    <a:schemeClr val="bg2"/>
                  </a:solidFill>
                  <a:latin typeface="Helvetica" panose="020B0604020202020204" pitchFamily="34" charset="0"/>
                  <a:ea typeface="MS PGothic" panose="020B0600070205080204" pitchFamily="34" charset="-128"/>
                </a:rPr>
                <a:t>feedback</a:t>
              </a:r>
            </a:p>
          </p:txBody>
        </p:sp>
      </p:grpSp>
    </p:spTree>
    <p:extLst>
      <p:ext uri="{BB962C8B-B14F-4D97-AF65-F5344CB8AC3E}">
        <p14:creationId xmlns:p14="http://schemas.microsoft.com/office/powerpoint/2010/main" val="97041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IN" dirty="0"/>
              <a:t>Software Development Process</a:t>
            </a:r>
          </a:p>
          <a:p>
            <a:r>
              <a:rPr lang="en-IN" dirty="0"/>
              <a:t>Software Engineering process Infrastructure</a:t>
            </a:r>
          </a:p>
          <a:p>
            <a:r>
              <a:rPr lang="en-IN" dirty="0"/>
              <a:t>Software Engineering Process Improvement</a:t>
            </a:r>
          </a:p>
        </p:txBody>
      </p:sp>
    </p:spTree>
    <p:extLst>
      <p:ext uri="{BB962C8B-B14F-4D97-AF65-F5344CB8AC3E}">
        <p14:creationId xmlns:p14="http://schemas.microsoft.com/office/powerpoint/2010/main" val="224402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Freeform: Shape 16">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0BE722DF-1604-466D-A5A1-61CE40AB11A3}"/>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altLang="en-US" kern="1200">
                <a:solidFill>
                  <a:schemeClr val="tx1"/>
                </a:solidFill>
                <a:latin typeface="+mj-lt"/>
                <a:ea typeface="+mj-ea"/>
                <a:cs typeface="+mj-cs"/>
              </a:rPr>
              <a:t>Evolutionary Models: The Spiral</a:t>
            </a:r>
            <a:endParaRPr lang="en-US" kern="1200">
              <a:solidFill>
                <a:schemeClr val="tx1"/>
              </a:solidFill>
              <a:latin typeface="+mj-lt"/>
              <a:ea typeface="+mj-ea"/>
              <a:cs typeface="+mj-cs"/>
            </a:endParaRPr>
          </a:p>
        </p:txBody>
      </p:sp>
      <p:pic>
        <p:nvPicPr>
          <p:cNvPr id="4" name="Content Placeholder 3">
            <a:extLst>
              <a:ext uri="{FF2B5EF4-FFF2-40B4-BE49-F238E27FC236}">
                <a16:creationId xmlns:a16="http://schemas.microsoft.com/office/drawing/2014/main" id="{2E0A703D-7A34-49CB-8ED3-A042D49B15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58000" y="2269128"/>
            <a:ext cx="4565650" cy="3088093"/>
          </a:xfrm>
          <a:prstGeom prst="rect">
            <a:avLst/>
          </a:prstGeom>
          <a:solidFill>
            <a:srgbClr val="96E3FE"/>
          </a:solidFill>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458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8E79-B25F-4FF4-A48C-6469C83C215C}"/>
              </a:ext>
            </a:extLst>
          </p:cNvPr>
          <p:cNvSpPr>
            <a:spLocks noGrp="1"/>
          </p:cNvSpPr>
          <p:nvPr>
            <p:ph type="title"/>
          </p:nvPr>
        </p:nvSpPr>
        <p:spPr>
          <a:xfrm>
            <a:off x="762000" y="2667000"/>
            <a:ext cx="10668000" cy="1524000"/>
          </a:xfrm>
        </p:spPr>
        <p:txBody>
          <a:bodyPr/>
          <a:lstStyle/>
          <a:p>
            <a:r>
              <a:rPr lang="en-US" dirty="0"/>
              <a:t>Software Process Improvement</a:t>
            </a:r>
          </a:p>
        </p:txBody>
      </p:sp>
    </p:spTree>
    <p:extLst>
      <p:ext uri="{BB962C8B-B14F-4D97-AF65-F5344CB8AC3E}">
        <p14:creationId xmlns:p14="http://schemas.microsoft.com/office/powerpoint/2010/main" val="199822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D1F8-489B-48F7-8574-56853C8B1F46}"/>
              </a:ext>
            </a:extLst>
          </p:cNvPr>
          <p:cNvSpPr>
            <a:spLocks noGrp="1"/>
          </p:cNvSpPr>
          <p:nvPr>
            <p:ph type="title"/>
          </p:nvPr>
        </p:nvSpPr>
        <p:spPr/>
        <p:txBody>
          <a:bodyPr/>
          <a:lstStyle/>
          <a:p>
            <a:r>
              <a:rPr lang="en-IN" dirty="0"/>
              <a:t>SPI</a:t>
            </a:r>
            <a:endParaRPr lang="en-US" dirty="0"/>
          </a:p>
        </p:txBody>
      </p:sp>
      <p:sp>
        <p:nvSpPr>
          <p:cNvPr id="3" name="Content Placeholder 2">
            <a:extLst>
              <a:ext uri="{FF2B5EF4-FFF2-40B4-BE49-F238E27FC236}">
                <a16:creationId xmlns:a16="http://schemas.microsoft.com/office/drawing/2014/main" id="{BBF344D4-2B7C-48C8-930B-3C9FAECE19D0}"/>
              </a:ext>
            </a:extLst>
          </p:cNvPr>
          <p:cNvSpPr>
            <a:spLocks noGrp="1"/>
          </p:cNvSpPr>
          <p:nvPr>
            <p:ph idx="1"/>
          </p:nvPr>
        </p:nvSpPr>
        <p:spPr/>
        <p:txBody>
          <a:bodyPr/>
          <a:lstStyle/>
          <a:p>
            <a:pPr algn="just"/>
            <a:r>
              <a:rPr lang="en-IN" dirty="0"/>
              <a:t>Software process improvement is a set of activities that will lead to a better software process and in result higher quality software delivered in a more timely manner.</a:t>
            </a:r>
          </a:p>
          <a:p>
            <a:pPr algn="just"/>
            <a:r>
              <a:rPr lang="en-IN" dirty="0"/>
              <a:t>The people who champion SPI come from three groups: technical managers, software engineers and individuals who have quality assurance responsibility.</a:t>
            </a:r>
            <a:endParaRPr lang="en-US" dirty="0"/>
          </a:p>
        </p:txBody>
      </p:sp>
    </p:spTree>
    <p:extLst>
      <p:ext uri="{BB962C8B-B14F-4D97-AF65-F5344CB8AC3E}">
        <p14:creationId xmlns:p14="http://schemas.microsoft.com/office/powerpoint/2010/main" val="23274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8CFC-EA7C-42F7-9892-BC5EDB121FF8}"/>
              </a:ext>
            </a:extLst>
          </p:cNvPr>
          <p:cNvSpPr>
            <a:spLocks noGrp="1"/>
          </p:cNvSpPr>
          <p:nvPr>
            <p:ph type="title"/>
          </p:nvPr>
        </p:nvSpPr>
        <p:spPr/>
        <p:txBody>
          <a:bodyPr/>
          <a:lstStyle/>
          <a:p>
            <a:r>
              <a:rPr lang="en-IN" dirty="0"/>
              <a:t>Cont..</a:t>
            </a:r>
            <a:endParaRPr lang="en-US" dirty="0"/>
          </a:p>
        </p:txBody>
      </p:sp>
      <p:sp>
        <p:nvSpPr>
          <p:cNvPr id="3" name="Content Placeholder 2">
            <a:extLst>
              <a:ext uri="{FF2B5EF4-FFF2-40B4-BE49-F238E27FC236}">
                <a16:creationId xmlns:a16="http://schemas.microsoft.com/office/drawing/2014/main" id="{C5BEF418-5EC1-4F5E-8499-5A2EEA947BDC}"/>
              </a:ext>
            </a:extLst>
          </p:cNvPr>
          <p:cNvSpPr>
            <a:spLocks noGrp="1"/>
          </p:cNvSpPr>
          <p:nvPr>
            <p:ph idx="1"/>
          </p:nvPr>
        </p:nvSpPr>
        <p:spPr/>
        <p:txBody>
          <a:bodyPr>
            <a:normAutofit fontScale="92500" lnSpcReduction="10000"/>
          </a:bodyPr>
          <a:lstStyle/>
          <a:p>
            <a:r>
              <a:rPr lang="en-IN" dirty="0"/>
              <a:t>The approach to SPI is iterative and continuous, but it can be viewed in five QUICK LOOK steps:</a:t>
            </a:r>
          </a:p>
          <a:p>
            <a:pPr marL="971550" lvl="1" indent="-514350">
              <a:buFont typeface="+mj-lt"/>
              <a:buAutoNum type="arabicPeriod"/>
            </a:pPr>
            <a:r>
              <a:rPr lang="en-IN" dirty="0"/>
              <a:t>Assessment of the current software process</a:t>
            </a:r>
          </a:p>
          <a:p>
            <a:pPr marL="971550" lvl="1" indent="-514350">
              <a:buFont typeface="+mj-lt"/>
              <a:buAutoNum type="arabicPeriod"/>
            </a:pPr>
            <a:r>
              <a:rPr lang="en-IN" dirty="0"/>
              <a:t>Education and training of practitioners and managers</a:t>
            </a:r>
          </a:p>
          <a:p>
            <a:pPr marL="971550" lvl="1" indent="-514350">
              <a:buFont typeface="+mj-lt"/>
              <a:buAutoNum type="arabicPeriod"/>
            </a:pPr>
            <a:r>
              <a:rPr lang="en-IN" dirty="0"/>
              <a:t>Selection and justification of process elements, software engineering methods, and tools</a:t>
            </a:r>
          </a:p>
          <a:p>
            <a:pPr marL="971550" lvl="1" indent="-514350">
              <a:buFont typeface="+mj-lt"/>
              <a:buAutoNum type="arabicPeriod"/>
            </a:pPr>
            <a:r>
              <a:rPr lang="en-IN" dirty="0"/>
              <a:t>Implementation of the SPI plan,</a:t>
            </a:r>
          </a:p>
          <a:p>
            <a:pPr marL="971550" lvl="1" indent="-514350">
              <a:buFont typeface="+mj-lt"/>
              <a:buAutoNum type="arabicPeriod"/>
            </a:pPr>
            <a:r>
              <a:rPr lang="en-IN" dirty="0"/>
              <a:t>Evaluation and tuning based on the results of the plan</a:t>
            </a:r>
            <a:endParaRPr lang="en-US" dirty="0"/>
          </a:p>
        </p:txBody>
      </p:sp>
    </p:spTree>
    <p:extLst>
      <p:ext uri="{BB962C8B-B14F-4D97-AF65-F5344CB8AC3E}">
        <p14:creationId xmlns:p14="http://schemas.microsoft.com/office/powerpoint/2010/main" val="3049981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A87E-0722-4FB0-8E85-1C80D4B0E0FA}"/>
              </a:ext>
            </a:extLst>
          </p:cNvPr>
          <p:cNvSpPr>
            <a:spLocks noGrp="1"/>
          </p:cNvSpPr>
          <p:nvPr>
            <p:ph type="title"/>
          </p:nvPr>
        </p:nvSpPr>
        <p:spPr/>
        <p:txBody>
          <a:bodyPr/>
          <a:lstStyle/>
          <a:p>
            <a:r>
              <a:rPr lang="en-IN" dirty="0"/>
              <a:t>Assessment and Gap Analysis in SPI</a:t>
            </a:r>
            <a:endParaRPr lang="en-US" dirty="0"/>
          </a:p>
        </p:txBody>
      </p:sp>
      <p:sp>
        <p:nvSpPr>
          <p:cNvPr id="3" name="Content Placeholder 2">
            <a:extLst>
              <a:ext uri="{FF2B5EF4-FFF2-40B4-BE49-F238E27FC236}">
                <a16:creationId xmlns:a16="http://schemas.microsoft.com/office/drawing/2014/main" id="{503246B8-D8AC-4029-B1D8-903D78C94E27}"/>
              </a:ext>
            </a:extLst>
          </p:cNvPr>
          <p:cNvSpPr>
            <a:spLocks noGrp="1"/>
          </p:cNvSpPr>
          <p:nvPr>
            <p:ph idx="1"/>
          </p:nvPr>
        </p:nvSpPr>
        <p:spPr/>
        <p:txBody>
          <a:bodyPr/>
          <a:lstStyle/>
          <a:p>
            <a:pPr algn="just"/>
            <a:r>
              <a:rPr lang="en-IN" dirty="0"/>
              <a:t>Assessment allows you to analyse the current working process, you find out the strengths and weaknesses of the current process in the assessment phase.</a:t>
            </a:r>
          </a:p>
          <a:p>
            <a:pPr algn="just"/>
            <a:r>
              <a:rPr lang="en-IN" dirty="0"/>
              <a:t>The difference between local application and best practice represents a “gap” that offers opportunities for improvement. </a:t>
            </a:r>
            <a:endParaRPr lang="en-US" dirty="0"/>
          </a:p>
        </p:txBody>
      </p:sp>
    </p:spTree>
    <p:extLst>
      <p:ext uri="{BB962C8B-B14F-4D97-AF65-F5344CB8AC3E}">
        <p14:creationId xmlns:p14="http://schemas.microsoft.com/office/powerpoint/2010/main" val="15160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IN" dirty="0"/>
              <a:t>Education in SPI</a:t>
            </a:r>
            <a:endParaRPr lang="en-US" dirty="0"/>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p:txBody>
          <a:bodyPr>
            <a:normAutofit fontScale="92500"/>
          </a:bodyPr>
          <a:lstStyle/>
          <a:p>
            <a:pPr algn="just"/>
            <a:r>
              <a:rPr lang="en-IN" dirty="0"/>
              <a:t>When and SPI framework is introduced. It follows that a key element of any SPI strategy is education and training for practitioners, technical managers and more senior managers who have direct contact with the software organization. Three types of education and training should be conducted:</a:t>
            </a:r>
            <a:endParaRPr lang="en-US" dirty="0"/>
          </a:p>
          <a:p>
            <a:pPr algn="just"/>
            <a:r>
              <a:rPr lang="en-US" b="1" dirty="0"/>
              <a:t>Generic concepts and methods</a:t>
            </a:r>
            <a:r>
              <a:rPr lang="en-US" dirty="0"/>
              <a:t>. Directed toward both managers and practitioners, this category stresses both process and practice.</a:t>
            </a:r>
            <a:endParaRPr lang="en-IN" dirty="0"/>
          </a:p>
        </p:txBody>
      </p:sp>
    </p:spTree>
    <p:extLst>
      <p:ext uri="{BB962C8B-B14F-4D97-AF65-F5344CB8AC3E}">
        <p14:creationId xmlns:p14="http://schemas.microsoft.com/office/powerpoint/2010/main" val="373734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3F88-9DCE-4AC4-9488-37CC7669BD71}"/>
              </a:ext>
            </a:extLst>
          </p:cNvPr>
          <p:cNvSpPr>
            <a:spLocks noGrp="1"/>
          </p:cNvSpPr>
          <p:nvPr>
            <p:ph type="title"/>
          </p:nvPr>
        </p:nvSpPr>
        <p:spPr/>
        <p:txBody>
          <a:bodyPr/>
          <a:lstStyle/>
          <a:p>
            <a:r>
              <a:rPr lang="en-IN" dirty="0"/>
              <a:t>Cont..</a:t>
            </a:r>
            <a:endParaRPr lang="en-US" dirty="0"/>
          </a:p>
        </p:txBody>
      </p:sp>
      <p:sp>
        <p:nvSpPr>
          <p:cNvPr id="3" name="Content Placeholder 2">
            <a:extLst>
              <a:ext uri="{FF2B5EF4-FFF2-40B4-BE49-F238E27FC236}">
                <a16:creationId xmlns:a16="http://schemas.microsoft.com/office/drawing/2014/main" id="{697F6262-5118-4F78-A0E2-E1D61F5C53CF}"/>
              </a:ext>
            </a:extLst>
          </p:cNvPr>
          <p:cNvSpPr>
            <a:spLocks noGrp="1"/>
          </p:cNvSpPr>
          <p:nvPr>
            <p:ph idx="1"/>
          </p:nvPr>
        </p:nvSpPr>
        <p:spPr/>
        <p:txBody>
          <a:bodyPr>
            <a:normAutofit fontScale="85000" lnSpcReduction="10000"/>
          </a:bodyPr>
          <a:lstStyle/>
          <a:p>
            <a:pPr algn="just"/>
            <a:r>
              <a:rPr lang="en-IN" b="1" dirty="0"/>
              <a:t>Specific technology and tools</a:t>
            </a:r>
            <a:r>
              <a:rPr lang="en-IN" dirty="0"/>
              <a:t>. Directed primarily toward practitioners, this category stresses technologies and tools that have been adopted for local use. For example, if UML has been chosen for analysis and design modelling, a training curriculum for software engineering using UML would e established.</a:t>
            </a:r>
          </a:p>
          <a:p>
            <a:pPr algn="just"/>
            <a:r>
              <a:rPr lang="en-US" b="1" dirty="0"/>
              <a:t>B</a:t>
            </a:r>
            <a:r>
              <a:rPr lang="en-IN" b="1" dirty="0" err="1"/>
              <a:t>usiness</a:t>
            </a:r>
            <a:r>
              <a:rPr lang="en-IN" b="1" dirty="0"/>
              <a:t> communication and quality related topics</a:t>
            </a:r>
            <a:r>
              <a:rPr lang="en-IN" dirty="0"/>
              <a:t>. Directed toward al stakeholders, this category focuses on soft topics that help enable better communication among stakeholders and foster a greater quality focus.</a:t>
            </a:r>
            <a:endParaRPr lang="en-US" dirty="0"/>
          </a:p>
        </p:txBody>
      </p:sp>
    </p:spTree>
    <p:extLst>
      <p:ext uri="{BB962C8B-B14F-4D97-AF65-F5344CB8AC3E}">
        <p14:creationId xmlns:p14="http://schemas.microsoft.com/office/powerpoint/2010/main" val="1157737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3DF0-C091-4A7D-97E7-DE2691BAC498}"/>
              </a:ext>
            </a:extLst>
          </p:cNvPr>
          <p:cNvSpPr>
            <a:spLocks noGrp="1"/>
          </p:cNvSpPr>
          <p:nvPr>
            <p:ph type="title"/>
          </p:nvPr>
        </p:nvSpPr>
        <p:spPr/>
        <p:txBody>
          <a:bodyPr/>
          <a:lstStyle/>
          <a:p>
            <a:r>
              <a:rPr lang="en-IN" dirty="0"/>
              <a:t>Selection and Justification in SPI</a:t>
            </a:r>
            <a:endParaRPr lang="en-US" dirty="0"/>
          </a:p>
        </p:txBody>
      </p:sp>
      <p:sp>
        <p:nvSpPr>
          <p:cNvPr id="3" name="Content Placeholder 2">
            <a:extLst>
              <a:ext uri="{FF2B5EF4-FFF2-40B4-BE49-F238E27FC236}">
                <a16:creationId xmlns:a16="http://schemas.microsoft.com/office/drawing/2014/main" id="{E552AFEE-FE2A-40E2-92A9-1D241A060FD9}"/>
              </a:ext>
            </a:extLst>
          </p:cNvPr>
          <p:cNvSpPr>
            <a:spLocks noGrp="1"/>
          </p:cNvSpPr>
          <p:nvPr>
            <p:ph idx="1"/>
          </p:nvPr>
        </p:nvSpPr>
        <p:spPr/>
        <p:txBody>
          <a:bodyPr/>
          <a:lstStyle/>
          <a:p>
            <a:pPr algn="just"/>
            <a:r>
              <a:rPr lang="en-IN" dirty="0"/>
              <a:t>First, you should choose the process model that best fits organization, its stakeholders and the software that you build.</a:t>
            </a:r>
          </a:p>
          <a:p>
            <a:pPr algn="just"/>
            <a:endParaRPr lang="en-IN" dirty="0"/>
          </a:p>
          <a:p>
            <a:pPr algn="just"/>
            <a:r>
              <a:rPr lang="en-IN" dirty="0"/>
              <a:t>Secondly, if you choose something you should have a proper justification for choosing with authentic arguments.</a:t>
            </a:r>
            <a:endParaRPr lang="en-US" dirty="0"/>
          </a:p>
        </p:txBody>
      </p:sp>
    </p:spTree>
    <p:extLst>
      <p:ext uri="{BB962C8B-B14F-4D97-AF65-F5344CB8AC3E}">
        <p14:creationId xmlns:p14="http://schemas.microsoft.com/office/powerpoint/2010/main" val="299341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ADA6-1326-408C-81E9-DE64FC79FEE1}"/>
              </a:ext>
            </a:extLst>
          </p:cNvPr>
          <p:cNvSpPr>
            <a:spLocks noGrp="1"/>
          </p:cNvSpPr>
          <p:nvPr>
            <p:ph type="title"/>
          </p:nvPr>
        </p:nvSpPr>
        <p:spPr/>
        <p:txBody>
          <a:bodyPr/>
          <a:lstStyle/>
          <a:p>
            <a:r>
              <a:rPr lang="en-IN" dirty="0"/>
              <a:t>Installation/ Migration in SPI</a:t>
            </a:r>
            <a:endParaRPr lang="en-US" dirty="0"/>
          </a:p>
        </p:txBody>
      </p:sp>
      <p:sp>
        <p:nvSpPr>
          <p:cNvPr id="3" name="Content Placeholder 2">
            <a:extLst>
              <a:ext uri="{FF2B5EF4-FFF2-40B4-BE49-F238E27FC236}">
                <a16:creationId xmlns:a16="http://schemas.microsoft.com/office/drawing/2014/main" id="{235D8727-B544-40C1-BE31-B32CEC518A71}"/>
              </a:ext>
            </a:extLst>
          </p:cNvPr>
          <p:cNvSpPr>
            <a:spLocks noGrp="1"/>
          </p:cNvSpPr>
          <p:nvPr>
            <p:ph idx="1"/>
          </p:nvPr>
        </p:nvSpPr>
        <p:spPr/>
        <p:txBody>
          <a:bodyPr>
            <a:normAutofit lnSpcReduction="10000"/>
          </a:bodyPr>
          <a:lstStyle/>
          <a:p>
            <a:pPr algn="just"/>
            <a:r>
              <a:rPr lang="en-IN" dirty="0"/>
              <a:t>Installation is the 1</a:t>
            </a:r>
            <a:r>
              <a:rPr lang="en-IN" baseline="30000" dirty="0"/>
              <a:t>st</a:t>
            </a:r>
            <a:r>
              <a:rPr lang="en-IN" dirty="0"/>
              <a:t> place where we see the impact of the SPI we have implemented.</a:t>
            </a:r>
          </a:p>
          <a:p>
            <a:pPr algn="just"/>
            <a:r>
              <a:rPr lang="en-IN" dirty="0"/>
              <a:t>Sometimes changes do not work the way we want, so we have to change the whole SPI.</a:t>
            </a:r>
          </a:p>
          <a:p>
            <a:pPr algn="just"/>
            <a:r>
              <a:rPr lang="en-IN" dirty="0"/>
              <a:t>Sometimes we don’t have any need to change the whole SPI but minor changes are required such changes are often referred to as process migration.</a:t>
            </a:r>
          </a:p>
          <a:p>
            <a:pPr algn="just"/>
            <a:endParaRPr lang="en-US" dirty="0"/>
          </a:p>
        </p:txBody>
      </p:sp>
    </p:spTree>
    <p:extLst>
      <p:ext uri="{BB962C8B-B14F-4D97-AF65-F5344CB8AC3E}">
        <p14:creationId xmlns:p14="http://schemas.microsoft.com/office/powerpoint/2010/main" val="141207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A51E-592B-4D5D-9417-2ED5DDDC5FDE}"/>
              </a:ext>
            </a:extLst>
          </p:cNvPr>
          <p:cNvSpPr>
            <a:spLocks noGrp="1"/>
          </p:cNvSpPr>
          <p:nvPr>
            <p:ph type="title"/>
          </p:nvPr>
        </p:nvSpPr>
        <p:spPr/>
        <p:txBody>
          <a:bodyPr/>
          <a:lstStyle/>
          <a:p>
            <a:r>
              <a:rPr lang="en-IN" dirty="0"/>
              <a:t>Evaluation in SPI</a:t>
            </a:r>
            <a:endParaRPr lang="en-US" dirty="0"/>
          </a:p>
        </p:txBody>
      </p:sp>
      <p:sp>
        <p:nvSpPr>
          <p:cNvPr id="3" name="Content Placeholder 2">
            <a:extLst>
              <a:ext uri="{FF2B5EF4-FFF2-40B4-BE49-F238E27FC236}">
                <a16:creationId xmlns:a16="http://schemas.microsoft.com/office/drawing/2014/main" id="{11E11FDF-8F68-4AE9-BA59-677EDAE6009F}"/>
              </a:ext>
            </a:extLst>
          </p:cNvPr>
          <p:cNvSpPr>
            <a:spLocks noGrp="1"/>
          </p:cNvSpPr>
          <p:nvPr>
            <p:ph idx="1"/>
          </p:nvPr>
        </p:nvSpPr>
        <p:spPr/>
        <p:txBody>
          <a:bodyPr/>
          <a:lstStyle/>
          <a:p>
            <a:pPr algn="just"/>
            <a:r>
              <a:rPr lang="en-IN" dirty="0"/>
              <a:t>At this stage we evaluate the changes, this impact of the changes the quality in software product</a:t>
            </a:r>
          </a:p>
          <a:p>
            <a:pPr algn="just"/>
            <a:endParaRPr lang="en-IN" dirty="0"/>
          </a:p>
          <a:p>
            <a:pPr marL="0" indent="0" algn="just">
              <a:buNone/>
            </a:pPr>
            <a:r>
              <a:rPr lang="en-IN" dirty="0"/>
              <a:t>All in all at this stage we evaluate all the changed we got after implementing the SPI to any process</a:t>
            </a:r>
            <a:endParaRPr lang="en-US" dirty="0"/>
          </a:p>
        </p:txBody>
      </p:sp>
    </p:spTree>
    <p:extLst>
      <p:ext uri="{BB962C8B-B14F-4D97-AF65-F5344CB8AC3E}">
        <p14:creationId xmlns:p14="http://schemas.microsoft.com/office/powerpoint/2010/main" val="3186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467D-8DFD-42BA-B22D-0D83E235DFF0}"/>
              </a:ext>
            </a:extLst>
          </p:cNvPr>
          <p:cNvSpPr>
            <a:spLocks noGrp="1"/>
          </p:cNvSpPr>
          <p:nvPr>
            <p:ph type="title"/>
          </p:nvPr>
        </p:nvSpPr>
        <p:spPr/>
        <p:txBody>
          <a:bodyPr/>
          <a:lstStyle/>
          <a:p>
            <a:r>
              <a:rPr lang="en-US" dirty="0">
                <a:solidFill>
                  <a:schemeClr val="tx1">
                    <a:lumMod val="85000"/>
                    <a:lumOff val="15000"/>
                  </a:schemeClr>
                </a:solidFill>
              </a:rPr>
              <a:t>What / who / why/ how is Process Models?</a:t>
            </a:r>
            <a:endParaRPr lang="en-US" dirty="0"/>
          </a:p>
        </p:txBody>
      </p:sp>
      <p:sp>
        <p:nvSpPr>
          <p:cNvPr id="3" name="Content Placeholder 2">
            <a:extLst>
              <a:ext uri="{FF2B5EF4-FFF2-40B4-BE49-F238E27FC236}">
                <a16:creationId xmlns:a16="http://schemas.microsoft.com/office/drawing/2014/main" id="{766AE780-0C13-4FDE-B635-1D606C45539C}"/>
              </a:ext>
            </a:extLst>
          </p:cNvPr>
          <p:cNvSpPr>
            <a:spLocks noGrp="1"/>
          </p:cNvSpPr>
          <p:nvPr>
            <p:ph idx="1"/>
          </p:nvPr>
        </p:nvSpPr>
        <p:spPr/>
        <p:txBody>
          <a:bodyPr/>
          <a:lstStyle/>
          <a:p>
            <a:pPr algn="just" eaLnBrk="1" fontAlgn="auto" hangingPunct="1">
              <a:lnSpc>
                <a:spcPct val="80000"/>
              </a:lnSpc>
              <a:spcAft>
                <a:spcPts val="0"/>
              </a:spcAft>
              <a:buFont typeface="Wingdings" panose="05000000000000000000" pitchFamily="2" charset="2"/>
              <a:buChar char="n"/>
              <a:defRPr/>
            </a:pPr>
            <a:r>
              <a:rPr lang="en-US" altLang="en-US" sz="2800" b="1" dirty="0">
                <a:solidFill>
                  <a:schemeClr val="tx1">
                    <a:lumMod val="85000"/>
                    <a:lumOff val="15000"/>
                  </a:schemeClr>
                </a:solidFill>
              </a:rPr>
              <a:t>What</a:t>
            </a:r>
            <a:r>
              <a:rPr lang="en-US" altLang="en-US" sz="2800" dirty="0">
                <a:solidFill>
                  <a:schemeClr val="tx1">
                    <a:lumMod val="85000"/>
                    <a:lumOff val="15000"/>
                  </a:schemeClr>
                </a:solidFill>
              </a:rPr>
              <a:t>: Go through a series of predictable steps--- a </a:t>
            </a:r>
            <a:r>
              <a:rPr lang="en-US" altLang="en-US" sz="2800" dirty="0">
                <a:solidFill>
                  <a:srgbClr val="FFC000"/>
                </a:solidFill>
              </a:rPr>
              <a:t>road map </a:t>
            </a:r>
            <a:r>
              <a:rPr lang="en-US" altLang="en-US" sz="2800" dirty="0">
                <a:solidFill>
                  <a:schemeClr val="tx1">
                    <a:lumMod val="85000"/>
                    <a:lumOff val="15000"/>
                  </a:schemeClr>
                </a:solidFill>
              </a:rPr>
              <a:t>that helps you create a timely, high-quality results. </a:t>
            </a:r>
          </a:p>
          <a:p>
            <a:pPr algn="just" eaLnBrk="1" fontAlgn="auto" hangingPunct="1">
              <a:lnSpc>
                <a:spcPct val="80000"/>
              </a:lnSpc>
              <a:spcAft>
                <a:spcPts val="0"/>
              </a:spcAft>
              <a:buFont typeface="Wingdings" panose="05000000000000000000" pitchFamily="2" charset="2"/>
              <a:buChar char="n"/>
              <a:defRPr/>
            </a:pPr>
            <a:r>
              <a:rPr lang="en-US" altLang="en-US" sz="2800" b="1" dirty="0">
                <a:solidFill>
                  <a:schemeClr val="tx1">
                    <a:lumMod val="85000"/>
                    <a:lumOff val="15000"/>
                  </a:schemeClr>
                </a:solidFill>
              </a:rPr>
              <a:t>Who</a:t>
            </a:r>
            <a:r>
              <a:rPr lang="en-US" altLang="en-US" sz="2800" dirty="0">
                <a:solidFill>
                  <a:schemeClr val="tx1">
                    <a:lumMod val="85000"/>
                    <a:lumOff val="15000"/>
                  </a:schemeClr>
                </a:solidFill>
              </a:rPr>
              <a:t>: Software engineers and their managers, clients also. People adapt the process to their needs and follow it. </a:t>
            </a:r>
          </a:p>
          <a:p>
            <a:pPr algn="just" eaLnBrk="1" fontAlgn="auto" hangingPunct="1">
              <a:lnSpc>
                <a:spcPct val="80000"/>
              </a:lnSpc>
              <a:spcAft>
                <a:spcPts val="0"/>
              </a:spcAft>
              <a:buFont typeface="Wingdings" panose="05000000000000000000" pitchFamily="2" charset="2"/>
              <a:buChar char="n"/>
              <a:defRPr/>
            </a:pPr>
            <a:r>
              <a:rPr lang="en-US" altLang="en-US" sz="2800" b="1" dirty="0">
                <a:solidFill>
                  <a:schemeClr val="tx1">
                    <a:lumMod val="85000"/>
                    <a:lumOff val="15000"/>
                  </a:schemeClr>
                </a:solidFill>
              </a:rPr>
              <a:t>Why</a:t>
            </a:r>
            <a:r>
              <a:rPr lang="en-US" altLang="en-US" sz="2800" dirty="0">
                <a:solidFill>
                  <a:schemeClr val="tx1">
                    <a:lumMod val="85000"/>
                    <a:lumOff val="15000"/>
                  </a:schemeClr>
                </a:solidFill>
              </a:rPr>
              <a:t>: Provides stability, control, and organization to an activity that can if left uncontrolled, become quite disordered. However, modern software engineering approaches must be agile and demand </a:t>
            </a:r>
            <a:r>
              <a:rPr lang="en-US" altLang="en-US" sz="2800" dirty="0">
                <a:solidFill>
                  <a:srgbClr val="FFC000"/>
                </a:solidFill>
              </a:rPr>
              <a:t>ONLY</a:t>
            </a:r>
            <a:r>
              <a:rPr lang="en-US" altLang="en-US" sz="2800" dirty="0">
                <a:solidFill>
                  <a:schemeClr val="tx1">
                    <a:lumMod val="85000"/>
                    <a:lumOff val="15000"/>
                  </a:schemeClr>
                </a:solidFill>
              </a:rPr>
              <a:t> those activities, controls and work products that are appropriate. </a:t>
            </a:r>
          </a:p>
          <a:p>
            <a:pPr algn="just" eaLnBrk="1" fontAlgn="auto" hangingPunct="1">
              <a:lnSpc>
                <a:spcPct val="80000"/>
              </a:lnSpc>
              <a:spcAft>
                <a:spcPts val="0"/>
              </a:spcAft>
              <a:buFont typeface="Wingdings" panose="05000000000000000000" pitchFamily="2" charset="2"/>
              <a:buChar char="n"/>
              <a:defRPr/>
            </a:pPr>
            <a:endParaRPr lang="en-US" altLang="en-US" sz="2800"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1002297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8A69-8D1A-4522-A752-1CD23FA909A8}"/>
              </a:ext>
            </a:extLst>
          </p:cNvPr>
          <p:cNvSpPr>
            <a:spLocks noGrp="1"/>
          </p:cNvSpPr>
          <p:nvPr>
            <p:ph type="title"/>
          </p:nvPr>
        </p:nvSpPr>
        <p:spPr/>
        <p:txBody>
          <a:bodyPr/>
          <a:lstStyle/>
          <a:p>
            <a:r>
              <a:rPr lang="en-IN" dirty="0"/>
              <a:t>Risk Management for SPI</a:t>
            </a:r>
            <a:endParaRPr lang="en-US" dirty="0"/>
          </a:p>
        </p:txBody>
      </p:sp>
      <p:sp>
        <p:nvSpPr>
          <p:cNvPr id="3" name="Content Placeholder 2">
            <a:extLst>
              <a:ext uri="{FF2B5EF4-FFF2-40B4-BE49-F238E27FC236}">
                <a16:creationId xmlns:a16="http://schemas.microsoft.com/office/drawing/2014/main" id="{A510F917-24B9-49D8-9E4D-B5707ADD9681}"/>
              </a:ext>
            </a:extLst>
          </p:cNvPr>
          <p:cNvSpPr>
            <a:spLocks noGrp="1"/>
          </p:cNvSpPr>
          <p:nvPr>
            <p:ph idx="1"/>
          </p:nvPr>
        </p:nvSpPr>
        <p:spPr/>
        <p:txBody>
          <a:bodyPr/>
          <a:lstStyle/>
          <a:p>
            <a:r>
              <a:rPr lang="en-IN" dirty="0"/>
              <a:t>There are three points at with risk management is important in SPI</a:t>
            </a:r>
          </a:p>
          <a:p>
            <a:pPr marL="971550" lvl="1" indent="-514350">
              <a:buFont typeface="+mj-lt"/>
              <a:buAutoNum type="arabicPeriod"/>
            </a:pPr>
            <a:r>
              <a:rPr lang="en-US" dirty="0"/>
              <a:t>Before</a:t>
            </a:r>
            <a:r>
              <a:rPr lang="en-IN" dirty="0"/>
              <a:t> staring the SPI</a:t>
            </a:r>
          </a:p>
          <a:p>
            <a:pPr marL="971550" lvl="1" indent="-514350">
              <a:buFont typeface="+mj-lt"/>
              <a:buAutoNum type="arabicPeriod"/>
            </a:pPr>
            <a:r>
              <a:rPr lang="en-IN" dirty="0"/>
              <a:t>During SPI (Education, Installation and assessment)</a:t>
            </a:r>
          </a:p>
          <a:p>
            <a:pPr marL="971550" lvl="1" indent="-514350">
              <a:buFont typeface="+mj-lt"/>
              <a:buAutoNum type="arabicPeriod"/>
            </a:pPr>
            <a:r>
              <a:rPr lang="en-US" dirty="0"/>
              <a:t>At the time of evaluation</a:t>
            </a:r>
          </a:p>
          <a:p>
            <a:r>
              <a:rPr lang="en-US" dirty="0"/>
              <a:t>Risk can be of any type it can be of budget or schedule</a:t>
            </a:r>
          </a:p>
        </p:txBody>
      </p:sp>
    </p:spTree>
    <p:extLst>
      <p:ext uri="{BB962C8B-B14F-4D97-AF65-F5344CB8AC3E}">
        <p14:creationId xmlns:p14="http://schemas.microsoft.com/office/powerpoint/2010/main" val="1689512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C21F-A165-44C6-9EE4-42BAEBC9BFE2}"/>
              </a:ext>
            </a:extLst>
          </p:cNvPr>
          <p:cNvSpPr>
            <a:spLocks noGrp="1"/>
          </p:cNvSpPr>
          <p:nvPr>
            <p:ph type="title"/>
          </p:nvPr>
        </p:nvSpPr>
        <p:spPr/>
        <p:txBody>
          <a:bodyPr/>
          <a:lstStyle/>
          <a:p>
            <a:r>
              <a:rPr lang="en-IN" dirty="0"/>
              <a:t>Success factor of SPI</a:t>
            </a:r>
            <a:endParaRPr lang="en-US" dirty="0"/>
          </a:p>
        </p:txBody>
      </p:sp>
      <p:sp>
        <p:nvSpPr>
          <p:cNvPr id="3" name="Content Placeholder 2">
            <a:extLst>
              <a:ext uri="{FF2B5EF4-FFF2-40B4-BE49-F238E27FC236}">
                <a16:creationId xmlns:a16="http://schemas.microsoft.com/office/drawing/2014/main" id="{94B41878-B55A-4C79-BFE0-1703E1651B21}"/>
              </a:ext>
            </a:extLst>
          </p:cNvPr>
          <p:cNvSpPr>
            <a:spLocks noGrp="1"/>
          </p:cNvSpPr>
          <p:nvPr>
            <p:ph idx="1"/>
          </p:nvPr>
        </p:nvSpPr>
        <p:spPr/>
        <p:txBody>
          <a:bodyPr>
            <a:normAutofit lnSpcReduction="10000"/>
          </a:bodyPr>
          <a:lstStyle/>
          <a:p>
            <a:pPr marL="0" indent="0">
              <a:buNone/>
            </a:pPr>
            <a:r>
              <a:rPr lang="en-IN" b="1" dirty="0"/>
              <a:t>Critical Success Factors</a:t>
            </a:r>
          </a:p>
          <a:p>
            <a:pPr marL="514350" indent="-514350">
              <a:buFont typeface="+mj-lt"/>
              <a:buAutoNum type="arabicPeriod"/>
            </a:pPr>
            <a:r>
              <a:rPr lang="en-US" dirty="0"/>
              <a:t>Management Commitment and Support</a:t>
            </a:r>
          </a:p>
          <a:p>
            <a:pPr marL="514350" indent="-514350">
              <a:buFont typeface="+mj-lt"/>
              <a:buAutoNum type="arabicPeriod"/>
            </a:pPr>
            <a:r>
              <a:rPr lang="en-US" dirty="0"/>
              <a:t>Staff involvement</a:t>
            </a:r>
          </a:p>
          <a:p>
            <a:pPr marL="514350" indent="-514350">
              <a:buFont typeface="+mj-lt"/>
              <a:buAutoNum type="arabicPeriod"/>
            </a:pPr>
            <a:r>
              <a:rPr lang="en-US" dirty="0"/>
              <a:t>Process integration and understanding </a:t>
            </a:r>
          </a:p>
          <a:p>
            <a:pPr marL="514350" indent="-514350">
              <a:buFont typeface="+mj-lt"/>
              <a:buAutoNum type="arabicPeriod"/>
            </a:pPr>
            <a:r>
              <a:rPr lang="en-US" dirty="0"/>
              <a:t>A customized SPI strategy</a:t>
            </a:r>
          </a:p>
          <a:p>
            <a:pPr marL="514350" indent="-514350">
              <a:buFont typeface="+mj-lt"/>
              <a:buAutoNum type="arabicPeriod"/>
            </a:pPr>
            <a:r>
              <a:rPr lang="en-US" dirty="0"/>
              <a:t>Solid management of SPI project</a:t>
            </a:r>
          </a:p>
        </p:txBody>
      </p:sp>
    </p:spTree>
    <p:extLst>
      <p:ext uri="{BB962C8B-B14F-4D97-AF65-F5344CB8AC3E}">
        <p14:creationId xmlns:p14="http://schemas.microsoft.com/office/powerpoint/2010/main" val="2220997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8E79-B25F-4FF4-A48C-6469C83C215C}"/>
              </a:ext>
            </a:extLst>
          </p:cNvPr>
          <p:cNvSpPr>
            <a:spLocks noGrp="1"/>
          </p:cNvSpPr>
          <p:nvPr>
            <p:ph type="title"/>
          </p:nvPr>
        </p:nvSpPr>
        <p:spPr>
          <a:xfrm>
            <a:off x="762000" y="2667000"/>
            <a:ext cx="10668000" cy="1524000"/>
          </a:xfrm>
        </p:spPr>
        <p:txBody>
          <a:bodyPr/>
          <a:lstStyle/>
          <a:p>
            <a:r>
              <a:rPr lang="en-US" dirty="0"/>
              <a:t>Software Process Infrastructure</a:t>
            </a:r>
          </a:p>
        </p:txBody>
      </p:sp>
    </p:spTree>
    <p:extLst>
      <p:ext uri="{BB962C8B-B14F-4D97-AF65-F5344CB8AC3E}">
        <p14:creationId xmlns:p14="http://schemas.microsoft.com/office/powerpoint/2010/main" val="2805330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0932-1D95-43A8-9F7F-9EB93334437B}"/>
              </a:ext>
            </a:extLst>
          </p:cNvPr>
          <p:cNvSpPr>
            <a:spLocks noGrp="1"/>
          </p:cNvSpPr>
          <p:nvPr>
            <p:ph type="title"/>
          </p:nvPr>
        </p:nvSpPr>
        <p:spPr/>
        <p:txBody>
          <a:bodyPr/>
          <a:lstStyle/>
          <a:p>
            <a:r>
              <a:rPr lang="en-IN" dirty="0"/>
              <a:t>Software Process Infrastructure </a:t>
            </a:r>
            <a:endParaRPr lang="en-US" dirty="0"/>
          </a:p>
        </p:txBody>
      </p:sp>
      <p:sp>
        <p:nvSpPr>
          <p:cNvPr id="3" name="Content Placeholder 2">
            <a:extLst>
              <a:ext uri="{FF2B5EF4-FFF2-40B4-BE49-F238E27FC236}">
                <a16:creationId xmlns:a16="http://schemas.microsoft.com/office/drawing/2014/main" id="{D5397382-A48E-46B0-A0A5-9D691BA2A2C8}"/>
              </a:ext>
            </a:extLst>
          </p:cNvPr>
          <p:cNvSpPr>
            <a:spLocks noGrp="1"/>
          </p:cNvSpPr>
          <p:nvPr>
            <p:ph idx="1"/>
          </p:nvPr>
        </p:nvSpPr>
        <p:spPr/>
        <p:txBody>
          <a:bodyPr>
            <a:normAutofit lnSpcReduction="10000"/>
          </a:bodyPr>
          <a:lstStyle/>
          <a:p>
            <a:r>
              <a:rPr lang="en-US" dirty="0"/>
              <a:t>an underlying base or foundation of an organization’s process environment to meet working conditions and ensure that there is a complete set of options available to perform every process effectively within the environment.</a:t>
            </a:r>
          </a:p>
          <a:p>
            <a:pPr algn="just"/>
            <a:r>
              <a:rPr lang="en-US" dirty="0"/>
              <a:t>IT systems and software, physical hardware, human resources, tools and equipment, employee skills are some of the components of a typical process infrastructure.</a:t>
            </a:r>
          </a:p>
          <a:p>
            <a:pPr algn="just"/>
            <a:endParaRPr lang="en-US" dirty="0"/>
          </a:p>
        </p:txBody>
      </p:sp>
    </p:spTree>
    <p:extLst>
      <p:ext uri="{BB962C8B-B14F-4D97-AF65-F5344CB8AC3E}">
        <p14:creationId xmlns:p14="http://schemas.microsoft.com/office/powerpoint/2010/main" val="2058153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420B-6526-49CE-B4FD-083C0C5199ED}"/>
              </a:ext>
            </a:extLst>
          </p:cNvPr>
          <p:cNvSpPr>
            <a:spLocks noGrp="1"/>
          </p:cNvSpPr>
          <p:nvPr>
            <p:ph type="title"/>
          </p:nvPr>
        </p:nvSpPr>
        <p:spPr/>
        <p:txBody>
          <a:bodyPr/>
          <a:lstStyle/>
          <a:p>
            <a:r>
              <a:rPr lang="en-IN" dirty="0"/>
              <a:t>Cont..</a:t>
            </a:r>
            <a:endParaRPr lang="en-US" dirty="0"/>
          </a:p>
        </p:txBody>
      </p:sp>
      <p:sp>
        <p:nvSpPr>
          <p:cNvPr id="3" name="Content Placeholder 2">
            <a:extLst>
              <a:ext uri="{FF2B5EF4-FFF2-40B4-BE49-F238E27FC236}">
                <a16:creationId xmlns:a16="http://schemas.microsoft.com/office/drawing/2014/main" id="{599CA6A9-0FD3-4BD1-89AD-CB6E42CCEA79}"/>
              </a:ext>
            </a:extLst>
          </p:cNvPr>
          <p:cNvSpPr>
            <a:spLocks noGrp="1"/>
          </p:cNvSpPr>
          <p:nvPr>
            <p:ph idx="1"/>
          </p:nvPr>
        </p:nvSpPr>
        <p:spPr/>
        <p:txBody>
          <a:bodyPr/>
          <a:lstStyle/>
          <a:p>
            <a:r>
              <a:rPr lang="en-US" dirty="0"/>
              <a:t>Software process infrastructure varies, depending on the size and complexity of the organization and the projects undertaken within the organization. </a:t>
            </a:r>
          </a:p>
        </p:txBody>
      </p:sp>
    </p:spTree>
    <p:extLst>
      <p:ext uri="{BB962C8B-B14F-4D97-AF65-F5344CB8AC3E}">
        <p14:creationId xmlns:p14="http://schemas.microsoft.com/office/powerpoint/2010/main" val="245905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E44-F2C0-4196-8A8B-4F349E7861AF}"/>
              </a:ext>
            </a:extLst>
          </p:cNvPr>
          <p:cNvSpPr>
            <a:spLocks noGrp="1"/>
          </p:cNvSpPr>
          <p:nvPr>
            <p:ph type="title"/>
          </p:nvPr>
        </p:nvSpPr>
        <p:spPr/>
        <p:txBody>
          <a:bodyPr/>
          <a:lstStyle/>
          <a:p>
            <a:r>
              <a:rPr lang="en-IN" dirty="0"/>
              <a:t>Control levels</a:t>
            </a:r>
            <a:endParaRPr lang="en-US" dirty="0"/>
          </a:p>
        </p:txBody>
      </p:sp>
      <p:sp>
        <p:nvSpPr>
          <p:cNvPr id="3" name="Content Placeholder 2">
            <a:extLst>
              <a:ext uri="{FF2B5EF4-FFF2-40B4-BE49-F238E27FC236}">
                <a16:creationId xmlns:a16="http://schemas.microsoft.com/office/drawing/2014/main" id="{596A5C50-240D-44B1-A271-DF4EEB5B6A83}"/>
              </a:ext>
            </a:extLst>
          </p:cNvPr>
          <p:cNvSpPr>
            <a:spLocks noGrp="1"/>
          </p:cNvSpPr>
          <p:nvPr>
            <p:ph idx="1"/>
          </p:nvPr>
        </p:nvSpPr>
        <p:spPr/>
        <p:txBody>
          <a:bodyPr>
            <a:normAutofit fontScale="85000" lnSpcReduction="10000"/>
          </a:bodyPr>
          <a:lstStyle/>
          <a:p>
            <a:pPr algn="just"/>
            <a:r>
              <a:rPr lang="en-US" dirty="0"/>
              <a:t>A software process infrastructure may provide funding, tools, training, and staff members who have been assigned responsibilities for establishing and maintaining the software process infrastructure.</a:t>
            </a:r>
          </a:p>
          <a:p>
            <a:pPr algn="just"/>
            <a:r>
              <a:rPr lang="en-US" dirty="0"/>
              <a:t>To oversee implementation and improvement of the software processes essentially, there are three control levels, such as:</a:t>
            </a:r>
          </a:p>
          <a:p>
            <a:pPr marL="971550" lvl="1" indent="-514350" algn="just">
              <a:buFont typeface="+mj-lt"/>
              <a:buAutoNum type="arabicPeriod"/>
            </a:pPr>
            <a:r>
              <a:rPr lang="en-US" dirty="0"/>
              <a:t>Steering Committee</a:t>
            </a:r>
          </a:p>
          <a:p>
            <a:pPr marL="971550" lvl="1" indent="-514350" algn="just">
              <a:buFont typeface="+mj-lt"/>
              <a:buAutoNum type="arabicPeriod"/>
            </a:pPr>
            <a:r>
              <a:rPr lang="en-US" dirty="0"/>
              <a:t>Management Team</a:t>
            </a:r>
          </a:p>
          <a:p>
            <a:pPr marL="971550" lvl="1" indent="-514350" algn="just">
              <a:buFont typeface="+mj-lt"/>
              <a:buAutoNum type="arabicPeriod"/>
            </a:pPr>
            <a:r>
              <a:rPr lang="en-US" dirty="0"/>
              <a:t>Working groups</a:t>
            </a:r>
          </a:p>
        </p:txBody>
      </p:sp>
    </p:spTree>
    <p:extLst>
      <p:ext uri="{BB962C8B-B14F-4D97-AF65-F5344CB8AC3E}">
        <p14:creationId xmlns:p14="http://schemas.microsoft.com/office/powerpoint/2010/main" val="3930726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662A-7CD0-4DE9-A2E8-FE68EE5B2083}"/>
              </a:ext>
            </a:extLst>
          </p:cNvPr>
          <p:cNvSpPr>
            <a:spLocks noGrp="1"/>
          </p:cNvSpPr>
          <p:nvPr>
            <p:ph type="title"/>
          </p:nvPr>
        </p:nvSpPr>
        <p:spPr/>
        <p:txBody>
          <a:bodyPr/>
          <a:lstStyle/>
          <a:p>
            <a:r>
              <a:rPr lang="en-IN" dirty="0"/>
              <a:t>Steering Committee</a:t>
            </a:r>
            <a:endParaRPr lang="en-US" dirty="0"/>
          </a:p>
        </p:txBody>
      </p:sp>
      <p:sp>
        <p:nvSpPr>
          <p:cNvPr id="3" name="Content Placeholder 2">
            <a:extLst>
              <a:ext uri="{FF2B5EF4-FFF2-40B4-BE49-F238E27FC236}">
                <a16:creationId xmlns:a16="http://schemas.microsoft.com/office/drawing/2014/main" id="{5F66AB97-5C53-45EA-8B5E-272A80AB6FFB}"/>
              </a:ext>
            </a:extLst>
          </p:cNvPr>
          <p:cNvSpPr>
            <a:spLocks noGrp="1"/>
          </p:cNvSpPr>
          <p:nvPr>
            <p:ph idx="1"/>
          </p:nvPr>
        </p:nvSpPr>
        <p:spPr/>
        <p:txBody>
          <a:bodyPr/>
          <a:lstStyle/>
          <a:p>
            <a:r>
              <a:rPr lang="en-US" dirty="0"/>
              <a:t>Includes executives or high-level managers</a:t>
            </a:r>
          </a:p>
          <a:p>
            <a:r>
              <a:rPr lang="en-US" dirty="0"/>
              <a:t>Committee members oversee infrastructure elements, review progress of process improvement projects, develop strategic objectives, and make major decisions regarding development direction of existing processes.</a:t>
            </a:r>
          </a:p>
        </p:txBody>
      </p:sp>
    </p:spTree>
    <p:extLst>
      <p:ext uri="{BB962C8B-B14F-4D97-AF65-F5344CB8AC3E}">
        <p14:creationId xmlns:p14="http://schemas.microsoft.com/office/powerpoint/2010/main" val="3722557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72D3-32EC-4771-8305-4BC2D25A8CC0}"/>
              </a:ext>
            </a:extLst>
          </p:cNvPr>
          <p:cNvSpPr>
            <a:spLocks noGrp="1"/>
          </p:cNvSpPr>
          <p:nvPr>
            <p:ph type="title"/>
          </p:nvPr>
        </p:nvSpPr>
        <p:spPr/>
        <p:txBody>
          <a:bodyPr/>
          <a:lstStyle/>
          <a:p>
            <a:r>
              <a:rPr lang="en-IN" dirty="0"/>
              <a:t>Management Team</a:t>
            </a:r>
            <a:endParaRPr lang="en-US" dirty="0"/>
          </a:p>
        </p:txBody>
      </p:sp>
      <p:sp>
        <p:nvSpPr>
          <p:cNvPr id="3" name="Content Placeholder 2">
            <a:extLst>
              <a:ext uri="{FF2B5EF4-FFF2-40B4-BE49-F238E27FC236}">
                <a16:creationId xmlns:a16="http://schemas.microsoft.com/office/drawing/2014/main" id="{5934FDF4-C2CD-4ECD-9491-324535EC88D5}"/>
              </a:ext>
            </a:extLst>
          </p:cNvPr>
          <p:cNvSpPr>
            <a:spLocks noGrp="1"/>
          </p:cNvSpPr>
          <p:nvPr>
            <p:ph idx="1"/>
          </p:nvPr>
        </p:nvSpPr>
        <p:spPr/>
        <p:txBody>
          <a:bodyPr>
            <a:normAutofit lnSpcReduction="10000"/>
          </a:bodyPr>
          <a:lstStyle/>
          <a:p>
            <a:pPr algn="just"/>
            <a:r>
              <a:rPr lang="en-US" dirty="0"/>
              <a:t>Consists of middle managers who provide supervision and control of existing processes.</a:t>
            </a:r>
          </a:p>
          <a:p>
            <a:pPr algn="just"/>
            <a:r>
              <a:rPr lang="en-US" dirty="0"/>
              <a:t>Group members receive advice and guidance from senior managers of the steering committee. </a:t>
            </a:r>
          </a:p>
          <a:p>
            <a:pPr algn="just"/>
            <a:r>
              <a:rPr lang="en-US" dirty="0"/>
              <a:t>The team takes care of process improvements, organizational changes, team collaboration, team communications, performance tracking, and configuration management.</a:t>
            </a:r>
          </a:p>
        </p:txBody>
      </p:sp>
    </p:spTree>
    <p:extLst>
      <p:ext uri="{BB962C8B-B14F-4D97-AF65-F5344CB8AC3E}">
        <p14:creationId xmlns:p14="http://schemas.microsoft.com/office/powerpoint/2010/main" val="266396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7448-8CE5-43C7-AD2B-7E358C637595}"/>
              </a:ext>
            </a:extLst>
          </p:cNvPr>
          <p:cNvSpPr>
            <a:spLocks noGrp="1"/>
          </p:cNvSpPr>
          <p:nvPr>
            <p:ph type="title"/>
          </p:nvPr>
        </p:nvSpPr>
        <p:spPr/>
        <p:txBody>
          <a:bodyPr/>
          <a:lstStyle/>
          <a:p>
            <a:r>
              <a:rPr lang="en-IN" dirty="0"/>
              <a:t>Working Groups</a:t>
            </a:r>
            <a:endParaRPr lang="en-US" dirty="0"/>
          </a:p>
        </p:txBody>
      </p:sp>
      <p:sp>
        <p:nvSpPr>
          <p:cNvPr id="3" name="Content Placeholder 2">
            <a:extLst>
              <a:ext uri="{FF2B5EF4-FFF2-40B4-BE49-F238E27FC236}">
                <a16:creationId xmlns:a16="http://schemas.microsoft.com/office/drawing/2014/main" id="{B1E45D89-A9A1-438D-AA41-B61E900841AC}"/>
              </a:ext>
            </a:extLst>
          </p:cNvPr>
          <p:cNvSpPr>
            <a:spLocks noGrp="1"/>
          </p:cNvSpPr>
          <p:nvPr>
            <p:ph idx="1"/>
          </p:nvPr>
        </p:nvSpPr>
        <p:spPr/>
        <p:txBody>
          <a:bodyPr/>
          <a:lstStyle/>
          <a:p>
            <a:pPr algn="just"/>
            <a:r>
              <a:rPr lang="en-US" dirty="0"/>
              <a:t>are formed from various specialists who solve specific problems and develop solutions identified by the management team. </a:t>
            </a:r>
          </a:p>
          <a:p>
            <a:pPr algn="just"/>
            <a:r>
              <a:rPr lang="en-US" dirty="0"/>
              <a:t>Each working group is an organized team that has a range of objectives and goals to be addressed to solve a process problem and develop a process improvement solution.</a:t>
            </a:r>
          </a:p>
        </p:txBody>
      </p:sp>
    </p:spTree>
    <p:extLst>
      <p:ext uri="{BB962C8B-B14F-4D97-AF65-F5344CB8AC3E}">
        <p14:creationId xmlns:p14="http://schemas.microsoft.com/office/powerpoint/2010/main" val="263984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B397-6E71-43A1-8B83-0BDE739907AE}"/>
              </a:ext>
            </a:extLst>
          </p:cNvPr>
          <p:cNvSpPr>
            <a:spLocks noGrp="1"/>
          </p:cNvSpPr>
          <p:nvPr>
            <p:ph type="title"/>
          </p:nvPr>
        </p:nvSpPr>
        <p:spPr/>
        <p:txBody>
          <a:bodyPr/>
          <a:lstStyle/>
          <a:p>
            <a:r>
              <a:rPr lang="en-IN" dirty="0"/>
              <a:t>Misperception</a:t>
            </a:r>
            <a:endParaRPr lang="en-US" dirty="0"/>
          </a:p>
        </p:txBody>
      </p:sp>
      <p:sp>
        <p:nvSpPr>
          <p:cNvPr id="3" name="Content Placeholder 2">
            <a:extLst>
              <a:ext uri="{FF2B5EF4-FFF2-40B4-BE49-F238E27FC236}">
                <a16:creationId xmlns:a16="http://schemas.microsoft.com/office/drawing/2014/main" id="{8AD75C05-3076-491B-9C17-A70B596F8D45}"/>
              </a:ext>
            </a:extLst>
          </p:cNvPr>
          <p:cNvSpPr>
            <a:spLocks noGrp="1"/>
          </p:cNvSpPr>
          <p:nvPr>
            <p:ph idx="1"/>
          </p:nvPr>
        </p:nvSpPr>
        <p:spPr/>
        <p:txBody>
          <a:bodyPr>
            <a:normAutofit fontScale="85000" lnSpcReduction="20000"/>
          </a:bodyPr>
          <a:lstStyle/>
          <a:p>
            <a:pPr algn="just"/>
            <a:r>
              <a:rPr lang="en-US" dirty="0"/>
              <a:t>Establishing a software process infrastructure and implementing repeatable software processes will add time and cost to software development and maintenance.</a:t>
            </a:r>
          </a:p>
          <a:p>
            <a:pPr algn="just"/>
            <a:r>
              <a:rPr lang="en-US" dirty="0"/>
              <a:t>There is a cost associated with introducing or improving a software process.</a:t>
            </a:r>
          </a:p>
          <a:p>
            <a:pPr algn="just"/>
            <a:r>
              <a:rPr lang="en-US" dirty="0"/>
              <a:t>Experience has shown that implementing systematic improvement of software processes tends to result in lower cost through improved efficiency, avoidance of rework, and more reliable and affordable software. Process performance thus influences software product quality.</a:t>
            </a:r>
          </a:p>
        </p:txBody>
      </p:sp>
    </p:spTree>
    <p:extLst>
      <p:ext uri="{BB962C8B-B14F-4D97-AF65-F5344CB8AC3E}">
        <p14:creationId xmlns:p14="http://schemas.microsoft.com/office/powerpoint/2010/main" val="160297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C5EC-D406-46A3-AC32-26E7641CFF2F}"/>
              </a:ext>
            </a:extLst>
          </p:cNvPr>
          <p:cNvSpPr>
            <a:spLocks noGrp="1"/>
          </p:cNvSpPr>
          <p:nvPr>
            <p:ph type="title"/>
          </p:nvPr>
        </p:nvSpPr>
        <p:spPr/>
        <p:txBody>
          <a:bodyPr/>
          <a:lstStyle/>
          <a:p>
            <a:r>
              <a:rPr lang="en-IN" dirty="0" err="1"/>
              <a:t>Cont</a:t>
            </a:r>
            <a:r>
              <a:rPr lang="en-IN" dirty="0"/>
              <a:t>…</a:t>
            </a:r>
            <a:endParaRPr lang="en-US" dirty="0"/>
          </a:p>
        </p:txBody>
      </p:sp>
      <p:sp>
        <p:nvSpPr>
          <p:cNvPr id="3" name="Content Placeholder 2">
            <a:extLst>
              <a:ext uri="{FF2B5EF4-FFF2-40B4-BE49-F238E27FC236}">
                <a16:creationId xmlns:a16="http://schemas.microsoft.com/office/drawing/2014/main" id="{2F9080B0-121B-438B-9F2A-FACD8C2EAA05}"/>
              </a:ext>
            </a:extLst>
          </p:cNvPr>
          <p:cNvSpPr>
            <a:spLocks noGrp="1"/>
          </p:cNvSpPr>
          <p:nvPr>
            <p:ph idx="1"/>
          </p:nvPr>
        </p:nvSpPr>
        <p:spPr/>
        <p:txBody>
          <a:bodyPr/>
          <a:lstStyle/>
          <a:p>
            <a:pPr algn="just" eaLnBrk="1" fontAlgn="auto" hangingPunct="1">
              <a:lnSpc>
                <a:spcPct val="80000"/>
              </a:lnSpc>
              <a:spcAft>
                <a:spcPts val="0"/>
              </a:spcAft>
              <a:buFont typeface="Wingdings" panose="05000000000000000000" pitchFamily="2" charset="2"/>
              <a:buChar char="n"/>
              <a:defRPr/>
            </a:pPr>
            <a:r>
              <a:rPr lang="en-US" altLang="en-US" sz="2800" b="1" dirty="0">
                <a:solidFill>
                  <a:schemeClr val="tx1">
                    <a:lumMod val="85000"/>
                    <a:lumOff val="15000"/>
                  </a:schemeClr>
                </a:solidFill>
              </a:rPr>
              <a:t>What Work products</a:t>
            </a:r>
            <a:r>
              <a:rPr lang="en-US" altLang="en-US" sz="2800" dirty="0">
                <a:solidFill>
                  <a:schemeClr val="tx1">
                    <a:lumMod val="85000"/>
                    <a:lumOff val="15000"/>
                  </a:schemeClr>
                </a:solidFill>
              </a:rPr>
              <a:t>: Programs, documents, and data </a:t>
            </a:r>
          </a:p>
          <a:p>
            <a:pPr algn="just" eaLnBrk="1" fontAlgn="auto" hangingPunct="1">
              <a:lnSpc>
                <a:spcPct val="80000"/>
              </a:lnSpc>
              <a:spcAft>
                <a:spcPts val="0"/>
              </a:spcAft>
              <a:buFont typeface="Wingdings" panose="05000000000000000000" pitchFamily="2" charset="2"/>
              <a:buChar char="n"/>
              <a:defRPr/>
            </a:pPr>
            <a:r>
              <a:rPr lang="en-US" altLang="en-US" sz="2800" b="1" dirty="0">
                <a:solidFill>
                  <a:schemeClr val="tx1">
                    <a:lumMod val="85000"/>
                    <a:lumOff val="15000"/>
                  </a:schemeClr>
                </a:solidFill>
              </a:rPr>
              <a:t>What are the steps: </a:t>
            </a:r>
            <a:r>
              <a:rPr lang="en-US" altLang="en-US" sz="2800" dirty="0">
                <a:solidFill>
                  <a:schemeClr val="tx1">
                    <a:lumMod val="85000"/>
                    <a:lumOff val="15000"/>
                  </a:schemeClr>
                </a:solidFill>
              </a:rPr>
              <a:t>The process you adopt depends on the software that you are building. One process might be good for aircraft avionic system, while an entirely different process would be used for website creation.  </a:t>
            </a:r>
          </a:p>
          <a:p>
            <a:pPr algn="just" eaLnBrk="1" fontAlgn="auto" hangingPunct="1">
              <a:lnSpc>
                <a:spcPct val="80000"/>
              </a:lnSpc>
              <a:spcAft>
                <a:spcPts val="0"/>
              </a:spcAft>
              <a:buFont typeface="Wingdings" panose="05000000000000000000" pitchFamily="2" charset="2"/>
              <a:buChar char="n"/>
              <a:defRPr/>
            </a:pPr>
            <a:r>
              <a:rPr lang="en-US" altLang="en-US" sz="2800" b="1" dirty="0">
                <a:solidFill>
                  <a:schemeClr val="tx1">
                    <a:lumMod val="85000"/>
                    <a:lumOff val="15000"/>
                  </a:schemeClr>
                </a:solidFill>
              </a:rPr>
              <a:t>How to ensure right</a:t>
            </a:r>
            <a:r>
              <a:rPr lang="en-US" altLang="en-US" sz="2800" dirty="0">
                <a:solidFill>
                  <a:schemeClr val="tx1">
                    <a:lumMod val="85000"/>
                    <a:lumOff val="15000"/>
                  </a:schemeClr>
                </a:solidFill>
              </a:rPr>
              <a:t>: A number of software process assessment mechanisms that enable us to determine the maturity of the software process. However, the quality, timeliness and long-term viability of the software are the best indicators of the efficacy of the process you use.</a:t>
            </a:r>
          </a:p>
          <a:p>
            <a:pPr algn="just" eaLnBrk="1" fontAlgn="auto" hangingPunct="1">
              <a:lnSpc>
                <a:spcPct val="80000"/>
              </a:lnSpc>
              <a:spcAft>
                <a:spcPts val="0"/>
              </a:spcAft>
              <a:buFont typeface="Wingdings" panose="05000000000000000000" pitchFamily="2" charset="2"/>
              <a:buChar char="n"/>
              <a:defRPr/>
            </a:pPr>
            <a:endParaRPr lang="en-US" altLang="en-US" sz="2800"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144847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A888-4011-4F5A-AA66-7D563F8721C8}"/>
              </a:ext>
            </a:extLst>
          </p:cNvPr>
          <p:cNvSpPr>
            <a:spLocks noGrp="1"/>
          </p:cNvSpPr>
          <p:nvPr>
            <p:ph type="title"/>
          </p:nvPr>
        </p:nvSpPr>
        <p:spPr/>
        <p:txBody>
          <a:bodyPr/>
          <a:lstStyle/>
          <a:p>
            <a:r>
              <a:rPr lang="en-US" dirty="0">
                <a:solidFill>
                  <a:schemeClr val="tx1">
                    <a:lumMod val="85000"/>
                    <a:lumOff val="15000"/>
                  </a:schemeClr>
                </a:solidFill>
              </a:rPr>
              <a:t>Definition of Software Process	</a:t>
            </a:r>
            <a:endParaRPr lang="en-US" dirty="0"/>
          </a:p>
        </p:txBody>
      </p:sp>
      <p:sp>
        <p:nvSpPr>
          <p:cNvPr id="3" name="Content Placeholder 2">
            <a:extLst>
              <a:ext uri="{FF2B5EF4-FFF2-40B4-BE49-F238E27FC236}">
                <a16:creationId xmlns:a16="http://schemas.microsoft.com/office/drawing/2014/main" id="{CFAE6296-CCD5-4E1A-A9A4-75DF539A884C}"/>
              </a:ext>
            </a:extLst>
          </p:cNvPr>
          <p:cNvSpPr>
            <a:spLocks noGrp="1"/>
          </p:cNvSpPr>
          <p:nvPr>
            <p:ph idx="1"/>
          </p:nvPr>
        </p:nvSpPr>
        <p:spPr/>
        <p:txBody>
          <a:bodyPr/>
          <a:lstStyle/>
          <a:p>
            <a:pPr algn="just" eaLnBrk="1" hangingPunct="1"/>
            <a:r>
              <a:rPr lang="en-US" altLang="en-US" sz="2800" dirty="0"/>
              <a:t>A </a:t>
            </a:r>
            <a:r>
              <a:rPr lang="en-US" altLang="en-US" sz="2800" b="1" dirty="0"/>
              <a:t>framework</a:t>
            </a:r>
            <a:r>
              <a:rPr lang="en-US" altLang="en-US" sz="2800" dirty="0"/>
              <a:t> for the activities, actions, and tasks that are required to build high-quality software. </a:t>
            </a:r>
          </a:p>
          <a:p>
            <a:pPr algn="just" eaLnBrk="1" hangingPunct="1"/>
            <a:r>
              <a:rPr lang="en-US" altLang="en-US" sz="2800" dirty="0"/>
              <a:t>SP defines the approach that is taken as software is engineered. </a:t>
            </a:r>
          </a:p>
          <a:p>
            <a:endParaRPr lang="en-US" dirty="0"/>
          </a:p>
        </p:txBody>
      </p:sp>
    </p:spTree>
    <p:extLst>
      <p:ext uri="{BB962C8B-B14F-4D97-AF65-F5344CB8AC3E}">
        <p14:creationId xmlns:p14="http://schemas.microsoft.com/office/powerpoint/2010/main" val="280734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Freeform: Shape 16">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78581A62-85CC-4181-B906-6A09AA54F45D}"/>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IN" kern="1200" dirty="0">
                <a:solidFill>
                  <a:schemeClr val="tx1"/>
                </a:solidFill>
                <a:latin typeface="+mj-lt"/>
                <a:ea typeface="+mj-ea"/>
                <a:cs typeface="+mj-cs"/>
              </a:rPr>
              <a:t>A Generic Process Model</a:t>
            </a:r>
            <a:endParaRPr lang="en-US" kern="1200" dirty="0">
              <a:solidFill>
                <a:schemeClr val="tx1"/>
              </a:solidFill>
              <a:latin typeface="+mj-lt"/>
              <a:ea typeface="+mj-ea"/>
              <a:cs typeface="+mj-cs"/>
            </a:endParaRPr>
          </a:p>
        </p:txBody>
      </p:sp>
      <p:pic>
        <p:nvPicPr>
          <p:cNvPr id="4" name="Content Placeholder 3" descr="Fig2">
            <a:extLst>
              <a:ext uri="{FF2B5EF4-FFF2-40B4-BE49-F238E27FC236}">
                <a16:creationId xmlns:a16="http://schemas.microsoft.com/office/drawing/2014/main" id="{925A1357-5B09-465E-B098-B8B0EF9DBD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55803" y="646746"/>
            <a:ext cx="3595301" cy="60937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59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5C62-32B5-4219-924D-50F2054980CD}"/>
              </a:ext>
            </a:extLst>
          </p:cNvPr>
          <p:cNvSpPr>
            <a:spLocks noGrp="1"/>
          </p:cNvSpPr>
          <p:nvPr>
            <p:ph type="title"/>
          </p:nvPr>
        </p:nvSpPr>
        <p:spPr/>
        <p:txBody>
          <a:bodyPr/>
          <a:lstStyle/>
          <a:p>
            <a:r>
              <a:rPr lang="en-US" altLang="en-US" dirty="0"/>
              <a:t>A Generic Process Model</a:t>
            </a:r>
            <a:endParaRPr lang="en-US" dirty="0"/>
          </a:p>
        </p:txBody>
      </p:sp>
      <p:sp>
        <p:nvSpPr>
          <p:cNvPr id="3" name="Content Placeholder 2">
            <a:extLst>
              <a:ext uri="{FF2B5EF4-FFF2-40B4-BE49-F238E27FC236}">
                <a16:creationId xmlns:a16="http://schemas.microsoft.com/office/drawing/2014/main" id="{DD2999AE-CDC3-450E-88F1-16D938DB2CDA}"/>
              </a:ext>
            </a:extLst>
          </p:cNvPr>
          <p:cNvSpPr>
            <a:spLocks noGrp="1"/>
          </p:cNvSpPr>
          <p:nvPr>
            <p:ph idx="1"/>
          </p:nvPr>
        </p:nvSpPr>
        <p:spPr/>
        <p:txBody>
          <a:bodyPr>
            <a:normAutofit fontScale="92500"/>
          </a:bodyPr>
          <a:lstStyle/>
          <a:p>
            <a:pPr algn="just" eaLnBrk="1" hangingPunct="1">
              <a:buFont typeface="Wingdings" panose="05000000000000000000" pitchFamily="2" charset="2"/>
              <a:buChar char="n"/>
            </a:pPr>
            <a:r>
              <a:rPr lang="en-US" altLang="en-US" sz="2800" dirty="0">
                <a:latin typeface="Palatino" charset="0"/>
              </a:rPr>
              <a:t>As we discussed before, a generic process framework for software engineering defines five framework activities- </a:t>
            </a:r>
            <a:r>
              <a:rPr lang="en-US" altLang="en-US" sz="2800" b="1" dirty="0">
                <a:latin typeface="Palatino" charset="0"/>
              </a:rPr>
              <a:t>communication</a:t>
            </a:r>
            <a:r>
              <a:rPr lang="en-US" altLang="en-US" sz="2800" dirty="0">
                <a:latin typeface="Palatino" charset="0"/>
              </a:rPr>
              <a:t>, </a:t>
            </a:r>
            <a:r>
              <a:rPr lang="en-US" altLang="en-US" sz="2800" b="1" dirty="0">
                <a:latin typeface="Palatino" charset="0"/>
              </a:rPr>
              <a:t>planning</a:t>
            </a:r>
            <a:r>
              <a:rPr lang="en-US" altLang="en-US" sz="2800" dirty="0">
                <a:latin typeface="Palatino" charset="0"/>
              </a:rPr>
              <a:t>, </a:t>
            </a:r>
            <a:r>
              <a:rPr lang="en-US" altLang="en-US" sz="2800" b="1" dirty="0">
                <a:latin typeface="Palatino" charset="0"/>
              </a:rPr>
              <a:t>modeling</a:t>
            </a:r>
            <a:r>
              <a:rPr lang="en-US" altLang="en-US" sz="2800" dirty="0">
                <a:latin typeface="Palatino" charset="0"/>
              </a:rPr>
              <a:t>, </a:t>
            </a:r>
            <a:r>
              <a:rPr lang="en-US" altLang="en-US" sz="2800" b="1" dirty="0">
                <a:latin typeface="Palatino" charset="0"/>
              </a:rPr>
              <a:t>construction</a:t>
            </a:r>
            <a:r>
              <a:rPr lang="en-US" altLang="en-US" sz="2800" dirty="0">
                <a:latin typeface="Palatino" charset="0"/>
              </a:rPr>
              <a:t>, and </a:t>
            </a:r>
            <a:r>
              <a:rPr lang="en-US" altLang="en-US" sz="2800" b="1" dirty="0">
                <a:latin typeface="Palatino" charset="0"/>
              </a:rPr>
              <a:t>deployment</a:t>
            </a:r>
            <a:r>
              <a:rPr lang="en-US" altLang="en-US" sz="2800" dirty="0">
                <a:latin typeface="Palatino" charset="0"/>
              </a:rPr>
              <a:t>. </a:t>
            </a:r>
            <a:endParaRPr lang="en-US" altLang="en-US" sz="2800" dirty="0">
              <a:solidFill>
                <a:schemeClr val="folHlink"/>
              </a:solidFill>
              <a:latin typeface="Palatino" charset="0"/>
            </a:endParaRPr>
          </a:p>
          <a:p>
            <a:pPr algn="just" eaLnBrk="1" hangingPunct="1">
              <a:buFont typeface="Wingdings" panose="05000000000000000000" pitchFamily="2" charset="2"/>
              <a:buChar char="n"/>
            </a:pPr>
            <a:r>
              <a:rPr lang="en-US" altLang="en-US" sz="2800" dirty="0">
                <a:latin typeface="Palatino" charset="0"/>
              </a:rPr>
              <a:t>In addition, a set of umbrella activities- project tracking and control, risk management, quality assurance, configuration management, technical reviews, and others are applied throughout the process. </a:t>
            </a:r>
          </a:p>
          <a:p>
            <a:pPr algn="just"/>
            <a:endParaRPr lang="en-US" dirty="0"/>
          </a:p>
        </p:txBody>
      </p:sp>
    </p:spTree>
    <p:extLst>
      <p:ext uri="{BB962C8B-B14F-4D97-AF65-F5344CB8AC3E}">
        <p14:creationId xmlns:p14="http://schemas.microsoft.com/office/powerpoint/2010/main" val="290573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Freeform: Shape 16">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57D9285C-9584-471E-964C-286C6B06D7E4}"/>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IN" kern="1200" dirty="0">
                <a:solidFill>
                  <a:schemeClr val="tx1"/>
                </a:solidFill>
                <a:latin typeface="+mj-lt"/>
                <a:ea typeface="+mj-ea"/>
                <a:cs typeface="+mj-cs"/>
              </a:rPr>
              <a:t>Process Flow</a:t>
            </a:r>
            <a:endParaRPr lang="en-US" kern="1200" dirty="0">
              <a:solidFill>
                <a:schemeClr val="tx1"/>
              </a:solidFill>
              <a:latin typeface="+mj-lt"/>
              <a:ea typeface="+mj-ea"/>
              <a:cs typeface="+mj-cs"/>
            </a:endParaRPr>
          </a:p>
        </p:txBody>
      </p:sp>
      <p:pic>
        <p:nvPicPr>
          <p:cNvPr id="4" name="Content Placeholder 3" descr="Figure 2">
            <a:extLst>
              <a:ext uri="{FF2B5EF4-FFF2-40B4-BE49-F238E27FC236}">
                <a16:creationId xmlns:a16="http://schemas.microsoft.com/office/drawing/2014/main" id="{55C812FE-D5D4-4706-B69A-99890BF805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97498" y="485666"/>
            <a:ext cx="5298001" cy="58866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39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87F1-8DE0-4BC3-B19F-974C2BB47D16}"/>
              </a:ext>
            </a:extLst>
          </p:cNvPr>
          <p:cNvSpPr>
            <a:spLocks noGrp="1"/>
          </p:cNvSpPr>
          <p:nvPr>
            <p:ph type="title"/>
          </p:nvPr>
        </p:nvSpPr>
        <p:spPr/>
        <p:txBody>
          <a:bodyPr/>
          <a:lstStyle/>
          <a:p>
            <a:r>
              <a:rPr lang="en-IN" dirty="0"/>
              <a:t>Process Flow</a:t>
            </a:r>
            <a:endParaRPr lang="en-US" dirty="0"/>
          </a:p>
        </p:txBody>
      </p:sp>
      <p:sp>
        <p:nvSpPr>
          <p:cNvPr id="3" name="Content Placeholder 2">
            <a:extLst>
              <a:ext uri="{FF2B5EF4-FFF2-40B4-BE49-F238E27FC236}">
                <a16:creationId xmlns:a16="http://schemas.microsoft.com/office/drawing/2014/main" id="{551F4518-A46A-46A4-A5C6-F26B13B828FE}"/>
              </a:ext>
            </a:extLst>
          </p:cNvPr>
          <p:cNvSpPr>
            <a:spLocks noGrp="1"/>
          </p:cNvSpPr>
          <p:nvPr>
            <p:ph idx="1"/>
          </p:nvPr>
        </p:nvSpPr>
        <p:spPr/>
        <p:txBody>
          <a:bodyPr>
            <a:normAutofit fontScale="92500" lnSpcReduction="20000"/>
          </a:bodyPr>
          <a:lstStyle/>
          <a:p>
            <a:pPr algn="just" eaLnBrk="1" hangingPunct="1">
              <a:buFont typeface="Wingdings" panose="05000000000000000000" pitchFamily="2" charset="2"/>
              <a:buChar char="n"/>
            </a:pPr>
            <a:r>
              <a:rPr lang="en-US" altLang="en-US" sz="2800" dirty="0">
                <a:latin typeface="Palatino" charset="0"/>
              </a:rPr>
              <a:t>Linear process flow executes each of the five activities in sequence. </a:t>
            </a:r>
          </a:p>
          <a:p>
            <a:pPr algn="just" eaLnBrk="1" hangingPunct="1">
              <a:buFont typeface="Wingdings" panose="05000000000000000000" pitchFamily="2" charset="2"/>
              <a:buChar char="n"/>
            </a:pPr>
            <a:r>
              <a:rPr lang="en-US" altLang="en-US" sz="2800" dirty="0">
                <a:solidFill>
                  <a:schemeClr val="tx1"/>
                </a:solidFill>
                <a:latin typeface="Palatino" charset="0"/>
              </a:rPr>
              <a:t>An iterative process flow repeats one or more of the activities before proceeding to the next.</a:t>
            </a:r>
          </a:p>
          <a:p>
            <a:pPr algn="just" eaLnBrk="1" hangingPunct="1">
              <a:buFont typeface="Wingdings" panose="05000000000000000000" pitchFamily="2" charset="2"/>
              <a:buChar char="n"/>
            </a:pPr>
            <a:r>
              <a:rPr lang="en-US" altLang="en-US" sz="2800" dirty="0">
                <a:solidFill>
                  <a:schemeClr val="tx1"/>
                </a:solidFill>
                <a:latin typeface="Palatino" charset="0"/>
              </a:rPr>
              <a:t>An evolutionary process flow executes the activities in a circular manner. Each circuit leads to a more complete version of the software. </a:t>
            </a:r>
          </a:p>
          <a:p>
            <a:pPr algn="just" eaLnBrk="1" hangingPunct="1">
              <a:buFont typeface="Wingdings" panose="05000000000000000000" pitchFamily="2" charset="2"/>
              <a:buChar char="n"/>
            </a:pPr>
            <a:r>
              <a:rPr lang="en-US" altLang="en-US" sz="2800" dirty="0">
                <a:solidFill>
                  <a:schemeClr val="tx1"/>
                </a:solidFill>
                <a:latin typeface="Palatino" charset="0"/>
              </a:rPr>
              <a:t>A parallel process flow executes one or more activities in parallel with other activities ( modeling for one aspect of the software in parallel with construction of another aspect of the software. </a:t>
            </a:r>
          </a:p>
          <a:p>
            <a:endParaRPr lang="en-US" dirty="0"/>
          </a:p>
        </p:txBody>
      </p:sp>
    </p:spTree>
    <p:extLst>
      <p:ext uri="{BB962C8B-B14F-4D97-AF65-F5344CB8AC3E}">
        <p14:creationId xmlns:p14="http://schemas.microsoft.com/office/powerpoint/2010/main" val="1217811716"/>
      </p:ext>
    </p:extLst>
  </p:cSld>
  <p:clrMapOvr>
    <a:masterClrMapping/>
  </p:clrMapOvr>
</p:sld>
</file>

<file path=ppt/theme/theme1.xml><?xml version="1.0" encoding="utf-8"?>
<a:theme xmlns:a="http://schemas.openxmlformats.org/drawingml/2006/main" name="Pebble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2073</Words>
  <Application>Microsoft Office PowerPoint</Application>
  <PresentationFormat>Widescreen</PresentationFormat>
  <Paragraphs>181</Paragraphs>
  <Slides>39</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Avenir Next LT Pro</vt:lpstr>
      <vt:lpstr>Avenir Next LT Pro Light</vt:lpstr>
      <vt:lpstr>Calibri</vt:lpstr>
      <vt:lpstr>Helvetica</vt:lpstr>
      <vt:lpstr>helvetica neue</vt:lpstr>
      <vt:lpstr>Palatino</vt:lpstr>
      <vt:lpstr>Sitka Subheading</vt:lpstr>
      <vt:lpstr>Söhne</vt:lpstr>
      <vt:lpstr>Times New Roman</vt:lpstr>
      <vt:lpstr>Verdana</vt:lpstr>
      <vt:lpstr>Wingdings</vt:lpstr>
      <vt:lpstr>PebbleVTI</vt:lpstr>
      <vt:lpstr>Software Construction</vt:lpstr>
      <vt:lpstr>Overview</vt:lpstr>
      <vt:lpstr>What / who / why/ how is Process Models?</vt:lpstr>
      <vt:lpstr>Cont…</vt:lpstr>
      <vt:lpstr>Definition of Software Process </vt:lpstr>
      <vt:lpstr>A Generic Process Model</vt:lpstr>
      <vt:lpstr>A Generic Process Model</vt:lpstr>
      <vt:lpstr>Process Flow</vt:lpstr>
      <vt:lpstr>Process Flow</vt:lpstr>
      <vt:lpstr>PowerPoint Presentation</vt:lpstr>
      <vt:lpstr>PowerPoint Presentation</vt:lpstr>
      <vt:lpstr>PowerPoint Presentation</vt:lpstr>
      <vt:lpstr>PowerPoint Presentation</vt:lpstr>
      <vt:lpstr>PowerPoint Presentation</vt:lpstr>
      <vt:lpstr>The Waterfall Model</vt:lpstr>
      <vt:lpstr>The V-Model</vt:lpstr>
      <vt:lpstr>The Incremental Model</vt:lpstr>
      <vt:lpstr>Evolutionary Models</vt:lpstr>
      <vt:lpstr>Evolutionary Models: Prototyping</vt:lpstr>
      <vt:lpstr>Evolutionary Models: The Spiral</vt:lpstr>
      <vt:lpstr>Software Process Improvement</vt:lpstr>
      <vt:lpstr>SPI</vt:lpstr>
      <vt:lpstr>Cont..</vt:lpstr>
      <vt:lpstr>Assessment and Gap Analysis in SPI</vt:lpstr>
      <vt:lpstr>Education in SPI</vt:lpstr>
      <vt:lpstr>Cont..</vt:lpstr>
      <vt:lpstr>Selection and Justification in SPI</vt:lpstr>
      <vt:lpstr>Installation/ Migration in SPI</vt:lpstr>
      <vt:lpstr>Evaluation in SPI</vt:lpstr>
      <vt:lpstr>Risk Management for SPI</vt:lpstr>
      <vt:lpstr>Success factor of SPI</vt:lpstr>
      <vt:lpstr>Software Process Infrastructure</vt:lpstr>
      <vt:lpstr>Software Process Infrastructure </vt:lpstr>
      <vt:lpstr>Cont..</vt:lpstr>
      <vt:lpstr>Control levels</vt:lpstr>
      <vt:lpstr>Steering Committee</vt:lpstr>
      <vt:lpstr>Management Team</vt:lpstr>
      <vt:lpstr>Working Groups</vt:lpstr>
      <vt:lpstr>Misperception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Misbah Parveen BUKC</cp:lastModifiedBy>
  <cp:revision>29</cp:revision>
  <dcterms:created xsi:type="dcterms:W3CDTF">2020-09-20T19:54:15Z</dcterms:created>
  <dcterms:modified xsi:type="dcterms:W3CDTF">2023-09-26T12:01:47Z</dcterms:modified>
</cp:coreProperties>
</file>