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60" r:id="rId12"/>
    <p:sldId id="261" r:id="rId13"/>
    <p:sldId id="259" r:id="rId14"/>
    <p:sldId id="273" r:id="rId15"/>
    <p:sldId id="274" r:id="rId16"/>
    <p:sldId id="276" r:id="rId17"/>
    <p:sldId id="277" r:id="rId18"/>
    <p:sldId id="271" r:id="rId19"/>
    <p:sldId id="272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0"/>
  </p:normalViewPr>
  <p:slideViewPr>
    <p:cSldViewPr>
      <p:cViewPr varScale="1">
        <p:scale>
          <a:sx n="84" d="100"/>
          <a:sy n="84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017F-A362-46E9-B5F3-5F268606965B}" type="datetimeFigureOut">
              <a:rPr lang="en-US" smtClean="0"/>
              <a:t>26-Dec-2022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CCF2-B0AD-4DF0-85D4-72A16018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pera.com/articles/http-response-codes/" TargetMode="External"/><Relationship Id="rId2" Type="http://schemas.openxmlformats.org/officeDocument/2006/relationships/hyperlink" Target="http://www.bahria.edu.p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Server Side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or Programming that runs on a webserver.</a:t>
            </a:r>
          </a:p>
          <a:p>
            <a:pPr lvl="1"/>
            <a:r>
              <a:rPr lang="en-US" dirty="0"/>
              <a:t>Processing a form</a:t>
            </a:r>
          </a:p>
          <a:p>
            <a:pPr lvl="2"/>
            <a:r>
              <a:rPr lang="en-US" dirty="0"/>
              <a:t>Managing online purchases</a:t>
            </a:r>
          </a:p>
          <a:p>
            <a:pPr lvl="2"/>
            <a:r>
              <a:rPr lang="en-US" dirty="0"/>
              <a:t>Registering a new user</a:t>
            </a:r>
          </a:p>
          <a:p>
            <a:pPr lvl="2"/>
            <a:r>
              <a:rPr lang="en-US" dirty="0"/>
              <a:t>Booking a hotel room</a:t>
            </a:r>
          </a:p>
        </p:txBody>
      </p:sp>
    </p:spTree>
    <p:extLst>
      <p:ext uri="{BB962C8B-B14F-4D97-AF65-F5344CB8AC3E}">
        <p14:creationId xmlns:p14="http://schemas.microsoft.com/office/powerpoint/2010/main" val="24942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server-side dynamic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web page whose construction is controlled by an application server processing server-side scripts. </a:t>
            </a:r>
          </a:p>
          <a:p>
            <a:r>
              <a:rPr lang="en-US" dirty="0"/>
              <a:t>In server-side scripting, parameters determine how the assembly of every new web page proceeds, including the setting up of more client-side processing.</a:t>
            </a:r>
          </a:p>
        </p:txBody>
      </p:sp>
    </p:spTree>
    <p:extLst>
      <p:ext uri="{BB962C8B-B14F-4D97-AF65-F5344CB8AC3E}">
        <p14:creationId xmlns:p14="http://schemas.microsoft.com/office/powerpoint/2010/main" val="177856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client-side dynamic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 processes the web page using HTML scripting running in the browser as it loads. </a:t>
            </a:r>
          </a:p>
          <a:p>
            <a:r>
              <a:rPr lang="en-US" dirty="0"/>
              <a:t>JavaScript and other scripting languages determine the way the HTML is parsed into the Document Object Model that represents the loaded web page.</a:t>
            </a:r>
          </a:p>
          <a:p>
            <a:r>
              <a:rPr lang="en-US" dirty="0"/>
              <a:t>The same client-side techniques can then dynamically update or change the DOM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5865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server refers to server software, or hardware dedicated to running said software, that can serve contents to the World Wide Web. </a:t>
            </a:r>
          </a:p>
          <a:p>
            <a:r>
              <a:rPr lang="en-US" dirty="0"/>
              <a:t>A web server processes incoming network requests over HTTP and several other related protocols</a:t>
            </a:r>
          </a:p>
          <a:p>
            <a:r>
              <a:rPr lang="en-US" dirty="0"/>
              <a:t>The primary function of a web server is to store, process and deliver web pages to clients.</a:t>
            </a:r>
          </a:p>
          <a:p>
            <a:r>
              <a:rPr lang="en-US" dirty="0"/>
              <a:t>The communication between client and server takes place using the Hypertext Transfer Protocol (HTTP). </a:t>
            </a:r>
          </a:p>
        </p:txBody>
      </p:sp>
    </p:spTree>
    <p:extLst>
      <p:ext uri="{BB962C8B-B14F-4D97-AF65-F5344CB8AC3E}">
        <p14:creationId xmlns:p14="http://schemas.microsoft.com/office/powerpoint/2010/main" val="136381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communication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Combination of three things: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(data format and coding)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(control information and error handling)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Timing</a:t>
            </a:r>
            <a:r>
              <a:rPr lang="en-US" dirty="0"/>
              <a:t> (speed matching and sequencing)</a:t>
            </a:r>
          </a:p>
        </p:txBody>
      </p:sp>
    </p:spTree>
    <p:extLst>
      <p:ext uri="{BB962C8B-B14F-4D97-AF65-F5344CB8AC3E}">
        <p14:creationId xmlns:p14="http://schemas.microsoft.com/office/powerpoint/2010/main" val="41224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communication protocol?</a:t>
            </a:r>
          </a:p>
        </p:txBody>
      </p:sp>
      <p:pic>
        <p:nvPicPr>
          <p:cNvPr id="2050" name="Picture 2" descr="Protocol of commun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91" y="1219200"/>
            <a:ext cx="53435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4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communication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online communication protocol contains the same elements.</a:t>
            </a: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will be the sequence of characters such as keywords we use for writing the protocols.</a:t>
            </a: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is the meaning associated with each of these keywords</a:t>
            </a: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timing</a:t>
            </a:r>
            <a:r>
              <a:rPr lang="en-US" dirty="0"/>
              <a:t> is the order in which two or more entities exchange these keywords.</a:t>
            </a:r>
          </a:p>
        </p:txBody>
      </p:sp>
    </p:spTree>
    <p:extLst>
      <p:ext uri="{BB962C8B-B14F-4D97-AF65-F5344CB8AC3E}">
        <p14:creationId xmlns:p14="http://schemas.microsoft.com/office/powerpoint/2010/main" val="303846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TCP/IP Layers</a:t>
            </a:r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45260"/>
            <a:ext cx="8759825" cy="33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happens, exactly?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type a web address into your browser: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browser goes to the DNS server, and finds the real address of the server that the website lives 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browser sends an HTTP request message to the server, asking it to send a copy of the website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4982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happens, exactly?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server approves the client's request, the server sends the client a "</a:t>
            </a:r>
            <a:r>
              <a:rPr lang="en-US" dirty="0">
                <a:solidFill>
                  <a:srgbClr val="00B050"/>
                </a:solidFill>
              </a:rPr>
              <a:t>200 OK</a:t>
            </a:r>
            <a:r>
              <a:rPr lang="en-US" dirty="0"/>
              <a:t>" message, which means "Of course you can look at that website! Here it is", and then starts sending the website's files to the browser as a series of small chunks called data packets.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browser assembles the small chunks into a complete website and displays it to you.</a:t>
            </a:r>
          </a:p>
        </p:txBody>
      </p:sp>
    </p:spTree>
    <p:extLst>
      <p:ext uri="{BB962C8B-B14F-4D97-AF65-F5344CB8AC3E}">
        <p14:creationId xmlns:p14="http://schemas.microsoft.com/office/powerpoint/2010/main" val="17961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and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connected to the web are called clients and servers. </a:t>
            </a:r>
          </a:p>
          <a:p>
            <a:r>
              <a:rPr lang="en-US" dirty="0"/>
              <a:t>A simplified diagram of how they interact might look like this:</a:t>
            </a:r>
          </a:p>
        </p:txBody>
      </p:sp>
      <p:pic>
        <p:nvPicPr>
          <p:cNvPr id="1026" name="Picture 2" descr="https://mdn.mozillademos.org/files/8973/Client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07031"/>
            <a:ext cx="3429000" cy="12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5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TELNET </a:t>
            </a:r>
            <a:r>
              <a:rPr lang="en-US" dirty="0">
                <a:hlinkClick r:id="rId2"/>
              </a:rPr>
              <a:t>www.bahria.edu.pk</a:t>
            </a:r>
            <a:r>
              <a:rPr lang="en-US" dirty="0"/>
              <a:t> 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telnet type the following and press ENTER twice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/ HTTP/1.1</a:t>
            </a:r>
          </a:p>
          <a:p>
            <a:pPr marL="0" indent="0">
              <a:buNone/>
            </a:pPr>
            <a:r>
              <a:rPr lang="en-US" dirty="0"/>
              <a:t>HOST: </a:t>
            </a:r>
            <a:r>
              <a:rPr lang="en-US" dirty="0">
                <a:hlinkClick r:id="rId2"/>
              </a:rPr>
              <a:t>www.bahria.edu.pk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r">
              <a:buFont typeface="Wingdings" panose="05000000000000000000" pitchFamily="2" charset="2"/>
              <a:buChar char="Ø"/>
            </a:pPr>
            <a:r>
              <a:rPr lang="en-US" u="sng" dirty="0">
                <a:hlinkClick r:id="rId3"/>
              </a:rPr>
              <a:t>HTTP: Response Codes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and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Clients </a:t>
            </a:r>
            <a:r>
              <a:rPr lang="en-US" dirty="0"/>
              <a:t>are the typical web user's internet connected devices and web-accessing software available on those devices (usually a web browser like Firefox or Chrome).</a:t>
            </a:r>
          </a:p>
        </p:txBody>
      </p:sp>
    </p:spTree>
    <p:extLst>
      <p:ext uri="{BB962C8B-B14F-4D97-AF65-F5344CB8AC3E}">
        <p14:creationId xmlns:p14="http://schemas.microsoft.com/office/powerpoint/2010/main" val="33553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and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Servers</a:t>
            </a:r>
            <a:r>
              <a:rPr lang="en-US" dirty="0"/>
              <a:t> are computers that store webpages, sites, or apps.</a:t>
            </a:r>
          </a:p>
          <a:p>
            <a:r>
              <a:rPr lang="en-US" dirty="0"/>
              <a:t>When a client device wants to access a webpage, a copy of the webpage is downloaded from the server onto the client machine to be displayed in the user's web browser.</a:t>
            </a:r>
          </a:p>
        </p:txBody>
      </p:sp>
    </p:spTree>
    <p:extLst>
      <p:ext uri="{BB962C8B-B14F-4D97-AF65-F5344CB8AC3E}">
        <p14:creationId xmlns:p14="http://schemas.microsoft.com/office/powerpoint/2010/main" val="178792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addition to the client and the server, we must know about the following:</a:t>
            </a:r>
          </a:p>
          <a:p>
            <a:r>
              <a:rPr lang="en-US" dirty="0"/>
              <a:t>TCPIP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Component Files</a:t>
            </a:r>
          </a:p>
        </p:txBody>
      </p:sp>
    </p:spTree>
    <p:extLst>
      <p:ext uri="{BB962C8B-B14F-4D97-AF65-F5344CB8AC3E}">
        <p14:creationId xmlns:p14="http://schemas.microsoft.com/office/powerpoint/2010/main" val="428906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Transmission Control Protocol and Internet Protocol</a:t>
            </a:r>
            <a:r>
              <a:rPr lang="en-US" dirty="0"/>
              <a:t> are communication protocols that define how data should travel across the web over internet.</a:t>
            </a:r>
          </a:p>
          <a:p>
            <a:pPr marL="0" indent="0">
              <a:buNone/>
            </a:pPr>
            <a:r>
              <a:rPr lang="en-US" dirty="0"/>
              <a:t>This is like the transport mechanisms that let you place an order, go to the shop, and buy your goods. In our example, this is like a car or a bike (or however else you might get around).</a:t>
            </a:r>
          </a:p>
        </p:txBody>
      </p:sp>
    </p:spTree>
    <p:extLst>
      <p:ext uri="{BB962C8B-B14F-4D97-AF65-F5344CB8AC3E}">
        <p14:creationId xmlns:p14="http://schemas.microsoft.com/office/powerpoint/2010/main" val="398191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Domain Name Servers </a:t>
            </a:r>
            <a:r>
              <a:rPr lang="en-US" dirty="0"/>
              <a:t>are like an address book for websites. When you type a web address in your browser, the browser looks at the DNS to find the website's real address before it can retrieve the website.</a:t>
            </a:r>
          </a:p>
          <a:p>
            <a:pPr marL="0" indent="0">
              <a:buNone/>
            </a:pPr>
            <a:r>
              <a:rPr lang="en-US" dirty="0"/>
              <a:t>The browser needs to find out which server the website lives on, so it can send HTTP messages to the right place.</a:t>
            </a:r>
          </a:p>
        </p:txBody>
      </p:sp>
    </p:spTree>
    <p:extLst>
      <p:ext uri="{BB962C8B-B14F-4D97-AF65-F5344CB8AC3E}">
        <p14:creationId xmlns:p14="http://schemas.microsoft.com/office/powerpoint/2010/main" val="28873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Hypertext Transfer Protocol is an application protocol that defines a language for clients and servers to speak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8415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website is made up of many different files, which are like the different parts of the goods you buy from the shop. These files come in two main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Code files: </a:t>
            </a:r>
            <a:r>
              <a:rPr lang="en-US" dirty="0"/>
              <a:t>Websites are built primarily from HTML, CSS, and JavaScript, though you'll meet other technologies a bit later.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Assets: </a:t>
            </a:r>
            <a:r>
              <a:rPr lang="en-US" dirty="0"/>
              <a:t>This is a collective name for all the other stuff that makes up a website, such as images, music, video, Word documents, and PDFs.</a:t>
            </a:r>
          </a:p>
        </p:txBody>
      </p:sp>
    </p:spTree>
    <p:extLst>
      <p:ext uri="{BB962C8B-B14F-4D97-AF65-F5344CB8AC3E}">
        <p14:creationId xmlns:p14="http://schemas.microsoft.com/office/powerpoint/2010/main" val="35960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863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Server Side Programming</vt:lpstr>
      <vt:lpstr>Clients and Servers</vt:lpstr>
      <vt:lpstr>Clients and Servers</vt:lpstr>
      <vt:lpstr>Clients and Servers</vt:lpstr>
      <vt:lpstr>Basic Terminologies</vt:lpstr>
      <vt:lpstr>TCPIP</vt:lpstr>
      <vt:lpstr>DNS</vt:lpstr>
      <vt:lpstr>HTTP</vt:lpstr>
      <vt:lpstr>Component files</vt:lpstr>
      <vt:lpstr>Server Side Scripting</vt:lpstr>
      <vt:lpstr>A server-side dynamic web page</vt:lpstr>
      <vt:lpstr>A client-side dynamic web page</vt:lpstr>
      <vt:lpstr>Web Server</vt:lpstr>
      <vt:lpstr>What is a communication protocol?</vt:lpstr>
      <vt:lpstr>What is a communication protocol?</vt:lpstr>
      <vt:lpstr>What is a communication protocol?</vt:lpstr>
      <vt:lpstr>TCP/IP Layers</vt:lpstr>
      <vt:lpstr>So what happens, exactly?</vt:lpstr>
      <vt:lpstr>So what happens, exactly?</vt:lpstr>
      <vt:lpstr>Telnet Example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Programming</dc:title>
  <dc:creator>Muhammad Adnan Ur Rehman</dc:creator>
  <cp:lastModifiedBy>Adnan ur Rehman BUKC</cp:lastModifiedBy>
  <cp:revision>19</cp:revision>
  <dcterms:created xsi:type="dcterms:W3CDTF">2018-12-03T14:24:46Z</dcterms:created>
  <dcterms:modified xsi:type="dcterms:W3CDTF">2022-12-26T06:50:20Z</dcterms:modified>
</cp:coreProperties>
</file>