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8" r:id="rId14"/>
    <p:sldId id="267"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94660"/>
  </p:normalViewPr>
  <p:slideViewPr>
    <p:cSldViewPr>
      <p:cViewPr varScale="1">
        <p:scale>
          <a:sx n="50" d="100"/>
          <a:sy n="50" d="100"/>
        </p:scale>
        <p:origin x="-69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00017F-A362-46E9-B5F3-5F268606965B}" type="datetimeFigureOut">
              <a:rPr lang="en-US" smtClean="0"/>
              <a:t>26-Dec-2018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96134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0017F-A362-46E9-B5F3-5F268606965B}" type="datetimeFigureOut">
              <a:rPr lang="en-US" smtClean="0"/>
              <a:t>26-Dec-2018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89868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0017F-A362-46E9-B5F3-5F268606965B}" type="datetimeFigureOut">
              <a:rPr lang="en-US" smtClean="0"/>
              <a:t>26-Dec-2018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12179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1600" cy="1143000"/>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152400" y="1295400"/>
            <a:ext cx="88392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0017F-A362-46E9-B5F3-5F268606965B}" type="datetimeFigureOut">
              <a:rPr lang="en-US" smtClean="0"/>
              <a:t>26-Dec-2018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08861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0017F-A362-46E9-B5F3-5F268606965B}" type="datetimeFigureOut">
              <a:rPr lang="en-US" smtClean="0"/>
              <a:t>26-Dec-2018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173388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00017F-A362-46E9-B5F3-5F268606965B}" type="datetimeFigureOut">
              <a:rPr lang="en-US" smtClean="0"/>
              <a:t>26-Dec-2018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25058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00017F-A362-46E9-B5F3-5F268606965B}" type="datetimeFigureOut">
              <a:rPr lang="en-US" smtClean="0"/>
              <a:t>26-Dec-2018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00774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0017F-A362-46E9-B5F3-5F268606965B}" type="datetimeFigureOut">
              <a:rPr lang="en-US" smtClean="0"/>
              <a:t>26-Dec-2018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33379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0017F-A362-46E9-B5F3-5F268606965B}" type="datetimeFigureOut">
              <a:rPr lang="en-US" smtClean="0"/>
              <a:t>26-Dec-2018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434024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0017F-A362-46E9-B5F3-5F268606965B}" type="datetimeFigureOut">
              <a:rPr lang="en-US" smtClean="0"/>
              <a:t>26-Dec-2018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68074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0017F-A362-46E9-B5F3-5F268606965B}" type="datetimeFigureOut">
              <a:rPr lang="en-US" smtClean="0"/>
              <a:t>26-Dec-2018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5CCF2-B0AD-4DF0-85D4-72A1601869BB}" type="slidenum">
              <a:rPr lang="en-US" smtClean="0"/>
              <a:t>‹#›</a:t>
            </a:fld>
            <a:endParaRPr lang="en-US"/>
          </a:p>
        </p:txBody>
      </p:sp>
    </p:spTree>
    <p:extLst>
      <p:ext uri="{BB962C8B-B14F-4D97-AF65-F5344CB8AC3E}">
        <p14:creationId xmlns:p14="http://schemas.microsoft.com/office/powerpoint/2010/main" val="223355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0017F-A362-46E9-B5F3-5F268606965B}" type="datetimeFigureOut">
              <a:rPr lang="en-US" smtClean="0"/>
              <a:t>26-Dec-2018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5CCF2-B0AD-4DF0-85D4-72A1601869BB}" type="slidenum">
              <a:rPr lang="en-US" smtClean="0"/>
              <a:t>‹#›</a:t>
            </a:fld>
            <a:endParaRPr lang="en-US"/>
          </a:p>
        </p:txBody>
      </p:sp>
    </p:spTree>
    <p:extLst>
      <p:ext uri="{BB962C8B-B14F-4D97-AF65-F5344CB8AC3E}">
        <p14:creationId xmlns:p14="http://schemas.microsoft.com/office/powerpoint/2010/main" val="322399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Architecture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0839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Tier Architecture</a:t>
            </a:r>
          </a:p>
        </p:txBody>
      </p:sp>
      <p:sp>
        <p:nvSpPr>
          <p:cNvPr id="3" name="Content Placeholder 2"/>
          <p:cNvSpPr>
            <a:spLocks noGrp="1"/>
          </p:cNvSpPr>
          <p:nvPr>
            <p:ph idx="1"/>
          </p:nvPr>
        </p:nvSpPr>
        <p:spPr/>
        <p:txBody>
          <a:bodyPr>
            <a:normAutofit/>
          </a:bodyPr>
          <a:lstStyle/>
          <a:p>
            <a:r>
              <a:rPr lang="en-US" dirty="0"/>
              <a:t>One Tier application AKA Standalone </a:t>
            </a:r>
            <a:r>
              <a:rPr lang="en-US" dirty="0" smtClean="0"/>
              <a:t>application.</a:t>
            </a:r>
            <a:endParaRPr lang="en-US" dirty="0"/>
          </a:p>
          <a:p>
            <a:r>
              <a:rPr lang="en-US" dirty="0" smtClean="0"/>
              <a:t>One </a:t>
            </a:r>
            <a:r>
              <a:rPr lang="en-US" dirty="0"/>
              <a:t>tier architecture has all the layers such as Presentation, Business, Data Access layers in a single software </a:t>
            </a:r>
            <a:r>
              <a:rPr lang="en-US" dirty="0" smtClean="0"/>
              <a:t>package.</a:t>
            </a:r>
          </a:p>
          <a:p>
            <a:r>
              <a:rPr lang="en-US" dirty="0" smtClean="0"/>
              <a:t>Applications </a:t>
            </a:r>
            <a:r>
              <a:rPr lang="en-US" dirty="0"/>
              <a:t>which handles all the three tiers such as MP3 player, MS Office are come under one tier </a:t>
            </a:r>
            <a:r>
              <a:rPr lang="en-US" dirty="0" smtClean="0"/>
              <a:t>application.</a:t>
            </a:r>
          </a:p>
          <a:p>
            <a:r>
              <a:rPr lang="en-US" dirty="0" smtClean="0"/>
              <a:t>The </a:t>
            </a:r>
            <a:r>
              <a:rPr lang="en-US" dirty="0"/>
              <a:t>data is stored in the local system or a shared drive.</a:t>
            </a:r>
          </a:p>
        </p:txBody>
      </p:sp>
    </p:spTree>
    <p:extLst>
      <p:ext uri="{BB962C8B-B14F-4D97-AF65-F5344CB8AC3E}">
        <p14:creationId xmlns:p14="http://schemas.microsoft.com/office/powerpoint/2010/main" val="825496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Architecture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747838"/>
            <a:ext cx="534352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600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Architecture</a:t>
            </a:r>
          </a:p>
        </p:txBody>
      </p:sp>
      <p:sp>
        <p:nvSpPr>
          <p:cNvPr id="3" name="Content Placeholder 2"/>
          <p:cNvSpPr>
            <a:spLocks noGrp="1"/>
          </p:cNvSpPr>
          <p:nvPr>
            <p:ph idx="1"/>
          </p:nvPr>
        </p:nvSpPr>
        <p:spPr/>
        <p:txBody>
          <a:bodyPr/>
          <a:lstStyle/>
          <a:p>
            <a:r>
              <a:rPr lang="en-US" dirty="0"/>
              <a:t>Two Tier application AKA Client-Server </a:t>
            </a:r>
            <a:r>
              <a:rPr lang="en-US" dirty="0" smtClean="0"/>
              <a:t>application.</a:t>
            </a:r>
          </a:p>
          <a:p>
            <a:r>
              <a:rPr lang="en-US" dirty="0"/>
              <a:t>The Two-tier architecture is divided into two parts:</a:t>
            </a:r>
          </a:p>
          <a:p>
            <a:pPr lvl="1"/>
            <a:r>
              <a:rPr lang="en-US" dirty="0" smtClean="0"/>
              <a:t>Client </a:t>
            </a:r>
            <a:r>
              <a:rPr lang="en-US" dirty="0"/>
              <a:t>Application (Client Tier)</a:t>
            </a:r>
          </a:p>
          <a:p>
            <a:pPr lvl="1"/>
            <a:r>
              <a:rPr lang="en-US" dirty="0" smtClean="0"/>
              <a:t>Database </a:t>
            </a:r>
            <a:r>
              <a:rPr lang="en-US" dirty="0"/>
              <a:t>(Data Tier</a:t>
            </a:r>
            <a:r>
              <a:rPr lang="en-US" dirty="0" smtClean="0"/>
              <a:t>)</a:t>
            </a:r>
          </a:p>
          <a:p>
            <a:r>
              <a:rPr lang="en-US" dirty="0"/>
              <a:t>Client system handles both Presentation and Application layers.</a:t>
            </a:r>
          </a:p>
          <a:p>
            <a:r>
              <a:rPr lang="en-US" dirty="0"/>
              <a:t>Server system handles Database layer. </a:t>
            </a:r>
          </a:p>
        </p:txBody>
      </p:sp>
    </p:spTree>
    <p:extLst>
      <p:ext uri="{BB962C8B-B14F-4D97-AF65-F5344CB8AC3E}">
        <p14:creationId xmlns:p14="http://schemas.microsoft.com/office/powerpoint/2010/main" val="36929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Architecture</a:t>
            </a:r>
          </a:p>
        </p:txBody>
      </p:sp>
      <p:sp>
        <p:nvSpPr>
          <p:cNvPr id="3" name="Content Placeholder 2"/>
          <p:cNvSpPr>
            <a:spLocks noGrp="1"/>
          </p:cNvSpPr>
          <p:nvPr>
            <p:ph idx="1"/>
          </p:nvPr>
        </p:nvSpPr>
        <p:spPr/>
        <p:txBody>
          <a:bodyPr/>
          <a:lstStyle/>
          <a:p>
            <a:r>
              <a:rPr lang="en-US" dirty="0" smtClean="0"/>
              <a:t>The </a:t>
            </a:r>
            <a:r>
              <a:rPr lang="en-US" dirty="0"/>
              <a:t>communication takes place between the Client and the </a:t>
            </a:r>
            <a:r>
              <a:rPr lang="en-US" dirty="0" smtClean="0"/>
              <a:t>Server.</a:t>
            </a:r>
          </a:p>
          <a:p>
            <a:r>
              <a:rPr lang="en-US" dirty="0" smtClean="0"/>
              <a:t>Client </a:t>
            </a:r>
            <a:r>
              <a:rPr lang="en-US" dirty="0"/>
              <a:t>system sends the request to the Server system and the Server system processes the request and sends back the data to the Client </a:t>
            </a:r>
            <a:r>
              <a:rPr lang="en-US" dirty="0" smtClean="0"/>
              <a:t>System.</a:t>
            </a:r>
            <a:endParaRPr lang="en-US" dirty="0"/>
          </a:p>
        </p:txBody>
      </p:sp>
    </p:spTree>
    <p:extLst>
      <p:ext uri="{BB962C8B-B14F-4D97-AF65-F5344CB8AC3E}">
        <p14:creationId xmlns:p14="http://schemas.microsoft.com/office/powerpoint/2010/main" val="2372541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624013"/>
            <a:ext cx="75438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012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a:t>
            </a:r>
          </a:p>
        </p:txBody>
      </p:sp>
      <p:sp>
        <p:nvSpPr>
          <p:cNvPr id="3" name="Content Placeholder 2"/>
          <p:cNvSpPr>
            <a:spLocks noGrp="1"/>
          </p:cNvSpPr>
          <p:nvPr>
            <p:ph idx="1"/>
          </p:nvPr>
        </p:nvSpPr>
        <p:spPr/>
        <p:txBody>
          <a:bodyPr/>
          <a:lstStyle/>
          <a:p>
            <a:r>
              <a:rPr lang="en-US" dirty="0"/>
              <a:t>Three Tier application AKA Web Based </a:t>
            </a:r>
            <a:r>
              <a:rPr lang="en-US" dirty="0" smtClean="0"/>
              <a:t>application.</a:t>
            </a:r>
          </a:p>
          <a:p>
            <a:r>
              <a:rPr lang="en-US" dirty="0"/>
              <a:t>The Three-tier architecture is divided into three parts</a:t>
            </a:r>
            <a:r>
              <a:rPr lang="en-US" dirty="0" smtClean="0"/>
              <a:t>:</a:t>
            </a:r>
            <a:endParaRPr lang="en-US" dirty="0"/>
          </a:p>
          <a:p>
            <a:pPr lvl="1"/>
            <a:r>
              <a:rPr lang="en-US" dirty="0" smtClean="0"/>
              <a:t>Presentation </a:t>
            </a:r>
            <a:r>
              <a:rPr lang="en-US" dirty="0"/>
              <a:t>layer (Client Tier)</a:t>
            </a:r>
          </a:p>
          <a:p>
            <a:pPr lvl="1"/>
            <a:r>
              <a:rPr lang="en-US" dirty="0" smtClean="0"/>
              <a:t>Application </a:t>
            </a:r>
            <a:r>
              <a:rPr lang="en-US" dirty="0"/>
              <a:t>layer (Business Tier)</a:t>
            </a:r>
          </a:p>
          <a:p>
            <a:pPr lvl="1"/>
            <a:r>
              <a:rPr lang="en-US" dirty="0" smtClean="0"/>
              <a:t>Database </a:t>
            </a:r>
            <a:r>
              <a:rPr lang="en-US" dirty="0"/>
              <a:t>layer (Data Tier</a:t>
            </a:r>
            <a:r>
              <a:rPr lang="en-US" dirty="0" smtClean="0"/>
              <a:t>)</a:t>
            </a:r>
          </a:p>
          <a:p>
            <a:r>
              <a:rPr lang="en-US" dirty="0" smtClean="0"/>
              <a:t>Client </a:t>
            </a:r>
            <a:r>
              <a:rPr lang="en-US" dirty="0"/>
              <a:t>system handles Presentation layer, Application server handles Application layer and Server system handles Database layer.</a:t>
            </a:r>
          </a:p>
        </p:txBody>
      </p:sp>
    </p:spTree>
    <p:extLst>
      <p:ext uri="{BB962C8B-B14F-4D97-AF65-F5344CB8AC3E}">
        <p14:creationId xmlns:p14="http://schemas.microsoft.com/office/powerpoint/2010/main" val="4256130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N-Tier Architecture</a:t>
            </a:r>
            <a:endParaRPr lang="en-US" dirty="0"/>
          </a:p>
        </p:txBody>
      </p:sp>
      <p:sp>
        <p:nvSpPr>
          <p:cNvPr id="3" name="Content Placeholder 2"/>
          <p:cNvSpPr>
            <a:spLocks noGrp="1"/>
          </p:cNvSpPr>
          <p:nvPr>
            <p:ph idx="1"/>
          </p:nvPr>
        </p:nvSpPr>
        <p:spPr/>
        <p:txBody>
          <a:bodyPr/>
          <a:lstStyle/>
          <a:p>
            <a:r>
              <a:rPr lang="en-US" dirty="0" smtClean="0"/>
              <a:t>N-Tier </a:t>
            </a:r>
            <a:r>
              <a:rPr lang="en-US" dirty="0"/>
              <a:t>application AKA Distributed </a:t>
            </a:r>
            <a:r>
              <a:rPr lang="en-US" dirty="0" smtClean="0"/>
              <a:t>application.</a:t>
            </a:r>
          </a:p>
          <a:p>
            <a:r>
              <a:rPr lang="en-US" dirty="0" smtClean="0"/>
              <a:t>It </a:t>
            </a:r>
            <a:r>
              <a:rPr lang="en-US" dirty="0"/>
              <a:t>is similar to three tier architecture but number of application servers are increased and represented in individual tiers in order to distributed the business logic so that the logic will be distributed.</a:t>
            </a:r>
          </a:p>
        </p:txBody>
      </p:sp>
    </p:spTree>
    <p:extLst>
      <p:ext uri="{BB962C8B-B14F-4D97-AF65-F5344CB8AC3E}">
        <p14:creationId xmlns:p14="http://schemas.microsoft.com/office/powerpoint/2010/main" val="181819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Architecture</a:t>
            </a:r>
            <a:endParaRPr lang="en-US" dirty="0"/>
          </a:p>
        </p:txBody>
      </p:sp>
      <p:sp>
        <p:nvSpPr>
          <p:cNvPr id="3" name="Content Placeholder 2"/>
          <p:cNvSpPr>
            <a:spLocks noGrp="1"/>
          </p:cNvSpPr>
          <p:nvPr>
            <p:ph idx="1"/>
          </p:nvPr>
        </p:nvSpPr>
        <p:spPr/>
        <p:txBody>
          <a:bodyPr/>
          <a:lstStyle/>
          <a:p>
            <a:pPr marL="0" indent="0">
              <a:buNone/>
            </a:pPr>
            <a:r>
              <a:rPr lang="en-US" dirty="0"/>
              <a:t>Software Architecture consists of One Tier, Two Tier, Three Tier and N-Tier </a:t>
            </a:r>
            <a:r>
              <a:rPr lang="en-US" dirty="0" smtClean="0"/>
              <a:t>architectures.</a:t>
            </a:r>
          </a:p>
          <a:p>
            <a:pPr marL="0" indent="0">
              <a:buNone/>
            </a:pPr>
            <a:endParaRPr lang="en-US" dirty="0"/>
          </a:p>
          <a:p>
            <a:pPr marL="0" indent="0">
              <a:buNone/>
            </a:pPr>
            <a:r>
              <a:rPr lang="en-US" dirty="0"/>
              <a:t>A “tier” can also be referred to as a “layer</a:t>
            </a:r>
            <a:r>
              <a:rPr lang="en-US" dirty="0" smtClean="0"/>
              <a:t>”</a:t>
            </a:r>
            <a:endParaRPr lang="en-US" dirty="0"/>
          </a:p>
        </p:txBody>
      </p:sp>
    </p:spTree>
    <p:extLst>
      <p:ext uri="{BB962C8B-B14F-4D97-AF65-F5344CB8AC3E}">
        <p14:creationId xmlns:p14="http://schemas.microsoft.com/office/powerpoint/2010/main" val="4037477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t>
            </a:r>
            <a:r>
              <a:rPr lang="en-US" dirty="0"/>
              <a:t>involved in </a:t>
            </a:r>
            <a:r>
              <a:rPr lang="en-US" dirty="0" smtClean="0"/>
              <a:t>an </a:t>
            </a:r>
            <a:r>
              <a:rPr lang="en-US" dirty="0" smtClean="0"/>
              <a:t>Software</a:t>
            </a:r>
            <a:endParaRPr lang="en-US" dirty="0"/>
          </a:p>
        </p:txBody>
      </p:sp>
      <p:sp>
        <p:nvSpPr>
          <p:cNvPr id="3" name="Content Placeholder 2"/>
          <p:cNvSpPr>
            <a:spLocks noGrp="1"/>
          </p:cNvSpPr>
          <p:nvPr>
            <p:ph idx="1"/>
          </p:nvPr>
        </p:nvSpPr>
        <p:spPr/>
        <p:txBody>
          <a:bodyPr/>
          <a:lstStyle/>
          <a:p>
            <a:r>
              <a:rPr lang="en-US" dirty="0" smtClean="0"/>
              <a:t>Presentation Layer</a:t>
            </a:r>
          </a:p>
          <a:p>
            <a:r>
              <a:rPr lang="en-US" smtClean="0"/>
              <a:t>Application / Business </a:t>
            </a:r>
            <a:r>
              <a:rPr lang="en-US" dirty="0" smtClean="0"/>
              <a:t>Layer</a:t>
            </a:r>
          </a:p>
          <a:p>
            <a:r>
              <a:rPr lang="en-US" dirty="0" smtClean="0"/>
              <a:t>Data </a:t>
            </a:r>
            <a:r>
              <a:rPr lang="en-US" dirty="0"/>
              <a:t>Layer</a:t>
            </a:r>
          </a:p>
        </p:txBody>
      </p:sp>
    </p:spTree>
    <p:extLst>
      <p:ext uri="{BB962C8B-B14F-4D97-AF65-F5344CB8AC3E}">
        <p14:creationId xmlns:p14="http://schemas.microsoft.com/office/powerpoint/2010/main" val="2420568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Layer</a:t>
            </a:r>
          </a:p>
        </p:txBody>
      </p:sp>
      <p:sp>
        <p:nvSpPr>
          <p:cNvPr id="3" name="Content Placeholder 2"/>
          <p:cNvSpPr>
            <a:spLocks noGrp="1"/>
          </p:cNvSpPr>
          <p:nvPr>
            <p:ph idx="1"/>
          </p:nvPr>
        </p:nvSpPr>
        <p:spPr/>
        <p:txBody>
          <a:bodyPr>
            <a:normAutofit/>
          </a:bodyPr>
          <a:lstStyle/>
          <a:p>
            <a:r>
              <a:rPr lang="en-US" dirty="0" smtClean="0"/>
              <a:t>It </a:t>
            </a:r>
            <a:r>
              <a:rPr lang="en-US" dirty="0"/>
              <a:t>is also known as Client layer. </a:t>
            </a:r>
            <a:r>
              <a:rPr lang="en-US" dirty="0" smtClean="0"/>
              <a:t>Top </a:t>
            </a:r>
            <a:r>
              <a:rPr lang="en-US" dirty="0"/>
              <a:t>most layer of an application. </a:t>
            </a:r>
            <a:endParaRPr lang="en-US" dirty="0" smtClean="0"/>
          </a:p>
          <a:p>
            <a:r>
              <a:rPr lang="en-US" dirty="0" smtClean="0"/>
              <a:t>This </a:t>
            </a:r>
            <a:r>
              <a:rPr lang="en-US" dirty="0"/>
              <a:t>is the layer we see when we use a </a:t>
            </a:r>
            <a:r>
              <a:rPr lang="en-US" dirty="0" smtClean="0"/>
              <a:t>software.</a:t>
            </a:r>
          </a:p>
          <a:p>
            <a:r>
              <a:rPr lang="en-US" dirty="0" smtClean="0"/>
              <a:t>By </a:t>
            </a:r>
            <a:r>
              <a:rPr lang="en-US" dirty="0"/>
              <a:t>using this layer we can access </a:t>
            </a:r>
            <a:r>
              <a:rPr lang="en-US" dirty="0" smtClean="0"/>
              <a:t>rendered webpages.</a:t>
            </a:r>
          </a:p>
          <a:p>
            <a:r>
              <a:rPr lang="en-US" dirty="0" smtClean="0"/>
              <a:t>The </a:t>
            </a:r>
            <a:r>
              <a:rPr lang="en-US" dirty="0"/>
              <a:t>main functionality of this layer is to communicate </a:t>
            </a:r>
            <a:r>
              <a:rPr lang="en-US" dirty="0" smtClean="0"/>
              <a:t>user with Application.</a:t>
            </a:r>
            <a:endParaRPr lang="en-US" dirty="0" smtClean="0"/>
          </a:p>
        </p:txBody>
      </p:sp>
    </p:spTree>
    <p:extLst>
      <p:ext uri="{BB962C8B-B14F-4D97-AF65-F5344CB8AC3E}">
        <p14:creationId xmlns:p14="http://schemas.microsoft.com/office/powerpoint/2010/main" val="2172170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Layer</a:t>
            </a:r>
          </a:p>
        </p:txBody>
      </p:sp>
      <p:sp>
        <p:nvSpPr>
          <p:cNvPr id="3" name="Content Placeholder 2"/>
          <p:cNvSpPr>
            <a:spLocks noGrp="1"/>
          </p:cNvSpPr>
          <p:nvPr>
            <p:ph idx="1"/>
          </p:nvPr>
        </p:nvSpPr>
        <p:spPr/>
        <p:txBody>
          <a:bodyPr>
            <a:normAutofit/>
          </a:bodyPr>
          <a:lstStyle/>
          <a:p>
            <a:r>
              <a:rPr lang="en-US" dirty="0" smtClean="0"/>
              <a:t>This </a:t>
            </a:r>
            <a:r>
              <a:rPr lang="en-US" dirty="0"/>
              <a:t>layer passes the information which is given by the user in terms of keyboard actions, mouse clicks to the Application Layer.</a:t>
            </a:r>
          </a:p>
          <a:p>
            <a:r>
              <a:rPr lang="en-US" dirty="0"/>
              <a:t>For example, login page of Gmail where an end user could see text boxes and buttons to enter user id, password and to click on sign-in.</a:t>
            </a:r>
          </a:p>
        </p:txBody>
      </p:sp>
    </p:spTree>
    <p:extLst>
      <p:ext uri="{BB962C8B-B14F-4D97-AF65-F5344CB8AC3E}">
        <p14:creationId xmlns:p14="http://schemas.microsoft.com/office/powerpoint/2010/main" val="3894750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normAutofit/>
          </a:bodyPr>
          <a:lstStyle/>
          <a:p>
            <a:r>
              <a:rPr lang="en-US" dirty="0" smtClean="0"/>
              <a:t>It is </a:t>
            </a:r>
            <a:r>
              <a:rPr lang="en-US" dirty="0"/>
              <a:t>also known as Business Logic </a:t>
            </a:r>
            <a:r>
              <a:rPr lang="en-US" dirty="0" smtClean="0"/>
              <a:t>Layer. It </a:t>
            </a:r>
            <a:r>
              <a:rPr lang="en-US" dirty="0"/>
              <a:t>controls an application’s functionality by performing detailed </a:t>
            </a:r>
            <a:r>
              <a:rPr lang="en-US" dirty="0" smtClean="0"/>
              <a:t>processing.</a:t>
            </a:r>
          </a:p>
          <a:p>
            <a:r>
              <a:rPr lang="en-US" dirty="0" smtClean="0"/>
              <a:t>This </a:t>
            </a:r>
            <a:r>
              <a:rPr lang="en-US" dirty="0"/>
              <a:t>layer acts as a mediator between the Presentation and the </a:t>
            </a:r>
            <a:r>
              <a:rPr lang="en-US" dirty="0" smtClean="0"/>
              <a:t>Data </a:t>
            </a:r>
            <a:r>
              <a:rPr lang="en-US" dirty="0"/>
              <a:t>layer. Complete business logic will be written in this </a:t>
            </a:r>
            <a:r>
              <a:rPr lang="en-US" dirty="0" smtClean="0"/>
              <a:t>layer.</a:t>
            </a:r>
          </a:p>
          <a:p>
            <a:r>
              <a:rPr lang="en-US" dirty="0" smtClean="0"/>
              <a:t>As </a:t>
            </a:r>
            <a:r>
              <a:rPr lang="en-US" dirty="0"/>
              <a:t>per the </a:t>
            </a:r>
            <a:r>
              <a:rPr lang="en-US" dirty="0" err="1"/>
              <a:t>gmail</a:t>
            </a:r>
            <a:r>
              <a:rPr lang="en-US" dirty="0"/>
              <a:t> login page example, once user clicks on the login button, Application layer interacts with </a:t>
            </a:r>
            <a:r>
              <a:rPr lang="en-US" dirty="0" smtClean="0"/>
              <a:t>Data </a:t>
            </a:r>
            <a:r>
              <a:rPr lang="en-US" dirty="0"/>
              <a:t>layer and sends required information to the Presentation layer.</a:t>
            </a:r>
          </a:p>
          <a:p>
            <a:endParaRPr lang="en-US" dirty="0"/>
          </a:p>
        </p:txBody>
      </p:sp>
    </p:spTree>
    <p:extLst>
      <p:ext uri="{BB962C8B-B14F-4D97-AF65-F5344CB8AC3E}">
        <p14:creationId xmlns:p14="http://schemas.microsoft.com/office/powerpoint/2010/main" val="1820366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Layer</a:t>
            </a:r>
          </a:p>
        </p:txBody>
      </p:sp>
      <p:sp>
        <p:nvSpPr>
          <p:cNvPr id="3" name="Content Placeholder 2"/>
          <p:cNvSpPr>
            <a:spLocks noGrp="1"/>
          </p:cNvSpPr>
          <p:nvPr>
            <p:ph idx="1"/>
          </p:nvPr>
        </p:nvSpPr>
        <p:spPr/>
        <p:txBody>
          <a:bodyPr>
            <a:normAutofit/>
          </a:bodyPr>
          <a:lstStyle/>
          <a:p>
            <a:r>
              <a:rPr lang="en-US" dirty="0" smtClean="0"/>
              <a:t>The </a:t>
            </a:r>
            <a:r>
              <a:rPr lang="en-US" dirty="0"/>
              <a:t>data is stored in this layer. Application layer communicates with Database layer to retrieve the data. It contains methods that connects the database and performs required action e.g.: insert, update, delete etc.</a:t>
            </a:r>
          </a:p>
        </p:txBody>
      </p:sp>
    </p:spTree>
    <p:extLst>
      <p:ext uri="{BB962C8B-B14F-4D97-AF65-F5344CB8AC3E}">
        <p14:creationId xmlns:p14="http://schemas.microsoft.com/office/powerpoint/2010/main" val="60160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Architecture</a:t>
            </a:r>
          </a:p>
        </p:txBody>
      </p:sp>
      <p:sp>
        <p:nvSpPr>
          <p:cNvPr id="3" name="Content Placeholder 2"/>
          <p:cNvSpPr>
            <a:spLocks noGrp="1"/>
          </p:cNvSpPr>
          <p:nvPr>
            <p:ph idx="1"/>
          </p:nvPr>
        </p:nvSpPr>
        <p:spPr/>
        <p:txBody>
          <a:bodyPr/>
          <a:lstStyle/>
          <a:p>
            <a:r>
              <a:rPr lang="en-US" dirty="0"/>
              <a:t>One Tier </a:t>
            </a:r>
            <a:r>
              <a:rPr lang="en-US" dirty="0" smtClean="0"/>
              <a:t>Architecture</a:t>
            </a:r>
          </a:p>
          <a:p>
            <a:r>
              <a:rPr lang="en-US" dirty="0"/>
              <a:t>Two-Tier </a:t>
            </a:r>
            <a:r>
              <a:rPr lang="en-US" dirty="0" smtClean="0"/>
              <a:t>Architecture</a:t>
            </a:r>
          </a:p>
          <a:p>
            <a:r>
              <a:rPr lang="en-US" dirty="0"/>
              <a:t>Three-Tier </a:t>
            </a:r>
            <a:r>
              <a:rPr lang="en-US" dirty="0" smtClean="0"/>
              <a:t>Architecture</a:t>
            </a:r>
          </a:p>
          <a:p>
            <a:r>
              <a:rPr lang="en-US" dirty="0" smtClean="0"/>
              <a:t>N-Tier Architecture</a:t>
            </a:r>
          </a:p>
          <a:p>
            <a:endParaRPr lang="en-US" dirty="0"/>
          </a:p>
        </p:txBody>
      </p:sp>
    </p:spTree>
    <p:extLst>
      <p:ext uri="{BB962C8B-B14F-4D97-AF65-F5344CB8AC3E}">
        <p14:creationId xmlns:p14="http://schemas.microsoft.com/office/powerpoint/2010/main" val="2243935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Tier </a:t>
            </a:r>
            <a:r>
              <a:rPr lang="en-US" dirty="0" smtClean="0"/>
              <a:t>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46735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5771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537</Words>
  <Application>Microsoft Office PowerPoint</Application>
  <PresentationFormat>On-screen Show (4:3)</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Software Architecture </vt:lpstr>
      <vt:lpstr>Software Architecture</vt:lpstr>
      <vt:lpstr>Layers involved in an Software</vt:lpstr>
      <vt:lpstr>Presentation Layer</vt:lpstr>
      <vt:lpstr>Presentation Layer</vt:lpstr>
      <vt:lpstr>Application Layer</vt:lpstr>
      <vt:lpstr>Data Layer</vt:lpstr>
      <vt:lpstr>Types of Software Architecture</vt:lpstr>
      <vt:lpstr>One Tier Architecture</vt:lpstr>
      <vt:lpstr>One Tier Architecture</vt:lpstr>
      <vt:lpstr>Two-Tier Architecture</vt:lpstr>
      <vt:lpstr>Two-Tier Architecture</vt:lpstr>
      <vt:lpstr>Two-Tier Architecture</vt:lpstr>
      <vt:lpstr>Three-Tier Architecture</vt:lpstr>
      <vt:lpstr>Three-Tier Architecture</vt:lpstr>
      <vt:lpstr>N-Tier Architecture</vt:lpstr>
    </vt:vector>
  </TitlesOfParts>
  <Company>Bahria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Side Programming</dc:title>
  <dc:creator>Muhammad Adnan Ur Rehman</dc:creator>
  <cp:lastModifiedBy>Muhammad Adnan Ur Rehman</cp:lastModifiedBy>
  <cp:revision>28</cp:revision>
  <dcterms:created xsi:type="dcterms:W3CDTF">2018-12-03T14:24:46Z</dcterms:created>
  <dcterms:modified xsi:type="dcterms:W3CDTF">2018-12-26T06:08:25Z</dcterms:modified>
</cp:coreProperties>
</file>