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9" r:id="rId12"/>
    <p:sldId id="270" r:id="rId13"/>
    <p:sldId id="268" r:id="rId14"/>
    <p:sldId id="267"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68" autoAdjust="0"/>
    <p:restoredTop sz="94660"/>
  </p:normalViewPr>
  <p:slideViewPr>
    <p:cSldViewPr>
      <p:cViewPr varScale="1">
        <p:scale>
          <a:sx n="85" d="100"/>
          <a:sy n="85" d="100"/>
        </p:scale>
        <p:origin x="127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28-Nov-2023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dirty="0"/>
          </a:p>
        </p:txBody>
      </p:sp>
    </p:spTree>
    <p:extLst>
      <p:ext uri="{BB962C8B-B14F-4D97-AF65-F5344CB8AC3E}">
        <p14:creationId xmlns:p14="http://schemas.microsoft.com/office/powerpoint/2010/main" val="131657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0313" y="228600"/>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28-Nov-2023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28-Nov-2023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baseline="0">
                <a:latin typeface="+mn-lt"/>
                <a:cs typeface="Arial" panose="020B0604020202020204" pitchFamily="34" charset="0"/>
              </a:defRPr>
            </a:lvl1pPr>
            <a:lvl2pPr>
              <a:defRPr baseline="0">
                <a:latin typeface="+mn-lt"/>
                <a:cs typeface="Arial" panose="020B0604020202020204" pitchFamily="34" charset="0"/>
              </a:defRPr>
            </a:lvl2pPr>
            <a:lvl3pPr>
              <a:defRPr baseline="0">
                <a:latin typeface="+mn-lt"/>
                <a:cs typeface="Arial" panose="020B0604020202020204" pitchFamily="34" charset="0"/>
              </a:defRPr>
            </a:lvl3pPr>
            <a:lvl4pPr>
              <a:defRPr baseline="0">
                <a:latin typeface="+mn-lt"/>
                <a:cs typeface="Arial" panose="020B0604020202020204" pitchFamily="34" charset="0"/>
              </a:defRPr>
            </a:lvl4pPr>
            <a:lvl5pPr>
              <a:defRPr baseline="0">
                <a:latin typeface="+mn-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28-Nov-2023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28-Nov-2023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28-Nov-2023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28-Nov-2023</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28-Nov-2023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28-Nov-2023</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28-Nov-2023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28-Nov-2023</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1219200"/>
            <a:ext cx="89916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2381" y="30481"/>
            <a:ext cx="9146381" cy="71913"/>
            <a:chOff x="0" y="6800850"/>
            <a:chExt cx="9144000" cy="0"/>
          </a:xfrm>
        </p:grpSpPr>
        <p:cxnSp>
          <p:nvCxnSpPr>
            <p:cNvPr id="8" name="Straight Connector 7"/>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381" y="6819425"/>
            <a:ext cx="9148762" cy="71913"/>
            <a:chOff x="0" y="6800850"/>
            <a:chExt cx="9144000" cy="0"/>
          </a:xfrm>
        </p:grpSpPr>
        <p:cxnSp>
          <p:nvCxnSpPr>
            <p:cNvPr id="17" name="Straight Connector 16"/>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9524" y="1184752"/>
            <a:ext cx="9153524" cy="104298"/>
            <a:chOff x="0" y="6800850"/>
            <a:chExt cx="9144000" cy="0"/>
          </a:xfrm>
        </p:grpSpPr>
        <p:cxnSp>
          <p:nvCxnSpPr>
            <p:cNvPr id="21" name="Straight Connector 20"/>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Architectures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0839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Tier Architecture</a:t>
            </a:r>
          </a:p>
        </p:txBody>
      </p:sp>
      <p:sp>
        <p:nvSpPr>
          <p:cNvPr id="3" name="Content Placeholder 2"/>
          <p:cNvSpPr>
            <a:spLocks noGrp="1"/>
          </p:cNvSpPr>
          <p:nvPr>
            <p:ph idx="1"/>
          </p:nvPr>
        </p:nvSpPr>
        <p:spPr/>
        <p:txBody>
          <a:bodyPr>
            <a:normAutofit/>
          </a:bodyPr>
          <a:lstStyle/>
          <a:p>
            <a:r>
              <a:rPr lang="en-US" dirty="0"/>
              <a:t>One Tier application AKA Standalone application.</a:t>
            </a:r>
          </a:p>
          <a:p>
            <a:r>
              <a:rPr lang="en-US" dirty="0"/>
              <a:t>One tier architecture has all the layers such as Presentation, Business, Data Access layers in a single software package.</a:t>
            </a:r>
          </a:p>
          <a:p>
            <a:r>
              <a:rPr lang="en-US" dirty="0"/>
              <a:t>Applications which handles all the three tiers such as MP3 player, MS Office are come under one tier application.</a:t>
            </a:r>
          </a:p>
          <a:p>
            <a:r>
              <a:rPr lang="en-US" dirty="0"/>
              <a:t>The data is stored in the local system or a shared drive.</a:t>
            </a:r>
          </a:p>
        </p:txBody>
      </p:sp>
    </p:spTree>
    <p:extLst>
      <p:ext uri="{BB962C8B-B14F-4D97-AF65-F5344CB8AC3E}">
        <p14:creationId xmlns:p14="http://schemas.microsoft.com/office/powerpoint/2010/main" val="82549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Two-Tier Architecture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1747838"/>
            <a:ext cx="534352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60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Two-Tier Architecture</a:t>
            </a:r>
          </a:p>
        </p:txBody>
      </p:sp>
      <p:sp>
        <p:nvSpPr>
          <p:cNvPr id="3" name="Content Placeholder 2"/>
          <p:cNvSpPr>
            <a:spLocks noGrp="1"/>
          </p:cNvSpPr>
          <p:nvPr>
            <p:ph idx="1"/>
          </p:nvPr>
        </p:nvSpPr>
        <p:spPr/>
        <p:txBody>
          <a:bodyPr/>
          <a:lstStyle/>
          <a:p>
            <a:r>
              <a:rPr lang="en-US" dirty="0"/>
              <a:t>Two Tier application AKA Client-Server application.</a:t>
            </a:r>
          </a:p>
          <a:p>
            <a:r>
              <a:rPr lang="en-US" dirty="0"/>
              <a:t>The Two-tier architecture is divided into two parts:</a:t>
            </a:r>
          </a:p>
          <a:p>
            <a:pPr lvl="1"/>
            <a:r>
              <a:rPr lang="en-US" dirty="0"/>
              <a:t>Client Application (Client Tier)</a:t>
            </a:r>
          </a:p>
          <a:p>
            <a:pPr lvl="1"/>
            <a:r>
              <a:rPr lang="en-US" dirty="0"/>
              <a:t>Database (Data Tier)</a:t>
            </a:r>
          </a:p>
          <a:p>
            <a:r>
              <a:rPr lang="en-US" dirty="0"/>
              <a:t>Client system handles both Presentation and Application layers.</a:t>
            </a:r>
          </a:p>
          <a:p>
            <a:r>
              <a:rPr lang="en-US" dirty="0"/>
              <a:t>Server system handles Database layer. </a:t>
            </a:r>
          </a:p>
        </p:txBody>
      </p:sp>
    </p:spTree>
    <p:extLst>
      <p:ext uri="{BB962C8B-B14F-4D97-AF65-F5344CB8AC3E}">
        <p14:creationId xmlns:p14="http://schemas.microsoft.com/office/powerpoint/2010/main" val="36929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Two-Tier Architecture</a:t>
            </a:r>
          </a:p>
        </p:txBody>
      </p:sp>
      <p:sp>
        <p:nvSpPr>
          <p:cNvPr id="3" name="Content Placeholder 2"/>
          <p:cNvSpPr>
            <a:spLocks noGrp="1"/>
          </p:cNvSpPr>
          <p:nvPr>
            <p:ph idx="1"/>
          </p:nvPr>
        </p:nvSpPr>
        <p:spPr/>
        <p:txBody>
          <a:bodyPr/>
          <a:lstStyle/>
          <a:p>
            <a:r>
              <a:rPr lang="en-US" dirty="0"/>
              <a:t>The communication takes place between the Client and the Server.</a:t>
            </a:r>
          </a:p>
          <a:p>
            <a:r>
              <a:rPr lang="en-US" dirty="0"/>
              <a:t>Client system sends the request to the Server system and the Server system processes the request and sends back the data to the Client System.</a:t>
            </a:r>
          </a:p>
        </p:txBody>
      </p:sp>
    </p:spTree>
    <p:extLst>
      <p:ext uri="{BB962C8B-B14F-4D97-AF65-F5344CB8AC3E}">
        <p14:creationId xmlns:p14="http://schemas.microsoft.com/office/powerpoint/2010/main" val="2372541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Three-Tier Architecture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624013"/>
            <a:ext cx="7543800"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01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Three-Tier Architecture</a:t>
            </a:r>
          </a:p>
        </p:txBody>
      </p:sp>
      <p:sp>
        <p:nvSpPr>
          <p:cNvPr id="3" name="Content Placeholder 2"/>
          <p:cNvSpPr>
            <a:spLocks noGrp="1"/>
          </p:cNvSpPr>
          <p:nvPr>
            <p:ph idx="1"/>
          </p:nvPr>
        </p:nvSpPr>
        <p:spPr/>
        <p:txBody>
          <a:bodyPr/>
          <a:lstStyle/>
          <a:p>
            <a:r>
              <a:rPr lang="en-US" dirty="0"/>
              <a:t>Three Tier application AKA Web Based application.</a:t>
            </a:r>
          </a:p>
          <a:p>
            <a:r>
              <a:rPr lang="en-US" dirty="0"/>
              <a:t>The Three-tier architecture is divided into three parts:</a:t>
            </a:r>
          </a:p>
          <a:p>
            <a:pPr lvl="1"/>
            <a:r>
              <a:rPr lang="en-US" dirty="0"/>
              <a:t>Presentation layer (Client Tier)</a:t>
            </a:r>
          </a:p>
          <a:p>
            <a:pPr lvl="1"/>
            <a:r>
              <a:rPr lang="en-US" dirty="0"/>
              <a:t>Application layer (Business Tier)</a:t>
            </a:r>
          </a:p>
          <a:p>
            <a:pPr lvl="1"/>
            <a:r>
              <a:rPr lang="en-US" dirty="0"/>
              <a:t>Database layer (Data Tier)</a:t>
            </a:r>
          </a:p>
          <a:p>
            <a:r>
              <a:rPr lang="en-US" dirty="0"/>
              <a:t>Client system handles Presentation layer, Application server handles Application layer and Server system handles Database layer.</a:t>
            </a:r>
          </a:p>
        </p:txBody>
      </p:sp>
    </p:spTree>
    <p:extLst>
      <p:ext uri="{BB962C8B-B14F-4D97-AF65-F5344CB8AC3E}">
        <p14:creationId xmlns:p14="http://schemas.microsoft.com/office/powerpoint/2010/main" val="425613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N-Tier Architecture</a:t>
            </a:r>
          </a:p>
        </p:txBody>
      </p:sp>
      <p:sp>
        <p:nvSpPr>
          <p:cNvPr id="3" name="Content Placeholder 2"/>
          <p:cNvSpPr>
            <a:spLocks noGrp="1"/>
          </p:cNvSpPr>
          <p:nvPr>
            <p:ph idx="1"/>
          </p:nvPr>
        </p:nvSpPr>
        <p:spPr/>
        <p:txBody>
          <a:bodyPr/>
          <a:lstStyle/>
          <a:p>
            <a:r>
              <a:rPr lang="en-US" dirty="0"/>
              <a:t>N-Tier application AKA Distributed application.</a:t>
            </a:r>
          </a:p>
          <a:p>
            <a:r>
              <a:rPr lang="en-US" dirty="0"/>
              <a:t>It is similar to three tier architecture but number of application servers are increased and represented in individual tiers in order to distributed the business logic so that the logic will be distributed.</a:t>
            </a:r>
          </a:p>
        </p:txBody>
      </p:sp>
    </p:spTree>
    <p:extLst>
      <p:ext uri="{BB962C8B-B14F-4D97-AF65-F5344CB8AC3E}">
        <p14:creationId xmlns:p14="http://schemas.microsoft.com/office/powerpoint/2010/main" val="181819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Architectures</a:t>
            </a:r>
          </a:p>
        </p:txBody>
      </p:sp>
      <p:sp>
        <p:nvSpPr>
          <p:cNvPr id="3" name="Content Placeholder 2"/>
          <p:cNvSpPr>
            <a:spLocks noGrp="1"/>
          </p:cNvSpPr>
          <p:nvPr>
            <p:ph idx="1"/>
          </p:nvPr>
        </p:nvSpPr>
        <p:spPr/>
        <p:txBody>
          <a:bodyPr/>
          <a:lstStyle/>
          <a:p>
            <a:pPr marL="0" indent="0">
              <a:buNone/>
            </a:pPr>
            <a:r>
              <a:rPr lang="en-US" dirty="0"/>
              <a:t>Software architectures consists of One Tier, Two Tier, Three Tier and N-Tier architectures.</a:t>
            </a:r>
          </a:p>
          <a:p>
            <a:pPr marL="0" indent="0">
              <a:buNone/>
            </a:pPr>
            <a:endParaRPr lang="en-US" dirty="0"/>
          </a:p>
          <a:p>
            <a:pPr marL="0" indent="0">
              <a:buNone/>
            </a:pPr>
            <a:r>
              <a:rPr lang="en-US" dirty="0"/>
              <a:t>A “tier” can also be referred to as a “layer”</a:t>
            </a:r>
          </a:p>
        </p:txBody>
      </p:sp>
    </p:spTree>
    <p:extLst>
      <p:ext uri="{BB962C8B-B14F-4D97-AF65-F5344CB8AC3E}">
        <p14:creationId xmlns:p14="http://schemas.microsoft.com/office/powerpoint/2010/main" val="403747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involved in an Software</a:t>
            </a:r>
          </a:p>
        </p:txBody>
      </p:sp>
      <p:sp>
        <p:nvSpPr>
          <p:cNvPr id="3" name="Content Placeholder 2"/>
          <p:cNvSpPr>
            <a:spLocks noGrp="1"/>
          </p:cNvSpPr>
          <p:nvPr>
            <p:ph idx="1"/>
          </p:nvPr>
        </p:nvSpPr>
        <p:spPr/>
        <p:txBody>
          <a:bodyPr/>
          <a:lstStyle/>
          <a:p>
            <a:r>
              <a:rPr lang="en-US" dirty="0"/>
              <a:t>Presentation Layer</a:t>
            </a:r>
          </a:p>
          <a:p>
            <a:r>
              <a:rPr lang="en-US"/>
              <a:t>Application / Business </a:t>
            </a:r>
            <a:r>
              <a:rPr lang="en-US" dirty="0"/>
              <a:t>Layer</a:t>
            </a:r>
          </a:p>
          <a:p>
            <a:r>
              <a:rPr lang="en-US" dirty="0"/>
              <a:t>Data Layer</a:t>
            </a:r>
          </a:p>
        </p:txBody>
      </p:sp>
    </p:spTree>
    <p:extLst>
      <p:ext uri="{BB962C8B-B14F-4D97-AF65-F5344CB8AC3E}">
        <p14:creationId xmlns:p14="http://schemas.microsoft.com/office/powerpoint/2010/main" val="242056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Layer</a:t>
            </a:r>
          </a:p>
        </p:txBody>
      </p:sp>
      <p:sp>
        <p:nvSpPr>
          <p:cNvPr id="3" name="Content Placeholder 2"/>
          <p:cNvSpPr>
            <a:spLocks noGrp="1"/>
          </p:cNvSpPr>
          <p:nvPr>
            <p:ph idx="1"/>
          </p:nvPr>
        </p:nvSpPr>
        <p:spPr/>
        <p:txBody>
          <a:bodyPr>
            <a:normAutofit/>
          </a:bodyPr>
          <a:lstStyle/>
          <a:p>
            <a:r>
              <a:rPr lang="en-US" dirty="0"/>
              <a:t>It is also known as Client layer. Top most layer of an application. </a:t>
            </a:r>
          </a:p>
          <a:p>
            <a:r>
              <a:rPr lang="en-US" dirty="0"/>
              <a:t>This is the layer we see when we use a software.</a:t>
            </a:r>
          </a:p>
          <a:p>
            <a:r>
              <a:rPr lang="en-US" dirty="0"/>
              <a:t>By using this layer we can access rendered webpages.</a:t>
            </a:r>
          </a:p>
          <a:p>
            <a:r>
              <a:rPr lang="en-US" dirty="0"/>
              <a:t>The main functionality of this layer is to communicate user with Application.</a:t>
            </a:r>
          </a:p>
        </p:txBody>
      </p:sp>
    </p:spTree>
    <p:extLst>
      <p:ext uri="{BB962C8B-B14F-4D97-AF65-F5344CB8AC3E}">
        <p14:creationId xmlns:p14="http://schemas.microsoft.com/office/powerpoint/2010/main" val="217217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Layer</a:t>
            </a:r>
          </a:p>
        </p:txBody>
      </p:sp>
      <p:sp>
        <p:nvSpPr>
          <p:cNvPr id="3" name="Content Placeholder 2"/>
          <p:cNvSpPr>
            <a:spLocks noGrp="1"/>
          </p:cNvSpPr>
          <p:nvPr>
            <p:ph idx="1"/>
          </p:nvPr>
        </p:nvSpPr>
        <p:spPr/>
        <p:txBody>
          <a:bodyPr>
            <a:normAutofit/>
          </a:bodyPr>
          <a:lstStyle/>
          <a:p>
            <a:r>
              <a:rPr lang="en-US" dirty="0"/>
              <a:t>This layer passes the information which is given by the user in terms of keyboard actions, mouse clicks to the Application Layer.</a:t>
            </a:r>
          </a:p>
          <a:p>
            <a:r>
              <a:rPr lang="en-US" dirty="0"/>
              <a:t>For example, login page of Gmail where an end user could see text boxes and buttons to enter user id, password and to click on sign-in.</a:t>
            </a:r>
          </a:p>
        </p:txBody>
      </p:sp>
    </p:spTree>
    <p:extLst>
      <p:ext uri="{BB962C8B-B14F-4D97-AF65-F5344CB8AC3E}">
        <p14:creationId xmlns:p14="http://schemas.microsoft.com/office/powerpoint/2010/main" val="389475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p>
        </p:txBody>
      </p:sp>
      <p:sp>
        <p:nvSpPr>
          <p:cNvPr id="3" name="Content Placeholder 2"/>
          <p:cNvSpPr>
            <a:spLocks noGrp="1"/>
          </p:cNvSpPr>
          <p:nvPr>
            <p:ph idx="1"/>
          </p:nvPr>
        </p:nvSpPr>
        <p:spPr/>
        <p:txBody>
          <a:bodyPr>
            <a:normAutofit/>
          </a:bodyPr>
          <a:lstStyle/>
          <a:p>
            <a:r>
              <a:rPr lang="en-US" dirty="0"/>
              <a:t>It is also known as Business Logic Layer. It controls an application’s functionality by performing detailed processing.</a:t>
            </a:r>
          </a:p>
          <a:p>
            <a:r>
              <a:rPr lang="en-US" dirty="0"/>
              <a:t>This layer acts as a mediator between the Presentation and the Data layer. Complete business logic will be written in this layer.</a:t>
            </a:r>
          </a:p>
          <a:p>
            <a:r>
              <a:rPr lang="en-US" dirty="0"/>
              <a:t>As per the </a:t>
            </a:r>
            <a:r>
              <a:rPr lang="en-US" dirty="0" err="1"/>
              <a:t>gmail</a:t>
            </a:r>
            <a:r>
              <a:rPr lang="en-US" dirty="0"/>
              <a:t> login page example, once user clicks on the login button, Application layer interacts with Data layer and sends required information to the Presentation layer.</a:t>
            </a:r>
          </a:p>
          <a:p>
            <a:endParaRPr lang="en-US" dirty="0"/>
          </a:p>
        </p:txBody>
      </p:sp>
    </p:spTree>
    <p:extLst>
      <p:ext uri="{BB962C8B-B14F-4D97-AF65-F5344CB8AC3E}">
        <p14:creationId xmlns:p14="http://schemas.microsoft.com/office/powerpoint/2010/main" val="182036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Layer</a:t>
            </a:r>
          </a:p>
        </p:txBody>
      </p:sp>
      <p:sp>
        <p:nvSpPr>
          <p:cNvPr id="3" name="Content Placeholder 2"/>
          <p:cNvSpPr>
            <a:spLocks noGrp="1"/>
          </p:cNvSpPr>
          <p:nvPr>
            <p:ph idx="1"/>
          </p:nvPr>
        </p:nvSpPr>
        <p:spPr/>
        <p:txBody>
          <a:bodyPr>
            <a:normAutofit/>
          </a:bodyPr>
          <a:lstStyle/>
          <a:p>
            <a:r>
              <a:rPr lang="en-US" dirty="0"/>
              <a:t>The data is stored in this layer. Application layer communicates with Database layer to retrieve the data. It contains methods that connects the database and performs required action e.g.: insert, update, delete etc.</a:t>
            </a:r>
          </a:p>
        </p:txBody>
      </p:sp>
    </p:spTree>
    <p:extLst>
      <p:ext uri="{BB962C8B-B14F-4D97-AF65-F5344CB8AC3E}">
        <p14:creationId xmlns:p14="http://schemas.microsoft.com/office/powerpoint/2010/main" val="6016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Architecture</a:t>
            </a:r>
          </a:p>
        </p:txBody>
      </p:sp>
      <p:sp>
        <p:nvSpPr>
          <p:cNvPr id="3" name="Content Placeholder 2"/>
          <p:cNvSpPr>
            <a:spLocks noGrp="1"/>
          </p:cNvSpPr>
          <p:nvPr>
            <p:ph idx="1"/>
          </p:nvPr>
        </p:nvSpPr>
        <p:spPr/>
        <p:txBody>
          <a:bodyPr/>
          <a:lstStyle/>
          <a:p>
            <a:r>
              <a:rPr lang="en-US" dirty="0"/>
              <a:t>One Tier Architecture</a:t>
            </a:r>
          </a:p>
          <a:p>
            <a:r>
              <a:rPr lang="en-US" dirty="0"/>
              <a:t>Two-Tier Architecture</a:t>
            </a:r>
          </a:p>
          <a:p>
            <a:r>
              <a:rPr lang="en-US" dirty="0"/>
              <a:t>Three-Tier Architecture</a:t>
            </a:r>
          </a:p>
          <a:p>
            <a:r>
              <a:rPr lang="en-US" dirty="0"/>
              <a:t>N-Tier Architecture</a:t>
            </a:r>
          </a:p>
          <a:p>
            <a:endParaRPr lang="en-US" dirty="0"/>
          </a:p>
        </p:txBody>
      </p:sp>
    </p:spTree>
    <p:extLst>
      <p:ext uri="{BB962C8B-B14F-4D97-AF65-F5344CB8AC3E}">
        <p14:creationId xmlns:p14="http://schemas.microsoft.com/office/powerpoint/2010/main" val="224393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One Tier 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46735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5771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539</Words>
  <Application>Microsoft Office PowerPoint</Application>
  <PresentationFormat>On-screen Show (4:3)</PresentationFormat>
  <Paragraphs>56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Software Architectures </vt:lpstr>
      <vt:lpstr>Software Architectures</vt:lpstr>
      <vt:lpstr>Layers involved in an Software</vt:lpstr>
      <vt:lpstr>Presentation Layer</vt:lpstr>
      <vt:lpstr>Presentation Layer</vt:lpstr>
      <vt:lpstr>Application Layer</vt:lpstr>
      <vt:lpstr>Data Layer</vt:lpstr>
      <vt:lpstr>Types of Software Architecture</vt:lpstr>
      <vt:lpstr>One Tier Architecture</vt:lpstr>
      <vt:lpstr>One Tier Architecture</vt:lpstr>
      <vt:lpstr>Two-Tier Architecture</vt:lpstr>
      <vt:lpstr>Two-Tier Architecture</vt:lpstr>
      <vt:lpstr>Two-Tier Architecture</vt:lpstr>
      <vt:lpstr>Three-Tier Architecture</vt:lpstr>
      <vt:lpstr>Three-Tier Architecture</vt:lpstr>
      <vt:lpstr>N-Tier Architecture</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subject>FYP</dc:subject>
  <dc:creator>Engr. M.  Adnan Ur Rehman</dc:creator>
  <dc:description>Approved by HOD SE</dc:description>
  <cp:lastModifiedBy>Adnan ur Rehman BUKC</cp:lastModifiedBy>
  <cp:revision>53</cp:revision>
  <dcterms:created xsi:type="dcterms:W3CDTF">2006-08-16T00:00:00Z</dcterms:created>
  <dcterms:modified xsi:type="dcterms:W3CDTF">2023-11-27T19:48:07Z</dcterms:modified>
  <cp:version>1</cp:version>
</cp:coreProperties>
</file>