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68" autoAdjust="0"/>
    <p:restoredTop sz="94291" autoAdjust="0"/>
  </p:normalViewPr>
  <p:slideViewPr>
    <p:cSldViewPr>
      <p:cViewPr varScale="1">
        <p:scale>
          <a:sx n="72" d="100"/>
          <a:sy n="72" d="100"/>
        </p:scale>
        <p:origin x="163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AD1F1-416F-48D4-ADF3-EEF37A1896ED}" type="datetimeFigureOut">
              <a:rPr lang="en-US" smtClean="0"/>
              <a:t>08-Jan-2024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0DC7A-5C53-46DC-BB50-765E30D75C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7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39975"/>
            <a:ext cx="91440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363" y="99076"/>
            <a:ext cx="2512887" cy="681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08-Jan-2024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08-Jan-2024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baseline="0">
                <a:latin typeface="+mn-lt"/>
                <a:cs typeface="Arial" panose="020B0604020202020204" pitchFamily="34" charset="0"/>
              </a:defRPr>
            </a:lvl1pPr>
            <a:lvl2pPr>
              <a:defRPr baseline="0">
                <a:latin typeface="+mn-lt"/>
                <a:cs typeface="Arial" panose="020B0604020202020204" pitchFamily="34" charset="0"/>
              </a:defRPr>
            </a:lvl2pPr>
            <a:lvl3pPr>
              <a:defRPr baseline="0">
                <a:latin typeface="+mn-lt"/>
                <a:cs typeface="Arial" panose="020B0604020202020204" pitchFamily="34" charset="0"/>
              </a:defRPr>
            </a:lvl3pPr>
            <a:lvl4pPr>
              <a:defRPr baseline="0">
                <a:latin typeface="+mn-lt"/>
                <a:cs typeface="Arial" panose="020B0604020202020204" pitchFamily="34" charset="0"/>
              </a:defRPr>
            </a:lvl4pPr>
            <a:lvl5pPr>
              <a:defRPr baseline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08-Jan-2024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08-Jan-2024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08-Jan-2024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08-Jan-2024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08-Jan-2024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08-Jan-2024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08-Jan-2024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08-Jan-2024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68673"/>
            <a:ext cx="8991600" cy="5836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-2381" y="30481"/>
            <a:ext cx="9146381" cy="71913"/>
            <a:chOff x="0" y="6800850"/>
            <a:chExt cx="9144000" cy="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762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762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762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 userDrawn="1"/>
        </p:nvGrpSpPr>
        <p:grpSpPr>
          <a:xfrm>
            <a:off x="-2381" y="6819425"/>
            <a:ext cx="9148762" cy="71913"/>
            <a:chOff x="0" y="6800850"/>
            <a:chExt cx="9144000" cy="0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762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762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762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 userDrawn="1"/>
        </p:nvGrpSpPr>
        <p:grpSpPr>
          <a:xfrm>
            <a:off x="-9524" y="838200"/>
            <a:ext cx="9153524" cy="104298"/>
            <a:chOff x="0" y="6800850"/>
            <a:chExt cx="9144000" cy="0"/>
          </a:xfrm>
        </p:grpSpPr>
        <p:cxnSp>
          <p:nvCxnSpPr>
            <p:cNvPr id="21" name="Straight Connector 20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762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762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762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just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742950" indent="-285750" algn="just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just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just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just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93987"/>
            <a:ext cx="9144000" cy="1470025"/>
          </a:xfrm>
        </p:spPr>
        <p:txBody>
          <a:bodyPr/>
          <a:lstStyle/>
          <a:p>
            <a:r>
              <a:rPr lang="en-US" b="1" dirty="0"/>
              <a:t>Middleware</a:t>
            </a:r>
            <a:br>
              <a:rPr lang="en-US" b="1" dirty="0"/>
            </a:br>
            <a:r>
              <a:rPr lang="en-US" b="1" dirty="0"/>
              <a:t>in Express.js</a:t>
            </a:r>
          </a:p>
        </p:txBody>
      </p:sp>
    </p:spTree>
    <p:extLst>
      <p:ext uri="{BB962C8B-B14F-4D97-AF65-F5344CB8AC3E}">
        <p14:creationId xmlns:p14="http://schemas.microsoft.com/office/powerpoint/2010/main" val="149531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F007-D0D1-42B9-AFB0-9203ACAF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08566-7264-4D95-A53E-23604B230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868673"/>
            <a:ext cx="8991600" cy="3855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Middleware functions are functions that have access to the request object (</a:t>
            </a:r>
            <a:r>
              <a:rPr lang="en-US" b="1" dirty="0"/>
              <a:t>req</a:t>
            </a:r>
            <a:r>
              <a:rPr lang="en-US" dirty="0"/>
              <a:t>), the response object (</a:t>
            </a:r>
            <a:r>
              <a:rPr lang="en-US" b="1" dirty="0"/>
              <a:t>res</a:t>
            </a:r>
            <a:r>
              <a:rPr lang="en-US" dirty="0"/>
              <a:t>), and the </a:t>
            </a:r>
            <a:r>
              <a:rPr lang="en-US" b="1" dirty="0"/>
              <a:t>next</a:t>
            </a:r>
            <a:r>
              <a:rPr lang="en-US" dirty="0"/>
              <a:t> middleware function in the application’s request-response cycle.</a:t>
            </a:r>
          </a:p>
          <a:p>
            <a:r>
              <a:rPr lang="en-US" dirty="0"/>
              <a:t>The next middleware function is commonly denoted by a variable named </a:t>
            </a:r>
            <a:r>
              <a:rPr lang="en-US" b="1" dirty="0"/>
              <a:t>next</a:t>
            </a:r>
            <a:r>
              <a:rPr lang="en-US" dirty="0"/>
              <a:t>.</a:t>
            </a:r>
          </a:p>
          <a:p>
            <a:r>
              <a:rPr lang="en-US" dirty="0"/>
              <a:t>Express-based application is a series of middleware function calls.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3ECAA-1141-4A65-95EF-A087FE424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129" y="4589517"/>
            <a:ext cx="3705742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F007-D0D1-42B9-AFB0-9203ACAF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08566-7264-4D95-A53E-23604B230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Middleware functions can perform the following tasks:</a:t>
            </a:r>
          </a:p>
          <a:p>
            <a:pPr lvl="1"/>
            <a:r>
              <a:rPr lang="en-US" dirty="0"/>
              <a:t>Execute any code.</a:t>
            </a:r>
          </a:p>
          <a:p>
            <a:pPr lvl="1"/>
            <a:r>
              <a:rPr lang="en-US" dirty="0"/>
              <a:t>Make changes to the request and the response objects.</a:t>
            </a:r>
          </a:p>
          <a:p>
            <a:pPr lvl="1"/>
            <a:r>
              <a:rPr lang="en-US" dirty="0"/>
              <a:t>End the request-response cycle.</a:t>
            </a:r>
          </a:p>
          <a:p>
            <a:pPr lvl="1"/>
            <a:r>
              <a:rPr lang="en-US" dirty="0"/>
              <a:t>Call the next middleware function in the stack.</a:t>
            </a:r>
          </a:p>
          <a:p>
            <a:r>
              <a:rPr lang="en-US" dirty="0"/>
              <a:t>If the current middleware function does not end the request-response cycle, it must call next() to pass control to the next middleware function. Otherwise, the request will be left hanging.</a:t>
            </a:r>
          </a:p>
        </p:txBody>
      </p:sp>
    </p:spTree>
    <p:extLst>
      <p:ext uri="{BB962C8B-B14F-4D97-AF65-F5344CB8AC3E}">
        <p14:creationId xmlns:p14="http://schemas.microsoft.com/office/powerpoint/2010/main" val="361580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BF7D-E82C-41FB-BC96-8FF3A3CF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0889A-258F-4E82-912E-022C9C0E7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Middleware can process request objects multiple times before the server works for that request.</a:t>
            </a:r>
          </a:p>
          <a:p>
            <a:r>
              <a:rPr lang="en-US" dirty="0"/>
              <a:t>Middleware can be used to add logging and authentication functionality.</a:t>
            </a:r>
          </a:p>
          <a:p>
            <a:r>
              <a:rPr lang="en-US" dirty="0"/>
              <a:t>Middleware improves client-side rendering performance.</a:t>
            </a:r>
          </a:p>
          <a:p>
            <a:r>
              <a:rPr lang="en-US" dirty="0"/>
              <a:t>Middleware is used for setting some specific HTTP headers.</a:t>
            </a:r>
          </a:p>
          <a:p>
            <a:r>
              <a:rPr lang="en-US" dirty="0"/>
              <a:t>Middleware helps for Optimization and better performance.</a:t>
            </a:r>
          </a:p>
        </p:txBody>
      </p:sp>
    </p:spTree>
    <p:extLst>
      <p:ext uri="{BB962C8B-B14F-4D97-AF65-F5344CB8AC3E}">
        <p14:creationId xmlns:p14="http://schemas.microsoft.com/office/powerpoint/2010/main" val="429116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46F2-7A0F-47C2-9AC6-C81C6372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E37F9-8E01-4D0E-A665-19BA2AB66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Middleware can be chained from one to another, Hence creating a chain of functions that are executed in order.</a:t>
            </a:r>
          </a:p>
          <a:p>
            <a:r>
              <a:rPr lang="en-US" dirty="0"/>
              <a:t>The last function sends the response back to the browser.</a:t>
            </a:r>
          </a:p>
          <a:p>
            <a:r>
              <a:rPr lang="en-US" dirty="0"/>
              <a:t>The next() function in the express is responsible for calling the next middleware function if exists.</a:t>
            </a:r>
          </a:p>
        </p:txBody>
      </p:sp>
    </p:spTree>
    <p:extLst>
      <p:ext uri="{BB962C8B-B14F-4D97-AF65-F5344CB8AC3E}">
        <p14:creationId xmlns:p14="http://schemas.microsoft.com/office/powerpoint/2010/main" val="192065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46F2-7A0F-47C2-9AC6-C81C6372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E37F9-8E01-4D0E-A665-19BA2AB66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3838972"/>
            <a:ext cx="9067800" cy="2866627"/>
          </a:xfrm>
        </p:spPr>
        <p:txBody>
          <a:bodyPr>
            <a:normAutofit/>
          </a:bodyPr>
          <a:lstStyle/>
          <a:p>
            <a:r>
              <a:rPr lang="en-US" dirty="0"/>
              <a:t>Incoming request is modified and various operations are performed using several </a:t>
            </a:r>
            <a:r>
              <a:rPr lang="en-US" dirty="0" err="1"/>
              <a:t>middlewares</a:t>
            </a:r>
            <a:r>
              <a:rPr lang="en-US" dirty="0"/>
              <a:t>, and middleware is chained using the next function. The router sends the response back to the browser.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D4DAAE-3044-404A-A983-516D06E8A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01" y="990600"/>
            <a:ext cx="6258798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99FA8-4C6A-492C-9ACC-DE975D91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E711C-7631-4D8C-B532-6357A2EC8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syntax for the middleware functions are as follows: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 err="1"/>
              <a:t>app.get</a:t>
            </a:r>
            <a:r>
              <a:rPr lang="en-US" b="1" dirty="0"/>
              <a:t>(path, (req, res, next) =&gt; {}, (req, res) =&gt; {})</a:t>
            </a:r>
          </a:p>
          <a:p>
            <a:pPr marL="0" indent="0" algn="ctr">
              <a:buNone/>
            </a:pPr>
            <a:endParaRPr lang="en-US" dirty="0"/>
          </a:p>
          <a:p>
            <a:pPr algn="l"/>
            <a:r>
              <a:rPr lang="en-US" dirty="0"/>
              <a:t>Middleware functions take 3 arguments: the </a:t>
            </a:r>
            <a:r>
              <a:rPr lang="en-US" b="1" dirty="0"/>
              <a:t>request</a:t>
            </a:r>
            <a:r>
              <a:rPr lang="en-US" dirty="0"/>
              <a:t> object, the </a:t>
            </a:r>
            <a:r>
              <a:rPr lang="en-US" b="1" dirty="0"/>
              <a:t>response</a:t>
            </a:r>
            <a:r>
              <a:rPr lang="en-US" dirty="0"/>
              <a:t> object, and the </a:t>
            </a:r>
            <a:r>
              <a:rPr lang="en-US" b="1" dirty="0"/>
              <a:t>next</a:t>
            </a:r>
            <a:r>
              <a:rPr lang="en-US" dirty="0"/>
              <a:t> function in the application’s request-response cycle, i.e., two objects and one function.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8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C18F-5B09-4088-B525-9BC135B0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B997-BBA1-41A1-9D0C-DBB48BAF7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codes</a:t>
            </a:r>
          </a:p>
        </p:txBody>
      </p:sp>
    </p:spTree>
    <p:extLst>
      <p:ext uri="{BB962C8B-B14F-4D97-AF65-F5344CB8AC3E}">
        <p14:creationId xmlns:p14="http://schemas.microsoft.com/office/powerpoint/2010/main" val="207537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338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Middleware in Express.js</vt:lpstr>
      <vt:lpstr>Middleware</vt:lpstr>
      <vt:lpstr>Middleware</vt:lpstr>
      <vt:lpstr>Middleware Advantages</vt:lpstr>
      <vt:lpstr>Middleware Chaining</vt:lpstr>
      <vt:lpstr>Middleware Chaining</vt:lpstr>
      <vt:lpstr>Middleware Syntax</vt:lpstr>
      <vt:lpstr>Middleware</vt:lpstr>
    </vt:vector>
  </TitlesOfParts>
  <Manager>HOD SE</Manager>
  <Company>Bahria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 Proposal Defense Presentation Format</dc:title>
  <dc:subject>FYP</dc:subject>
  <dc:creator>Engr. M.  Adnan Ur Rehman</dc:creator>
  <dc:description>Approved by HOD SE</dc:description>
  <cp:lastModifiedBy>Adnan ur Rehman</cp:lastModifiedBy>
  <cp:revision>138</cp:revision>
  <dcterms:created xsi:type="dcterms:W3CDTF">2006-08-16T00:00:00Z</dcterms:created>
  <dcterms:modified xsi:type="dcterms:W3CDTF">2024-01-08T17:41:31Z</dcterms:modified>
  <cp:version>1</cp:version>
</cp:coreProperties>
</file>