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291" autoAdjust="0"/>
  </p:normalViewPr>
  <p:slideViewPr>
    <p:cSldViewPr>
      <p:cViewPr varScale="1">
        <p:scale>
          <a:sx n="72" d="100"/>
          <a:sy n="72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D1F1-416F-48D4-ADF3-EEF37A1896ED}" type="datetimeFigureOut">
              <a:rPr lang="en-US" smtClean="0"/>
              <a:t>08-Jan-2024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DC7A-5C53-46DC-BB50-765E30D75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9975"/>
            <a:ext cx="91440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63" y="9907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baseline="0">
                <a:latin typeface="+mn-lt"/>
                <a:cs typeface="Arial" panose="020B0604020202020204" pitchFamily="34" charset="0"/>
              </a:defRPr>
            </a:lvl1pPr>
            <a:lvl2pPr>
              <a:defRPr baseline="0">
                <a:latin typeface="+mn-lt"/>
                <a:cs typeface="Arial" panose="020B0604020202020204" pitchFamily="34" charset="0"/>
              </a:defRPr>
            </a:lvl2pPr>
            <a:lvl3pPr>
              <a:defRPr baseline="0">
                <a:latin typeface="+mn-lt"/>
                <a:cs typeface="Arial" panose="020B0604020202020204" pitchFamily="34" charset="0"/>
              </a:defRPr>
            </a:lvl3pPr>
            <a:lvl4pPr>
              <a:defRPr baseline="0">
                <a:latin typeface="+mn-lt"/>
                <a:cs typeface="Arial" panose="020B0604020202020204" pitchFamily="34" charset="0"/>
              </a:defRPr>
            </a:lvl4pPr>
            <a:lvl5pPr>
              <a:defRPr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68673"/>
            <a:ext cx="8991600" cy="583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381" y="30481"/>
            <a:ext cx="9146381" cy="71913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2381" y="6819425"/>
            <a:ext cx="9148762" cy="71913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>
          <a:xfrm>
            <a:off x="-9524" y="838200"/>
            <a:ext cx="9153524" cy="104298"/>
            <a:chOff x="0" y="6800850"/>
            <a:chExt cx="9144000" cy="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3987"/>
            <a:ext cx="9144000" cy="20304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Management</a:t>
            </a:r>
            <a:br>
              <a:rPr lang="en-US" b="1" dirty="0"/>
            </a:br>
            <a:r>
              <a:rPr lang="en-US" b="1" dirty="0"/>
              <a:t>in</a:t>
            </a:r>
            <a:br>
              <a:rPr lang="en-US" b="1" dirty="0"/>
            </a:br>
            <a:r>
              <a:rPr lang="en-US" b="1" dirty="0"/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14953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9FE-4371-47AB-80B5-A84A60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9A3-F8FB-48CD-AEE3-F913220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sessionID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The user is identified with the help of </a:t>
            </a:r>
            <a:r>
              <a:rPr lang="en-US" dirty="0" err="1"/>
              <a:t>sessionID</a:t>
            </a:r>
            <a:r>
              <a:rPr lang="en-US" dirty="0"/>
              <a:t>, which is a unique number saved inside the server. It is saved as a cookie, form field, or URL. </a:t>
            </a:r>
          </a:p>
        </p:txBody>
      </p:sp>
    </p:spTree>
    <p:extLst>
      <p:ext uri="{BB962C8B-B14F-4D97-AF65-F5344CB8AC3E}">
        <p14:creationId xmlns:p14="http://schemas.microsoft.com/office/powerpoint/2010/main" val="169916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9FE-4371-47AB-80B5-A84A60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9A3-F8FB-48CD-AEE3-F913220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Sessions are used to store information such as </a:t>
            </a:r>
            <a:r>
              <a:rPr lang="en-US" dirty="0" err="1"/>
              <a:t>UserID</a:t>
            </a:r>
            <a:r>
              <a:rPr lang="en-US" dirty="0"/>
              <a:t> over the server more securely, where it cannot be tempered.</a:t>
            </a:r>
          </a:p>
          <a:p>
            <a:r>
              <a:rPr lang="en-US" dirty="0"/>
              <a:t>It can also transfer the information in the form of value from one web page to another.</a:t>
            </a:r>
          </a:p>
          <a:p>
            <a:r>
              <a:rPr lang="en-US" dirty="0"/>
              <a:t>It can be used as an </a:t>
            </a:r>
            <a:r>
              <a:rPr lang="en-US" b="1" dirty="0"/>
              <a:t>alternative to cookies </a:t>
            </a:r>
            <a:r>
              <a:rPr lang="en-US" dirty="0"/>
              <a:t>for browsers that don't support cookies to store variables in a more secure way.</a:t>
            </a:r>
          </a:p>
        </p:txBody>
      </p:sp>
    </p:spTree>
    <p:extLst>
      <p:ext uri="{BB962C8B-B14F-4D97-AF65-F5344CB8AC3E}">
        <p14:creationId xmlns:p14="http://schemas.microsoft.com/office/powerpoint/2010/main" val="253014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6B21-609F-4F79-83B9-ECBB0F7D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0094-98CA-47CF-9AD4-187086F3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to Stateful HTTP ?</a:t>
            </a:r>
          </a:p>
          <a:p>
            <a:r>
              <a:rPr lang="en-US" dirty="0"/>
              <a:t>Working of Session</a:t>
            </a:r>
          </a:p>
          <a:p>
            <a:r>
              <a:rPr lang="en-US" dirty="0"/>
              <a:t>What is Cookie?</a:t>
            </a:r>
          </a:p>
          <a:p>
            <a:r>
              <a:rPr lang="en-US" dirty="0"/>
              <a:t>What is Session?</a:t>
            </a:r>
          </a:p>
          <a:p>
            <a:r>
              <a:rPr lang="en-US" dirty="0"/>
              <a:t>Why use Session? </a:t>
            </a:r>
          </a:p>
          <a:p>
            <a:r>
              <a:rPr lang="en-US" dirty="0"/>
              <a:t>Creating Cookie with </a:t>
            </a:r>
            <a:r>
              <a:rPr lang="en-US" dirty="0" err="1"/>
              <a:t>ExpressJS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8F5F-7C3F-4713-B442-FDC414D0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Stateless to Stateful HTTP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21AA-7B06-48D7-B953-34B6F694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is stateless.</a:t>
            </a:r>
          </a:p>
          <a:p>
            <a:r>
              <a:rPr lang="en-US" dirty="0"/>
              <a:t>In order to associate a request to any other request, you need a way to store user data between HTTP requests.</a:t>
            </a:r>
          </a:p>
          <a:p>
            <a:r>
              <a:rPr lang="en-US" b="1" dirty="0"/>
              <a:t>Cookies</a:t>
            </a:r>
            <a:r>
              <a:rPr lang="en-US" dirty="0"/>
              <a:t> and </a:t>
            </a:r>
            <a:r>
              <a:rPr lang="en-US" b="1" dirty="0"/>
              <a:t>URL parameters</a:t>
            </a:r>
            <a:r>
              <a:rPr lang="en-US" dirty="0"/>
              <a:t> are both suitable ways to transport data between the client and the server. But they are both readable and on the client side. </a:t>
            </a:r>
          </a:p>
          <a:p>
            <a:r>
              <a:rPr lang="en-US" b="1" dirty="0"/>
              <a:t>Sessions</a:t>
            </a:r>
            <a:r>
              <a:rPr lang="en-US" dirty="0"/>
              <a:t>, created on server side, solve exactly this problem. You assign the client an ID and it makes all further requests using that ID.</a:t>
            </a:r>
          </a:p>
          <a:p>
            <a:r>
              <a:rPr lang="en-US" dirty="0"/>
              <a:t>Information associated with the client is stored on the server linked to this ID.</a:t>
            </a:r>
          </a:p>
        </p:txBody>
      </p:sp>
    </p:spTree>
    <p:extLst>
      <p:ext uri="{BB962C8B-B14F-4D97-AF65-F5344CB8AC3E}">
        <p14:creationId xmlns:p14="http://schemas.microsoft.com/office/powerpoint/2010/main" val="78986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385-A817-4667-B256-D33048A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Session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71C301-5DD5-4BC5-BFDE-4E2CB621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200"/>
            <a:ext cx="7467600" cy="54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385-A817-4667-B256-D33048A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2F410-E8AD-4936-AFA9-96A3C89C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request to the server via GET or POST method.</a:t>
            </a:r>
          </a:p>
          <a:p>
            <a:r>
              <a:rPr lang="en-US" dirty="0"/>
              <a:t>The </a:t>
            </a:r>
            <a:r>
              <a:rPr lang="en-US" dirty="0" err="1"/>
              <a:t>sessionID</a:t>
            </a:r>
            <a:r>
              <a:rPr lang="en-US" dirty="0"/>
              <a:t> is created on the server, and it saves the </a:t>
            </a:r>
            <a:r>
              <a:rPr lang="en-US" dirty="0" err="1"/>
              <a:t>sessionID</a:t>
            </a:r>
            <a:r>
              <a:rPr lang="en-US" dirty="0"/>
              <a:t> into the database. It returns this </a:t>
            </a:r>
            <a:r>
              <a:rPr lang="en-US" dirty="0" err="1"/>
              <a:t>sessionId</a:t>
            </a:r>
            <a:r>
              <a:rPr lang="en-US" dirty="0"/>
              <a:t> with a cookie as a response to the client.</a:t>
            </a:r>
          </a:p>
          <a:p>
            <a:r>
              <a:rPr lang="en-US" dirty="0"/>
              <a:t>On further request cookie with </a:t>
            </a:r>
            <a:r>
              <a:rPr lang="en-US" dirty="0" err="1"/>
              <a:t>sessionID</a:t>
            </a:r>
            <a:r>
              <a:rPr lang="en-US" dirty="0"/>
              <a:t> stored on the browser is sent back to the server.</a:t>
            </a:r>
          </a:p>
          <a:p>
            <a:r>
              <a:rPr lang="en-US" dirty="0"/>
              <a:t>The server matches this id with the saved </a:t>
            </a:r>
            <a:r>
              <a:rPr lang="en-US" dirty="0" err="1"/>
              <a:t>sessionID</a:t>
            </a:r>
            <a:r>
              <a:rPr lang="en-US" dirty="0"/>
              <a:t> and sends a response HTTP200</a:t>
            </a:r>
          </a:p>
        </p:txBody>
      </p:sp>
    </p:spTree>
    <p:extLst>
      <p:ext uri="{BB962C8B-B14F-4D97-AF65-F5344CB8AC3E}">
        <p14:creationId xmlns:p14="http://schemas.microsoft.com/office/powerpoint/2010/main" val="272879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5CC8-D3E7-402D-A256-ECDB37C3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Cookie?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7D8A-B849-408F-BAA4-98529E9A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cookie is a </a:t>
            </a:r>
            <a:r>
              <a:rPr lang="en-US" b="1" dirty="0"/>
              <a:t>small text </a:t>
            </a:r>
            <a:r>
              <a:rPr lang="en-US" dirty="0"/>
              <a:t>file that is stored on the user's computer. The maximum file size of a cookie is </a:t>
            </a:r>
            <a:r>
              <a:rPr lang="en-US" b="1" dirty="0"/>
              <a:t>4KB</a:t>
            </a:r>
            <a:r>
              <a:rPr lang="en-US" dirty="0"/>
              <a:t>. It is also known as an </a:t>
            </a:r>
            <a:r>
              <a:rPr lang="en-US" b="1" dirty="0"/>
              <a:t>HTTP cookie</a:t>
            </a:r>
            <a:r>
              <a:rPr lang="en-US" dirty="0"/>
              <a:t>, </a:t>
            </a:r>
            <a:r>
              <a:rPr lang="en-US" b="1" dirty="0"/>
              <a:t>web cookie</a:t>
            </a:r>
            <a:r>
              <a:rPr lang="en-US" dirty="0"/>
              <a:t>, or </a:t>
            </a:r>
            <a:r>
              <a:rPr lang="en-US" b="1" dirty="0"/>
              <a:t>internet Cookie</a:t>
            </a:r>
            <a:r>
              <a:rPr lang="en-US" dirty="0"/>
              <a:t>. </a:t>
            </a:r>
          </a:p>
          <a:p>
            <a:r>
              <a:rPr lang="en-US" dirty="0"/>
              <a:t>Whenever a user visits a website for the first time, the site sends packets of data in the form of a cookie to the user's computer.</a:t>
            </a:r>
          </a:p>
          <a:p>
            <a:r>
              <a:rPr lang="en-US" dirty="0"/>
              <a:t>The cookies help the websites to keep track of the user's browsing history or cart information when they visit their sites.</a:t>
            </a:r>
          </a:p>
          <a:p>
            <a:r>
              <a:rPr lang="en-US" dirty="0"/>
              <a:t>It stores only the "</a:t>
            </a:r>
            <a:r>
              <a:rPr lang="en-US" b="1" dirty="0"/>
              <a:t>String</a:t>
            </a:r>
            <a:r>
              <a:rPr lang="en-US" dirty="0"/>
              <a:t>" data type.</a:t>
            </a:r>
          </a:p>
          <a:p>
            <a:r>
              <a:rPr lang="en-US" dirty="0"/>
              <a:t>The information stored within cookies is </a:t>
            </a:r>
            <a:r>
              <a:rPr lang="en-US" b="1" dirty="0"/>
              <a:t>not secure </a:t>
            </a:r>
            <a:r>
              <a:rPr lang="en-US" dirty="0"/>
              <a:t>because this information </a:t>
            </a:r>
            <a:r>
              <a:rPr lang="en-US" b="1" dirty="0"/>
              <a:t>is stored in text-format </a:t>
            </a:r>
            <a:r>
              <a:rPr lang="en-US" dirty="0"/>
              <a:t>on the client-side, which can be read by anyone.</a:t>
            </a:r>
          </a:p>
          <a:p>
            <a:r>
              <a:rPr lang="en-US" dirty="0"/>
              <a:t>We can enable or disable the cookies as per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67567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5CC8-D3E7-402D-A256-ECDB37C3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Cookie?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7D8A-B849-408F-BAA4-98529E9A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cookies generated by a user are only be shown to them, and no other user can see those cookies.</a:t>
            </a:r>
          </a:p>
          <a:p>
            <a:r>
              <a:rPr lang="en-US" dirty="0"/>
              <a:t>Cookies are created and shared between the server and browser with the help of an </a:t>
            </a:r>
            <a:r>
              <a:rPr lang="en-US" b="1" dirty="0"/>
              <a:t>HTTP header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path</a:t>
            </a:r>
            <a:r>
              <a:rPr lang="en-US" dirty="0"/>
              <a:t> where the cookies are saved is </a:t>
            </a:r>
            <a:r>
              <a:rPr lang="en-US" b="1" dirty="0"/>
              <a:t>decided by the browser,</a:t>
            </a:r>
            <a:r>
              <a:rPr lang="en-US" dirty="0"/>
              <a:t> as Internet explorer usually stored them in Temporal Internet File Folder.</a:t>
            </a:r>
          </a:p>
          <a:p>
            <a:r>
              <a:rPr lang="en-US" dirty="0"/>
              <a:t>When we visit YouTube channel and search for some songs, next time whenever we visit YouTube, cookies read our browsing history and shows similar songs or last played songs.</a:t>
            </a:r>
          </a:p>
        </p:txBody>
      </p:sp>
    </p:spTree>
    <p:extLst>
      <p:ext uri="{BB962C8B-B14F-4D97-AF65-F5344CB8AC3E}">
        <p14:creationId xmlns:p14="http://schemas.microsoft.com/office/powerpoint/2010/main" val="65413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9FE-4371-47AB-80B5-A84A60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9A3-F8FB-48CD-AEE3-F913220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session is used to temporarily store the information on the server to be used </a:t>
            </a:r>
            <a:r>
              <a:rPr lang="en-US" b="1" dirty="0"/>
              <a:t>across multiple pages </a:t>
            </a:r>
            <a:r>
              <a:rPr lang="en-US" dirty="0"/>
              <a:t>of the website. </a:t>
            </a:r>
          </a:p>
          <a:p>
            <a:r>
              <a:rPr lang="en-US" dirty="0"/>
              <a:t>It is the total time used for an activity. The user session starts when he logs-in to a particular network application and ends when the user logs out from the application or shutdowns the system.</a:t>
            </a:r>
          </a:p>
          <a:p>
            <a:r>
              <a:rPr lang="en-US" dirty="0"/>
              <a:t>The user information is stored in session variables, and these variables can store </a:t>
            </a:r>
            <a:r>
              <a:rPr lang="en-US" b="1" dirty="0"/>
              <a:t>any type of value or data type </a:t>
            </a:r>
            <a:r>
              <a:rPr lang="en-US" dirty="0"/>
              <a:t>of an Object.</a:t>
            </a:r>
          </a:p>
        </p:txBody>
      </p:sp>
    </p:spTree>
    <p:extLst>
      <p:ext uri="{BB962C8B-B14F-4D97-AF65-F5344CB8AC3E}">
        <p14:creationId xmlns:p14="http://schemas.microsoft.com/office/powerpoint/2010/main" val="235962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9FE-4371-47AB-80B5-A84A60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9A3-F8FB-48CD-AEE3-F913220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values are </a:t>
            </a:r>
            <a:r>
              <a:rPr lang="en-US" b="1" dirty="0"/>
              <a:t>much secured </a:t>
            </a:r>
            <a:r>
              <a:rPr lang="en-US" dirty="0"/>
              <a:t>as these are stored in binary form or encrypted form and can only be decrypted at the server.</a:t>
            </a:r>
          </a:p>
          <a:p>
            <a:r>
              <a:rPr lang="en-US" dirty="0"/>
              <a:t>The session values are automatically </a:t>
            </a:r>
            <a:r>
              <a:rPr lang="en-US" b="1" dirty="0"/>
              <a:t>removed</a:t>
            </a:r>
            <a:r>
              <a:rPr lang="en-US" dirty="0"/>
              <a:t> when the user shutdowns the </a:t>
            </a:r>
            <a:r>
              <a:rPr lang="en-US" b="1" dirty="0"/>
              <a:t>system</a:t>
            </a:r>
            <a:r>
              <a:rPr lang="en-US" dirty="0"/>
              <a:t> or </a:t>
            </a:r>
            <a:r>
              <a:rPr lang="en-US" b="1" dirty="0"/>
              <a:t>logout</a:t>
            </a:r>
            <a:r>
              <a:rPr lang="en-US" dirty="0"/>
              <a:t> from the application.</a:t>
            </a:r>
          </a:p>
          <a:p>
            <a:r>
              <a:rPr lang="en-US" dirty="0"/>
              <a:t>To store the values </a:t>
            </a:r>
            <a:r>
              <a:rPr lang="en-US" b="1" dirty="0"/>
              <a:t>permanently</a:t>
            </a:r>
            <a:r>
              <a:rPr lang="en-US" dirty="0"/>
              <a:t>, we need to store them in the </a:t>
            </a:r>
            <a:r>
              <a:rPr lang="en-US" b="1" dirty="0"/>
              <a:t>database</a:t>
            </a:r>
            <a:r>
              <a:rPr lang="en-US" dirty="0"/>
              <a:t>.</a:t>
            </a:r>
          </a:p>
          <a:p>
            <a:r>
              <a:rPr lang="en-US" dirty="0"/>
              <a:t>Each session is </a:t>
            </a:r>
            <a:r>
              <a:rPr lang="en-US" b="1" dirty="0"/>
              <a:t>unique</a:t>
            </a:r>
            <a:r>
              <a:rPr lang="en-US" dirty="0"/>
              <a:t> for each user, and any number of sessions can be used in an application; there is no limitation to it.</a:t>
            </a:r>
          </a:p>
        </p:txBody>
      </p:sp>
    </p:spTree>
    <p:extLst>
      <p:ext uri="{BB962C8B-B14F-4D97-AF65-F5344CB8AC3E}">
        <p14:creationId xmlns:p14="http://schemas.microsoft.com/office/powerpoint/2010/main" val="157229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741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Session Management in Express.js</vt:lpstr>
      <vt:lpstr>We will cover</vt:lpstr>
      <vt:lpstr>Stateless to Stateful HTTP ?</vt:lpstr>
      <vt:lpstr>Working of Session</vt:lpstr>
      <vt:lpstr>Working of Session</vt:lpstr>
      <vt:lpstr>What is Cookie?</vt:lpstr>
      <vt:lpstr>What is Cookie?</vt:lpstr>
      <vt:lpstr>What is a Session?</vt:lpstr>
      <vt:lpstr>What is a Session?</vt:lpstr>
      <vt:lpstr>What is a Session?</vt:lpstr>
      <vt:lpstr>Why use Session?</vt:lpstr>
    </vt:vector>
  </TitlesOfParts>
  <Manager>HOD SE</Manager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Proposal Defense Presentation Format</dc:title>
  <dc:subject>FYP</dc:subject>
  <dc:creator>Engr. M.  Adnan Ur Rehman</dc:creator>
  <dc:description>Approved by HOD SE</dc:description>
  <cp:lastModifiedBy>Adnan ur Rehman</cp:lastModifiedBy>
  <cp:revision>139</cp:revision>
  <dcterms:created xsi:type="dcterms:W3CDTF">2006-08-16T00:00:00Z</dcterms:created>
  <dcterms:modified xsi:type="dcterms:W3CDTF">2024-01-08T17:44:41Z</dcterms:modified>
  <cp:version>1</cp:version>
</cp:coreProperties>
</file>