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6"/>
  </p:notesMasterIdLst>
  <p:handoutMasterIdLst>
    <p:handoutMasterId r:id="rId27"/>
  </p:handoutMasterIdLst>
  <p:sldIdLst>
    <p:sldId id="256" r:id="rId5"/>
    <p:sldId id="257" r:id="rId6"/>
    <p:sldId id="258" r:id="rId7"/>
    <p:sldId id="267" r:id="rId8"/>
    <p:sldId id="268" r:id="rId9"/>
    <p:sldId id="269" r:id="rId10"/>
    <p:sldId id="270" r:id="rId11"/>
    <p:sldId id="271" r:id="rId12"/>
    <p:sldId id="272" r:id="rId13"/>
    <p:sldId id="273" r:id="rId14"/>
    <p:sldId id="259" r:id="rId15"/>
    <p:sldId id="260" r:id="rId16"/>
    <p:sldId id="274" r:id="rId17"/>
    <p:sldId id="275" r:id="rId18"/>
    <p:sldId id="276" r:id="rId19"/>
    <p:sldId id="264" r:id="rId20"/>
    <p:sldId id="277" r:id="rId21"/>
    <p:sldId id="278" r:id="rId22"/>
    <p:sldId id="279" r:id="rId23"/>
    <p:sldId id="280" r:id="rId24"/>
    <p:sldId id="265" r:id="rId2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91" autoAdjust="0"/>
  </p:normalViewPr>
  <p:slideViewPr>
    <p:cSldViewPr snapToGrid="0" showGuides="1">
      <p:cViewPr varScale="1">
        <p:scale>
          <a:sx n="73" d="100"/>
          <a:sy n="73" d="100"/>
        </p:scale>
        <p:origin x="618" y="72"/>
      </p:cViewPr>
      <p:guideLst>
        <p:guide pos="3840"/>
        <p:guide orient="horz" pos="2160"/>
      </p:guideLst>
    </p:cSldViewPr>
  </p:slideViewPr>
  <p:notesTextViewPr>
    <p:cViewPr>
      <p:scale>
        <a:sx n="1" d="1"/>
        <a:sy n="1" d="1"/>
      </p:scale>
      <p:origin x="0" y="0"/>
    </p:cViewPr>
  </p:notesTextViewPr>
  <p:notesViewPr>
    <p:cSldViewPr snapToGrid="0" showGuides="1">
      <p:cViewPr varScale="1">
        <p:scale>
          <a:sx n="99" d="100"/>
          <a:sy n="99" d="100"/>
        </p:scale>
        <p:origin x="441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88B8F3-31C2-4698-B74C-D5D76CFD8ACD}" type="datetimeFigureOut">
              <a:rPr lang="ru-RU" smtClean="0"/>
              <a:t>08.06.2023</a:t>
            </a:fld>
            <a:endParaRPr lang="ru-RU" dirty="0"/>
          </a:p>
        </p:txBody>
      </p:sp>
      <p:sp>
        <p:nvSpPr>
          <p:cNvPr id="4" name="Footer Placeholder 3">
            <a:extLst>
              <a:ext uri="{FF2B5EF4-FFF2-40B4-BE49-F238E27FC236}">
                <a16:creationId xmlns:a16="http://schemas.microsoft.com/office/drawing/2014/main"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4B18F8-B739-4178-8D2D-879F4A27DC29}" type="slidenum">
              <a:rPr lang="ru-RU" smtClean="0"/>
              <a:t>‹#›</a:t>
            </a:fld>
            <a:endParaRPr lang="ru-RU" dirty="0"/>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08.06.2023</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5230445E-A660-448A-B4DC-782AD0E5DA6F}"/>
              </a:ext>
            </a:extLst>
          </p:cNvPr>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r>
              <a:rPr lang="ru-RU" dirty="0"/>
              <a:t/>
            </a:r>
            <a:br>
              <a:rPr lang="ru-RU" dirty="0"/>
            </a:br>
            <a:r>
              <a:rPr lang="en-US" dirty="0"/>
              <a:t>TITLE</a:t>
            </a:r>
            <a:endParaRPr lang="ru-RU" dirty="0"/>
          </a:p>
        </p:txBody>
      </p:sp>
      <p:sp>
        <p:nvSpPr>
          <p:cNvPr id="27" name="Text Placeholder 14">
            <a:extLst>
              <a:ext uri="{FF2B5EF4-FFF2-40B4-BE49-F238E27FC236}">
                <a16:creationId xmlns:a16="http://schemas.microsoft.com/office/drawing/2014/main" id="{A4843534-A750-4D01-BC62-26CD9AEA6AE0}"/>
              </a:ext>
            </a:extLst>
          </p:cNvPr>
          <p:cNvSpPr>
            <a:spLocks noGrp="1"/>
          </p:cNvSpPr>
          <p:nvPr>
            <p:ph type="body" sz="quarter" idx="13" hasCustomPrompt="1"/>
          </p:nvPr>
        </p:nvSpPr>
        <p:spPr>
          <a:xfrm>
            <a:off x="770021" y="3773554"/>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a16="http://schemas.microsoft.com/office/drawing/2014/main" id="{F8E7B25A-0A4A-430B-903E-76193E2954A1}"/>
              </a:ext>
            </a:extLst>
          </p:cNvPr>
          <p:cNvSpPr>
            <a:spLocks noGrp="1"/>
          </p:cNvSpPr>
          <p:nvPr>
            <p:ph type="body" sz="quarter" idx="21" hasCustomPrompt="1"/>
          </p:nvPr>
        </p:nvSpPr>
        <p:spPr>
          <a:xfrm>
            <a:off x="770021" y="5451784"/>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a16="http://schemas.microsoft.com/office/drawing/2014/main" id="{B88F3A2A-BD60-4F82-8064-8B157AF4DDC2}"/>
              </a:ext>
            </a:extLst>
          </p:cNvPr>
          <p:cNvSpPr>
            <a:spLocks noGrp="1"/>
          </p:cNvSpPr>
          <p:nvPr>
            <p:ph type="body" sz="quarter" idx="20" hasCustomPrompt="1"/>
          </p:nvPr>
        </p:nvSpPr>
        <p:spPr>
          <a:xfrm>
            <a:off x="770021" y="5105536"/>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val="376836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Layout">
    <p:bg>
      <p:bgPr>
        <a:solidFill>
          <a:schemeClr val="accent6"/>
        </a:soli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88BA6D96-EFE3-4743-8FB5-544E9692D111}"/>
              </a:ext>
            </a:extLst>
          </p:cNvPr>
          <p:cNvSpPr>
            <a:spLocks noGrp="1"/>
          </p:cNvSpPr>
          <p:nvPr>
            <p:ph type="pic" sz="quarter" idx="26"/>
          </p:nvPr>
        </p:nvSpPr>
        <p:spPr>
          <a:xfrm>
            <a:off x="2" y="0"/>
            <a:ext cx="9155429"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14" name="Graphic 19">
            <a:extLst>
              <a:ext uri="{FF2B5EF4-FFF2-40B4-BE49-F238E27FC236}">
                <a16:creationId xmlns:a16="http://schemas.microsoft.com/office/drawing/2014/main" id="{97347B99-304D-468D-B6F0-9D59E6077A64}"/>
              </a:ext>
            </a:extLst>
          </p:cNvPr>
          <p:cNvSpPr/>
          <p:nvPr userDrawn="1"/>
        </p:nvSpPr>
        <p:spPr>
          <a:xfrm flipH="1">
            <a:off x="9004387" y="3285679"/>
            <a:ext cx="3191256"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0" name="Title 1">
            <a:extLst>
              <a:ext uri="{FF2B5EF4-FFF2-40B4-BE49-F238E27FC236}">
                <a16:creationId xmlns:a16="http://schemas.microsoft.com/office/drawing/2014/main" id="{BB615286-AF88-4751-9BF6-3F030092F6F6}"/>
              </a:ext>
            </a:extLst>
          </p:cNvPr>
          <p:cNvSpPr>
            <a:spLocks noGrp="1"/>
          </p:cNvSpPr>
          <p:nvPr>
            <p:ph type="title" hasCustomPrompt="1"/>
          </p:nvPr>
        </p:nvSpPr>
        <p:spPr>
          <a:xfrm>
            <a:off x="7192372" y="973512"/>
            <a:ext cx="4183939" cy="2281355"/>
          </a:xfrm>
        </p:spPr>
        <p:txBody>
          <a:bodyPr>
            <a:noAutofit/>
          </a:bodyPr>
          <a:lstStyle>
            <a:lvl1pPr algn="r">
              <a:defRPr sz="7000" b="1">
                <a:solidFill>
                  <a:schemeClr val="bg1"/>
                </a:solidFill>
              </a:defRPr>
            </a:lvl1pPr>
          </a:lstStyle>
          <a:p>
            <a:r>
              <a:rPr lang="en-US" dirty="0"/>
              <a:t>THANK</a:t>
            </a:r>
            <a:br>
              <a:rPr lang="en-US" dirty="0"/>
            </a:br>
            <a:r>
              <a:rPr lang="en-US" dirty="0"/>
              <a:t>YOU!</a:t>
            </a:r>
            <a:endParaRPr lang="ru-RU" dirty="0"/>
          </a:p>
        </p:txBody>
      </p:sp>
      <p:sp>
        <p:nvSpPr>
          <p:cNvPr id="21" name="Text Placeholder 14">
            <a:extLst>
              <a:ext uri="{FF2B5EF4-FFF2-40B4-BE49-F238E27FC236}">
                <a16:creationId xmlns:a16="http://schemas.microsoft.com/office/drawing/2014/main" id="{5E15D97E-2723-48C3-B835-65DB0286DB64}"/>
              </a:ext>
            </a:extLst>
          </p:cNvPr>
          <p:cNvSpPr>
            <a:spLocks noGrp="1"/>
          </p:cNvSpPr>
          <p:nvPr>
            <p:ph type="body" sz="quarter" idx="13" hasCustomPrompt="1"/>
          </p:nvPr>
        </p:nvSpPr>
        <p:spPr>
          <a:xfrm>
            <a:off x="8240540" y="3675708"/>
            <a:ext cx="3135771" cy="1101897"/>
          </a:xfrm>
        </p:spPr>
        <p:txBody>
          <a:bodyPr>
            <a:noAutofit/>
          </a:bodyPr>
          <a:lstStyle>
            <a:lvl1pPr marL="0" indent="0" algn="r">
              <a:buNone/>
              <a:defRPr sz="3500" b="0" i="0">
                <a:solidFill>
                  <a:schemeClr val="tx2"/>
                </a:solidFill>
              </a:defRPr>
            </a:lvl1pPr>
          </a:lstStyle>
          <a:p>
            <a:pPr lvl="0"/>
            <a:r>
              <a:rPr lang="en-US" dirty="0"/>
              <a:t>Alexander</a:t>
            </a:r>
            <a:br>
              <a:rPr lang="en-US" dirty="0"/>
            </a:br>
            <a:r>
              <a:rPr lang="en-US" dirty="0" err="1"/>
              <a:t>Martensson</a:t>
            </a:r>
            <a:endParaRPr lang="en-US" dirty="0"/>
          </a:p>
        </p:txBody>
      </p:sp>
      <p:sp>
        <p:nvSpPr>
          <p:cNvPr id="25" name="Text Placeholder 26">
            <a:extLst>
              <a:ext uri="{FF2B5EF4-FFF2-40B4-BE49-F238E27FC236}">
                <a16:creationId xmlns:a16="http://schemas.microsoft.com/office/drawing/2014/main" id="{4D45CEBA-121A-426A-897A-9E3CDC5F5CC1}"/>
              </a:ext>
            </a:extLst>
          </p:cNvPr>
          <p:cNvSpPr>
            <a:spLocks noGrp="1"/>
          </p:cNvSpPr>
          <p:nvPr>
            <p:ph type="body" sz="quarter" idx="22" hasCustomPrompt="1"/>
          </p:nvPr>
        </p:nvSpPr>
        <p:spPr>
          <a:xfrm>
            <a:off x="7008780" y="5019264"/>
            <a:ext cx="4367531"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p>
        </p:txBody>
      </p:sp>
      <p:sp>
        <p:nvSpPr>
          <p:cNvPr id="28" name="Text Placeholder 26">
            <a:extLst>
              <a:ext uri="{FF2B5EF4-FFF2-40B4-BE49-F238E27FC236}">
                <a16:creationId xmlns:a16="http://schemas.microsoft.com/office/drawing/2014/main" id="{0767B0C7-7BD9-4BF1-8D3D-91DED23803E6}"/>
              </a:ext>
            </a:extLst>
          </p:cNvPr>
          <p:cNvSpPr>
            <a:spLocks noGrp="1"/>
          </p:cNvSpPr>
          <p:nvPr>
            <p:ph type="body" sz="quarter" idx="23" hasCustomPrompt="1"/>
          </p:nvPr>
        </p:nvSpPr>
        <p:spPr>
          <a:xfrm>
            <a:off x="7008780" y="4805882"/>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31" name="Text Placeholder 26">
            <a:extLst>
              <a:ext uri="{FF2B5EF4-FFF2-40B4-BE49-F238E27FC236}">
                <a16:creationId xmlns:a16="http://schemas.microsoft.com/office/drawing/2014/main" id="{26B74744-5435-47DD-B65F-16D8E7AC1557}"/>
              </a:ext>
            </a:extLst>
          </p:cNvPr>
          <p:cNvSpPr>
            <a:spLocks noGrp="1"/>
          </p:cNvSpPr>
          <p:nvPr>
            <p:ph type="body" sz="quarter" idx="24" hasCustomPrompt="1"/>
          </p:nvPr>
        </p:nvSpPr>
        <p:spPr>
          <a:xfrm>
            <a:off x="5455755" y="5685822"/>
            <a:ext cx="5920556"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martensson@example.com</a:t>
            </a:r>
          </a:p>
        </p:txBody>
      </p:sp>
      <p:sp>
        <p:nvSpPr>
          <p:cNvPr id="32" name="Text Placeholder 26">
            <a:extLst>
              <a:ext uri="{FF2B5EF4-FFF2-40B4-BE49-F238E27FC236}">
                <a16:creationId xmlns:a16="http://schemas.microsoft.com/office/drawing/2014/main" id="{20815411-0E43-4B6B-92C7-6E312091ABAB}"/>
              </a:ext>
            </a:extLst>
          </p:cNvPr>
          <p:cNvSpPr>
            <a:spLocks noGrp="1"/>
          </p:cNvSpPr>
          <p:nvPr>
            <p:ph type="body" sz="quarter" idx="25" hasCustomPrompt="1"/>
          </p:nvPr>
        </p:nvSpPr>
        <p:spPr>
          <a:xfrm>
            <a:off x="7008780" y="5466001"/>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Tree>
    <p:extLst>
      <p:ext uri="{BB962C8B-B14F-4D97-AF65-F5344CB8AC3E}">
        <p14:creationId xmlns:p14="http://schemas.microsoft.com/office/powerpoint/2010/main" val="215319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r>
              <a:rPr lang="ru-RU" dirty="0"/>
              <a:t/>
            </a:r>
            <a:br>
              <a:rPr lang="ru-RU" dirty="0"/>
            </a:br>
            <a:r>
              <a:rPr lang="en-US" dirty="0"/>
              <a:t>TITLE</a:t>
            </a:r>
            <a:endParaRPr lang="ru-RU" dirty="0"/>
          </a:p>
        </p:txBody>
      </p:sp>
      <p:sp>
        <p:nvSpPr>
          <p:cNvPr id="15" name="Subtitle 2">
            <a:extLst>
              <a:ext uri="{FF2B5EF4-FFF2-40B4-BE49-F238E27FC236}">
                <a16:creationId xmlns:a16="http://schemas.microsoft.com/office/drawing/2014/main" id="{8046DF3F-8EBA-4583-9F19-45C979FDAB65}"/>
              </a:ext>
            </a:extLst>
          </p:cNvPr>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a:r>
              <a:rPr lang="en-US" smtClean="0"/>
              <a:t>Click to edit Master subtitle style</a:t>
            </a:r>
            <a:endParaRPr lang="en-US"/>
          </a:p>
        </p:txBody>
      </p:sp>
    </p:spTree>
    <p:extLst>
      <p:ext uri="{BB962C8B-B14F-4D97-AF65-F5344CB8AC3E}">
        <p14:creationId xmlns:p14="http://schemas.microsoft.com/office/powerpoint/2010/main" val="194674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a:extLst>
              <a:ext uri="{FF2B5EF4-FFF2-40B4-BE49-F238E27FC236}">
                <a16:creationId xmlns:a16="http://schemas.microsoft.com/office/drawing/2014/main" id="{A3B87DE7-6A4B-4A0E-8622-C9BA93F0B364}"/>
              </a:ext>
            </a:extLst>
          </p:cNvPr>
          <p:cNvSpPr>
            <a:spLocks noGrp="1"/>
          </p:cNvSpPr>
          <p:nvPr>
            <p:ph type="body" idx="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a:r>
              <a:rPr lang="en-US" smtClean="0"/>
              <a:t>Edit Master text styles</a:t>
            </a:r>
          </a:p>
        </p:txBody>
      </p:sp>
    </p:spTree>
    <p:extLst>
      <p:ext uri="{BB962C8B-B14F-4D97-AF65-F5344CB8AC3E}">
        <p14:creationId xmlns:p14="http://schemas.microsoft.com/office/powerpoint/2010/main" val="3472388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0" name="Content Placeholder 2">
            <a:extLst>
              <a:ext uri="{FF2B5EF4-FFF2-40B4-BE49-F238E27FC236}">
                <a16:creationId xmlns:a16="http://schemas.microsoft.com/office/drawing/2014/main" id="{83799919-7F2B-44B7-BF0B-B0CE733AC667}"/>
              </a:ext>
            </a:extLst>
          </p:cNvPr>
          <p:cNvSpPr>
            <a:spLocks noGrp="1"/>
          </p:cNvSpPr>
          <p:nvPr>
            <p:ph idx="1"/>
          </p:nvPr>
        </p:nvSpPr>
        <p:spPr>
          <a:xfrm>
            <a:off x="838200" y="2277755"/>
            <a:ext cx="105156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1123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5" name="Content Placeholder 2">
            <a:extLst>
              <a:ext uri="{FF2B5EF4-FFF2-40B4-BE49-F238E27FC236}">
                <a16:creationId xmlns:a16="http://schemas.microsoft.com/office/drawing/2014/main" id="{5460D6CB-9BA0-4BA9-9CF5-9D21E9F570CE}"/>
              </a:ext>
            </a:extLst>
          </p:cNvPr>
          <p:cNvSpPr>
            <a:spLocks noGrp="1"/>
          </p:cNvSpPr>
          <p:nvPr>
            <p:ph sz="half" idx="1"/>
          </p:nvPr>
        </p:nvSpPr>
        <p:spPr>
          <a:xfrm>
            <a:off x="838200" y="2277755"/>
            <a:ext cx="51816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3">
            <a:extLst>
              <a:ext uri="{FF2B5EF4-FFF2-40B4-BE49-F238E27FC236}">
                <a16:creationId xmlns:a16="http://schemas.microsoft.com/office/drawing/2014/main" id="{EB0DDB5D-8949-4E45-A7CD-0402580BB05B}"/>
              </a:ext>
            </a:extLst>
          </p:cNvPr>
          <p:cNvSpPr>
            <a:spLocks noGrp="1"/>
          </p:cNvSpPr>
          <p:nvPr>
            <p:ph sz="half" idx="2"/>
          </p:nvPr>
        </p:nvSpPr>
        <p:spPr>
          <a:xfrm>
            <a:off x="6172200" y="2277755"/>
            <a:ext cx="51816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70607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5" name="Text Placeholder 2">
            <a:extLst>
              <a:ext uri="{FF2B5EF4-FFF2-40B4-BE49-F238E27FC236}">
                <a16:creationId xmlns:a16="http://schemas.microsoft.com/office/drawing/2014/main" id="{82C817C4-D92F-4269-B22D-5C2E522418D8}"/>
              </a:ext>
            </a:extLst>
          </p:cNvPr>
          <p:cNvSpPr>
            <a:spLocks noGrp="1"/>
          </p:cNvSpPr>
          <p:nvPr>
            <p:ph type="body" idx="1"/>
          </p:nvPr>
        </p:nvSpPr>
        <p:spPr>
          <a:xfrm>
            <a:off x="839788" y="2068513"/>
            <a:ext cx="5157787"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Content Placeholder 3">
            <a:extLst>
              <a:ext uri="{FF2B5EF4-FFF2-40B4-BE49-F238E27FC236}">
                <a16:creationId xmlns:a16="http://schemas.microsoft.com/office/drawing/2014/main" id="{C61514A7-2DEE-47E3-BCB4-FB81E9981DA7}"/>
              </a:ext>
            </a:extLst>
          </p:cNvPr>
          <p:cNvSpPr>
            <a:spLocks noGrp="1"/>
          </p:cNvSpPr>
          <p:nvPr>
            <p:ph sz="half" idx="2"/>
          </p:nvPr>
        </p:nvSpPr>
        <p:spPr>
          <a:xfrm>
            <a:off x="839788" y="2505075"/>
            <a:ext cx="5157787"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Text Placeholder 4">
            <a:extLst>
              <a:ext uri="{FF2B5EF4-FFF2-40B4-BE49-F238E27FC236}">
                <a16:creationId xmlns:a16="http://schemas.microsoft.com/office/drawing/2014/main" id="{3455C9D3-0938-4236-8E64-BBF582FCD239}"/>
              </a:ext>
            </a:extLst>
          </p:cNvPr>
          <p:cNvSpPr>
            <a:spLocks noGrp="1"/>
          </p:cNvSpPr>
          <p:nvPr>
            <p:ph type="body" sz="quarter" idx="3"/>
          </p:nvPr>
        </p:nvSpPr>
        <p:spPr>
          <a:xfrm>
            <a:off x="6172200" y="2068511"/>
            <a:ext cx="5183188"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8" name="Content Placeholder 5">
            <a:extLst>
              <a:ext uri="{FF2B5EF4-FFF2-40B4-BE49-F238E27FC236}">
                <a16:creationId xmlns:a16="http://schemas.microsoft.com/office/drawing/2014/main" id="{7331E254-1410-4989-81DE-84B684ACC71F}"/>
              </a:ext>
            </a:extLst>
          </p:cNvPr>
          <p:cNvSpPr>
            <a:spLocks noGrp="1"/>
          </p:cNvSpPr>
          <p:nvPr>
            <p:ph sz="quarter" idx="4"/>
          </p:nvPr>
        </p:nvSpPr>
        <p:spPr>
          <a:xfrm>
            <a:off x="6172200" y="2505075"/>
            <a:ext cx="5183188"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1810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a:extLst>
              <a:ext uri="{FF2B5EF4-FFF2-40B4-BE49-F238E27FC236}">
                <a16:creationId xmlns:a16="http://schemas.microsoft.com/office/drawing/2014/main" id="{F68ABD79-6AF5-4911-BEC2-A492F3ECD83D}"/>
              </a:ext>
            </a:extLst>
          </p:cNvPr>
          <p:cNvSpPr>
            <a:spLocks noGrp="1"/>
          </p:cNvSpPr>
          <p:nvPr>
            <p:ph type="title"/>
          </p:nvPr>
        </p:nvSpPr>
        <p:spPr>
          <a:xfrm>
            <a:off x="839788" y="457200"/>
            <a:ext cx="3932237" cy="1345096"/>
          </a:xfrm>
        </p:spPr>
        <p:txBody>
          <a:bodyPr anchor="b"/>
          <a:lstStyle>
            <a:lvl1pPr>
              <a:defRPr sz="3200"/>
            </a:lvl1pPr>
          </a:lstStyle>
          <a:p>
            <a:r>
              <a:rPr lang="en-US" smtClean="0"/>
              <a:t>Click to edit Master title style</a:t>
            </a:r>
            <a:endParaRPr lang="en-US"/>
          </a:p>
        </p:txBody>
      </p:sp>
      <p:sp>
        <p:nvSpPr>
          <p:cNvPr id="8" name="Text Placeholder 3">
            <a:extLst>
              <a:ext uri="{FF2B5EF4-FFF2-40B4-BE49-F238E27FC236}">
                <a16:creationId xmlns:a16="http://schemas.microsoft.com/office/drawing/2014/main" id="{6489A680-EBE7-45A3-B520-2C50F59C7932}"/>
              </a:ext>
            </a:extLst>
          </p:cNvPr>
          <p:cNvSpPr>
            <a:spLocks noGrp="1"/>
          </p:cNvSpPr>
          <p:nvPr>
            <p:ph type="body" sz="half" idx="2"/>
          </p:nvPr>
        </p:nvSpPr>
        <p:spPr>
          <a:xfrm>
            <a:off x="839788" y="2166148"/>
            <a:ext cx="3932237"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Content Placeholder 2">
            <a:extLst>
              <a:ext uri="{FF2B5EF4-FFF2-40B4-BE49-F238E27FC236}">
                <a16:creationId xmlns:a16="http://schemas.microsoft.com/office/drawing/2014/main" id="{202EEB9F-D255-46E9-AFBB-FCC4D93BEFC3}"/>
              </a:ext>
            </a:extLst>
          </p:cNvPr>
          <p:cNvSpPr>
            <a:spLocks noGrp="1"/>
          </p:cNvSpPr>
          <p:nvPr>
            <p:ph idx="1"/>
          </p:nvPr>
        </p:nvSpPr>
        <p:spPr>
          <a:xfrm>
            <a:off x="5183188" y="457201"/>
            <a:ext cx="617220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Graphic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094843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a:extLst>
              <a:ext uri="{FF2B5EF4-FFF2-40B4-BE49-F238E27FC236}">
                <a16:creationId xmlns:a16="http://schemas.microsoft.com/office/drawing/2014/main" id="{44469CAF-CD13-4CCC-9569-14C8070AB355}"/>
              </a:ext>
            </a:extLst>
          </p:cNvPr>
          <p:cNvSpPr>
            <a:spLocks noGrp="1"/>
          </p:cNvSpPr>
          <p:nvPr>
            <p:ph type="title"/>
          </p:nvPr>
        </p:nvSpPr>
        <p:spPr>
          <a:xfrm>
            <a:off x="839788" y="457200"/>
            <a:ext cx="3932237" cy="1380744"/>
          </a:xfrm>
        </p:spPr>
        <p:txBody>
          <a:bodyPr anchor="b"/>
          <a:lstStyle>
            <a:lvl1pPr>
              <a:defRPr sz="3200"/>
            </a:lvl1pPr>
          </a:lstStyle>
          <a:p>
            <a:r>
              <a:rPr lang="en-US" smtClean="0"/>
              <a:t>Click to edit Master title style</a:t>
            </a:r>
            <a:endParaRPr lang="en-US" dirty="0"/>
          </a:p>
        </p:txBody>
      </p:sp>
      <p:sp>
        <p:nvSpPr>
          <p:cNvPr id="10" name="Text Placeholder 3">
            <a:extLst>
              <a:ext uri="{FF2B5EF4-FFF2-40B4-BE49-F238E27FC236}">
                <a16:creationId xmlns:a16="http://schemas.microsoft.com/office/drawing/2014/main" id="{36D4C583-322D-4347-807F-F6D6AF8852A4}"/>
              </a:ext>
            </a:extLst>
          </p:cNvPr>
          <p:cNvSpPr>
            <a:spLocks noGrp="1"/>
          </p:cNvSpPr>
          <p:nvPr>
            <p:ph type="body" sz="half" idx="2"/>
          </p:nvPr>
        </p:nvSpPr>
        <p:spPr>
          <a:xfrm>
            <a:off x="839788" y="2130500"/>
            <a:ext cx="3932237"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3" name="Picture Placeholder 12">
            <a:extLst>
              <a:ext uri="{FF2B5EF4-FFF2-40B4-BE49-F238E27FC236}">
                <a16:creationId xmlns:a16="http://schemas.microsoft.com/office/drawing/2014/main"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676681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a:extLst>
              <a:ext uri="{FF2B5EF4-FFF2-40B4-BE49-F238E27FC236}">
                <a16:creationId xmlns:a16="http://schemas.microsoft.com/office/drawing/2014/main" id="{AD7B9076-7693-4C5F-8305-D5529FF8077A}"/>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418320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226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61FE90B3-361E-4150-BE53-368ADEA27D72}"/>
              </a:ext>
            </a:extLst>
          </p:cNvPr>
          <p:cNvSpPr>
            <a:spLocks noGrp="1"/>
          </p:cNvSpPr>
          <p:nvPr>
            <p:ph type="pic" sz="quarter" idx="14"/>
          </p:nvPr>
        </p:nvSpPr>
        <p:spPr>
          <a:xfrm>
            <a:off x="-1" y="130966"/>
            <a:ext cx="12192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1" name="Text Placeholder 17">
            <a:extLst>
              <a:ext uri="{FF2B5EF4-FFF2-40B4-BE49-F238E27FC236}">
                <a16:creationId xmlns:a16="http://schemas.microsoft.com/office/drawing/2014/main" id="{18AF4189-33DF-9B46-9624-C722FCE07DB4}"/>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Tree>
    <p:extLst>
      <p:ext uri="{BB962C8B-B14F-4D97-AF65-F5344CB8AC3E}">
        <p14:creationId xmlns:p14="http://schemas.microsoft.com/office/powerpoint/2010/main" val="3823477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a:extLst>
              <a:ext uri="{FF2B5EF4-FFF2-40B4-BE49-F238E27FC236}">
                <a16:creationId xmlns:a16="http://schemas.microsoft.com/office/drawing/2014/main" id="{10000CCD-6AFF-4E65-8858-5502306E5811}"/>
              </a:ext>
            </a:extLst>
          </p:cNvPr>
          <p:cNvSpPr>
            <a:spLocks noGrp="1"/>
          </p:cNvSpPr>
          <p:nvPr>
            <p:ph type="body" sz="quarter" idx="13" hasCustomPrompt="1"/>
          </p:nvPr>
        </p:nvSpPr>
        <p:spPr>
          <a:xfrm>
            <a:off x="855578"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a:extLst>
              <a:ext uri="{FF2B5EF4-FFF2-40B4-BE49-F238E27FC236}">
                <a16:creationId xmlns:a16="http://schemas.microsoft.com/office/drawing/2014/main" id="{D5D777E5-98F6-416A-8D23-3399269D85CB}"/>
              </a:ext>
            </a:extLst>
          </p:cNvPr>
          <p:cNvSpPr>
            <a:spLocks noGrp="1"/>
          </p:cNvSpPr>
          <p:nvPr>
            <p:ph type="body" sz="quarter" idx="14"/>
          </p:nvPr>
        </p:nvSpPr>
        <p:spPr>
          <a:xfrm>
            <a:off x="1442535" y="1998209"/>
            <a:ext cx="3103110"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Edit Master text styles</a:t>
            </a:r>
          </a:p>
        </p:txBody>
      </p:sp>
      <p:sp>
        <p:nvSpPr>
          <p:cNvPr id="33" name="Text Placeholder 21">
            <a:extLst>
              <a:ext uri="{FF2B5EF4-FFF2-40B4-BE49-F238E27FC236}">
                <a16:creationId xmlns:a16="http://schemas.microsoft.com/office/drawing/2014/main" id="{C979BADF-99B5-4C91-AAE5-FC2C4DBEDE20}"/>
              </a:ext>
            </a:extLst>
          </p:cNvPr>
          <p:cNvSpPr>
            <a:spLocks noGrp="1"/>
          </p:cNvSpPr>
          <p:nvPr>
            <p:ph type="body" sz="quarter" idx="15" hasCustomPrompt="1"/>
          </p:nvPr>
        </p:nvSpPr>
        <p:spPr>
          <a:xfrm>
            <a:off x="4820642"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a16="http://schemas.microsoft.com/office/drawing/2014/main" id="{6706F6A2-1599-4D73-9288-3ECEACDDCAEA}"/>
              </a:ext>
            </a:extLst>
          </p:cNvPr>
          <p:cNvSpPr>
            <a:spLocks noGrp="1"/>
          </p:cNvSpPr>
          <p:nvPr>
            <p:ph type="body" sz="quarter" idx="16"/>
          </p:nvPr>
        </p:nvSpPr>
        <p:spPr>
          <a:xfrm>
            <a:off x="5477939" y="1998209"/>
            <a:ext cx="2243918"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Edit Master text styles</a:t>
            </a:r>
          </a:p>
        </p:txBody>
      </p:sp>
      <p:sp>
        <p:nvSpPr>
          <p:cNvPr id="35" name="Text Placeholder 21">
            <a:extLst>
              <a:ext uri="{FF2B5EF4-FFF2-40B4-BE49-F238E27FC236}">
                <a16:creationId xmlns:a16="http://schemas.microsoft.com/office/drawing/2014/main" id="{BAE5E245-1702-4722-895D-0808BB0A868A}"/>
              </a:ext>
            </a:extLst>
          </p:cNvPr>
          <p:cNvSpPr>
            <a:spLocks noGrp="1"/>
          </p:cNvSpPr>
          <p:nvPr>
            <p:ph type="body" sz="quarter" idx="17" hasCustomPrompt="1"/>
          </p:nvPr>
        </p:nvSpPr>
        <p:spPr>
          <a:xfrm>
            <a:off x="7906755" y="1991988"/>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a:extLst>
              <a:ext uri="{FF2B5EF4-FFF2-40B4-BE49-F238E27FC236}">
                <a16:creationId xmlns:a16="http://schemas.microsoft.com/office/drawing/2014/main" id="{3701E665-3CED-413C-BAC6-CE003B1494EA}"/>
              </a:ext>
            </a:extLst>
          </p:cNvPr>
          <p:cNvSpPr>
            <a:spLocks noGrp="1"/>
          </p:cNvSpPr>
          <p:nvPr>
            <p:ph type="body" sz="quarter" idx="18"/>
          </p:nvPr>
        </p:nvSpPr>
        <p:spPr>
          <a:xfrm>
            <a:off x="8564052" y="2015988"/>
            <a:ext cx="2959116"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Edit Master text styles</a:t>
            </a:r>
          </a:p>
        </p:txBody>
      </p:sp>
      <p:sp>
        <p:nvSpPr>
          <p:cNvPr id="37" name="Text Placeholder 24">
            <a:extLst>
              <a:ext uri="{FF2B5EF4-FFF2-40B4-BE49-F238E27FC236}">
                <a16:creationId xmlns:a16="http://schemas.microsoft.com/office/drawing/2014/main" id="{E01406B4-D44B-4D1E-91F3-D87541EAD4CE}"/>
              </a:ext>
            </a:extLst>
          </p:cNvPr>
          <p:cNvSpPr>
            <a:spLocks noGrp="1"/>
          </p:cNvSpPr>
          <p:nvPr>
            <p:ph type="body" sz="quarter" idx="19"/>
          </p:nvPr>
        </p:nvSpPr>
        <p:spPr>
          <a:xfrm>
            <a:off x="1020059"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smtClean="0"/>
              <a:t>Edit Master text styles</a:t>
            </a:r>
          </a:p>
        </p:txBody>
      </p:sp>
      <p:sp>
        <p:nvSpPr>
          <p:cNvPr id="38" name="Text Placeholder 24">
            <a:extLst>
              <a:ext uri="{FF2B5EF4-FFF2-40B4-BE49-F238E27FC236}">
                <a16:creationId xmlns:a16="http://schemas.microsoft.com/office/drawing/2014/main" id="{9AAD5CF9-9A59-4C5F-8C29-B92AD6012119}"/>
              </a:ext>
            </a:extLst>
          </p:cNvPr>
          <p:cNvSpPr>
            <a:spLocks noGrp="1"/>
          </p:cNvSpPr>
          <p:nvPr>
            <p:ph type="body" sz="quarter" idx="20"/>
          </p:nvPr>
        </p:nvSpPr>
        <p:spPr>
          <a:xfrm>
            <a:off x="2718684"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smtClean="0"/>
              <a:t>Edit Master text styles</a:t>
            </a:r>
          </a:p>
        </p:txBody>
      </p:sp>
      <p:sp>
        <p:nvSpPr>
          <p:cNvPr id="39" name="Text Placeholder 24">
            <a:extLst>
              <a:ext uri="{FF2B5EF4-FFF2-40B4-BE49-F238E27FC236}">
                <a16:creationId xmlns:a16="http://schemas.microsoft.com/office/drawing/2014/main" id="{C6725172-65CC-4645-B23F-E77886468F31}"/>
              </a:ext>
            </a:extLst>
          </p:cNvPr>
          <p:cNvSpPr>
            <a:spLocks noGrp="1"/>
          </p:cNvSpPr>
          <p:nvPr>
            <p:ph type="body" sz="quarter" idx="21"/>
          </p:nvPr>
        </p:nvSpPr>
        <p:spPr>
          <a:xfrm>
            <a:off x="4794793" y="2927531"/>
            <a:ext cx="2599197" cy="800100"/>
          </a:xfrm>
        </p:spPr>
        <p:txBody>
          <a:bodyPr>
            <a:normAutofit/>
          </a:bodyPr>
          <a:lstStyle>
            <a:lvl1pPr marL="0" indent="0">
              <a:buNone/>
              <a:defRPr sz="1400" b="0">
                <a:solidFill>
                  <a:schemeClr val="bg1">
                    <a:lumMod val="75000"/>
                  </a:schemeClr>
                </a:solidFill>
                <a:latin typeface="+mn-lt"/>
              </a:defRPr>
            </a:lvl1pPr>
          </a:lstStyle>
          <a:p>
            <a:pPr lvl="0"/>
            <a:r>
              <a:rPr lang="en-US" smtClean="0"/>
              <a:t>Edit Master text styles</a:t>
            </a:r>
          </a:p>
        </p:txBody>
      </p:sp>
      <p:sp>
        <p:nvSpPr>
          <p:cNvPr id="40" name="Text Placeholder 24">
            <a:extLst>
              <a:ext uri="{FF2B5EF4-FFF2-40B4-BE49-F238E27FC236}">
                <a16:creationId xmlns:a16="http://schemas.microsoft.com/office/drawing/2014/main" id="{0EA5E6CA-5C78-4B75-BA22-59750E7D4501}"/>
              </a:ext>
            </a:extLst>
          </p:cNvPr>
          <p:cNvSpPr>
            <a:spLocks noGrp="1"/>
          </p:cNvSpPr>
          <p:nvPr>
            <p:ph type="body" sz="quarter" idx="22"/>
          </p:nvPr>
        </p:nvSpPr>
        <p:spPr>
          <a:xfrm>
            <a:off x="7876955" y="2925988"/>
            <a:ext cx="3726423" cy="800100"/>
          </a:xfrm>
        </p:spPr>
        <p:txBody>
          <a:bodyPr>
            <a:normAutofit/>
          </a:bodyPr>
          <a:lstStyle>
            <a:lvl1pPr marL="0" indent="0">
              <a:buNone/>
              <a:defRPr sz="1400" b="0">
                <a:solidFill>
                  <a:schemeClr val="bg1">
                    <a:lumMod val="75000"/>
                  </a:schemeClr>
                </a:solidFill>
                <a:latin typeface="+mn-lt"/>
              </a:defRPr>
            </a:lvl1pPr>
          </a:lstStyle>
          <a:p>
            <a:pPr lvl="0"/>
            <a:r>
              <a:rPr lang="en-US" smtClean="0"/>
              <a:t>Edit Master text styles</a:t>
            </a:r>
          </a:p>
        </p:txBody>
      </p:sp>
      <p:sp>
        <p:nvSpPr>
          <p:cNvPr id="41" name="Text Placeholder 24">
            <a:extLst>
              <a:ext uri="{FF2B5EF4-FFF2-40B4-BE49-F238E27FC236}">
                <a16:creationId xmlns:a16="http://schemas.microsoft.com/office/drawing/2014/main" id="{E1C61752-F57C-4FBF-93F3-06F43CCA43C8}"/>
              </a:ext>
            </a:extLst>
          </p:cNvPr>
          <p:cNvSpPr>
            <a:spLocks noGrp="1"/>
          </p:cNvSpPr>
          <p:nvPr>
            <p:ph type="body" sz="quarter" idx="23"/>
          </p:nvPr>
        </p:nvSpPr>
        <p:spPr>
          <a:xfrm>
            <a:off x="1284133" y="5751926"/>
            <a:ext cx="9623735" cy="470478"/>
          </a:xfrm>
        </p:spPr>
        <p:txBody>
          <a:bodyPr>
            <a:normAutofit/>
          </a:bodyPr>
          <a:lstStyle>
            <a:lvl1pPr marL="0" indent="0" algn="ctr">
              <a:buNone/>
              <a:defRPr sz="1600" b="0">
                <a:solidFill>
                  <a:schemeClr val="tx2"/>
                </a:solidFill>
                <a:latin typeface="+mn-lt"/>
              </a:defRPr>
            </a:lvl1pPr>
          </a:lstStyle>
          <a:p>
            <a:pPr lvl="0"/>
            <a:r>
              <a:rPr lang="en-US" smtClean="0"/>
              <a:t>Edit Master text styles</a:t>
            </a:r>
          </a:p>
        </p:txBody>
      </p:sp>
      <p:sp>
        <p:nvSpPr>
          <p:cNvPr id="42" name="Text Placeholder 24">
            <a:extLst>
              <a:ext uri="{FF2B5EF4-FFF2-40B4-BE49-F238E27FC236}">
                <a16:creationId xmlns:a16="http://schemas.microsoft.com/office/drawing/2014/main" id="{E0232175-FB97-4039-8136-B9DD27441C05}"/>
              </a:ext>
            </a:extLst>
          </p:cNvPr>
          <p:cNvSpPr>
            <a:spLocks noGrp="1"/>
          </p:cNvSpPr>
          <p:nvPr>
            <p:ph type="body" sz="quarter" idx="24"/>
          </p:nvPr>
        </p:nvSpPr>
        <p:spPr>
          <a:xfrm>
            <a:off x="4794791" y="4893792"/>
            <a:ext cx="2599199" cy="615026"/>
          </a:xfrm>
        </p:spPr>
        <p:txBody>
          <a:bodyPr>
            <a:normAutofit/>
          </a:bodyPr>
          <a:lstStyle>
            <a:lvl1pPr marL="0" indent="0">
              <a:buNone/>
              <a:defRPr sz="1600" b="0">
                <a:solidFill>
                  <a:schemeClr val="bg2"/>
                </a:solidFill>
                <a:latin typeface="+mn-lt"/>
              </a:defRPr>
            </a:lvl1pPr>
          </a:lstStyle>
          <a:p>
            <a:pPr lvl="0"/>
            <a:r>
              <a:rPr lang="en-US" smtClean="0"/>
              <a:t>Edit Master text styles</a:t>
            </a:r>
          </a:p>
        </p:txBody>
      </p:sp>
      <p:sp>
        <p:nvSpPr>
          <p:cNvPr id="43" name="Text Placeholder 24">
            <a:extLst>
              <a:ext uri="{FF2B5EF4-FFF2-40B4-BE49-F238E27FC236}">
                <a16:creationId xmlns:a16="http://schemas.microsoft.com/office/drawing/2014/main" id="{6E5262C3-0603-403F-AB36-FB4EB9FC7BCB}"/>
              </a:ext>
            </a:extLst>
          </p:cNvPr>
          <p:cNvSpPr>
            <a:spLocks noGrp="1"/>
          </p:cNvSpPr>
          <p:nvPr>
            <p:ph type="body" sz="quarter" idx="25"/>
          </p:nvPr>
        </p:nvSpPr>
        <p:spPr>
          <a:xfrm>
            <a:off x="7890713" y="4893792"/>
            <a:ext cx="3712665" cy="615026"/>
          </a:xfrm>
        </p:spPr>
        <p:txBody>
          <a:bodyPr>
            <a:normAutofit/>
          </a:bodyPr>
          <a:lstStyle>
            <a:lvl1pPr marL="0" indent="0">
              <a:buNone/>
              <a:defRPr sz="1600" b="0">
                <a:solidFill>
                  <a:schemeClr val="bg2"/>
                </a:solidFill>
                <a:latin typeface="+mn-lt"/>
              </a:defRPr>
            </a:lvl1pPr>
          </a:lstStyle>
          <a:p>
            <a:pPr lvl="0"/>
            <a:r>
              <a:rPr lang="en-US" smtClean="0"/>
              <a:t>Edit Master text styles</a:t>
            </a:r>
          </a:p>
        </p:txBody>
      </p:sp>
      <p:sp>
        <p:nvSpPr>
          <p:cNvPr id="44" name="Picture Placeholder 12">
            <a:extLst>
              <a:ext uri="{FF2B5EF4-FFF2-40B4-BE49-F238E27FC236}">
                <a16:creationId xmlns:a16="http://schemas.microsoft.com/office/drawing/2014/main" id="{D2FBACFC-8B68-4A37-95A4-26BE5A23D759}"/>
              </a:ext>
            </a:extLst>
          </p:cNvPr>
          <p:cNvSpPr>
            <a:spLocks noGrp="1"/>
          </p:cNvSpPr>
          <p:nvPr>
            <p:ph type="pic" sz="quarter" idx="37"/>
          </p:nvPr>
        </p:nvSpPr>
        <p:spPr>
          <a:xfrm>
            <a:off x="1020058" y="3800404"/>
            <a:ext cx="3273552" cy="1618488"/>
          </a:xfrm>
        </p:spPr>
        <p:txBody>
          <a:bodyPr anchor="ctr" anchorCtr="0">
            <a:no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46" name="Picture Placeholder 12">
            <a:extLst>
              <a:ext uri="{FF2B5EF4-FFF2-40B4-BE49-F238E27FC236}">
                <a16:creationId xmlns:a16="http://schemas.microsoft.com/office/drawing/2014/main" id="{5A6A36C6-8489-4333-927A-141D8F98AE50}"/>
              </a:ext>
            </a:extLst>
          </p:cNvPr>
          <p:cNvSpPr>
            <a:spLocks noGrp="1"/>
          </p:cNvSpPr>
          <p:nvPr>
            <p:ph type="pic" sz="quarter" idx="43"/>
          </p:nvPr>
        </p:nvSpPr>
        <p:spPr>
          <a:xfrm>
            <a:off x="4794792" y="3864572"/>
            <a:ext cx="2599199" cy="896112"/>
          </a:xfrm>
        </p:spPr>
        <p:txBody>
          <a:bodyPr anchor="ctr" anchorCtr="0">
            <a:no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47" name="Picture Placeholder 9">
            <a:extLst>
              <a:ext uri="{FF2B5EF4-FFF2-40B4-BE49-F238E27FC236}">
                <a16:creationId xmlns:a16="http://schemas.microsoft.com/office/drawing/2014/main" id="{BB2DF986-C446-4302-9099-B1512AD5D8CA}"/>
              </a:ext>
            </a:extLst>
          </p:cNvPr>
          <p:cNvSpPr>
            <a:spLocks noGrp="1"/>
          </p:cNvSpPr>
          <p:nvPr>
            <p:ph type="pic" sz="quarter" idx="44"/>
          </p:nvPr>
        </p:nvSpPr>
        <p:spPr>
          <a:xfrm>
            <a:off x="7876955" y="3864572"/>
            <a:ext cx="2599200" cy="896400"/>
          </a:xfrm>
        </p:spPr>
        <p:txBody>
          <a:bodyPr anchor="ctr" anchorCtr="0">
            <a:norm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22" name="Title 1">
            <a:extLst>
              <a:ext uri="{FF2B5EF4-FFF2-40B4-BE49-F238E27FC236}">
                <a16:creationId xmlns:a16="http://schemas.microsoft.com/office/drawing/2014/main" id="{BB58C539-3FDE-4755-BEB4-C953AA292673}"/>
              </a:ext>
            </a:extLst>
          </p:cNvPr>
          <p:cNvSpPr>
            <a:spLocks noGrp="1"/>
          </p:cNvSpPr>
          <p:nvPr>
            <p:ph type="title" hasCustomPrompt="1"/>
          </p:nvPr>
        </p:nvSpPr>
        <p:spPr>
          <a:xfrm>
            <a:off x="774032" y="741320"/>
            <a:ext cx="10506743"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a:extLst>
              <a:ext uri="{FF2B5EF4-FFF2-40B4-BE49-F238E27FC236}">
                <a16:creationId xmlns:a16="http://schemas.microsoft.com/office/drawing/2014/main"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D8367A5-C050-47FB-A1BD-54CD13DE3A0F}"/>
              </a:ext>
            </a:extLst>
          </p:cNvPr>
          <p:cNvSpPr>
            <a:spLocks noGrp="1"/>
          </p:cNvSpPr>
          <p:nvPr>
            <p:ph type="pic" sz="quarter" idx="16"/>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id="{302F0820-F94A-40EF-B3BE-26CD0CB55173}"/>
              </a:ext>
            </a:extLst>
          </p:cNvPr>
          <p:cNvSpPr>
            <a:spLocks noGrp="1"/>
          </p:cNvSpPr>
          <p:nvPr>
            <p:ph type="body" sz="quarter" idx="15"/>
          </p:nvPr>
        </p:nvSpPr>
        <p:spPr>
          <a:xfrm>
            <a:off x="774032" y="3074529"/>
            <a:ext cx="4421856"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smtClean="0"/>
              <a:t>Edit Master text styles</a:t>
            </a:r>
          </a:p>
        </p:txBody>
      </p:sp>
      <p:sp>
        <p:nvSpPr>
          <p:cNvPr id="21" name="Titl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4032" y="1032746"/>
            <a:ext cx="5056083"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72139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B2044CCF-605D-4D6E-A41D-D6AED53B2233}"/>
              </a:ext>
            </a:extLst>
          </p:cNvPr>
          <p:cNvSpPr>
            <a:spLocks noGrp="1"/>
          </p:cNvSpPr>
          <p:nvPr>
            <p:ph type="pic" sz="quarter" idx="16"/>
          </p:nvPr>
        </p:nvSpPr>
        <p:spPr>
          <a:xfrm>
            <a:off x="0" y="404811"/>
            <a:ext cx="6108872"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6" name="Text Placeholder 14">
            <a:extLst>
              <a:ext uri="{FF2B5EF4-FFF2-40B4-BE49-F238E27FC236}">
                <a16:creationId xmlns:a16="http://schemas.microsoft.com/office/drawing/2014/main" id="{E7F180F3-53B1-4A31-82A4-E6F9B5D8D8A3}"/>
              </a:ext>
            </a:extLst>
          </p:cNvPr>
          <p:cNvSpPr>
            <a:spLocks noGrp="1"/>
          </p:cNvSpPr>
          <p:nvPr>
            <p:ph type="body" sz="quarter" idx="15"/>
          </p:nvPr>
        </p:nvSpPr>
        <p:spPr>
          <a:xfrm>
            <a:off x="6881205" y="3090572"/>
            <a:ext cx="4421857"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smtClean="0"/>
              <a:t>Edit Master text styles</a:t>
            </a:r>
          </a:p>
        </p:txBody>
      </p:sp>
      <p:sp>
        <p:nvSpPr>
          <p:cNvPr id="17" name="Title 1">
            <a:extLst>
              <a:ext uri="{FF2B5EF4-FFF2-40B4-BE49-F238E27FC236}">
                <a16:creationId xmlns:a16="http://schemas.microsoft.com/office/drawing/2014/main" id="{BD523330-9E96-4C6E-B5A4-6B543D365FA1}"/>
              </a:ext>
            </a:extLst>
          </p:cNvPr>
          <p:cNvSpPr>
            <a:spLocks noGrp="1"/>
          </p:cNvSpPr>
          <p:nvPr>
            <p:ph type="title" hasCustomPrompt="1"/>
          </p:nvPr>
        </p:nvSpPr>
        <p:spPr>
          <a:xfrm>
            <a:off x="6881206" y="1046140"/>
            <a:ext cx="5056083" cy="782638"/>
          </a:xfrm>
        </p:spPr>
        <p:txBody>
          <a:bodyPr>
            <a:normAutofit/>
          </a:bodyPr>
          <a:lstStyle>
            <a:lvl1pPr algn="l">
              <a:defRPr sz="4000" b="1">
                <a:solidFill>
                  <a:schemeClr val="bg1"/>
                </a:solidFill>
              </a:defRPr>
            </a:lvl1pPr>
          </a:lstStyle>
          <a:p>
            <a:r>
              <a:rPr lang="en-US" dirty="0"/>
              <a:t>TEXT LAYOUT 2</a:t>
            </a:r>
            <a:endParaRPr lang="ru-RU" dirty="0"/>
          </a:p>
        </p:txBody>
      </p:sp>
      <p:sp>
        <p:nvSpPr>
          <p:cNvPr id="18" name="Text Placeholder 17">
            <a:extLst>
              <a:ext uri="{FF2B5EF4-FFF2-40B4-BE49-F238E27FC236}">
                <a16:creationId xmlns:a16="http://schemas.microsoft.com/office/drawing/2014/main" id="{1A08F6B3-0ADA-4ECF-8D25-7DFE4A36411B}"/>
              </a:ext>
            </a:extLst>
          </p:cNvPr>
          <p:cNvSpPr>
            <a:spLocks noGrp="1"/>
          </p:cNvSpPr>
          <p:nvPr>
            <p:ph type="body" sz="quarter" idx="13" hasCustomPrompt="1"/>
          </p:nvPr>
        </p:nvSpPr>
        <p:spPr>
          <a:xfrm>
            <a:off x="6881206" y="2241515"/>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9" name="Graphic 15">
            <a:extLst>
              <a:ext uri="{FF2B5EF4-FFF2-40B4-BE49-F238E27FC236}">
                <a16:creationId xmlns:a16="http://schemas.microsoft.com/office/drawing/2014/main" id="{5CCECBFE-3C2B-4492-BCDA-1EFEB5E3E092}"/>
              </a:ext>
            </a:extLst>
          </p:cNvPr>
          <p:cNvSpPr/>
          <p:nvPr userDrawn="1"/>
        </p:nvSpPr>
        <p:spPr>
          <a:xfrm flipH="1">
            <a:off x="6980920" y="1947672"/>
            <a:ext cx="5220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0" name="Graphic 4">
            <a:extLst>
              <a:ext uri="{FF2B5EF4-FFF2-40B4-BE49-F238E27FC236}">
                <a16:creationId xmlns:a16="http://schemas.microsoft.com/office/drawing/2014/main" id="{3441B044-38F8-49ED-845B-5D926C811447}"/>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59919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8" name="Text Placeholder 2">
            <a:extLst>
              <a:ext uri="{FF2B5EF4-FFF2-40B4-BE49-F238E27FC236}">
                <a16:creationId xmlns:a16="http://schemas.microsoft.com/office/drawing/2014/main" id="{03373955-AB5B-4186-8098-9DBA0AB2650E}"/>
              </a:ext>
            </a:extLst>
          </p:cNvPr>
          <p:cNvSpPr>
            <a:spLocks noGrp="1"/>
          </p:cNvSpPr>
          <p:nvPr>
            <p:ph type="body" idx="1" hasCustomPrompt="1"/>
          </p:nvPr>
        </p:nvSpPr>
        <p:spPr>
          <a:xfrm>
            <a:off x="774031"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10" name="Text Placeholder 2">
            <a:extLst>
              <a:ext uri="{FF2B5EF4-FFF2-40B4-BE49-F238E27FC236}">
                <a16:creationId xmlns:a16="http://schemas.microsoft.com/office/drawing/2014/main" id="{23A3472E-32B4-4CAD-B5D0-420AA3FB4CE3}"/>
              </a:ext>
            </a:extLst>
          </p:cNvPr>
          <p:cNvSpPr>
            <a:spLocks noGrp="1"/>
          </p:cNvSpPr>
          <p:nvPr>
            <p:ph type="body" idx="18" hasCustomPrompt="1"/>
          </p:nvPr>
        </p:nvSpPr>
        <p:spPr>
          <a:xfrm>
            <a:off x="6627120"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11" name="Text Placeholder 26">
            <a:extLst>
              <a:ext uri="{FF2B5EF4-FFF2-40B4-BE49-F238E27FC236}">
                <a16:creationId xmlns:a16="http://schemas.microsoft.com/office/drawing/2014/main" id="{1AEED068-3EA0-4BF4-875C-02473E9EB0CC}"/>
              </a:ext>
            </a:extLst>
          </p:cNvPr>
          <p:cNvSpPr>
            <a:spLocks noGrp="1"/>
          </p:cNvSpPr>
          <p:nvPr>
            <p:ph type="body" sz="quarter" idx="20"/>
          </p:nvPr>
        </p:nvSpPr>
        <p:spPr>
          <a:xfrm>
            <a:off x="774032"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Edit Master text styles</a:t>
            </a:r>
          </a:p>
        </p:txBody>
      </p:sp>
      <p:sp>
        <p:nvSpPr>
          <p:cNvPr id="12" name="Text Placeholder 26">
            <a:extLst>
              <a:ext uri="{FF2B5EF4-FFF2-40B4-BE49-F238E27FC236}">
                <a16:creationId xmlns:a16="http://schemas.microsoft.com/office/drawing/2014/main" id="{3590B9DA-A2DF-4AE1-9A98-C7B84F48C3A9}"/>
              </a:ext>
            </a:extLst>
          </p:cNvPr>
          <p:cNvSpPr>
            <a:spLocks noGrp="1"/>
          </p:cNvSpPr>
          <p:nvPr>
            <p:ph type="body" sz="quarter" idx="21"/>
          </p:nvPr>
        </p:nvSpPr>
        <p:spPr>
          <a:xfrm>
            <a:off x="6627121"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Edit Master text styles</a:t>
            </a:r>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COMPARISON</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2221992"/>
            <a:ext cx="10218713" cy="665713"/>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8" name="Graphic 15">
            <a:extLst>
              <a:ext uri="{FF2B5EF4-FFF2-40B4-BE49-F238E27FC236}">
                <a16:creationId xmlns:a16="http://schemas.microsoft.com/office/drawing/2014/main" id="{5E78F6F2-1702-E74A-86B2-0C42A30F3378}"/>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037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12700" y="-12700"/>
            <a:ext cx="12217400" cy="6883400"/>
            <a:chOff x="-12700" y="-12700"/>
            <a:chExt cx="12217400" cy="68834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8" name="Chart Placeholder 18">
            <a:extLst>
              <a:ext uri="{FF2B5EF4-FFF2-40B4-BE49-F238E27FC236}">
                <a16:creationId xmlns:a16="http://schemas.microsoft.com/office/drawing/2014/main" id="{68B512F2-EA3E-483F-B5D4-29DFD6C37B36}"/>
              </a:ext>
            </a:extLst>
          </p:cNvPr>
          <p:cNvSpPr>
            <a:spLocks noGrp="1"/>
          </p:cNvSpPr>
          <p:nvPr>
            <p:ph type="chart" sz="quarter" idx="32"/>
          </p:nvPr>
        </p:nvSpPr>
        <p:spPr>
          <a:xfrm>
            <a:off x="6096001" y="1246188"/>
            <a:ext cx="5170034" cy="4365625"/>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chart</a:t>
            </a:r>
            <a:endParaRPr lang="ru-RU" dirty="0"/>
          </a:p>
        </p:txBody>
      </p:sp>
      <p:sp>
        <p:nvSpPr>
          <p:cNvPr id="15" name="Title 1">
            <a:extLst>
              <a:ext uri="{FF2B5EF4-FFF2-40B4-BE49-F238E27FC236}">
                <a16:creationId xmlns:a16="http://schemas.microsoft.com/office/drawing/2014/main" id="{AD58E79F-20BB-644D-8C49-25B57E347DE6}"/>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CHART</a:t>
            </a:r>
            <a:br>
              <a:rPr lang="en-US" dirty="0"/>
            </a:br>
            <a:r>
              <a:rPr lang="en-US" dirty="0"/>
              <a:t>SLIDE</a:t>
            </a:r>
            <a:endParaRPr lang="ru-RU" dirty="0"/>
          </a:p>
        </p:txBody>
      </p:sp>
      <p:sp>
        <p:nvSpPr>
          <p:cNvPr id="23" name="Text Placeholder 17">
            <a:extLst>
              <a:ext uri="{FF2B5EF4-FFF2-40B4-BE49-F238E27FC236}">
                <a16:creationId xmlns:a16="http://schemas.microsoft.com/office/drawing/2014/main" id="{EF8E92E6-C1C9-854A-93EE-FD201AF050FC}"/>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4" name="Graphic 15">
            <a:extLst>
              <a:ext uri="{FF2B5EF4-FFF2-40B4-BE49-F238E27FC236}">
                <a16:creationId xmlns:a16="http://schemas.microsoft.com/office/drawing/2014/main" id="{C1F625F0-F98F-D244-9020-86C86C287112}"/>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98148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TABLE</a:t>
            </a:r>
            <a:br>
              <a:rPr lang="en-US" dirty="0"/>
            </a:br>
            <a:r>
              <a:rPr lang="en-US" dirty="0"/>
              <a:t>SLIDE</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2" name="Graphic 15">
            <a:extLst>
              <a:ext uri="{FF2B5EF4-FFF2-40B4-BE49-F238E27FC236}">
                <a16:creationId xmlns:a16="http://schemas.microsoft.com/office/drawing/2014/main" id="{C8EF6174-FF5D-41C2-BF6B-9D6ECB281A1D}"/>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8" name="Table Placeholder 17">
            <a:extLst>
              <a:ext uri="{FF2B5EF4-FFF2-40B4-BE49-F238E27FC236}">
                <a16:creationId xmlns:a16="http://schemas.microsoft.com/office/drawing/2014/main" id="{D45BCEDF-86BB-41E2-9F09-5D3014AD1C45}"/>
              </a:ext>
            </a:extLst>
          </p:cNvPr>
          <p:cNvSpPr>
            <a:spLocks noGrp="1"/>
          </p:cNvSpPr>
          <p:nvPr>
            <p:ph type="tbl" sz="quarter" idx="17"/>
          </p:nvPr>
        </p:nvSpPr>
        <p:spPr>
          <a:xfrm>
            <a:off x="4715791" y="1591499"/>
            <a:ext cx="6561138" cy="3761069"/>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table</a:t>
            </a:r>
            <a:endParaRPr lang="ru-RU" dirty="0"/>
          </a:p>
        </p:txBody>
      </p:sp>
    </p:spTree>
    <p:extLst>
      <p:ext uri="{BB962C8B-B14F-4D97-AF65-F5344CB8AC3E}">
        <p14:creationId xmlns:p14="http://schemas.microsoft.com/office/powerpoint/2010/main" val="251377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bg>
      <p:bgPr>
        <a:solidFill>
          <a:schemeClr val="accent6"/>
        </a:solidFill>
        <a:effectLst/>
      </p:bgPr>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E694C388-14E9-4848-A715-72B7DC6AF548}"/>
              </a:ext>
            </a:extLst>
          </p:cNvPr>
          <p:cNvSpPr>
            <a:spLocks noGrp="1"/>
          </p:cNvSpPr>
          <p:nvPr>
            <p:ph type="pic" sz="quarter" idx="14"/>
          </p:nvPr>
        </p:nvSpPr>
        <p:spPr>
          <a:xfrm>
            <a:off x="12701" y="0"/>
            <a:ext cx="1216151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Title 1">
            <a:extLst>
              <a:ext uri="{FF2B5EF4-FFF2-40B4-BE49-F238E27FC236}">
                <a16:creationId xmlns:a16="http://schemas.microsoft.com/office/drawing/2014/main" id="{BFD7B55F-CFD3-4921-BB2A-B14EB4E36369}"/>
              </a:ext>
            </a:extLst>
          </p:cNvPr>
          <p:cNvSpPr>
            <a:spLocks noGrp="1"/>
          </p:cNvSpPr>
          <p:nvPr>
            <p:ph type="title" hasCustomPrompt="1"/>
          </p:nvPr>
        </p:nvSpPr>
        <p:spPr>
          <a:xfrm>
            <a:off x="774032" y="1033272"/>
            <a:ext cx="10514998" cy="782638"/>
          </a:xfrm>
        </p:spPr>
        <p:txBody>
          <a:bodyPr>
            <a:normAutofit/>
          </a:bodyPr>
          <a:lstStyle>
            <a:lvl1pPr algn="l">
              <a:defRPr sz="4000" b="1">
                <a:solidFill>
                  <a:schemeClr val="bg1"/>
                </a:solidFill>
              </a:defRPr>
            </a:lvl1pPr>
          </a:lstStyle>
          <a:p>
            <a:r>
              <a:rPr lang="en-US" dirty="0"/>
              <a:t>BIG IMAGE SLIDE</a:t>
            </a:r>
            <a:endParaRPr lang="ru-RU" dirty="0"/>
          </a:p>
        </p:txBody>
      </p:sp>
      <p:sp>
        <p:nvSpPr>
          <p:cNvPr id="21" name="Text Placeholder 17">
            <a:extLst>
              <a:ext uri="{FF2B5EF4-FFF2-40B4-BE49-F238E27FC236}">
                <a16:creationId xmlns:a16="http://schemas.microsoft.com/office/drawing/2014/main" id="{932204AA-73EE-4F85-898B-E747C5ACC051}"/>
              </a:ext>
            </a:extLst>
          </p:cNvPr>
          <p:cNvSpPr>
            <a:spLocks noGrp="1"/>
          </p:cNvSpPr>
          <p:nvPr>
            <p:ph type="body" sz="quarter" idx="13" hasCustomPrompt="1"/>
          </p:nvPr>
        </p:nvSpPr>
        <p:spPr>
          <a:xfrm>
            <a:off x="774032" y="1880794"/>
            <a:ext cx="10518598" cy="782639"/>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3" name="Graphic 4">
            <a:extLst>
              <a:ext uri="{FF2B5EF4-FFF2-40B4-BE49-F238E27FC236}">
                <a16:creationId xmlns:a16="http://schemas.microsoft.com/office/drawing/2014/main" id="{38541361-4795-490E-8165-B4A338F8231D}"/>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 name="TextBox 1">
            <a:extLst>
              <a:ext uri="{FF2B5EF4-FFF2-40B4-BE49-F238E27FC236}">
                <a16:creationId xmlns:a16="http://schemas.microsoft.com/office/drawing/2014/main" id="{B72E78DA-7F75-294B-AECF-F02F6C41615D}"/>
              </a:ext>
            </a:extLst>
          </p:cNvPr>
          <p:cNvSpPr txBox="1"/>
          <p:nvPr userDrawn="1"/>
        </p:nvSpPr>
        <p:spPr>
          <a:xfrm>
            <a:off x="327546" y="300250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12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F5D581-F5B0-4701-B187-0D4FAB44900C}"/>
              </a:ext>
            </a:extLst>
          </p:cNvPr>
          <p:cNvSpPr/>
          <p:nvPr userDrawn="1"/>
        </p:nvSpPr>
        <p:spPr>
          <a:xfrm>
            <a:off x="0" y="0"/>
            <a:ext cx="12192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1" name="Freeform: Shape 10">
            <a:extLst>
              <a:ext uri="{FF2B5EF4-FFF2-40B4-BE49-F238E27FC236}">
                <a16:creationId xmlns:a16="http://schemas.microsoft.com/office/drawing/2014/main" id="{0E5F41AB-E2B9-45DD-B1C7-9F4DBA4946B9}"/>
              </a:ext>
            </a:extLst>
          </p:cNvPr>
          <p:cNvSpPr/>
          <p:nvPr userDrawn="1"/>
        </p:nvSpPr>
        <p:spPr>
          <a:xfrm>
            <a:off x="2445759"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itle 1">
            <a:extLst>
              <a:ext uri="{FF2B5EF4-FFF2-40B4-BE49-F238E27FC236}">
                <a16:creationId xmlns:a16="http://schemas.microsoft.com/office/drawing/2014/main" id="{4510C334-F1CE-4CEF-ADC6-D1BADB9947D6}"/>
              </a:ext>
            </a:extLst>
          </p:cNvPr>
          <p:cNvSpPr>
            <a:spLocks noGrp="1"/>
          </p:cNvSpPr>
          <p:nvPr>
            <p:ph type="title" hasCustomPrompt="1"/>
          </p:nvPr>
        </p:nvSpPr>
        <p:spPr>
          <a:xfrm>
            <a:off x="838200" y="156579"/>
            <a:ext cx="10515600" cy="1325563"/>
          </a:xfrm>
        </p:spPr>
        <p:txBody>
          <a:bodyPr lIns="0" rIns="0"/>
          <a:lstStyle>
            <a:lvl1pPr algn="ctr">
              <a:defRPr>
                <a:solidFill>
                  <a:schemeClr val="bg1"/>
                </a:solidFill>
              </a:defRPr>
            </a:lvl1pPr>
          </a:lstStyle>
          <a:p>
            <a:r>
              <a:rPr lang="en-US" dirty="0"/>
              <a:t>VIDEO SLIDE</a:t>
            </a:r>
            <a:endParaRPr lang="ru-RU" dirty="0"/>
          </a:p>
        </p:txBody>
      </p:sp>
      <p:sp>
        <p:nvSpPr>
          <p:cNvPr id="16" name="Media Placeholder 7">
            <a:extLst>
              <a:ext uri="{FF2B5EF4-FFF2-40B4-BE49-F238E27FC236}">
                <a16:creationId xmlns:a16="http://schemas.microsoft.com/office/drawing/2014/main" id="{A11F77F4-4B16-4503-B9B6-AE22C686E3E3}"/>
              </a:ext>
            </a:extLst>
          </p:cNvPr>
          <p:cNvSpPr>
            <a:spLocks noGrp="1"/>
          </p:cNvSpPr>
          <p:nvPr>
            <p:ph type="media" sz="quarter" idx="17"/>
          </p:nvPr>
        </p:nvSpPr>
        <p:spPr>
          <a:xfrm>
            <a:off x="1395984" y="1497770"/>
            <a:ext cx="9400032" cy="4215384"/>
          </a:xfrm>
        </p:spPr>
        <p:txBody>
          <a:bodyPr anchor="ctr" anchorCtr="0">
            <a:normAutofit/>
          </a:bodyPr>
          <a:lstStyle>
            <a:lvl1pPr marL="0" indent="0" algn="ctr">
              <a:buNone/>
              <a:defRPr sz="1400">
                <a:solidFill>
                  <a:schemeClr val="bg1">
                    <a:lumMod val="75000"/>
                  </a:schemeClr>
                </a:solidFill>
              </a:defRPr>
            </a:lvl1pPr>
          </a:lstStyle>
          <a:p>
            <a:r>
              <a:rPr lang="en-US" smtClean="0"/>
              <a:t>Click icon to add media</a:t>
            </a:r>
            <a:endParaRPr lang="ru-RU" dirty="0"/>
          </a:p>
        </p:txBody>
      </p:sp>
      <p:sp>
        <p:nvSpPr>
          <p:cNvPr id="12" name="Graphic 4">
            <a:extLst>
              <a:ext uri="{FF2B5EF4-FFF2-40B4-BE49-F238E27FC236}">
                <a16:creationId xmlns:a16="http://schemas.microsoft.com/office/drawing/2014/main" id="{C7654E36-50FF-425E-B595-F3957610B5D8}"/>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39973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730162" y="6002372"/>
            <a:ext cx="549442" cy="365125"/>
          </a:xfrm>
          <a:prstGeom prst="rect">
            <a:avLst/>
          </a:prstGeom>
        </p:spPr>
        <p:txBody>
          <a:bodyPr vert="horz" lIns="91440" tIns="45720" rIns="91440" bIns="45720" rtlCol="0" anchor="ctr"/>
          <a:lstStyle>
            <a:lvl1pPr algn="r">
              <a:defRPr sz="1400">
                <a:solidFill>
                  <a:schemeClr val="tx2"/>
                </a:solidFill>
                <a:latin typeface="+mn-lt"/>
              </a:defRPr>
            </a:lvl1pPr>
          </a:lstStyle>
          <a:p>
            <a:fld id="{D495E168-DA5E-4888-8D8A-92B118324C14}" type="slidenum">
              <a:rPr lang="ru-RU" smtClean="0"/>
              <a:pPr/>
              <a:t>‹#›</a:t>
            </a:fld>
            <a:endParaRPr lang="ru-RU" dirty="0"/>
          </a:p>
        </p:txBody>
      </p:sp>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6002372"/>
            <a:ext cx="2743200" cy="365125"/>
          </a:xfrm>
          <a:prstGeom prst="rect">
            <a:avLst/>
          </a:prstGeom>
        </p:spPr>
        <p:txBody>
          <a:bodyPr vert="horz" lIns="91440" tIns="45720" rIns="91440" bIns="45720" rtlCol="0" anchor="ctr"/>
          <a:lstStyle>
            <a:lvl1pPr algn="ctr">
              <a:defRPr sz="1400">
                <a:solidFill>
                  <a:schemeClr val="bg2"/>
                </a:solidFill>
              </a:defRPr>
            </a:lvl1pPr>
          </a:lstStyle>
          <a:p>
            <a:r>
              <a:rPr lang="ru-RU" dirty="0"/>
              <a:t>MM.DD.20XX</a:t>
            </a:r>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38200" y="6002372"/>
            <a:ext cx="3398763" cy="365125"/>
          </a:xfrm>
          <a:prstGeom prst="rect">
            <a:avLst/>
          </a:prstGeom>
        </p:spPr>
        <p:txBody>
          <a:bodyPr vert="horz" lIns="91440" tIns="45720" rIns="91440" bIns="45720" rtlCol="0" anchor="ctr"/>
          <a:lstStyle>
            <a:lvl1pPr algn="l">
              <a:defRPr sz="1400">
                <a:solidFill>
                  <a:schemeClr val="bg2"/>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89" r:id="rId1"/>
    <p:sldLayoutId id="2147483677" r:id="rId2"/>
    <p:sldLayoutId id="2147483678" r:id="rId3"/>
    <p:sldLayoutId id="2147483679" r:id="rId4"/>
    <p:sldLayoutId id="2147483681" r:id="rId5"/>
    <p:sldLayoutId id="2147483690" r:id="rId6"/>
    <p:sldLayoutId id="2147483691" r:id="rId7"/>
    <p:sldLayoutId id="2147483684" r:id="rId8"/>
    <p:sldLayoutId id="2147483685" r:id="rId9"/>
    <p:sldLayoutId id="2147483692" r:id="rId10"/>
    <p:sldLayoutId id="2147483693" r:id="rId11"/>
    <p:sldLayoutId id="2147483694" r:id="rId12"/>
    <p:sldLayoutId id="2147483697" r:id="rId13"/>
    <p:sldLayoutId id="2147483698" r:id="rId14"/>
    <p:sldLayoutId id="2147483699" r:id="rId15"/>
    <p:sldLayoutId id="2147483701" r:id="rId16"/>
    <p:sldLayoutId id="2147483700" r:id="rId17"/>
    <p:sldLayoutId id="2147483687" r:id="rId18"/>
    <p:sldLayoutId id="2147483696" r:id="rId19"/>
    <p:sldLayoutId id="2147483688" r:id="rId20"/>
  </p:sldLayoutIdLst>
  <p:hf hdr="0" dt="0"/>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Building glass walls and sky">
            <a:extLst>
              <a:ext uri="{FF2B5EF4-FFF2-40B4-BE49-F238E27FC236}">
                <a16:creationId xmlns:a16="http://schemas.microsoft.com/office/drawing/2014/main" id="{873751CF-C490-45B5-B248-BF86A59ECF2E}"/>
              </a:ext>
            </a:extLst>
          </p:cNvPr>
          <p:cNvPicPr>
            <a:picLocks noGrp="1" noChangeAspect="1"/>
          </p:cNvPicPr>
          <p:nvPr>
            <p:ph type="pic" sz="quarter" idx="22"/>
          </p:nvPr>
        </p:nvPicPr>
        <p:blipFill rotWithShape="1">
          <a:blip r:embed="rId2"/>
          <a:srcRect l="-48" t="6766" r="19843" b="3091"/>
          <a:stretch/>
        </p:blipFill>
        <p:spPr>
          <a:xfrm>
            <a:off x="3033191" y="0"/>
            <a:ext cx="9155634" cy="6858000"/>
          </a:xfrm>
        </p:spPr>
      </p:pic>
      <p:sp>
        <p:nvSpPr>
          <p:cNvPr id="2" name="Title 1">
            <a:extLst>
              <a:ext uri="{FF2B5EF4-FFF2-40B4-BE49-F238E27FC236}">
                <a16:creationId xmlns:a16="http://schemas.microsoft.com/office/drawing/2014/main" id="{F56E9371-6E05-45E0-803B-4C39AC28CC69}"/>
              </a:ext>
            </a:extLst>
          </p:cNvPr>
          <p:cNvSpPr>
            <a:spLocks noGrp="1"/>
          </p:cNvSpPr>
          <p:nvPr>
            <p:ph type="title"/>
          </p:nvPr>
        </p:nvSpPr>
        <p:spPr/>
        <p:txBody>
          <a:bodyPr/>
          <a:lstStyle/>
          <a:p>
            <a:r>
              <a:rPr lang="en-US" dirty="0" smtClean="0"/>
              <a:t>DevOps</a:t>
            </a:r>
            <a:endParaRPr lang="ru-RU" dirty="0"/>
          </a:p>
        </p:txBody>
      </p:sp>
    </p:spTree>
    <p:extLst>
      <p:ext uri="{BB962C8B-B14F-4D97-AF65-F5344CB8AC3E}">
        <p14:creationId xmlns:p14="http://schemas.microsoft.com/office/powerpoint/2010/main" val="361050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normAutofit fontScale="90000"/>
          </a:bodyPr>
          <a:lstStyle/>
          <a:p>
            <a:r>
              <a:rPr lang="en-US" dirty="0" smtClean="0"/>
              <a:t>Phases in DevOps</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774032" y="3178055"/>
            <a:ext cx="5208757" cy="1628151"/>
          </a:xfrm>
        </p:spPr>
        <p:txBody>
          <a:bodyPr>
            <a:noAutofit/>
          </a:bodyPr>
          <a:lstStyle/>
          <a:p>
            <a:r>
              <a:rPr lang="en-US" dirty="0" smtClean="0">
                <a:solidFill>
                  <a:schemeClr val="bg1"/>
                </a:solidFill>
              </a:rPr>
              <a:t>The </a:t>
            </a:r>
            <a:r>
              <a:rPr lang="en-US" dirty="0">
                <a:solidFill>
                  <a:schemeClr val="bg1"/>
                </a:solidFill>
              </a:rPr>
              <a:t>DevOps process is iterative, meaning that feedback from users and stakeholders is collected and used to improve the software. The development and operations teams collaborate to implement changes, new features, or bug fixes based on the feedback received.</a:t>
            </a:r>
          </a:p>
        </p:txBody>
      </p:sp>
      <p:pic>
        <p:nvPicPr>
          <p:cNvPr id="14" name="Picture Placeholder 13" descr="Futuristic Design Office Building Against Clear Sky">
            <a:extLst>
              <a:ext uri="{FF2B5EF4-FFF2-40B4-BE49-F238E27FC236}">
                <a16:creationId xmlns:a16="http://schemas.microsoft.com/office/drawing/2014/main" id="{1E9B5A50-F85D-49E6-9C85-597319470577}"/>
              </a:ext>
            </a:extLst>
          </p:cNvPr>
          <p:cNvPicPr>
            <a:picLocks noGrp="1" noChangeAspect="1"/>
          </p:cNvPicPr>
          <p:nvPr>
            <p:ph type="pic" sz="quarter" idx="16"/>
          </p:nvPr>
        </p:nvPicPr>
        <p:blipFill rotWithShape="1">
          <a:blip r:embed="rId2"/>
          <a:srcRect l="17163" t="7596" r="21154"/>
          <a:stretch/>
        </p:blipFill>
        <p:spPr>
          <a:xfrm>
            <a:off x="5715683" y="0"/>
            <a:ext cx="6103621" cy="6858000"/>
          </a:xfrm>
        </p:spPr>
      </p:pic>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10</a:t>
            </a:fld>
            <a:endParaRPr lang="ru-RU" dirty="0"/>
          </a:p>
        </p:txBody>
      </p:sp>
      <p:sp>
        <p:nvSpPr>
          <p:cNvPr id="8"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774031" y="2518204"/>
            <a:ext cx="2439431" cy="659851"/>
          </a:xfrm>
        </p:spPr>
        <p:txBody>
          <a:bodyPr>
            <a:noAutofit/>
          </a:bodyPr>
          <a:lstStyle/>
          <a:p>
            <a:r>
              <a:rPr lang="en-US" sz="4000" b="1" dirty="0"/>
              <a:t>Iterate:</a:t>
            </a:r>
            <a:endParaRPr lang="en-US" sz="4000" b="1" dirty="0"/>
          </a:p>
        </p:txBody>
      </p:sp>
      <p:sp>
        <p:nvSpPr>
          <p:cNvPr id="4" name="Rectangle 3"/>
          <p:cNvSpPr/>
          <p:nvPr/>
        </p:nvSpPr>
        <p:spPr>
          <a:xfrm>
            <a:off x="5683066" y="3244334"/>
            <a:ext cx="825867" cy="369332"/>
          </a:xfrm>
          <a:prstGeom prst="rect">
            <a:avLst/>
          </a:prstGeom>
        </p:spPr>
        <p:txBody>
          <a:bodyPr wrap="none">
            <a:spAutoFit/>
          </a:bodyPr>
          <a:lstStyle/>
          <a:p>
            <a:r>
              <a:rPr lang="en-US" dirty="0"/>
              <a:t>Build: </a:t>
            </a:r>
          </a:p>
        </p:txBody>
      </p:sp>
    </p:spTree>
    <p:extLst>
      <p:ext uri="{BB962C8B-B14F-4D97-AF65-F5344CB8AC3E}">
        <p14:creationId xmlns:p14="http://schemas.microsoft.com/office/powerpoint/2010/main" val="4013147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Futuristic Design Office Building Against Clear Sky">
            <a:extLst>
              <a:ext uri="{FF2B5EF4-FFF2-40B4-BE49-F238E27FC236}">
                <a16:creationId xmlns:a16="http://schemas.microsoft.com/office/drawing/2014/main" id="{BD519751-E686-4F24-9C8F-C439D8581B8C}"/>
              </a:ext>
            </a:extLst>
          </p:cNvPr>
          <p:cNvPicPr>
            <a:picLocks noGrp="1" noChangeAspect="1"/>
          </p:cNvPicPr>
          <p:nvPr>
            <p:ph type="pic" sz="quarter" idx="16"/>
          </p:nvPr>
        </p:nvPicPr>
        <p:blipFill rotWithShape="1">
          <a:blip r:embed="rId2"/>
          <a:srcRect l="10743" t="17230" r="27972"/>
          <a:stretch/>
        </p:blipFill>
        <p:spPr>
          <a:xfrm>
            <a:off x="0" y="404811"/>
            <a:ext cx="6108872" cy="5485128"/>
          </a:xfrm>
        </p:spPr>
      </p:pic>
      <p:sp>
        <p:nvSpPr>
          <p:cNvPr id="5" name="Title 4">
            <a:extLst>
              <a:ext uri="{FF2B5EF4-FFF2-40B4-BE49-F238E27FC236}">
                <a16:creationId xmlns:a16="http://schemas.microsoft.com/office/drawing/2014/main" id="{20B93806-769F-4C20-A684-CA4CB5BB858C}"/>
              </a:ext>
            </a:extLst>
          </p:cNvPr>
          <p:cNvSpPr>
            <a:spLocks noGrp="1"/>
          </p:cNvSpPr>
          <p:nvPr>
            <p:ph type="title"/>
          </p:nvPr>
        </p:nvSpPr>
        <p:spPr/>
        <p:txBody>
          <a:bodyPr/>
          <a:lstStyle/>
          <a:p>
            <a:r>
              <a:rPr lang="en-US" dirty="0" smtClean="0"/>
              <a:t>Tools in DevOps</a:t>
            </a:r>
            <a:endParaRPr lang="ru-RU" dirty="0"/>
          </a:p>
        </p:txBody>
      </p:sp>
      <p:sp>
        <p:nvSpPr>
          <p:cNvPr id="6" name="Text Placeholder 5">
            <a:extLst>
              <a:ext uri="{FF2B5EF4-FFF2-40B4-BE49-F238E27FC236}">
                <a16:creationId xmlns:a16="http://schemas.microsoft.com/office/drawing/2014/main" id="{E7292DFE-EBA3-4DB2-A2C7-1810115565E7}"/>
              </a:ext>
            </a:extLst>
          </p:cNvPr>
          <p:cNvSpPr>
            <a:spLocks noGrp="1"/>
          </p:cNvSpPr>
          <p:nvPr>
            <p:ph type="body" sz="quarter" idx="13"/>
          </p:nvPr>
        </p:nvSpPr>
        <p:spPr/>
        <p:txBody>
          <a:bodyPr>
            <a:noAutofit/>
          </a:bodyPr>
          <a:lstStyle/>
          <a:p>
            <a:r>
              <a:rPr lang="en-US" dirty="0"/>
              <a:t>There is a wide range of DevOps tools available to support and streamline various aspects of the software development and operations process. These tools can be categorized into different categories based on their functionality. Here are some common categories and examples of DevOps tools:</a:t>
            </a:r>
            <a:endParaRPr lang="ru-RU" dirty="0"/>
          </a:p>
        </p:txBody>
      </p:sp>
      <p:sp>
        <p:nvSpPr>
          <p:cNvPr id="2" name="Slide Number Placeholder 1">
            <a:extLst>
              <a:ext uri="{FF2B5EF4-FFF2-40B4-BE49-F238E27FC236}">
                <a16:creationId xmlns:a16="http://schemas.microsoft.com/office/drawing/2014/main" id="{638DCF8F-466A-4FC0-91DF-33EF070ED3F1}"/>
              </a:ext>
            </a:extLst>
          </p:cNvPr>
          <p:cNvSpPr>
            <a:spLocks noGrp="1"/>
          </p:cNvSpPr>
          <p:nvPr>
            <p:ph type="sldNum" sz="quarter" idx="10"/>
          </p:nvPr>
        </p:nvSpPr>
        <p:spPr/>
        <p:txBody>
          <a:bodyPr/>
          <a:lstStyle/>
          <a:p>
            <a:fld id="{D495E168-DA5E-4888-8D8A-92B118324C14}" type="slidenum">
              <a:rPr lang="ru-RU" smtClean="0"/>
              <a:pPr/>
              <a:t>11</a:t>
            </a:fld>
            <a:endParaRPr lang="ru-RU" dirty="0"/>
          </a:p>
        </p:txBody>
      </p:sp>
    </p:spTree>
    <p:extLst>
      <p:ext uri="{BB962C8B-B14F-4D97-AF65-F5344CB8AC3E}">
        <p14:creationId xmlns:p14="http://schemas.microsoft.com/office/powerpoint/2010/main" val="2987149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719E0E7-CFBA-48B5-AA1B-EA5B887F6650}"/>
              </a:ext>
            </a:extLst>
          </p:cNvPr>
          <p:cNvSpPr>
            <a:spLocks noGrp="1"/>
          </p:cNvSpPr>
          <p:nvPr>
            <p:ph type="title"/>
          </p:nvPr>
        </p:nvSpPr>
        <p:spPr bwMode="grayWhite"/>
        <p:txBody>
          <a:bodyPr/>
          <a:lstStyle/>
          <a:p>
            <a:r>
              <a:rPr lang="en-US" dirty="0" smtClean="0"/>
              <a:t>Tools in DevOps</a:t>
            </a:r>
            <a:endParaRPr lang="ru-RU" dirty="0"/>
          </a:p>
        </p:txBody>
      </p:sp>
      <p:sp>
        <p:nvSpPr>
          <p:cNvPr id="4" name="Text Placeholder 3">
            <a:extLst>
              <a:ext uri="{FF2B5EF4-FFF2-40B4-BE49-F238E27FC236}">
                <a16:creationId xmlns:a16="http://schemas.microsoft.com/office/drawing/2014/main" id="{DCA4BA4B-DB5E-418C-8309-2ED941800B3E}"/>
              </a:ext>
            </a:extLst>
          </p:cNvPr>
          <p:cNvSpPr>
            <a:spLocks noGrp="1"/>
          </p:cNvSpPr>
          <p:nvPr>
            <p:ph type="body" idx="1"/>
          </p:nvPr>
        </p:nvSpPr>
        <p:spPr bwMode="grayWhite">
          <a:xfrm>
            <a:off x="774031" y="2431338"/>
            <a:ext cx="4365625" cy="454353"/>
          </a:xfrm>
        </p:spPr>
        <p:txBody>
          <a:bodyPr/>
          <a:lstStyle/>
          <a:p>
            <a:r>
              <a:rPr lang="en-US" b="0" dirty="0" smtClean="0"/>
              <a:t>1. Version </a:t>
            </a:r>
            <a:r>
              <a:rPr lang="en-US" b="0" dirty="0"/>
              <a:t>Control:</a:t>
            </a:r>
            <a:endParaRPr lang="ru-RU" b="0" dirty="0"/>
          </a:p>
        </p:txBody>
      </p:sp>
      <p:sp>
        <p:nvSpPr>
          <p:cNvPr id="6" name="Text Placeholder 5">
            <a:extLst>
              <a:ext uri="{FF2B5EF4-FFF2-40B4-BE49-F238E27FC236}">
                <a16:creationId xmlns:a16="http://schemas.microsoft.com/office/drawing/2014/main" id="{FA6EDE3F-FD3C-4A2C-837A-5B3420BD5E75}"/>
              </a:ext>
            </a:extLst>
          </p:cNvPr>
          <p:cNvSpPr>
            <a:spLocks noGrp="1"/>
          </p:cNvSpPr>
          <p:nvPr>
            <p:ph type="body" sz="quarter" idx="20"/>
          </p:nvPr>
        </p:nvSpPr>
        <p:spPr bwMode="grayWhite">
          <a:xfrm>
            <a:off x="774032" y="3001708"/>
            <a:ext cx="4365625" cy="2333625"/>
          </a:xfrm>
        </p:spPr>
        <p:txBody>
          <a:bodyPr>
            <a:noAutofit/>
          </a:bodyPr>
          <a:lstStyle/>
          <a:p>
            <a:r>
              <a:rPr lang="en-US" sz="2200" dirty="0"/>
              <a:t>Git</a:t>
            </a:r>
          </a:p>
          <a:p>
            <a:r>
              <a:rPr lang="en-US" sz="2200" dirty="0"/>
              <a:t>Subversion (SVN)</a:t>
            </a:r>
          </a:p>
          <a:p>
            <a:r>
              <a:rPr lang="en-US" sz="2200" dirty="0"/>
              <a:t>Mercurial</a:t>
            </a:r>
          </a:p>
        </p:txBody>
      </p:sp>
      <p:sp>
        <p:nvSpPr>
          <p:cNvPr id="5" name="Text Placeholder 4">
            <a:extLst>
              <a:ext uri="{FF2B5EF4-FFF2-40B4-BE49-F238E27FC236}">
                <a16:creationId xmlns:a16="http://schemas.microsoft.com/office/drawing/2014/main" id="{A92CB9BD-51FF-4C3D-BDD7-A004B05B152F}"/>
              </a:ext>
            </a:extLst>
          </p:cNvPr>
          <p:cNvSpPr>
            <a:spLocks noGrp="1"/>
          </p:cNvSpPr>
          <p:nvPr>
            <p:ph type="body" idx="18"/>
          </p:nvPr>
        </p:nvSpPr>
        <p:spPr bwMode="grayWhite">
          <a:xfrm>
            <a:off x="6639257" y="2393796"/>
            <a:ext cx="4365625" cy="454353"/>
          </a:xfrm>
        </p:spPr>
        <p:txBody>
          <a:bodyPr/>
          <a:lstStyle/>
          <a:p>
            <a:r>
              <a:rPr lang="en-US" b="0" dirty="0" smtClean="0"/>
              <a:t>2. Continuous </a:t>
            </a:r>
            <a:r>
              <a:rPr lang="en-US" b="0" dirty="0"/>
              <a:t>Integration/Continuous Delivery (CI/CD):</a:t>
            </a:r>
            <a:endParaRPr lang="ru-RU" b="0" dirty="0"/>
          </a:p>
        </p:txBody>
      </p:sp>
      <p:sp>
        <p:nvSpPr>
          <p:cNvPr id="7" name="Text Placeholder 6">
            <a:extLst>
              <a:ext uri="{FF2B5EF4-FFF2-40B4-BE49-F238E27FC236}">
                <a16:creationId xmlns:a16="http://schemas.microsoft.com/office/drawing/2014/main" id="{22D6EF90-B98E-4EA6-8AA1-185EE8D4BD25}"/>
              </a:ext>
            </a:extLst>
          </p:cNvPr>
          <p:cNvSpPr>
            <a:spLocks noGrp="1"/>
          </p:cNvSpPr>
          <p:nvPr>
            <p:ph type="body" sz="quarter" idx="21"/>
          </p:nvPr>
        </p:nvSpPr>
        <p:spPr bwMode="grayWhite">
          <a:xfrm>
            <a:off x="6639258" y="3803453"/>
            <a:ext cx="4365625" cy="2333625"/>
          </a:xfrm>
        </p:spPr>
        <p:txBody>
          <a:bodyPr>
            <a:noAutofit/>
          </a:bodyPr>
          <a:lstStyle/>
          <a:p>
            <a:r>
              <a:rPr lang="it-IT" sz="2200" dirty="0"/>
              <a:t>Jenkins</a:t>
            </a:r>
          </a:p>
          <a:p>
            <a:r>
              <a:rPr lang="it-IT" sz="2200" dirty="0"/>
              <a:t>Travis CI</a:t>
            </a:r>
          </a:p>
          <a:p>
            <a:r>
              <a:rPr lang="it-IT" sz="2200" dirty="0"/>
              <a:t>CircleCI</a:t>
            </a:r>
          </a:p>
          <a:p>
            <a:r>
              <a:rPr lang="it-IT" sz="2200" dirty="0"/>
              <a:t>GitLab CI/CD</a:t>
            </a:r>
          </a:p>
          <a:p>
            <a:r>
              <a:rPr lang="it-IT" sz="2200" dirty="0"/>
              <a:t>TeamCity</a:t>
            </a:r>
          </a:p>
        </p:txBody>
      </p:sp>
      <p:sp>
        <p:nvSpPr>
          <p:cNvPr id="2" name="Slide Number Placeholder 1">
            <a:extLst>
              <a:ext uri="{FF2B5EF4-FFF2-40B4-BE49-F238E27FC236}">
                <a16:creationId xmlns:a16="http://schemas.microsoft.com/office/drawing/2014/main" id="{7D609542-DD6D-4EC5-B1B2-054C2BE79B96}"/>
              </a:ext>
            </a:extLst>
          </p:cNvPr>
          <p:cNvSpPr>
            <a:spLocks noGrp="1"/>
          </p:cNvSpPr>
          <p:nvPr>
            <p:ph type="sldNum" sz="quarter" idx="10"/>
          </p:nvPr>
        </p:nvSpPr>
        <p:spPr bwMode="grayWhite"/>
        <p:txBody>
          <a:bodyPr/>
          <a:lstStyle/>
          <a:p>
            <a:fld id="{D495E168-DA5E-4888-8D8A-92B118324C14}" type="slidenum">
              <a:rPr lang="ru-RU" smtClean="0"/>
              <a:pPr/>
              <a:t>12</a:t>
            </a:fld>
            <a:endParaRPr lang="ru-RU" dirty="0"/>
          </a:p>
        </p:txBody>
      </p:sp>
    </p:spTree>
    <p:extLst>
      <p:ext uri="{BB962C8B-B14F-4D97-AF65-F5344CB8AC3E}">
        <p14:creationId xmlns:p14="http://schemas.microsoft.com/office/powerpoint/2010/main" val="3846360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719E0E7-CFBA-48B5-AA1B-EA5B887F6650}"/>
              </a:ext>
            </a:extLst>
          </p:cNvPr>
          <p:cNvSpPr>
            <a:spLocks noGrp="1"/>
          </p:cNvSpPr>
          <p:nvPr>
            <p:ph type="title"/>
          </p:nvPr>
        </p:nvSpPr>
        <p:spPr bwMode="grayWhite"/>
        <p:txBody>
          <a:bodyPr/>
          <a:lstStyle/>
          <a:p>
            <a:r>
              <a:rPr lang="en-US" dirty="0" smtClean="0"/>
              <a:t>Tools in DevOps</a:t>
            </a:r>
            <a:endParaRPr lang="ru-RU" dirty="0"/>
          </a:p>
        </p:txBody>
      </p:sp>
      <p:sp>
        <p:nvSpPr>
          <p:cNvPr id="4" name="Text Placeholder 3">
            <a:extLst>
              <a:ext uri="{FF2B5EF4-FFF2-40B4-BE49-F238E27FC236}">
                <a16:creationId xmlns:a16="http://schemas.microsoft.com/office/drawing/2014/main" id="{DCA4BA4B-DB5E-418C-8309-2ED941800B3E}"/>
              </a:ext>
            </a:extLst>
          </p:cNvPr>
          <p:cNvSpPr>
            <a:spLocks noGrp="1"/>
          </p:cNvSpPr>
          <p:nvPr>
            <p:ph type="body" idx="1"/>
          </p:nvPr>
        </p:nvSpPr>
        <p:spPr bwMode="grayWhite">
          <a:xfrm>
            <a:off x="774031" y="2431338"/>
            <a:ext cx="4365625" cy="454353"/>
          </a:xfrm>
        </p:spPr>
        <p:txBody>
          <a:bodyPr/>
          <a:lstStyle/>
          <a:p>
            <a:r>
              <a:rPr lang="en-US" b="0" dirty="0" smtClean="0"/>
              <a:t>3. </a:t>
            </a:r>
            <a:r>
              <a:rPr lang="en-US" b="0" dirty="0"/>
              <a:t>Configuration Management and Infrastructure as Code:</a:t>
            </a:r>
            <a:endParaRPr lang="ru-RU" dirty="0"/>
          </a:p>
        </p:txBody>
      </p:sp>
      <p:sp>
        <p:nvSpPr>
          <p:cNvPr id="6" name="Text Placeholder 5">
            <a:extLst>
              <a:ext uri="{FF2B5EF4-FFF2-40B4-BE49-F238E27FC236}">
                <a16:creationId xmlns:a16="http://schemas.microsoft.com/office/drawing/2014/main" id="{FA6EDE3F-FD3C-4A2C-837A-5B3420BD5E75}"/>
              </a:ext>
            </a:extLst>
          </p:cNvPr>
          <p:cNvSpPr>
            <a:spLocks noGrp="1"/>
          </p:cNvSpPr>
          <p:nvPr>
            <p:ph type="body" sz="quarter" idx="20"/>
          </p:nvPr>
        </p:nvSpPr>
        <p:spPr bwMode="grayWhite">
          <a:xfrm>
            <a:off x="774032" y="3803452"/>
            <a:ext cx="4365625" cy="2333625"/>
          </a:xfrm>
        </p:spPr>
        <p:txBody>
          <a:bodyPr>
            <a:noAutofit/>
          </a:bodyPr>
          <a:lstStyle/>
          <a:p>
            <a:r>
              <a:rPr lang="en-US" sz="2200" dirty="0"/>
              <a:t>Ansible</a:t>
            </a:r>
          </a:p>
          <a:p>
            <a:r>
              <a:rPr lang="en-US" sz="2200" dirty="0"/>
              <a:t>Puppet</a:t>
            </a:r>
          </a:p>
          <a:p>
            <a:r>
              <a:rPr lang="en-US" sz="2200" dirty="0"/>
              <a:t>Chef</a:t>
            </a:r>
          </a:p>
          <a:p>
            <a:r>
              <a:rPr lang="en-US" sz="2200" dirty="0"/>
              <a:t>Terraform</a:t>
            </a:r>
          </a:p>
        </p:txBody>
      </p:sp>
      <p:sp>
        <p:nvSpPr>
          <p:cNvPr id="5" name="Text Placeholder 4">
            <a:extLst>
              <a:ext uri="{FF2B5EF4-FFF2-40B4-BE49-F238E27FC236}">
                <a16:creationId xmlns:a16="http://schemas.microsoft.com/office/drawing/2014/main" id="{A92CB9BD-51FF-4C3D-BDD7-A004B05B152F}"/>
              </a:ext>
            </a:extLst>
          </p:cNvPr>
          <p:cNvSpPr>
            <a:spLocks noGrp="1"/>
          </p:cNvSpPr>
          <p:nvPr>
            <p:ph type="body" idx="18"/>
          </p:nvPr>
        </p:nvSpPr>
        <p:spPr bwMode="grayWhite">
          <a:xfrm>
            <a:off x="6639257" y="2393796"/>
            <a:ext cx="4365625" cy="454353"/>
          </a:xfrm>
        </p:spPr>
        <p:txBody>
          <a:bodyPr/>
          <a:lstStyle/>
          <a:p>
            <a:r>
              <a:rPr lang="en-US" b="0" dirty="0" smtClean="0"/>
              <a:t>4.Containerization </a:t>
            </a:r>
            <a:r>
              <a:rPr lang="en-US" b="0" dirty="0"/>
              <a:t>and Orchestration:</a:t>
            </a:r>
            <a:endParaRPr lang="ru-RU" dirty="0"/>
          </a:p>
        </p:txBody>
      </p:sp>
      <p:sp>
        <p:nvSpPr>
          <p:cNvPr id="7" name="Text Placeholder 6">
            <a:extLst>
              <a:ext uri="{FF2B5EF4-FFF2-40B4-BE49-F238E27FC236}">
                <a16:creationId xmlns:a16="http://schemas.microsoft.com/office/drawing/2014/main" id="{22D6EF90-B98E-4EA6-8AA1-185EE8D4BD25}"/>
              </a:ext>
            </a:extLst>
          </p:cNvPr>
          <p:cNvSpPr>
            <a:spLocks noGrp="1"/>
          </p:cNvSpPr>
          <p:nvPr>
            <p:ph type="body" sz="quarter" idx="21"/>
          </p:nvPr>
        </p:nvSpPr>
        <p:spPr bwMode="grayWhite">
          <a:xfrm>
            <a:off x="6639258" y="3476881"/>
            <a:ext cx="4365625" cy="2333625"/>
          </a:xfrm>
        </p:spPr>
        <p:txBody>
          <a:bodyPr>
            <a:noAutofit/>
          </a:bodyPr>
          <a:lstStyle/>
          <a:p>
            <a:r>
              <a:rPr lang="en-US" sz="2200" dirty="0"/>
              <a:t>Docker</a:t>
            </a:r>
          </a:p>
          <a:p>
            <a:r>
              <a:rPr lang="en-US" sz="2200" dirty="0"/>
              <a:t>Kubernetes</a:t>
            </a:r>
          </a:p>
          <a:p>
            <a:r>
              <a:rPr lang="en-US" sz="2200" dirty="0"/>
              <a:t>Docker Compose</a:t>
            </a:r>
          </a:p>
          <a:p>
            <a:r>
              <a:rPr lang="en-US" sz="2200" dirty="0"/>
              <a:t>Amazon Elastic Container Service (ECS)</a:t>
            </a:r>
          </a:p>
          <a:p>
            <a:r>
              <a:rPr lang="en-US" sz="2200" dirty="0"/>
              <a:t>Google Kubernetes Engine (GKE)</a:t>
            </a:r>
          </a:p>
        </p:txBody>
      </p:sp>
      <p:sp>
        <p:nvSpPr>
          <p:cNvPr id="2" name="Slide Number Placeholder 1">
            <a:extLst>
              <a:ext uri="{FF2B5EF4-FFF2-40B4-BE49-F238E27FC236}">
                <a16:creationId xmlns:a16="http://schemas.microsoft.com/office/drawing/2014/main" id="{7D609542-DD6D-4EC5-B1B2-054C2BE79B96}"/>
              </a:ext>
            </a:extLst>
          </p:cNvPr>
          <p:cNvSpPr>
            <a:spLocks noGrp="1"/>
          </p:cNvSpPr>
          <p:nvPr>
            <p:ph type="sldNum" sz="quarter" idx="10"/>
          </p:nvPr>
        </p:nvSpPr>
        <p:spPr bwMode="grayWhite"/>
        <p:txBody>
          <a:bodyPr/>
          <a:lstStyle/>
          <a:p>
            <a:fld id="{D495E168-DA5E-4888-8D8A-92B118324C14}" type="slidenum">
              <a:rPr lang="ru-RU" smtClean="0"/>
              <a:pPr/>
              <a:t>13</a:t>
            </a:fld>
            <a:endParaRPr lang="ru-RU" dirty="0"/>
          </a:p>
        </p:txBody>
      </p:sp>
    </p:spTree>
    <p:extLst>
      <p:ext uri="{BB962C8B-B14F-4D97-AF65-F5344CB8AC3E}">
        <p14:creationId xmlns:p14="http://schemas.microsoft.com/office/powerpoint/2010/main" val="2119322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719E0E7-CFBA-48B5-AA1B-EA5B887F6650}"/>
              </a:ext>
            </a:extLst>
          </p:cNvPr>
          <p:cNvSpPr>
            <a:spLocks noGrp="1"/>
          </p:cNvSpPr>
          <p:nvPr>
            <p:ph type="title"/>
          </p:nvPr>
        </p:nvSpPr>
        <p:spPr bwMode="grayWhite"/>
        <p:txBody>
          <a:bodyPr/>
          <a:lstStyle/>
          <a:p>
            <a:r>
              <a:rPr lang="en-US" dirty="0" smtClean="0"/>
              <a:t>Tools in DevOps</a:t>
            </a:r>
            <a:endParaRPr lang="ru-RU" dirty="0"/>
          </a:p>
        </p:txBody>
      </p:sp>
      <p:sp>
        <p:nvSpPr>
          <p:cNvPr id="4" name="Text Placeholder 3">
            <a:extLst>
              <a:ext uri="{FF2B5EF4-FFF2-40B4-BE49-F238E27FC236}">
                <a16:creationId xmlns:a16="http://schemas.microsoft.com/office/drawing/2014/main" id="{DCA4BA4B-DB5E-418C-8309-2ED941800B3E}"/>
              </a:ext>
            </a:extLst>
          </p:cNvPr>
          <p:cNvSpPr>
            <a:spLocks noGrp="1"/>
          </p:cNvSpPr>
          <p:nvPr>
            <p:ph type="body" idx="1"/>
          </p:nvPr>
        </p:nvSpPr>
        <p:spPr bwMode="grayWhite">
          <a:xfrm>
            <a:off x="774031" y="2431338"/>
            <a:ext cx="4365625" cy="454353"/>
          </a:xfrm>
        </p:spPr>
        <p:txBody>
          <a:bodyPr/>
          <a:lstStyle/>
          <a:p>
            <a:r>
              <a:rPr lang="en-US" b="0" dirty="0" smtClean="0"/>
              <a:t>5. Continuous </a:t>
            </a:r>
            <a:r>
              <a:rPr lang="en-US" b="0" dirty="0"/>
              <a:t>Monitoring:</a:t>
            </a:r>
            <a:endParaRPr lang="ru-RU" dirty="0"/>
          </a:p>
        </p:txBody>
      </p:sp>
      <p:sp>
        <p:nvSpPr>
          <p:cNvPr id="6" name="Text Placeholder 5">
            <a:extLst>
              <a:ext uri="{FF2B5EF4-FFF2-40B4-BE49-F238E27FC236}">
                <a16:creationId xmlns:a16="http://schemas.microsoft.com/office/drawing/2014/main" id="{FA6EDE3F-FD3C-4A2C-837A-5B3420BD5E75}"/>
              </a:ext>
            </a:extLst>
          </p:cNvPr>
          <p:cNvSpPr>
            <a:spLocks noGrp="1"/>
          </p:cNvSpPr>
          <p:nvPr>
            <p:ph type="body" sz="quarter" idx="20"/>
          </p:nvPr>
        </p:nvSpPr>
        <p:spPr bwMode="grayWhite">
          <a:xfrm>
            <a:off x="774032" y="3476880"/>
            <a:ext cx="4365625" cy="2333625"/>
          </a:xfrm>
        </p:spPr>
        <p:txBody>
          <a:bodyPr>
            <a:noAutofit/>
          </a:bodyPr>
          <a:lstStyle/>
          <a:p>
            <a:r>
              <a:rPr lang="en-US" sz="2200" dirty="0"/>
              <a:t>Prometheus</a:t>
            </a:r>
          </a:p>
          <a:p>
            <a:r>
              <a:rPr lang="en-US" sz="2200" dirty="0"/>
              <a:t>Grafana</a:t>
            </a:r>
          </a:p>
          <a:p>
            <a:r>
              <a:rPr lang="en-US" sz="2200" dirty="0" smtClean="0"/>
              <a:t>ELK Stack (Elasticsearch, Logstash, Kibana)</a:t>
            </a:r>
          </a:p>
          <a:p>
            <a:r>
              <a:rPr lang="en-US" sz="2200" dirty="0" smtClean="0"/>
              <a:t>New </a:t>
            </a:r>
            <a:r>
              <a:rPr lang="en-US" sz="2200" dirty="0"/>
              <a:t>Relic</a:t>
            </a:r>
          </a:p>
          <a:p>
            <a:r>
              <a:rPr lang="en-US" sz="2200" dirty="0"/>
              <a:t>Datadog</a:t>
            </a:r>
          </a:p>
        </p:txBody>
      </p:sp>
      <p:sp>
        <p:nvSpPr>
          <p:cNvPr id="5" name="Text Placeholder 4">
            <a:extLst>
              <a:ext uri="{FF2B5EF4-FFF2-40B4-BE49-F238E27FC236}">
                <a16:creationId xmlns:a16="http://schemas.microsoft.com/office/drawing/2014/main" id="{A92CB9BD-51FF-4C3D-BDD7-A004B05B152F}"/>
              </a:ext>
            </a:extLst>
          </p:cNvPr>
          <p:cNvSpPr>
            <a:spLocks noGrp="1"/>
          </p:cNvSpPr>
          <p:nvPr>
            <p:ph type="body" idx="18"/>
          </p:nvPr>
        </p:nvSpPr>
        <p:spPr bwMode="grayWhite">
          <a:xfrm>
            <a:off x="6639257" y="2393796"/>
            <a:ext cx="4365625" cy="454353"/>
          </a:xfrm>
        </p:spPr>
        <p:txBody>
          <a:bodyPr/>
          <a:lstStyle/>
          <a:p>
            <a:r>
              <a:rPr lang="en-US" b="0" dirty="0" smtClean="0"/>
              <a:t>6.Collaboration </a:t>
            </a:r>
            <a:r>
              <a:rPr lang="en-US" b="0" dirty="0"/>
              <a:t>and Communication:</a:t>
            </a:r>
            <a:endParaRPr lang="ru-RU" dirty="0"/>
          </a:p>
        </p:txBody>
      </p:sp>
      <p:sp>
        <p:nvSpPr>
          <p:cNvPr id="7" name="Text Placeholder 6">
            <a:extLst>
              <a:ext uri="{FF2B5EF4-FFF2-40B4-BE49-F238E27FC236}">
                <a16:creationId xmlns:a16="http://schemas.microsoft.com/office/drawing/2014/main" id="{22D6EF90-B98E-4EA6-8AA1-185EE8D4BD25}"/>
              </a:ext>
            </a:extLst>
          </p:cNvPr>
          <p:cNvSpPr>
            <a:spLocks noGrp="1"/>
          </p:cNvSpPr>
          <p:nvPr>
            <p:ph type="body" sz="quarter" idx="21"/>
          </p:nvPr>
        </p:nvSpPr>
        <p:spPr bwMode="grayWhite">
          <a:xfrm>
            <a:off x="6639258" y="3476881"/>
            <a:ext cx="4365625" cy="2333625"/>
          </a:xfrm>
        </p:spPr>
        <p:txBody>
          <a:bodyPr>
            <a:noAutofit/>
          </a:bodyPr>
          <a:lstStyle/>
          <a:p>
            <a:r>
              <a:rPr lang="en-US" sz="2200" dirty="0"/>
              <a:t>Slack</a:t>
            </a:r>
          </a:p>
          <a:p>
            <a:r>
              <a:rPr lang="en-US" sz="2200" dirty="0"/>
              <a:t>Microsoft Teams</a:t>
            </a:r>
          </a:p>
          <a:p>
            <a:r>
              <a:rPr lang="en-US" sz="2200" dirty="0"/>
              <a:t>Atlassian Jira</a:t>
            </a:r>
          </a:p>
          <a:p>
            <a:r>
              <a:rPr lang="en-US" sz="2200" dirty="0"/>
              <a:t>Confluence</a:t>
            </a:r>
          </a:p>
          <a:p>
            <a:r>
              <a:rPr lang="en-US" sz="2200" dirty="0"/>
              <a:t>Trello</a:t>
            </a:r>
          </a:p>
        </p:txBody>
      </p:sp>
      <p:sp>
        <p:nvSpPr>
          <p:cNvPr id="2" name="Slide Number Placeholder 1">
            <a:extLst>
              <a:ext uri="{FF2B5EF4-FFF2-40B4-BE49-F238E27FC236}">
                <a16:creationId xmlns:a16="http://schemas.microsoft.com/office/drawing/2014/main" id="{7D609542-DD6D-4EC5-B1B2-054C2BE79B96}"/>
              </a:ext>
            </a:extLst>
          </p:cNvPr>
          <p:cNvSpPr>
            <a:spLocks noGrp="1"/>
          </p:cNvSpPr>
          <p:nvPr>
            <p:ph type="sldNum" sz="quarter" idx="10"/>
          </p:nvPr>
        </p:nvSpPr>
        <p:spPr bwMode="grayWhite"/>
        <p:txBody>
          <a:bodyPr/>
          <a:lstStyle/>
          <a:p>
            <a:fld id="{D495E168-DA5E-4888-8D8A-92B118324C14}" type="slidenum">
              <a:rPr lang="ru-RU" smtClean="0"/>
              <a:pPr/>
              <a:t>14</a:t>
            </a:fld>
            <a:endParaRPr lang="ru-RU" dirty="0"/>
          </a:p>
        </p:txBody>
      </p:sp>
    </p:spTree>
    <p:extLst>
      <p:ext uri="{BB962C8B-B14F-4D97-AF65-F5344CB8AC3E}">
        <p14:creationId xmlns:p14="http://schemas.microsoft.com/office/powerpoint/2010/main" val="109987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719E0E7-CFBA-48B5-AA1B-EA5B887F6650}"/>
              </a:ext>
            </a:extLst>
          </p:cNvPr>
          <p:cNvSpPr>
            <a:spLocks noGrp="1"/>
          </p:cNvSpPr>
          <p:nvPr>
            <p:ph type="title"/>
          </p:nvPr>
        </p:nvSpPr>
        <p:spPr bwMode="grayWhite"/>
        <p:txBody>
          <a:bodyPr/>
          <a:lstStyle/>
          <a:p>
            <a:r>
              <a:rPr lang="en-US" dirty="0" smtClean="0"/>
              <a:t>Tools in DevOps</a:t>
            </a:r>
            <a:endParaRPr lang="ru-RU" dirty="0"/>
          </a:p>
        </p:txBody>
      </p:sp>
      <p:sp>
        <p:nvSpPr>
          <p:cNvPr id="4" name="Text Placeholder 3">
            <a:extLst>
              <a:ext uri="{FF2B5EF4-FFF2-40B4-BE49-F238E27FC236}">
                <a16:creationId xmlns:a16="http://schemas.microsoft.com/office/drawing/2014/main" id="{DCA4BA4B-DB5E-418C-8309-2ED941800B3E}"/>
              </a:ext>
            </a:extLst>
          </p:cNvPr>
          <p:cNvSpPr>
            <a:spLocks noGrp="1"/>
          </p:cNvSpPr>
          <p:nvPr>
            <p:ph type="body" idx="1"/>
          </p:nvPr>
        </p:nvSpPr>
        <p:spPr bwMode="grayWhite">
          <a:xfrm>
            <a:off x="774031" y="2431338"/>
            <a:ext cx="4365625" cy="454353"/>
          </a:xfrm>
        </p:spPr>
        <p:txBody>
          <a:bodyPr/>
          <a:lstStyle/>
          <a:p>
            <a:r>
              <a:rPr lang="en-US" b="0" dirty="0" smtClean="0"/>
              <a:t>7. Cloud </a:t>
            </a:r>
            <a:r>
              <a:rPr lang="en-US" b="0" dirty="0"/>
              <a:t>Platforms and Infrastructure:</a:t>
            </a:r>
            <a:endParaRPr lang="ru-RU" dirty="0"/>
          </a:p>
        </p:txBody>
      </p:sp>
      <p:sp>
        <p:nvSpPr>
          <p:cNvPr id="6" name="Text Placeholder 5">
            <a:extLst>
              <a:ext uri="{FF2B5EF4-FFF2-40B4-BE49-F238E27FC236}">
                <a16:creationId xmlns:a16="http://schemas.microsoft.com/office/drawing/2014/main" id="{FA6EDE3F-FD3C-4A2C-837A-5B3420BD5E75}"/>
              </a:ext>
            </a:extLst>
          </p:cNvPr>
          <p:cNvSpPr>
            <a:spLocks noGrp="1"/>
          </p:cNvSpPr>
          <p:nvPr>
            <p:ph type="body" sz="quarter" idx="20"/>
          </p:nvPr>
        </p:nvSpPr>
        <p:spPr bwMode="grayWhite">
          <a:xfrm>
            <a:off x="774032" y="3476880"/>
            <a:ext cx="4365625" cy="2333625"/>
          </a:xfrm>
        </p:spPr>
        <p:txBody>
          <a:bodyPr>
            <a:noAutofit/>
          </a:bodyPr>
          <a:lstStyle/>
          <a:p>
            <a:r>
              <a:rPr lang="en-US" sz="2200" dirty="0"/>
              <a:t>Amazon Web Services (AWS)</a:t>
            </a:r>
          </a:p>
          <a:p>
            <a:r>
              <a:rPr lang="en-US" sz="2200" dirty="0"/>
              <a:t>Microsoft Azure</a:t>
            </a:r>
          </a:p>
          <a:p>
            <a:r>
              <a:rPr lang="en-US" sz="2200" dirty="0"/>
              <a:t>Google Cloud Platform (GCP)</a:t>
            </a:r>
          </a:p>
        </p:txBody>
      </p:sp>
      <p:sp>
        <p:nvSpPr>
          <p:cNvPr id="5" name="Text Placeholder 4">
            <a:extLst>
              <a:ext uri="{FF2B5EF4-FFF2-40B4-BE49-F238E27FC236}">
                <a16:creationId xmlns:a16="http://schemas.microsoft.com/office/drawing/2014/main" id="{A92CB9BD-51FF-4C3D-BDD7-A004B05B152F}"/>
              </a:ext>
            </a:extLst>
          </p:cNvPr>
          <p:cNvSpPr>
            <a:spLocks noGrp="1"/>
          </p:cNvSpPr>
          <p:nvPr>
            <p:ph type="body" idx="18"/>
          </p:nvPr>
        </p:nvSpPr>
        <p:spPr bwMode="grayWhite">
          <a:xfrm>
            <a:off x="6639257" y="2393796"/>
            <a:ext cx="4365625" cy="454353"/>
          </a:xfrm>
        </p:spPr>
        <p:txBody>
          <a:bodyPr/>
          <a:lstStyle/>
          <a:p>
            <a:r>
              <a:rPr lang="en-US" b="0" dirty="0" smtClean="0"/>
              <a:t>8. Testing </a:t>
            </a:r>
            <a:r>
              <a:rPr lang="en-US" b="0" dirty="0"/>
              <a:t>and Test Automation:</a:t>
            </a:r>
            <a:endParaRPr lang="ru-RU" dirty="0"/>
          </a:p>
        </p:txBody>
      </p:sp>
      <p:sp>
        <p:nvSpPr>
          <p:cNvPr id="7" name="Text Placeholder 6">
            <a:extLst>
              <a:ext uri="{FF2B5EF4-FFF2-40B4-BE49-F238E27FC236}">
                <a16:creationId xmlns:a16="http://schemas.microsoft.com/office/drawing/2014/main" id="{22D6EF90-B98E-4EA6-8AA1-185EE8D4BD25}"/>
              </a:ext>
            </a:extLst>
          </p:cNvPr>
          <p:cNvSpPr>
            <a:spLocks noGrp="1"/>
          </p:cNvSpPr>
          <p:nvPr>
            <p:ph type="body" sz="quarter" idx="21"/>
          </p:nvPr>
        </p:nvSpPr>
        <p:spPr bwMode="grayWhite">
          <a:xfrm>
            <a:off x="6639258" y="3476881"/>
            <a:ext cx="4365625" cy="2333625"/>
          </a:xfrm>
        </p:spPr>
        <p:txBody>
          <a:bodyPr>
            <a:noAutofit/>
          </a:bodyPr>
          <a:lstStyle/>
          <a:p>
            <a:r>
              <a:rPr lang="en-US" sz="2200" dirty="0"/>
              <a:t>Selenium</a:t>
            </a:r>
          </a:p>
          <a:p>
            <a:r>
              <a:rPr lang="en-US" sz="2200" dirty="0"/>
              <a:t>JUnit</a:t>
            </a:r>
          </a:p>
          <a:p>
            <a:r>
              <a:rPr lang="en-US" sz="2200" dirty="0"/>
              <a:t>Cucumber</a:t>
            </a:r>
          </a:p>
          <a:p>
            <a:r>
              <a:rPr lang="en-US" sz="2200" dirty="0"/>
              <a:t>SonarQube</a:t>
            </a:r>
          </a:p>
          <a:p>
            <a:r>
              <a:rPr lang="en-US" sz="2200" dirty="0"/>
              <a:t>Postman</a:t>
            </a:r>
          </a:p>
        </p:txBody>
      </p:sp>
      <p:sp>
        <p:nvSpPr>
          <p:cNvPr id="2" name="Slide Number Placeholder 1">
            <a:extLst>
              <a:ext uri="{FF2B5EF4-FFF2-40B4-BE49-F238E27FC236}">
                <a16:creationId xmlns:a16="http://schemas.microsoft.com/office/drawing/2014/main" id="{7D609542-DD6D-4EC5-B1B2-054C2BE79B96}"/>
              </a:ext>
            </a:extLst>
          </p:cNvPr>
          <p:cNvSpPr>
            <a:spLocks noGrp="1"/>
          </p:cNvSpPr>
          <p:nvPr>
            <p:ph type="sldNum" sz="quarter" idx="10"/>
          </p:nvPr>
        </p:nvSpPr>
        <p:spPr bwMode="grayWhite"/>
        <p:txBody>
          <a:bodyPr/>
          <a:lstStyle/>
          <a:p>
            <a:fld id="{D495E168-DA5E-4888-8D8A-92B118324C14}" type="slidenum">
              <a:rPr lang="ru-RU" smtClean="0"/>
              <a:pPr/>
              <a:t>15</a:t>
            </a:fld>
            <a:endParaRPr lang="ru-RU" dirty="0"/>
          </a:p>
        </p:txBody>
      </p:sp>
    </p:spTree>
    <p:extLst>
      <p:ext uri="{BB962C8B-B14F-4D97-AF65-F5344CB8AC3E}">
        <p14:creationId xmlns:p14="http://schemas.microsoft.com/office/powerpoint/2010/main" val="1341351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F2F0B8-896C-4D84-9FF9-3E3607F9E57C}"/>
              </a:ext>
            </a:extLst>
          </p:cNvPr>
          <p:cNvSpPr>
            <a:spLocks noGrp="1"/>
          </p:cNvSpPr>
          <p:nvPr>
            <p:ph type="title"/>
          </p:nvPr>
        </p:nvSpPr>
        <p:spPr bwMode="grayWhite"/>
        <p:txBody>
          <a:bodyPr/>
          <a:lstStyle/>
          <a:p>
            <a:r>
              <a:rPr lang="en-US" dirty="0" smtClean="0"/>
              <a:t>Advantages of DevOps</a:t>
            </a:r>
            <a:endParaRPr lang="ru-RU" dirty="0"/>
          </a:p>
        </p:txBody>
      </p:sp>
      <p:sp>
        <p:nvSpPr>
          <p:cNvPr id="2" name="Slide Number Placeholder 1">
            <a:extLst>
              <a:ext uri="{FF2B5EF4-FFF2-40B4-BE49-F238E27FC236}">
                <a16:creationId xmlns:a16="http://schemas.microsoft.com/office/drawing/2014/main" id="{E8B55491-80DD-4F1B-890E-E2F7B275B9CA}"/>
              </a:ext>
            </a:extLst>
          </p:cNvPr>
          <p:cNvSpPr>
            <a:spLocks noGrp="1"/>
          </p:cNvSpPr>
          <p:nvPr>
            <p:ph type="sldNum" sz="quarter" idx="10"/>
          </p:nvPr>
        </p:nvSpPr>
        <p:spPr/>
        <p:txBody>
          <a:bodyPr/>
          <a:lstStyle/>
          <a:p>
            <a:fld id="{D495E168-DA5E-4888-8D8A-92B118324C14}" type="slidenum">
              <a:rPr lang="ru-RU" smtClean="0"/>
              <a:pPr/>
              <a:t>16</a:t>
            </a:fld>
            <a:endParaRPr lang="ru-RU" dirty="0"/>
          </a:p>
        </p:txBody>
      </p:sp>
      <p:sp>
        <p:nvSpPr>
          <p:cNvPr id="6" name="Text Placeholder 5">
            <a:extLst>
              <a:ext uri="{FF2B5EF4-FFF2-40B4-BE49-F238E27FC236}">
                <a16:creationId xmlns:a16="http://schemas.microsoft.com/office/drawing/2014/main" id="{E7292DFE-EBA3-4DB2-A2C7-1810115565E7}"/>
              </a:ext>
            </a:extLst>
          </p:cNvPr>
          <p:cNvSpPr txBox="1">
            <a:spLocks/>
          </p:cNvSpPr>
          <p:nvPr/>
        </p:nvSpPr>
        <p:spPr>
          <a:xfrm>
            <a:off x="638567" y="1627561"/>
            <a:ext cx="10715233" cy="74904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Faster Time to Market: </a:t>
            </a:r>
            <a:r>
              <a:rPr lang="en-US" dirty="0">
                <a:solidFill>
                  <a:schemeClr val="bg1"/>
                </a:solidFill>
              </a:rPr>
              <a:t>DevOps emphasizes automation, continuous integration, and continuous delivery, enabling faster and more frequent software releases. By streamlining and automating processes, organizations can deliver new features and updates to users more quickly, gaining a competitive edge in the market.</a:t>
            </a:r>
          </a:p>
        </p:txBody>
      </p:sp>
    </p:spTree>
    <p:extLst>
      <p:ext uri="{BB962C8B-B14F-4D97-AF65-F5344CB8AC3E}">
        <p14:creationId xmlns:p14="http://schemas.microsoft.com/office/powerpoint/2010/main" val="2575674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F2F0B8-896C-4D84-9FF9-3E3607F9E57C}"/>
              </a:ext>
            </a:extLst>
          </p:cNvPr>
          <p:cNvSpPr>
            <a:spLocks noGrp="1"/>
          </p:cNvSpPr>
          <p:nvPr>
            <p:ph type="title"/>
          </p:nvPr>
        </p:nvSpPr>
        <p:spPr bwMode="grayWhite"/>
        <p:txBody>
          <a:bodyPr/>
          <a:lstStyle/>
          <a:p>
            <a:r>
              <a:rPr lang="en-US" dirty="0" smtClean="0"/>
              <a:t>Advantages of DevOps</a:t>
            </a:r>
            <a:endParaRPr lang="ru-RU" dirty="0"/>
          </a:p>
        </p:txBody>
      </p:sp>
      <p:sp>
        <p:nvSpPr>
          <p:cNvPr id="2" name="Slide Number Placeholder 1">
            <a:extLst>
              <a:ext uri="{FF2B5EF4-FFF2-40B4-BE49-F238E27FC236}">
                <a16:creationId xmlns:a16="http://schemas.microsoft.com/office/drawing/2014/main" id="{E8B55491-80DD-4F1B-890E-E2F7B275B9CA}"/>
              </a:ext>
            </a:extLst>
          </p:cNvPr>
          <p:cNvSpPr>
            <a:spLocks noGrp="1"/>
          </p:cNvSpPr>
          <p:nvPr>
            <p:ph type="sldNum" sz="quarter" idx="10"/>
          </p:nvPr>
        </p:nvSpPr>
        <p:spPr/>
        <p:txBody>
          <a:bodyPr/>
          <a:lstStyle/>
          <a:p>
            <a:fld id="{D495E168-DA5E-4888-8D8A-92B118324C14}" type="slidenum">
              <a:rPr lang="ru-RU" smtClean="0"/>
              <a:pPr/>
              <a:t>17</a:t>
            </a:fld>
            <a:endParaRPr lang="ru-RU" dirty="0"/>
          </a:p>
        </p:txBody>
      </p:sp>
      <p:sp>
        <p:nvSpPr>
          <p:cNvPr id="6" name="Text Placeholder 5">
            <a:extLst>
              <a:ext uri="{FF2B5EF4-FFF2-40B4-BE49-F238E27FC236}">
                <a16:creationId xmlns:a16="http://schemas.microsoft.com/office/drawing/2014/main" id="{E7292DFE-EBA3-4DB2-A2C7-1810115565E7}"/>
              </a:ext>
            </a:extLst>
          </p:cNvPr>
          <p:cNvSpPr txBox="1">
            <a:spLocks/>
          </p:cNvSpPr>
          <p:nvPr/>
        </p:nvSpPr>
        <p:spPr>
          <a:xfrm>
            <a:off x="638567" y="1627561"/>
            <a:ext cx="10715233" cy="74904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Increased Collaboration and Communication: </a:t>
            </a:r>
            <a:r>
              <a:rPr lang="en-US" dirty="0" smtClean="0">
                <a:solidFill>
                  <a:schemeClr val="bg1"/>
                </a:solidFill>
              </a:rPr>
              <a:t>DevOps </a:t>
            </a:r>
            <a:r>
              <a:rPr lang="en-US" dirty="0">
                <a:solidFill>
                  <a:schemeClr val="bg1"/>
                </a:solidFill>
              </a:rPr>
              <a:t>promotes collaboration and communication between development, operations, and other cross-functional teams. By breaking down silos and fostering a culture of collaboration, teams can work together more effectively, share knowledge, and address issues or challenges more efficiently.</a:t>
            </a:r>
          </a:p>
          <a:p>
            <a:pPr marL="0" indent="0">
              <a:buNone/>
            </a:pPr>
            <a:endParaRPr lang="en-US" dirty="0">
              <a:solidFill>
                <a:schemeClr val="bg1"/>
              </a:solidFill>
            </a:endParaRPr>
          </a:p>
        </p:txBody>
      </p:sp>
    </p:spTree>
    <p:extLst>
      <p:ext uri="{BB962C8B-B14F-4D97-AF65-F5344CB8AC3E}">
        <p14:creationId xmlns:p14="http://schemas.microsoft.com/office/powerpoint/2010/main" val="1350803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F2F0B8-896C-4D84-9FF9-3E3607F9E57C}"/>
              </a:ext>
            </a:extLst>
          </p:cNvPr>
          <p:cNvSpPr>
            <a:spLocks noGrp="1"/>
          </p:cNvSpPr>
          <p:nvPr>
            <p:ph type="title"/>
          </p:nvPr>
        </p:nvSpPr>
        <p:spPr bwMode="grayWhite"/>
        <p:txBody>
          <a:bodyPr/>
          <a:lstStyle/>
          <a:p>
            <a:r>
              <a:rPr lang="en-US" dirty="0" smtClean="0"/>
              <a:t>Advantages of DevOps</a:t>
            </a:r>
            <a:endParaRPr lang="ru-RU" dirty="0"/>
          </a:p>
        </p:txBody>
      </p:sp>
      <p:sp>
        <p:nvSpPr>
          <p:cNvPr id="2" name="Slide Number Placeholder 1">
            <a:extLst>
              <a:ext uri="{FF2B5EF4-FFF2-40B4-BE49-F238E27FC236}">
                <a16:creationId xmlns:a16="http://schemas.microsoft.com/office/drawing/2014/main" id="{E8B55491-80DD-4F1B-890E-E2F7B275B9CA}"/>
              </a:ext>
            </a:extLst>
          </p:cNvPr>
          <p:cNvSpPr>
            <a:spLocks noGrp="1"/>
          </p:cNvSpPr>
          <p:nvPr>
            <p:ph type="sldNum" sz="quarter" idx="10"/>
          </p:nvPr>
        </p:nvSpPr>
        <p:spPr/>
        <p:txBody>
          <a:bodyPr/>
          <a:lstStyle/>
          <a:p>
            <a:fld id="{D495E168-DA5E-4888-8D8A-92B118324C14}" type="slidenum">
              <a:rPr lang="ru-RU" smtClean="0"/>
              <a:pPr/>
              <a:t>18</a:t>
            </a:fld>
            <a:endParaRPr lang="ru-RU" dirty="0"/>
          </a:p>
        </p:txBody>
      </p:sp>
      <p:sp>
        <p:nvSpPr>
          <p:cNvPr id="6" name="Text Placeholder 5">
            <a:extLst>
              <a:ext uri="{FF2B5EF4-FFF2-40B4-BE49-F238E27FC236}">
                <a16:creationId xmlns:a16="http://schemas.microsoft.com/office/drawing/2014/main" id="{E7292DFE-EBA3-4DB2-A2C7-1810115565E7}"/>
              </a:ext>
            </a:extLst>
          </p:cNvPr>
          <p:cNvSpPr txBox="1">
            <a:spLocks/>
          </p:cNvSpPr>
          <p:nvPr/>
        </p:nvSpPr>
        <p:spPr>
          <a:xfrm>
            <a:off x="638567" y="1627561"/>
            <a:ext cx="10715233" cy="74904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Improved Software Quality: </a:t>
            </a:r>
            <a:r>
              <a:rPr lang="en-US" dirty="0">
                <a:solidFill>
                  <a:schemeClr val="bg1"/>
                </a:solidFill>
              </a:rPr>
              <a:t>DevOps incorporates continuous testing and feedback loops, allowing teams to identify and address issues earlier in the development cycle. Automated testing and quality assurance processes help catch bugs, vulnerabilities, and performance issues before they reach the production environment, resulting in higher-quality software.</a:t>
            </a:r>
          </a:p>
        </p:txBody>
      </p:sp>
    </p:spTree>
    <p:extLst>
      <p:ext uri="{BB962C8B-B14F-4D97-AF65-F5344CB8AC3E}">
        <p14:creationId xmlns:p14="http://schemas.microsoft.com/office/powerpoint/2010/main" val="585149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F2F0B8-896C-4D84-9FF9-3E3607F9E57C}"/>
              </a:ext>
            </a:extLst>
          </p:cNvPr>
          <p:cNvSpPr>
            <a:spLocks noGrp="1"/>
          </p:cNvSpPr>
          <p:nvPr>
            <p:ph type="title"/>
          </p:nvPr>
        </p:nvSpPr>
        <p:spPr bwMode="grayWhite"/>
        <p:txBody>
          <a:bodyPr/>
          <a:lstStyle/>
          <a:p>
            <a:r>
              <a:rPr lang="en-US" dirty="0" smtClean="0"/>
              <a:t>Advantages of DevOps</a:t>
            </a:r>
            <a:endParaRPr lang="ru-RU" dirty="0"/>
          </a:p>
        </p:txBody>
      </p:sp>
      <p:sp>
        <p:nvSpPr>
          <p:cNvPr id="2" name="Slide Number Placeholder 1">
            <a:extLst>
              <a:ext uri="{FF2B5EF4-FFF2-40B4-BE49-F238E27FC236}">
                <a16:creationId xmlns:a16="http://schemas.microsoft.com/office/drawing/2014/main" id="{E8B55491-80DD-4F1B-890E-E2F7B275B9CA}"/>
              </a:ext>
            </a:extLst>
          </p:cNvPr>
          <p:cNvSpPr>
            <a:spLocks noGrp="1"/>
          </p:cNvSpPr>
          <p:nvPr>
            <p:ph type="sldNum" sz="quarter" idx="10"/>
          </p:nvPr>
        </p:nvSpPr>
        <p:spPr/>
        <p:txBody>
          <a:bodyPr/>
          <a:lstStyle/>
          <a:p>
            <a:fld id="{D495E168-DA5E-4888-8D8A-92B118324C14}" type="slidenum">
              <a:rPr lang="ru-RU" smtClean="0"/>
              <a:pPr/>
              <a:t>19</a:t>
            </a:fld>
            <a:endParaRPr lang="ru-RU" dirty="0"/>
          </a:p>
        </p:txBody>
      </p:sp>
      <p:sp>
        <p:nvSpPr>
          <p:cNvPr id="6" name="Text Placeholder 5">
            <a:extLst>
              <a:ext uri="{FF2B5EF4-FFF2-40B4-BE49-F238E27FC236}">
                <a16:creationId xmlns:a16="http://schemas.microsoft.com/office/drawing/2014/main" id="{E7292DFE-EBA3-4DB2-A2C7-1810115565E7}"/>
              </a:ext>
            </a:extLst>
          </p:cNvPr>
          <p:cNvSpPr txBox="1">
            <a:spLocks/>
          </p:cNvSpPr>
          <p:nvPr/>
        </p:nvSpPr>
        <p:spPr>
          <a:xfrm>
            <a:off x="638567" y="1627561"/>
            <a:ext cx="10715233" cy="74904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Enhanced Reliability and Stability</a:t>
            </a:r>
            <a:r>
              <a:rPr lang="en-US" dirty="0">
                <a:solidFill>
                  <a:schemeClr val="bg1"/>
                </a:solidFill>
              </a:rPr>
              <a:t>: By using automation and infrastructure-as-code practices, DevOps enables consistent and repeatable deployments. Infrastructure can be versioned, and deployments can be automated, reducing the risk of human error and ensuring more reliable and stable software environments.</a:t>
            </a:r>
          </a:p>
        </p:txBody>
      </p:sp>
    </p:spTree>
    <p:extLst>
      <p:ext uri="{BB962C8B-B14F-4D97-AF65-F5344CB8AC3E}">
        <p14:creationId xmlns:p14="http://schemas.microsoft.com/office/powerpoint/2010/main" val="2364112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21564-E2C8-443F-8E07-E59DFA5BC6DF}"/>
              </a:ext>
            </a:extLst>
          </p:cNvPr>
          <p:cNvSpPr>
            <a:spLocks noGrp="1"/>
          </p:cNvSpPr>
          <p:nvPr>
            <p:ph type="title"/>
          </p:nvPr>
        </p:nvSpPr>
        <p:spPr/>
        <p:txBody>
          <a:bodyPr/>
          <a:lstStyle/>
          <a:p>
            <a:r>
              <a:rPr lang="en-US" dirty="0" smtClean="0"/>
              <a:t>What is DevOps?</a:t>
            </a:r>
            <a:endParaRPr lang="ru-RU" dirty="0"/>
          </a:p>
        </p:txBody>
      </p:sp>
      <p:sp>
        <p:nvSpPr>
          <p:cNvPr id="5" name="Text Placeholder 4">
            <a:extLst>
              <a:ext uri="{FF2B5EF4-FFF2-40B4-BE49-F238E27FC236}">
                <a16:creationId xmlns:a16="http://schemas.microsoft.com/office/drawing/2014/main" id="{02A2A374-6D41-4D06-9363-30924664025A}"/>
              </a:ext>
            </a:extLst>
          </p:cNvPr>
          <p:cNvSpPr>
            <a:spLocks noGrp="1"/>
          </p:cNvSpPr>
          <p:nvPr>
            <p:ph type="body" sz="quarter" idx="13"/>
          </p:nvPr>
        </p:nvSpPr>
        <p:spPr>
          <a:xfrm>
            <a:off x="774032" y="2225392"/>
            <a:ext cx="10505572" cy="2059225"/>
          </a:xfrm>
        </p:spPr>
        <p:txBody>
          <a:bodyPr>
            <a:noAutofit/>
          </a:bodyPr>
          <a:lstStyle/>
          <a:p>
            <a:r>
              <a:rPr lang="en-US" dirty="0"/>
              <a:t>DevOps is a methodology in the software development and IT industry. Used as a set of practices and tools, DevOps integrates and automates the work of software development and IT operations as a means for improving and shortening the systems development life cycle</a:t>
            </a:r>
            <a:endParaRPr lang="ru-RU" dirty="0"/>
          </a:p>
        </p:txBody>
      </p:sp>
      <p:sp>
        <p:nvSpPr>
          <p:cNvPr id="3" name="Slide Number Placeholder 2">
            <a:extLst>
              <a:ext uri="{FF2B5EF4-FFF2-40B4-BE49-F238E27FC236}">
                <a16:creationId xmlns:a16="http://schemas.microsoft.com/office/drawing/2014/main" id="{EA534D36-FD98-42BC-977C-D6843E425B7B}"/>
              </a:ext>
            </a:extLst>
          </p:cNvPr>
          <p:cNvSpPr>
            <a:spLocks noGrp="1"/>
          </p:cNvSpPr>
          <p:nvPr>
            <p:ph type="sldNum" sz="quarter" idx="10"/>
          </p:nvPr>
        </p:nvSpPr>
        <p:spPr/>
        <p:txBody>
          <a:bodyPr/>
          <a:lstStyle/>
          <a:p>
            <a:fld id="{D495E168-DA5E-4888-8D8A-92B118324C14}" type="slidenum">
              <a:rPr lang="ru-RU" smtClean="0"/>
              <a:pPr/>
              <a:t>2</a:t>
            </a:fld>
            <a:endParaRPr lang="ru-RU" dirty="0"/>
          </a:p>
        </p:txBody>
      </p:sp>
    </p:spTree>
    <p:extLst>
      <p:ext uri="{BB962C8B-B14F-4D97-AF65-F5344CB8AC3E}">
        <p14:creationId xmlns:p14="http://schemas.microsoft.com/office/powerpoint/2010/main" val="1106630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F2F0B8-896C-4D84-9FF9-3E3607F9E57C}"/>
              </a:ext>
            </a:extLst>
          </p:cNvPr>
          <p:cNvSpPr>
            <a:spLocks noGrp="1"/>
          </p:cNvSpPr>
          <p:nvPr>
            <p:ph type="title"/>
          </p:nvPr>
        </p:nvSpPr>
        <p:spPr bwMode="grayWhite"/>
        <p:txBody>
          <a:bodyPr/>
          <a:lstStyle/>
          <a:p>
            <a:r>
              <a:rPr lang="en-US" dirty="0" smtClean="0"/>
              <a:t>Advantages of DevOps</a:t>
            </a:r>
            <a:endParaRPr lang="ru-RU" dirty="0"/>
          </a:p>
        </p:txBody>
      </p:sp>
      <p:sp>
        <p:nvSpPr>
          <p:cNvPr id="2" name="Slide Number Placeholder 1">
            <a:extLst>
              <a:ext uri="{FF2B5EF4-FFF2-40B4-BE49-F238E27FC236}">
                <a16:creationId xmlns:a16="http://schemas.microsoft.com/office/drawing/2014/main" id="{E8B55491-80DD-4F1B-890E-E2F7B275B9CA}"/>
              </a:ext>
            </a:extLst>
          </p:cNvPr>
          <p:cNvSpPr>
            <a:spLocks noGrp="1"/>
          </p:cNvSpPr>
          <p:nvPr>
            <p:ph type="sldNum" sz="quarter" idx="10"/>
          </p:nvPr>
        </p:nvSpPr>
        <p:spPr/>
        <p:txBody>
          <a:bodyPr/>
          <a:lstStyle/>
          <a:p>
            <a:fld id="{D495E168-DA5E-4888-8D8A-92B118324C14}" type="slidenum">
              <a:rPr lang="ru-RU" smtClean="0"/>
              <a:pPr/>
              <a:t>20</a:t>
            </a:fld>
            <a:endParaRPr lang="ru-RU" dirty="0"/>
          </a:p>
        </p:txBody>
      </p:sp>
      <p:sp>
        <p:nvSpPr>
          <p:cNvPr id="6" name="Text Placeholder 5">
            <a:extLst>
              <a:ext uri="{FF2B5EF4-FFF2-40B4-BE49-F238E27FC236}">
                <a16:creationId xmlns:a16="http://schemas.microsoft.com/office/drawing/2014/main" id="{E7292DFE-EBA3-4DB2-A2C7-1810115565E7}"/>
              </a:ext>
            </a:extLst>
          </p:cNvPr>
          <p:cNvSpPr txBox="1">
            <a:spLocks/>
          </p:cNvSpPr>
          <p:nvPr/>
        </p:nvSpPr>
        <p:spPr>
          <a:xfrm>
            <a:off x="638567" y="1627561"/>
            <a:ext cx="10715233" cy="74904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Faster Recovery from Failures: </a:t>
            </a:r>
            <a:r>
              <a:rPr lang="en-US" dirty="0">
                <a:solidFill>
                  <a:schemeClr val="bg1"/>
                </a:solidFill>
              </a:rPr>
              <a:t>DevOps promotes a "fail fast, recover quickly" approach. With continuous monitoring and rapid feedback, teams can detect and respond to failures or issues promptly. Automated rollback mechanisms and infrastructure orchestration allow for faster recovery and minimize downtime.</a:t>
            </a:r>
          </a:p>
        </p:txBody>
      </p:sp>
    </p:spTree>
    <p:extLst>
      <p:ext uri="{BB962C8B-B14F-4D97-AF65-F5344CB8AC3E}">
        <p14:creationId xmlns:p14="http://schemas.microsoft.com/office/powerpoint/2010/main" val="3751821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Low Angle View of Office Building Against Blue Sky">
            <a:extLst>
              <a:ext uri="{FF2B5EF4-FFF2-40B4-BE49-F238E27FC236}">
                <a16:creationId xmlns:a16="http://schemas.microsoft.com/office/drawing/2014/main" id="{40946D55-3A70-4E32-99AB-8D71063AAEDE}"/>
              </a:ext>
            </a:extLst>
          </p:cNvPr>
          <p:cNvPicPr>
            <a:picLocks noGrp="1" noChangeAspect="1"/>
          </p:cNvPicPr>
          <p:nvPr>
            <p:ph type="pic" sz="quarter" idx="26"/>
          </p:nvPr>
        </p:nvPicPr>
        <p:blipFill rotWithShape="1">
          <a:blip r:embed="rId2"/>
          <a:srcRect l="2749" r="2749"/>
          <a:stretch/>
        </p:blipFill>
        <p:spPr/>
      </p:pic>
      <p:sp>
        <p:nvSpPr>
          <p:cNvPr id="2" name="Title 1">
            <a:extLst>
              <a:ext uri="{FF2B5EF4-FFF2-40B4-BE49-F238E27FC236}">
                <a16:creationId xmlns:a16="http://schemas.microsoft.com/office/drawing/2014/main" id="{D110F751-9975-4653-9855-BA1C7499B75F}"/>
              </a:ext>
            </a:extLst>
          </p:cNvPr>
          <p:cNvSpPr>
            <a:spLocks noGrp="1"/>
          </p:cNvSpPr>
          <p:nvPr>
            <p:ph type="title"/>
          </p:nvPr>
        </p:nvSpPr>
        <p:spPr/>
        <p:txBody>
          <a:bodyPr/>
          <a:lstStyle/>
          <a:p>
            <a:r>
              <a:rPr lang="en-US" dirty="0"/>
              <a:t>THANK</a:t>
            </a:r>
            <a:br>
              <a:rPr lang="en-US" dirty="0"/>
            </a:br>
            <a:r>
              <a:rPr lang="en-US" dirty="0"/>
              <a:t>YOU!</a:t>
            </a:r>
            <a:endParaRPr lang="ru-RU" dirty="0"/>
          </a:p>
        </p:txBody>
      </p:sp>
      <p:sp>
        <p:nvSpPr>
          <p:cNvPr id="3" name="Text Placeholder 2">
            <a:extLst>
              <a:ext uri="{FF2B5EF4-FFF2-40B4-BE49-F238E27FC236}">
                <a16:creationId xmlns:a16="http://schemas.microsoft.com/office/drawing/2014/main" id="{83BBFE92-CA4F-4673-B4D5-7FFF88E819E8}"/>
              </a:ext>
            </a:extLst>
          </p:cNvPr>
          <p:cNvSpPr>
            <a:spLocks noGrp="1"/>
          </p:cNvSpPr>
          <p:nvPr>
            <p:ph type="body" sz="quarter" idx="13"/>
          </p:nvPr>
        </p:nvSpPr>
        <p:spPr/>
        <p:txBody>
          <a:bodyPr/>
          <a:lstStyle/>
          <a:p>
            <a:r>
              <a:rPr lang="en-US" dirty="0" smtClean="0"/>
              <a:t>Zaryab</a:t>
            </a:r>
          </a:p>
          <a:p>
            <a:r>
              <a:rPr lang="en-US" dirty="0" smtClean="0"/>
              <a:t>Junaid Saleem</a:t>
            </a:r>
            <a:endParaRPr lang="ru-RU" dirty="0"/>
          </a:p>
        </p:txBody>
      </p:sp>
    </p:spTree>
    <p:extLst>
      <p:ext uri="{BB962C8B-B14F-4D97-AF65-F5344CB8AC3E}">
        <p14:creationId xmlns:p14="http://schemas.microsoft.com/office/powerpoint/2010/main" val="2314201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normAutofit fontScale="90000"/>
          </a:bodyPr>
          <a:lstStyle/>
          <a:p>
            <a:r>
              <a:rPr lang="en-US" dirty="0" smtClean="0"/>
              <a:t>Phases in DevOps</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774032" y="3178055"/>
            <a:ext cx="5287134" cy="1628151"/>
          </a:xfrm>
        </p:spPr>
        <p:txBody>
          <a:bodyPr>
            <a:noAutofit/>
          </a:bodyPr>
          <a:lstStyle/>
          <a:p>
            <a:r>
              <a:rPr lang="en-US" dirty="0" smtClean="0">
                <a:solidFill>
                  <a:schemeClr val="bg1"/>
                </a:solidFill>
              </a:rPr>
              <a:t>In </a:t>
            </a:r>
            <a:r>
              <a:rPr lang="en-US" dirty="0">
                <a:solidFill>
                  <a:schemeClr val="bg1"/>
                </a:solidFill>
              </a:rPr>
              <a:t>this phase, the development and operations teams collaborate to define the goals, requirements, and objectives of the software project. They discuss the features, prioritize tasks, and create a roadmap for development</a:t>
            </a:r>
            <a:r>
              <a:rPr lang="en-US" dirty="0"/>
              <a:t>.</a:t>
            </a:r>
          </a:p>
        </p:txBody>
      </p:sp>
      <p:pic>
        <p:nvPicPr>
          <p:cNvPr id="14" name="Picture Placeholder 13" descr="Futuristic Design Office Building Against Clear Sky">
            <a:extLst>
              <a:ext uri="{FF2B5EF4-FFF2-40B4-BE49-F238E27FC236}">
                <a16:creationId xmlns:a16="http://schemas.microsoft.com/office/drawing/2014/main" id="{1E9B5A50-F85D-49E6-9C85-597319470577}"/>
              </a:ext>
            </a:extLst>
          </p:cNvPr>
          <p:cNvPicPr>
            <a:picLocks noGrp="1" noChangeAspect="1"/>
          </p:cNvPicPr>
          <p:nvPr>
            <p:ph type="pic" sz="quarter" idx="16"/>
          </p:nvPr>
        </p:nvPicPr>
        <p:blipFill rotWithShape="1">
          <a:blip r:embed="rId2"/>
          <a:srcRect l="17163" t="7596" r="21154"/>
          <a:stretch/>
        </p:blipFill>
        <p:spPr>
          <a:xfrm>
            <a:off x="5519738" y="0"/>
            <a:ext cx="6103621" cy="6858000"/>
          </a:xfrm>
        </p:spPr>
      </p:pic>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3</a:t>
            </a:fld>
            <a:endParaRPr lang="ru-RU" dirty="0"/>
          </a:p>
        </p:txBody>
      </p:sp>
      <p:sp>
        <p:nvSpPr>
          <p:cNvPr id="8"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774032" y="2518204"/>
            <a:ext cx="1694848" cy="659851"/>
          </a:xfrm>
        </p:spPr>
        <p:txBody>
          <a:bodyPr>
            <a:noAutofit/>
          </a:bodyPr>
          <a:lstStyle/>
          <a:p>
            <a:r>
              <a:rPr lang="en-US" sz="4000" b="1" dirty="0" smtClean="0"/>
              <a:t>Plan:</a:t>
            </a:r>
            <a:endParaRPr lang="en-US" sz="4000" dirty="0"/>
          </a:p>
        </p:txBody>
      </p:sp>
    </p:spTree>
    <p:extLst>
      <p:ext uri="{BB962C8B-B14F-4D97-AF65-F5344CB8AC3E}">
        <p14:creationId xmlns:p14="http://schemas.microsoft.com/office/powerpoint/2010/main" val="2655792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normAutofit fontScale="90000"/>
          </a:bodyPr>
          <a:lstStyle/>
          <a:p>
            <a:r>
              <a:rPr lang="en-US" dirty="0" smtClean="0"/>
              <a:t>Phases in DevOps</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774032" y="3178055"/>
            <a:ext cx="5535328" cy="1628151"/>
          </a:xfrm>
        </p:spPr>
        <p:txBody>
          <a:bodyPr>
            <a:noAutofit/>
          </a:bodyPr>
          <a:lstStyle/>
          <a:p>
            <a:r>
              <a:rPr lang="en-US" dirty="0" smtClean="0">
                <a:solidFill>
                  <a:schemeClr val="bg1"/>
                </a:solidFill>
              </a:rPr>
              <a:t>During </a:t>
            </a:r>
            <a:r>
              <a:rPr lang="en-US" dirty="0">
                <a:solidFill>
                  <a:schemeClr val="bg1"/>
                </a:solidFill>
              </a:rPr>
              <a:t>this phase, the development team writes the code for the software application or service. They follow coding standards, best practices, and version control processes to ensure efficient and collaborative development.</a:t>
            </a:r>
          </a:p>
        </p:txBody>
      </p:sp>
      <p:pic>
        <p:nvPicPr>
          <p:cNvPr id="14" name="Picture Placeholder 13" descr="Futuristic Design Office Building Against Clear Sky">
            <a:extLst>
              <a:ext uri="{FF2B5EF4-FFF2-40B4-BE49-F238E27FC236}">
                <a16:creationId xmlns:a16="http://schemas.microsoft.com/office/drawing/2014/main" id="{1E9B5A50-F85D-49E6-9C85-597319470577}"/>
              </a:ext>
            </a:extLst>
          </p:cNvPr>
          <p:cNvPicPr>
            <a:picLocks noGrp="1" noChangeAspect="1"/>
          </p:cNvPicPr>
          <p:nvPr>
            <p:ph type="pic" sz="quarter" idx="16"/>
          </p:nvPr>
        </p:nvPicPr>
        <p:blipFill rotWithShape="1">
          <a:blip r:embed="rId2"/>
          <a:srcRect l="17163" t="7596" r="21154"/>
          <a:stretch/>
        </p:blipFill>
        <p:spPr>
          <a:xfrm>
            <a:off x="5519738" y="0"/>
            <a:ext cx="6103621" cy="6858000"/>
          </a:xfrm>
        </p:spPr>
      </p:pic>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4</a:t>
            </a:fld>
            <a:endParaRPr lang="ru-RU" dirty="0"/>
          </a:p>
        </p:txBody>
      </p:sp>
      <p:sp>
        <p:nvSpPr>
          <p:cNvPr id="8"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774032" y="2518204"/>
            <a:ext cx="1694848" cy="659851"/>
          </a:xfrm>
        </p:spPr>
        <p:txBody>
          <a:bodyPr>
            <a:noAutofit/>
          </a:bodyPr>
          <a:lstStyle/>
          <a:p>
            <a:r>
              <a:rPr lang="en-US" sz="4000" b="1" dirty="0"/>
              <a:t>Code:</a:t>
            </a:r>
            <a:endParaRPr lang="en-US" sz="4000" b="1" dirty="0"/>
          </a:p>
        </p:txBody>
      </p:sp>
      <p:sp>
        <p:nvSpPr>
          <p:cNvPr id="3" name="Rectangle 2"/>
          <p:cNvSpPr/>
          <p:nvPr/>
        </p:nvSpPr>
        <p:spPr>
          <a:xfrm>
            <a:off x="5663830" y="3244334"/>
            <a:ext cx="864339" cy="369332"/>
          </a:xfrm>
          <a:prstGeom prst="rect">
            <a:avLst/>
          </a:prstGeom>
        </p:spPr>
        <p:txBody>
          <a:bodyPr wrap="none">
            <a:spAutoFit/>
          </a:bodyPr>
          <a:lstStyle/>
          <a:p>
            <a:r>
              <a:rPr lang="en-US" dirty="0">
                <a:solidFill>
                  <a:schemeClr val="bg1"/>
                </a:solidFill>
              </a:rPr>
              <a:t>Code: </a:t>
            </a:r>
            <a:endParaRPr lang="en-US" dirty="0"/>
          </a:p>
        </p:txBody>
      </p:sp>
    </p:spTree>
    <p:extLst>
      <p:ext uri="{BB962C8B-B14F-4D97-AF65-F5344CB8AC3E}">
        <p14:creationId xmlns:p14="http://schemas.microsoft.com/office/powerpoint/2010/main" val="2263421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normAutofit fontScale="90000"/>
          </a:bodyPr>
          <a:lstStyle/>
          <a:p>
            <a:r>
              <a:rPr lang="en-US" dirty="0" smtClean="0"/>
              <a:t>Phases in DevOps</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774032" y="3178055"/>
            <a:ext cx="5208757" cy="1628151"/>
          </a:xfrm>
        </p:spPr>
        <p:txBody>
          <a:bodyPr>
            <a:noAutofit/>
          </a:bodyPr>
          <a:lstStyle/>
          <a:p>
            <a:r>
              <a:rPr lang="en-US" dirty="0" smtClean="0">
                <a:solidFill>
                  <a:schemeClr val="bg1"/>
                </a:solidFill>
              </a:rPr>
              <a:t>The </a:t>
            </a:r>
            <a:r>
              <a:rPr lang="en-US" dirty="0">
                <a:solidFill>
                  <a:schemeClr val="bg1"/>
                </a:solidFill>
              </a:rPr>
              <a:t>build phase involves compiling the code, integrating different modules, and creating the executable software artifact. Automation tools like build servers or continuous integration (CI) systems are often used to automate this process, ensuring that the code is built reliably and consistently.</a:t>
            </a:r>
          </a:p>
        </p:txBody>
      </p:sp>
      <p:pic>
        <p:nvPicPr>
          <p:cNvPr id="14" name="Picture Placeholder 13" descr="Futuristic Design Office Building Against Clear Sky">
            <a:extLst>
              <a:ext uri="{FF2B5EF4-FFF2-40B4-BE49-F238E27FC236}">
                <a16:creationId xmlns:a16="http://schemas.microsoft.com/office/drawing/2014/main" id="{1E9B5A50-F85D-49E6-9C85-597319470577}"/>
              </a:ext>
            </a:extLst>
          </p:cNvPr>
          <p:cNvPicPr>
            <a:picLocks noGrp="1" noChangeAspect="1"/>
          </p:cNvPicPr>
          <p:nvPr>
            <p:ph type="pic" sz="quarter" idx="16"/>
          </p:nvPr>
        </p:nvPicPr>
        <p:blipFill rotWithShape="1">
          <a:blip r:embed="rId2"/>
          <a:srcRect l="17163" t="7596" r="21154"/>
          <a:stretch/>
        </p:blipFill>
        <p:spPr>
          <a:xfrm>
            <a:off x="5715683" y="0"/>
            <a:ext cx="6103621" cy="6858000"/>
          </a:xfrm>
        </p:spPr>
      </p:pic>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5</a:t>
            </a:fld>
            <a:endParaRPr lang="ru-RU" dirty="0"/>
          </a:p>
        </p:txBody>
      </p:sp>
      <p:sp>
        <p:nvSpPr>
          <p:cNvPr id="8"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774032" y="2518204"/>
            <a:ext cx="1694848" cy="659851"/>
          </a:xfrm>
        </p:spPr>
        <p:txBody>
          <a:bodyPr>
            <a:noAutofit/>
          </a:bodyPr>
          <a:lstStyle/>
          <a:p>
            <a:r>
              <a:rPr lang="en-US" sz="4000" b="1" dirty="0"/>
              <a:t>Build:</a:t>
            </a:r>
            <a:endParaRPr lang="en-US" sz="4000" b="1" dirty="0"/>
          </a:p>
        </p:txBody>
      </p:sp>
      <p:sp>
        <p:nvSpPr>
          <p:cNvPr id="4" name="Rectangle 3"/>
          <p:cNvSpPr/>
          <p:nvPr/>
        </p:nvSpPr>
        <p:spPr>
          <a:xfrm>
            <a:off x="5683066" y="3244334"/>
            <a:ext cx="825867" cy="369332"/>
          </a:xfrm>
          <a:prstGeom prst="rect">
            <a:avLst/>
          </a:prstGeom>
        </p:spPr>
        <p:txBody>
          <a:bodyPr wrap="none">
            <a:spAutoFit/>
          </a:bodyPr>
          <a:lstStyle/>
          <a:p>
            <a:r>
              <a:rPr lang="en-US" dirty="0"/>
              <a:t>Build: </a:t>
            </a:r>
          </a:p>
        </p:txBody>
      </p:sp>
    </p:spTree>
    <p:extLst>
      <p:ext uri="{BB962C8B-B14F-4D97-AF65-F5344CB8AC3E}">
        <p14:creationId xmlns:p14="http://schemas.microsoft.com/office/powerpoint/2010/main" val="1503197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normAutofit fontScale="90000"/>
          </a:bodyPr>
          <a:lstStyle/>
          <a:p>
            <a:r>
              <a:rPr lang="en-US" dirty="0" smtClean="0"/>
              <a:t>Phases in DevOps</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774032" y="3178055"/>
            <a:ext cx="5208757" cy="1628151"/>
          </a:xfrm>
        </p:spPr>
        <p:txBody>
          <a:bodyPr>
            <a:noAutofit/>
          </a:bodyPr>
          <a:lstStyle/>
          <a:p>
            <a:r>
              <a:rPr lang="en-US" dirty="0" smtClean="0">
                <a:solidFill>
                  <a:schemeClr val="bg1"/>
                </a:solidFill>
              </a:rPr>
              <a:t>This </a:t>
            </a:r>
            <a:r>
              <a:rPr lang="en-US" dirty="0">
                <a:solidFill>
                  <a:schemeClr val="bg1"/>
                </a:solidFill>
              </a:rPr>
              <a:t>phase focuses on ensuring the quality and reliability of the software. Different types of testing, such as unit testing, integration testing, and system testing, are performed to identify and fix bugs or issues. Test automation is frequently employed to streamline and accelerate the testing process.</a:t>
            </a:r>
          </a:p>
        </p:txBody>
      </p:sp>
      <p:pic>
        <p:nvPicPr>
          <p:cNvPr id="14" name="Picture Placeholder 13" descr="Futuristic Design Office Building Against Clear Sky">
            <a:extLst>
              <a:ext uri="{FF2B5EF4-FFF2-40B4-BE49-F238E27FC236}">
                <a16:creationId xmlns:a16="http://schemas.microsoft.com/office/drawing/2014/main" id="{1E9B5A50-F85D-49E6-9C85-597319470577}"/>
              </a:ext>
            </a:extLst>
          </p:cNvPr>
          <p:cNvPicPr>
            <a:picLocks noGrp="1" noChangeAspect="1"/>
          </p:cNvPicPr>
          <p:nvPr>
            <p:ph type="pic" sz="quarter" idx="16"/>
          </p:nvPr>
        </p:nvPicPr>
        <p:blipFill rotWithShape="1">
          <a:blip r:embed="rId2"/>
          <a:srcRect l="17163" t="7596" r="21154"/>
          <a:stretch/>
        </p:blipFill>
        <p:spPr>
          <a:xfrm>
            <a:off x="5715683" y="0"/>
            <a:ext cx="6103621" cy="6858000"/>
          </a:xfrm>
        </p:spPr>
      </p:pic>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6</a:t>
            </a:fld>
            <a:endParaRPr lang="ru-RU" dirty="0"/>
          </a:p>
        </p:txBody>
      </p:sp>
      <p:sp>
        <p:nvSpPr>
          <p:cNvPr id="8"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774032" y="2518204"/>
            <a:ext cx="1694848" cy="659851"/>
          </a:xfrm>
        </p:spPr>
        <p:txBody>
          <a:bodyPr>
            <a:noAutofit/>
          </a:bodyPr>
          <a:lstStyle/>
          <a:p>
            <a:r>
              <a:rPr lang="en-US" sz="4000" b="1" dirty="0"/>
              <a:t>Test:</a:t>
            </a:r>
            <a:endParaRPr lang="en-US" sz="4000" b="1" dirty="0"/>
          </a:p>
        </p:txBody>
      </p:sp>
      <p:sp>
        <p:nvSpPr>
          <p:cNvPr id="4" name="Rectangle 3"/>
          <p:cNvSpPr/>
          <p:nvPr/>
        </p:nvSpPr>
        <p:spPr>
          <a:xfrm>
            <a:off x="5683066" y="3244334"/>
            <a:ext cx="825867" cy="369332"/>
          </a:xfrm>
          <a:prstGeom prst="rect">
            <a:avLst/>
          </a:prstGeom>
        </p:spPr>
        <p:txBody>
          <a:bodyPr wrap="none">
            <a:spAutoFit/>
          </a:bodyPr>
          <a:lstStyle/>
          <a:p>
            <a:r>
              <a:rPr lang="en-US" dirty="0"/>
              <a:t>Build: </a:t>
            </a:r>
          </a:p>
        </p:txBody>
      </p:sp>
    </p:spTree>
    <p:extLst>
      <p:ext uri="{BB962C8B-B14F-4D97-AF65-F5344CB8AC3E}">
        <p14:creationId xmlns:p14="http://schemas.microsoft.com/office/powerpoint/2010/main" val="4016081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normAutofit fontScale="90000"/>
          </a:bodyPr>
          <a:lstStyle/>
          <a:p>
            <a:r>
              <a:rPr lang="en-US" dirty="0" smtClean="0"/>
              <a:t>Phases in DevOps</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774032" y="3178055"/>
            <a:ext cx="5208757" cy="1628151"/>
          </a:xfrm>
        </p:spPr>
        <p:txBody>
          <a:bodyPr>
            <a:noAutofit/>
          </a:bodyPr>
          <a:lstStyle/>
          <a:p>
            <a:r>
              <a:rPr lang="en-US" dirty="0" smtClean="0">
                <a:solidFill>
                  <a:schemeClr val="bg1"/>
                </a:solidFill>
              </a:rPr>
              <a:t>In </a:t>
            </a:r>
            <a:r>
              <a:rPr lang="en-US" dirty="0">
                <a:solidFill>
                  <a:schemeClr val="bg1"/>
                </a:solidFill>
              </a:rPr>
              <a:t>this phase, the software artifact is deployed to the target environment, whether it's a development, testing, staging, or production environment. Automation tools like configuration management systems and deployment pipelines are used to automate and streamline the deployment process, reducing errors and promoting consistency.</a:t>
            </a:r>
          </a:p>
        </p:txBody>
      </p:sp>
      <p:pic>
        <p:nvPicPr>
          <p:cNvPr id="14" name="Picture Placeholder 13" descr="Futuristic Design Office Building Against Clear Sky">
            <a:extLst>
              <a:ext uri="{FF2B5EF4-FFF2-40B4-BE49-F238E27FC236}">
                <a16:creationId xmlns:a16="http://schemas.microsoft.com/office/drawing/2014/main" id="{1E9B5A50-F85D-49E6-9C85-597319470577}"/>
              </a:ext>
            </a:extLst>
          </p:cNvPr>
          <p:cNvPicPr>
            <a:picLocks noGrp="1" noChangeAspect="1"/>
          </p:cNvPicPr>
          <p:nvPr>
            <p:ph type="pic" sz="quarter" idx="16"/>
          </p:nvPr>
        </p:nvPicPr>
        <p:blipFill rotWithShape="1">
          <a:blip r:embed="rId2"/>
          <a:srcRect l="17163" t="7596" r="21154"/>
          <a:stretch/>
        </p:blipFill>
        <p:spPr>
          <a:xfrm>
            <a:off x="5715683" y="0"/>
            <a:ext cx="6103621" cy="6858000"/>
          </a:xfrm>
        </p:spPr>
      </p:pic>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7</a:t>
            </a:fld>
            <a:endParaRPr lang="ru-RU" dirty="0"/>
          </a:p>
        </p:txBody>
      </p:sp>
      <p:sp>
        <p:nvSpPr>
          <p:cNvPr id="8"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774032" y="2518204"/>
            <a:ext cx="2086734" cy="659851"/>
          </a:xfrm>
        </p:spPr>
        <p:txBody>
          <a:bodyPr>
            <a:noAutofit/>
          </a:bodyPr>
          <a:lstStyle/>
          <a:p>
            <a:r>
              <a:rPr lang="en-US" sz="4000" b="1" dirty="0"/>
              <a:t>Deploy:</a:t>
            </a:r>
            <a:endParaRPr lang="en-US" sz="4000" b="1" dirty="0"/>
          </a:p>
        </p:txBody>
      </p:sp>
      <p:sp>
        <p:nvSpPr>
          <p:cNvPr id="4" name="Rectangle 3"/>
          <p:cNvSpPr/>
          <p:nvPr/>
        </p:nvSpPr>
        <p:spPr>
          <a:xfrm>
            <a:off x="5683066" y="3244334"/>
            <a:ext cx="825867" cy="369332"/>
          </a:xfrm>
          <a:prstGeom prst="rect">
            <a:avLst/>
          </a:prstGeom>
        </p:spPr>
        <p:txBody>
          <a:bodyPr wrap="none">
            <a:spAutoFit/>
          </a:bodyPr>
          <a:lstStyle/>
          <a:p>
            <a:r>
              <a:rPr lang="en-US" dirty="0"/>
              <a:t>Build: </a:t>
            </a:r>
          </a:p>
        </p:txBody>
      </p:sp>
    </p:spTree>
    <p:extLst>
      <p:ext uri="{BB962C8B-B14F-4D97-AF65-F5344CB8AC3E}">
        <p14:creationId xmlns:p14="http://schemas.microsoft.com/office/powerpoint/2010/main" val="1905477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normAutofit fontScale="90000"/>
          </a:bodyPr>
          <a:lstStyle/>
          <a:p>
            <a:r>
              <a:rPr lang="en-US" dirty="0" smtClean="0"/>
              <a:t>Phases in DevOps</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774032" y="3178055"/>
            <a:ext cx="5208757" cy="1628151"/>
          </a:xfrm>
        </p:spPr>
        <p:txBody>
          <a:bodyPr>
            <a:noAutofit/>
          </a:bodyPr>
          <a:lstStyle/>
          <a:p>
            <a:r>
              <a:rPr lang="en-US" dirty="0" smtClean="0">
                <a:solidFill>
                  <a:schemeClr val="bg1"/>
                </a:solidFill>
              </a:rPr>
              <a:t>Once </a:t>
            </a:r>
            <a:r>
              <a:rPr lang="en-US" dirty="0">
                <a:solidFill>
                  <a:schemeClr val="bg1"/>
                </a:solidFill>
              </a:rPr>
              <a:t>the software is deployed, the operations team manages and monitors its performance in the production environment. They ensure that the application is available, reliable, and performing well. Monitoring tools are utilized to gather data and identify any issues or bottlenecks that may arise.</a:t>
            </a:r>
          </a:p>
        </p:txBody>
      </p:sp>
      <p:pic>
        <p:nvPicPr>
          <p:cNvPr id="14" name="Picture Placeholder 13" descr="Futuristic Design Office Building Against Clear Sky">
            <a:extLst>
              <a:ext uri="{FF2B5EF4-FFF2-40B4-BE49-F238E27FC236}">
                <a16:creationId xmlns:a16="http://schemas.microsoft.com/office/drawing/2014/main" id="{1E9B5A50-F85D-49E6-9C85-597319470577}"/>
              </a:ext>
            </a:extLst>
          </p:cNvPr>
          <p:cNvPicPr>
            <a:picLocks noGrp="1" noChangeAspect="1"/>
          </p:cNvPicPr>
          <p:nvPr>
            <p:ph type="pic" sz="quarter" idx="16"/>
          </p:nvPr>
        </p:nvPicPr>
        <p:blipFill rotWithShape="1">
          <a:blip r:embed="rId2"/>
          <a:srcRect l="17163" t="7596" r="21154"/>
          <a:stretch/>
        </p:blipFill>
        <p:spPr>
          <a:xfrm>
            <a:off x="5715683" y="0"/>
            <a:ext cx="6103621" cy="6858000"/>
          </a:xfrm>
        </p:spPr>
      </p:pic>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8</a:t>
            </a:fld>
            <a:endParaRPr lang="ru-RU" dirty="0"/>
          </a:p>
        </p:txBody>
      </p:sp>
      <p:sp>
        <p:nvSpPr>
          <p:cNvPr id="8"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774031" y="2518204"/>
            <a:ext cx="2439431" cy="659851"/>
          </a:xfrm>
        </p:spPr>
        <p:txBody>
          <a:bodyPr>
            <a:noAutofit/>
          </a:bodyPr>
          <a:lstStyle/>
          <a:p>
            <a:r>
              <a:rPr lang="en-US" sz="4000" b="1" dirty="0"/>
              <a:t>Operate:</a:t>
            </a:r>
            <a:endParaRPr lang="en-US" sz="4000" b="1" dirty="0"/>
          </a:p>
        </p:txBody>
      </p:sp>
      <p:sp>
        <p:nvSpPr>
          <p:cNvPr id="4" name="Rectangle 3"/>
          <p:cNvSpPr/>
          <p:nvPr/>
        </p:nvSpPr>
        <p:spPr>
          <a:xfrm>
            <a:off x="5683066" y="3244334"/>
            <a:ext cx="825867" cy="369332"/>
          </a:xfrm>
          <a:prstGeom prst="rect">
            <a:avLst/>
          </a:prstGeom>
        </p:spPr>
        <p:txBody>
          <a:bodyPr wrap="none">
            <a:spAutoFit/>
          </a:bodyPr>
          <a:lstStyle/>
          <a:p>
            <a:r>
              <a:rPr lang="en-US" dirty="0"/>
              <a:t>Build: </a:t>
            </a:r>
          </a:p>
        </p:txBody>
      </p:sp>
    </p:spTree>
    <p:extLst>
      <p:ext uri="{BB962C8B-B14F-4D97-AF65-F5344CB8AC3E}">
        <p14:creationId xmlns:p14="http://schemas.microsoft.com/office/powerpoint/2010/main" val="3729143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normAutofit fontScale="90000"/>
          </a:bodyPr>
          <a:lstStyle/>
          <a:p>
            <a:r>
              <a:rPr lang="en-US" dirty="0" smtClean="0"/>
              <a:t>Phases in DevOps</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774032" y="3178055"/>
            <a:ext cx="5208757" cy="1628151"/>
          </a:xfrm>
        </p:spPr>
        <p:txBody>
          <a:bodyPr>
            <a:noAutofit/>
          </a:bodyPr>
          <a:lstStyle/>
          <a:p>
            <a:r>
              <a:rPr lang="en-US" dirty="0" smtClean="0">
                <a:solidFill>
                  <a:schemeClr val="bg1"/>
                </a:solidFill>
              </a:rPr>
              <a:t>Monitoring </a:t>
            </a:r>
            <a:r>
              <a:rPr lang="en-US" dirty="0">
                <a:solidFill>
                  <a:schemeClr val="bg1"/>
                </a:solidFill>
              </a:rPr>
              <a:t>is an ongoing process that occurs throughout the entire DevOps lifecycle. It involves collecting and analyzing data related to the software's performance, usage, and user feedback. This information helps identify areas for improvement, optimize resources, and address any issues that may impact the software's functionality or user experience.</a:t>
            </a:r>
          </a:p>
        </p:txBody>
      </p:sp>
      <p:pic>
        <p:nvPicPr>
          <p:cNvPr id="14" name="Picture Placeholder 13" descr="Futuristic Design Office Building Against Clear Sky">
            <a:extLst>
              <a:ext uri="{FF2B5EF4-FFF2-40B4-BE49-F238E27FC236}">
                <a16:creationId xmlns:a16="http://schemas.microsoft.com/office/drawing/2014/main" id="{1E9B5A50-F85D-49E6-9C85-597319470577}"/>
              </a:ext>
            </a:extLst>
          </p:cNvPr>
          <p:cNvPicPr>
            <a:picLocks noGrp="1" noChangeAspect="1"/>
          </p:cNvPicPr>
          <p:nvPr>
            <p:ph type="pic" sz="quarter" idx="16"/>
          </p:nvPr>
        </p:nvPicPr>
        <p:blipFill rotWithShape="1">
          <a:blip r:embed="rId2"/>
          <a:srcRect l="17163" t="7596" r="21154"/>
          <a:stretch/>
        </p:blipFill>
        <p:spPr>
          <a:xfrm>
            <a:off x="5715683" y="0"/>
            <a:ext cx="6103621" cy="6858000"/>
          </a:xfrm>
        </p:spPr>
      </p:pic>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9</a:t>
            </a:fld>
            <a:endParaRPr lang="ru-RU" dirty="0"/>
          </a:p>
        </p:txBody>
      </p:sp>
      <p:sp>
        <p:nvSpPr>
          <p:cNvPr id="8"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774031" y="2518204"/>
            <a:ext cx="2439431" cy="659851"/>
          </a:xfrm>
        </p:spPr>
        <p:txBody>
          <a:bodyPr>
            <a:noAutofit/>
          </a:bodyPr>
          <a:lstStyle/>
          <a:p>
            <a:r>
              <a:rPr lang="en-US" sz="4000" b="1" dirty="0"/>
              <a:t>Monitor:</a:t>
            </a:r>
            <a:endParaRPr lang="en-US" sz="4000" b="1" dirty="0"/>
          </a:p>
        </p:txBody>
      </p:sp>
      <p:sp>
        <p:nvSpPr>
          <p:cNvPr id="4" name="Rectangle 3"/>
          <p:cNvSpPr/>
          <p:nvPr/>
        </p:nvSpPr>
        <p:spPr>
          <a:xfrm>
            <a:off x="5683066" y="3244334"/>
            <a:ext cx="825867" cy="369332"/>
          </a:xfrm>
          <a:prstGeom prst="rect">
            <a:avLst/>
          </a:prstGeom>
        </p:spPr>
        <p:txBody>
          <a:bodyPr wrap="none">
            <a:spAutoFit/>
          </a:bodyPr>
          <a:lstStyle/>
          <a:p>
            <a:r>
              <a:rPr lang="en-US" dirty="0"/>
              <a:t>Build: </a:t>
            </a:r>
          </a:p>
        </p:txBody>
      </p:sp>
    </p:spTree>
    <p:extLst>
      <p:ext uri="{BB962C8B-B14F-4D97-AF65-F5344CB8AC3E}">
        <p14:creationId xmlns:p14="http://schemas.microsoft.com/office/powerpoint/2010/main" val="3865715129"/>
      </p:ext>
    </p:extLst>
  </p:cSld>
  <p:clrMapOvr>
    <a:masterClrMapping/>
  </p:clrMapOvr>
</p:sld>
</file>

<file path=ppt/theme/theme1.xml><?xml version="1.0" encoding="utf-8"?>
<a:theme xmlns:a="http://schemas.openxmlformats.org/drawingml/2006/main" name="Office Theme">
  <a:themeElements>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Custom 22">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GeneralDesign02_MO - v4" id="{6FF23145-4007-4574-94C2-B80E45F46FD9}" vid="{0FB396FC-CF2E-452A-9B17-DA6C73B135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8C5154C8-4BB5-43F2-9F6C-5E79271A0D50}">
  <ds:schemaRefs>
    <ds:schemaRef ds:uri="http://schemas.microsoft.com/sharepoint/v3/contenttype/forms"/>
  </ds:schemaRefs>
</ds:datastoreItem>
</file>

<file path=customXml/itemProps2.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47A0EF5-23A9-4627-BC46-745B7DD804D2}">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Universal presentation</Template>
  <TotalTime>0</TotalTime>
  <Words>954</Words>
  <Application>Microsoft Office PowerPoint</Application>
  <PresentationFormat>Widescreen</PresentationFormat>
  <Paragraphs>115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Lucida Grande</vt:lpstr>
      <vt:lpstr>Verdana</vt:lpstr>
      <vt:lpstr>Wingdings</vt:lpstr>
      <vt:lpstr>Office Theme</vt:lpstr>
      <vt:lpstr>DevOps</vt:lpstr>
      <vt:lpstr>What is DevOps?</vt:lpstr>
      <vt:lpstr>Phases in DevOps</vt:lpstr>
      <vt:lpstr>Phases in DevOps</vt:lpstr>
      <vt:lpstr>Phases in DevOps</vt:lpstr>
      <vt:lpstr>Phases in DevOps</vt:lpstr>
      <vt:lpstr>Phases in DevOps</vt:lpstr>
      <vt:lpstr>Phases in DevOps</vt:lpstr>
      <vt:lpstr>Phases in DevOps</vt:lpstr>
      <vt:lpstr>Phases in DevOps</vt:lpstr>
      <vt:lpstr>Tools in DevOps</vt:lpstr>
      <vt:lpstr>Tools in DevOps</vt:lpstr>
      <vt:lpstr>Tools in DevOps</vt:lpstr>
      <vt:lpstr>Tools in DevOps</vt:lpstr>
      <vt:lpstr>Tools in DevOps</vt:lpstr>
      <vt:lpstr>Advantages of DevOps</vt:lpstr>
      <vt:lpstr>Advantages of DevOps</vt:lpstr>
      <vt:lpstr>Advantages of DevOps</vt:lpstr>
      <vt:lpstr>Advantages of DevOps</vt:lpstr>
      <vt:lpstr>Advantages of DevOps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2023-06-08T17:39:40Z</dcterms:created>
  <dcterms:modified xsi:type="dcterms:W3CDTF">2023-06-08T18:15:00Z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