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5.png"/><Relationship Id="rId7" Type="http://schemas.openxmlformats.org/officeDocument/2006/relationships/image" Target="../media/image13.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16.svg"/><Relationship Id="rId4" Type="http://schemas.openxmlformats.org/officeDocument/2006/relationships/image" Target="../media/image36.svg"/><Relationship Id="rId9" Type="http://schemas.openxmlformats.org/officeDocument/2006/relationships/image" Target="../media/image15.png"/></Relationships>
</file>

<file path=ppt/diagrams/_rels/data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31.png"/><Relationship Id="rId7" Type="http://schemas.openxmlformats.org/officeDocument/2006/relationships/image" Target="../media/image23.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5.png"/><Relationship Id="rId7" Type="http://schemas.openxmlformats.org/officeDocument/2006/relationships/image" Target="../media/image13.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16.svg"/><Relationship Id="rId4" Type="http://schemas.openxmlformats.org/officeDocument/2006/relationships/image" Target="../media/image36.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31.png"/><Relationship Id="rId7" Type="http://schemas.openxmlformats.org/officeDocument/2006/relationships/image" Target="../media/image23.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4B6FDF7-F51C-4209-A3FB-02BD9141F0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792267-6007-4C3A-A780-1BA4BF4A7730}">
      <dgm:prSet/>
      <dgm:spPr/>
      <dgm:t>
        <a:bodyPr/>
        <a:lstStyle/>
        <a:p>
          <a:pPr>
            <a:lnSpc>
              <a:spcPct val="100000"/>
            </a:lnSpc>
          </a:pPr>
          <a:r>
            <a:rPr lang="en-US"/>
            <a:t>network of interconnected physical devices</a:t>
          </a:r>
        </a:p>
      </dgm:t>
    </dgm:pt>
    <dgm:pt modelId="{17548882-CD0A-4984-ACFA-038753320C81}" type="parTrans" cxnId="{91DC89EA-CED0-404B-BCAD-EDBBAD44896B}">
      <dgm:prSet/>
      <dgm:spPr/>
      <dgm:t>
        <a:bodyPr/>
        <a:lstStyle/>
        <a:p>
          <a:endParaRPr lang="en-US"/>
        </a:p>
      </dgm:t>
    </dgm:pt>
    <dgm:pt modelId="{1F264DA9-A4E5-43F9-BFFB-F5A234EAE7DA}" type="sibTrans" cxnId="{91DC89EA-CED0-404B-BCAD-EDBBAD44896B}">
      <dgm:prSet/>
      <dgm:spPr/>
      <dgm:t>
        <a:bodyPr/>
        <a:lstStyle/>
        <a:p>
          <a:endParaRPr lang="en-US"/>
        </a:p>
      </dgm:t>
    </dgm:pt>
    <dgm:pt modelId="{46ED600F-CA94-4752-8042-CB0AA354042A}">
      <dgm:prSet/>
      <dgm:spPr/>
      <dgm:t>
        <a:bodyPr/>
        <a:lstStyle/>
        <a:p>
          <a:pPr>
            <a:lnSpc>
              <a:spcPct val="100000"/>
            </a:lnSpc>
          </a:pPr>
          <a:r>
            <a:rPr lang="en-US"/>
            <a:t>i.e. vehicles, appliances, and other objects embedded with sensors, software, and connectivity</a:t>
          </a:r>
        </a:p>
      </dgm:t>
    </dgm:pt>
    <dgm:pt modelId="{8E53D2EB-1968-4397-B5CE-0B726613139E}" type="parTrans" cxnId="{7C73E623-6136-4FB0-9889-989776947D8F}">
      <dgm:prSet/>
      <dgm:spPr/>
      <dgm:t>
        <a:bodyPr/>
        <a:lstStyle/>
        <a:p>
          <a:endParaRPr lang="en-US"/>
        </a:p>
      </dgm:t>
    </dgm:pt>
    <dgm:pt modelId="{AA87C293-77DF-4684-83B8-061D6EE4D7C2}" type="sibTrans" cxnId="{7C73E623-6136-4FB0-9889-989776947D8F}">
      <dgm:prSet/>
      <dgm:spPr/>
      <dgm:t>
        <a:bodyPr/>
        <a:lstStyle/>
        <a:p>
          <a:endParaRPr lang="en-US"/>
        </a:p>
      </dgm:t>
    </dgm:pt>
    <dgm:pt modelId="{F60B93DD-CC2F-4D3C-8946-1B723ADB4D37}">
      <dgm:prSet/>
      <dgm:spPr/>
      <dgm:t>
        <a:bodyPr/>
        <a:lstStyle/>
        <a:p>
          <a:pPr>
            <a:lnSpc>
              <a:spcPct val="100000"/>
            </a:lnSpc>
          </a:pPr>
          <a:r>
            <a:rPr lang="en-US"/>
            <a:t>enable them to collect and exchange data.</a:t>
          </a:r>
        </a:p>
      </dgm:t>
    </dgm:pt>
    <dgm:pt modelId="{EF78A497-D660-4C17-B1AF-A4656C828DD4}" type="parTrans" cxnId="{597DD71F-C7A6-4887-96ED-AD9EF5BC5C68}">
      <dgm:prSet/>
      <dgm:spPr/>
      <dgm:t>
        <a:bodyPr/>
        <a:lstStyle/>
        <a:p>
          <a:endParaRPr lang="en-US"/>
        </a:p>
      </dgm:t>
    </dgm:pt>
    <dgm:pt modelId="{C286C220-38F3-4058-A6EF-18EB53D10FF1}" type="sibTrans" cxnId="{597DD71F-C7A6-4887-96ED-AD9EF5BC5C68}">
      <dgm:prSet/>
      <dgm:spPr/>
      <dgm:t>
        <a:bodyPr/>
        <a:lstStyle/>
        <a:p>
          <a:endParaRPr lang="en-US"/>
        </a:p>
      </dgm:t>
    </dgm:pt>
    <dgm:pt modelId="{C730799C-A027-49E0-9733-2FE5825586F2}" type="pres">
      <dgm:prSet presAssocID="{44B6FDF7-F51C-4209-A3FB-02BD9141F0B1}" presName="root" presStyleCnt="0">
        <dgm:presLayoutVars>
          <dgm:dir/>
          <dgm:resizeHandles val="exact"/>
        </dgm:presLayoutVars>
      </dgm:prSet>
      <dgm:spPr/>
    </dgm:pt>
    <dgm:pt modelId="{B4929558-1CDD-40B3-945A-4BBAF64FB545}" type="pres">
      <dgm:prSet presAssocID="{74792267-6007-4C3A-A780-1BA4BF4A7730}" presName="compNode" presStyleCnt="0"/>
      <dgm:spPr/>
    </dgm:pt>
    <dgm:pt modelId="{F942DC7C-ED6C-4044-8472-2FC2A0A812BC}" type="pres">
      <dgm:prSet presAssocID="{74792267-6007-4C3A-A780-1BA4BF4A7730}" presName="bgRect" presStyleLbl="bgShp" presStyleIdx="0" presStyleCnt="3"/>
      <dgm:spPr/>
    </dgm:pt>
    <dgm:pt modelId="{B1767829-0538-4B43-9683-EDEC610FDD15}" type="pres">
      <dgm:prSet presAssocID="{74792267-6007-4C3A-A780-1BA4BF4A77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EFA0E29D-BD9C-4483-B337-BBCC195F29EF}" type="pres">
      <dgm:prSet presAssocID="{74792267-6007-4C3A-A780-1BA4BF4A7730}" presName="spaceRect" presStyleCnt="0"/>
      <dgm:spPr/>
    </dgm:pt>
    <dgm:pt modelId="{157A837A-9B9C-4F88-820E-2F8944287C97}" type="pres">
      <dgm:prSet presAssocID="{74792267-6007-4C3A-A780-1BA4BF4A7730}" presName="parTx" presStyleLbl="revTx" presStyleIdx="0" presStyleCnt="3">
        <dgm:presLayoutVars>
          <dgm:chMax val="0"/>
          <dgm:chPref val="0"/>
        </dgm:presLayoutVars>
      </dgm:prSet>
      <dgm:spPr/>
    </dgm:pt>
    <dgm:pt modelId="{11756DB9-B046-4B73-9944-A376ECF4391E}" type="pres">
      <dgm:prSet presAssocID="{1F264DA9-A4E5-43F9-BFFB-F5A234EAE7DA}" presName="sibTrans" presStyleCnt="0"/>
      <dgm:spPr/>
    </dgm:pt>
    <dgm:pt modelId="{135DA16A-C7BE-4A32-8474-E35D1000755A}" type="pres">
      <dgm:prSet presAssocID="{46ED600F-CA94-4752-8042-CB0AA354042A}" presName="compNode" presStyleCnt="0"/>
      <dgm:spPr/>
    </dgm:pt>
    <dgm:pt modelId="{EA3EEC1D-9C83-4481-90B1-A91773B8D5CE}" type="pres">
      <dgm:prSet presAssocID="{46ED600F-CA94-4752-8042-CB0AA354042A}" presName="bgRect" presStyleLbl="bgShp" presStyleIdx="1" presStyleCnt="3"/>
      <dgm:spPr/>
    </dgm:pt>
    <dgm:pt modelId="{0566F3F4-E3E2-4DFE-BC38-3E29BF0F1353}" type="pres">
      <dgm:prSet presAssocID="{46ED600F-CA94-4752-8042-CB0AA3540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ooter"/>
        </a:ext>
      </dgm:extLst>
    </dgm:pt>
    <dgm:pt modelId="{E679D64C-BB2B-4970-9EAC-D83B3DB09EDE}" type="pres">
      <dgm:prSet presAssocID="{46ED600F-CA94-4752-8042-CB0AA354042A}" presName="spaceRect" presStyleCnt="0"/>
      <dgm:spPr/>
    </dgm:pt>
    <dgm:pt modelId="{ACEB01DA-CB1D-4344-B1F9-EA39D5330459}" type="pres">
      <dgm:prSet presAssocID="{46ED600F-CA94-4752-8042-CB0AA354042A}" presName="parTx" presStyleLbl="revTx" presStyleIdx="1" presStyleCnt="3">
        <dgm:presLayoutVars>
          <dgm:chMax val="0"/>
          <dgm:chPref val="0"/>
        </dgm:presLayoutVars>
      </dgm:prSet>
      <dgm:spPr/>
    </dgm:pt>
    <dgm:pt modelId="{36D5BF24-9568-4076-8137-92018CAD6B39}" type="pres">
      <dgm:prSet presAssocID="{AA87C293-77DF-4684-83B8-061D6EE4D7C2}" presName="sibTrans" presStyleCnt="0"/>
      <dgm:spPr/>
    </dgm:pt>
    <dgm:pt modelId="{186EF4EA-8E08-4D18-9EC3-E69BAA965D8D}" type="pres">
      <dgm:prSet presAssocID="{F60B93DD-CC2F-4D3C-8946-1B723ADB4D37}" presName="compNode" presStyleCnt="0"/>
      <dgm:spPr/>
    </dgm:pt>
    <dgm:pt modelId="{E3877DDC-3ED4-45E0-A797-AF8FE3684B88}" type="pres">
      <dgm:prSet presAssocID="{F60B93DD-CC2F-4D3C-8946-1B723ADB4D37}" presName="bgRect" presStyleLbl="bgShp" presStyleIdx="2" presStyleCnt="3"/>
      <dgm:spPr/>
    </dgm:pt>
    <dgm:pt modelId="{3404FE66-93A1-495A-9718-50FF852CC980}" type="pres">
      <dgm:prSet presAssocID="{F60B93DD-CC2F-4D3C-8946-1B723ADB4D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4D627F04-773A-4A17-86A8-AC5CB7E9EFA7}" type="pres">
      <dgm:prSet presAssocID="{F60B93DD-CC2F-4D3C-8946-1B723ADB4D37}" presName="spaceRect" presStyleCnt="0"/>
      <dgm:spPr/>
    </dgm:pt>
    <dgm:pt modelId="{B758E5F2-3F32-463C-9C6E-2D22C60B0C18}" type="pres">
      <dgm:prSet presAssocID="{F60B93DD-CC2F-4D3C-8946-1B723ADB4D37}" presName="parTx" presStyleLbl="revTx" presStyleIdx="2" presStyleCnt="3">
        <dgm:presLayoutVars>
          <dgm:chMax val="0"/>
          <dgm:chPref val="0"/>
        </dgm:presLayoutVars>
      </dgm:prSet>
      <dgm:spPr/>
    </dgm:pt>
  </dgm:ptLst>
  <dgm:cxnLst>
    <dgm:cxn modelId="{597DD71F-C7A6-4887-96ED-AD9EF5BC5C68}" srcId="{44B6FDF7-F51C-4209-A3FB-02BD9141F0B1}" destId="{F60B93DD-CC2F-4D3C-8946-1B723ADB4D37}" srcOrd="2" destOrd="0" parTransId="{EF78A497-D660-4C17-B1AF-A4656C828DD4}" sibTransId="{C286C220-38F3-4058-A6EF-18EB53D10FF1}"/>
    <dgm:cxn modelId="{7C73E623-6136-4FB0-9889-989776947D8F}" srcId="{44B6FDF7-F51C-4209-A3FB-02BD9141F0B1}" destId="{46ED600F-CA94-4752-8042-CB0AA354042A}" srcOrd="1" destOrd="0" parTransId="{8E53D2EB-1968-4397-B5CE-0B726613139E}" sibTransId="{AA87C293-77DF-4684-83B8-061D6EE4D7C2}"/>
    <dgm:cxn modelId="{5C89B250-8B19-481A-BA66-01E2047D1FCA}" type="presOf" srcId="{44B6FDF7-F51C-4209-A3FB-02BD9141F0B1}" destId="{C730799C-A027-49E0-9733-2FE5825586F2}" srcOrd="0" destOrd="0" presId="urn:microsoft.com/office/officeart/2018/2/layout/IconVerticalSolidList"/>
    <dgm:cxn modelId="{812C1A86-9364-4763-B5D8-87AFC2178494}" type="presOf" srcId="{46ED600F-CA94-4752-8042-CB0AA354042A}" destId="{ACEB01DA-CB1D-4344-B1F9-EA39D5330459}" srcOrd="0" destOrd="0" presId="urn:microsoft.com/office/officeart/2018/2/layout/IconVerticalSolidList"/>
    <dgm:cxn modelId="{CB3BF59E-698B-43FC-8C7B-269D742F0759}" type="presOf" srcId="{74792267-6007-4C3A-A780-1BA4BF4A7730}" destId="{157A837A-9B9C-4F88-820E-2F8944287C97}" srcOrd="0" destOrd="0" presId="urn:microsoft.com/office/officeart/2018/2/layout/IconVerticalSolidList"/>
    <dgm:cxn modelId="{91DC89EA-CED0-404B-BCAD-EDBBAD44896B}" srcId="{44B6FDF7-F51C-4209-A3FB-02BD9141F0B1}" destId="{74792267-6007-4C3A-A780-1BA4BF4A7730}" srcOrd="0" destOrd="0" parTransId="{17548882-CD0A-4984-ACFA-038753320C81}" sibTransId="{1F264DA9-A4E5-43F9-BFFB-F5A234EAE7DA}"/>
    <dgm:cxn modelId="{689B29F8-3FCE-42A4-AABB-2E4BB0C2686C}" type="presOf" srcId="{F60B93DD-CC2F-4D3C-8946-1B723ADB4D37}" destId="{B758E5F2-3F32-463C-9C6E-2D22C60B0C18}" srcOrd="0" destOrd="0" presId="urn:microsoft.com/office/officeart/2018/2/layout/IconVerticalSolidList"/>
    <dgm:cxn modelId="{108B597A-5CD6-4744-B769-5897AB9355DC}" type="presParOf" srcId="{C730799C-A027-49E0-9733-2FE5825586F2}" destId="{B4929558-1CDD-40B3-945A-4BBAF64FB545}" srcOrd="0" destOrd="0" presId="urn:microsoft.com/office/officeart/2018/2/layout/IconVerticalSolidList"/>
    <dgm:cxn modelId="{4E6675BB-1337-48E1-A06F-D19FDE9D9B51}" type="presParOf" srcId="{B4929558-1CDD-40B3-945A-4BBAF64FB545}" destId="{F942DC7C-ED6C-4044-8472-2FC2A0A812BC}" srcOrd="0" destOrd="0" presId="urn:microsoft.com/office/officeart/2018/2/layout/IconVerticalSolidList"/>
    <dgm:cxn modelId="{C6EDFA38-6C3D-4F0B-B6F4-AAF22BDBFCA8}" type="presParOf" srcId="{B4929558-1CDD-40B3-945A-4BBAF64FB545}" destId="{B1767829-0538-4B43-9683-EDEC610FDD15}" srcOrd="1" destOrd="0" presId="urn:microsoft.com/office/officeart/2018/2/layout/IconVerticalSolidList"/>
    <dgm:cxn modelId="{72FA818C-2E23-4F59-A702-828414AD56F9}" type="presParOf" srcId="{B4929558-1CDD-40B3-945A-4BBAF64FB545}" destId="{EFA0E29D-BD9C-4483-B337-BBCC195F29EF}" srcOrd="2" destOrd="0" presId="urn:microsoft.com/office/officeart/2018/2/layout/IconVerticalSolidList"/>
    <dgm:cxn modelId="{7F21CF85-AF2A-47D5-ADF8-C7882CF48DBE}" type="presParOf" srcId="{B4929558-1CDD-40B3-945A-4BBAF64FB545}" destId="{157A837A-9B9C-4F88-820E-2F8944287C97}" srcOrd="3" destOrd="0" presId="urn:microsoft.com/office/officeart/2018/2/layout/IconVerticalSolidList"/>
    <dgm:cxn modelId="{A9550A3D-A032-4DE5-BBDF-B59F38F20A1D}" type="presParOf" srcId="{C730799C-A027-49E0-9733-2FE5825586F2}" destId="{11756DB9-B046-4B73-9944-A376ECF4391E}" srcOrd="1" destOrd="0" presId="urn:microsoft.com/office/officeart/2018/2/layout/IconVerticalSolidList"/>
    <dgm:cxn modelId="{5C19892B-BEBF-461C-A9E5-E653C4549543}" type="presParOf" srcId="{C730799C-A027-49E0-9733-2FE5825586F2}" destId="{135DA16A-C7BE-4A32-8474-E35D1000755A}" srcOrd="2" destOrd="0" presId="urn:microsoft.com/office/officeart/2018/2/layout/IconVerticalSolidList"/>
    <dgm:cxn modelId="{FF7628E9-4C36-4382-B86A-390CE6D71B0B}" type="presParOf" srcId="{135DA16A-C7BE-4A32-8474-E35D1000755A}" destId="{EA3EEC1D-9C83-4481-90B1-A91773B8D5CE}" srcOrd="0" destOrd="0" presId="urn:microsoft.com/office/officeart/2018/2/layout/IconVerticalSolidList"/>
    <dgm:cxn modelId="{90AF3653-F9F6-42F3-83CF-E5E8ABA7CC50}" type="presParOf" srcId="{135DA16A-C7BE-4A32-8474-E35D1000755A}" destId="{0566F3F4-E3E2-4DFE-BC38-3E29BF0F1353}" srcOrd="1" destOrd="0" presId="urn:microsoft.com/office/officeart/2018/2/layout/IconVerticalSolidList"/>
    <dgm:cxn modelId="{7CFD19AC-329F-419B-90BE-3BADAEC5641E}" type="presParOf" srcId="{135DA16A-C7BE-4A32-8474-E35D1000755A}" destId="{E679D64C-BB2B-4970-9EAC-D83B3DB09EDE}" srcOrd="2" destOrd="0" presId="urn:microsoft.com/office/officeart/2018/2/layout/IconVerticalSolidList"/>
    <dgm:cxn modelId="{DD0B14B3-DC39-469D-97AF-351E188D5A6E}" type="presParOf" srcId="{135DA16A-C7BE-4A32-8474-E35D1000755A}" destId="{ACEB01DA-CB1D-4344-B1F9-EA39D5330459}" srcOrd="3" destOrd="0" presId="urn:microsoft.com/office/officeart/2018/2/layout/IconVerticalSolidList"/>
    <dgm:cxn modelId="{08437818-FD04-4D5B-8348-89CE907B1422}" type="presParOf" srcId="{C730799C-A027-49E0-9733-2FE5825586F2}" destId="{36D5BF24-9568-4076-8137-92018CAD6B39}" srcOrd="3" destOrd="0" presId="urn:microsoft.com/office/officeart/2018/2/layout/IconVerticalSolidList"/>
    <dgm:cxn modelId="{26FBC4F1-D9DC-48AF-9A0D-065C10765C74}" type="presParOf" srcId="{C730799C-A027-49E0-9733-2FE5825586F2}" destId="{186EF4EA-8E08-4D18-9EC3-E69BAA965D8D}" srcOrd="4" destOrd="0" presId="urn:microsoft.com/office/officeart/2018/2/layout/IconVerticalSolidList"/>
    <dgm:cxn modelId="{08D1B61A-3AF3-4185-9F73-2FA22D5B937E}" type="presParOf" srcId="{186EF4EA-8E08-4D18-9EC3-E69BAA965D8D}" destId="{E3877DDC-3ED4-45E0-A797-AF8FE3684B88}" srcOrd="0" destOrd="0" presId="urn:microsoft.com/office/officeart/2018/2/layout/IconVerticalSolidList"/>
    <dgm:cxn modelId="{CE5D3956-22C9-4A7C-A9B7-1E8ED6458D0B}" type="presParOf" srcId="{186EF4EA-8E08-4D18-9EC3-E69BAA965D8D}" destId="{3404FE66-93A1-495A-9718-50FF852CC980}" srcOrd="1" destOrd="0" presId="urn:microsoft.com/office/officeart/2018/2/layout/IconVerticalSolidList"/>
    <dgm:cxn modelId="{8213188D-4B38-4EBB-B358-3807CEA74F69}" type="presParOf" srcId="{186EF4EA-8E08-4D18-9EC3-E69BAA965D8D}" destId="{4D627F04-773A-4A17-86A8-AC5CB7E9EFA7}" srcOrd="2" destOrd="0" presId="urn:microsoft.com/office/officeart/2018/2/layout/IconVerticalSolidList"/>
    <dgm:cxn modelId="{E152199C-64E4-4007-8FD3-44056B132004}" type="presParOf" srcId="{186EF4EA-8E08-4D18-9EC3-E69BAA965D8D}" destId="{B758E5F2-3F32-463C-9C6E-2D22C60B0C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CC7468-1A5E-4E97-8C91-1A867A1699C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39F778B-6F48-4C40-AEA9-3616E597F72E}">
      <dgm:prSet/>
      <dgm:spPr/>
      <dgm:t>
        <a:bodyPr/>
        <a:lstStyle/>
        <a:p>
          <a:r>
            <a:rPr lang="en-US" b="0" i="0"/>
            <a:t>Discuss different deployment models for IoT hubs</a:t>
          </a:r>
          <a:endParaRPr lang="en-US"/>
        </a:p>
      </dgm:t>
    </dgm:pt>
    <dgm:pt modelId="{52E36E18-5ABC-42E4-A0AF-7659404EF4EC}" type="parTrans" cxnId="{5832E624-1682-4C33-8A7F-D2DE92384351}">
      <dgm:prSet/>
      <dgm:spPr/>
      <dgm:t>
        <a:bodyPr/>
        <a:lstStyle/>
        <a:p>
          <a:endParaRPr lang="en-US"/>
        </a:p>
      </dgm:t>
    </dgm:pt>
    <dgm:pt modelId="{4E8228B2-C1ED-4297-AF1C-16EF8D21160E}" type="sibTrans" cxnId="{5832E624-1682-4C33-8A7F-D2DE92384351}">
      <dgm:prSet/>
      <dgm:spPr/>
      <dgm:t>
        <a:bodyPr/>
        <a:lstStyle/>
        <a:p>
          <a:endParaRPr lang="en-US"/>
        </a:p>
      </dgm:t>
    </dgm:pt>
    <dgm:pt modelId="{BEBDCC94-EB6F-4F27-9E87-E8610435FCEA}">
      <dgm:prSet/>
      <dgm:spPr/>
      <dgm:t>
        <a:bodyPr/>
        <a:lstStyle/>
        <a:p>
          <a:r>
            <a:rPr lang="en-US" b="0" i="0"/>
            <a:t>public cloud</a:t>
          </a:r>
          <a:endParaRPr lang="en-US"/>
        </a:p>
      </dgm:t>
    </dgm:pt>
    <dgm:pt modelId="{3D425EE8-E9E6-445F-906B-E866AE8A3550}" type="parTrans" cxnId="{B5F236B9-E354-46D1-B4B2-B9CA84F8198F}">
      <dgm:prSet/>
      <dgm:spPr/>
      <dgm:t>
        <a:bodyPr/>
        <a:lstStyle/>
        <a:p>
          <a:endParaRPr lang="en-US"/>
        </a:p>
      </dgm:t>
    </dgm:pt>
    <dgm:pt modelId="{2594F371-E0B4-41AA-9B56-052703E3B772}" type="sibTrans" cxnId="{B5F236B9-E354-46D1-B4B2-B9CA84F8198F}">
      <dgm:prSet/>
      <dgm:spPr/>
      <dgm:t>
        <a:bodyPr/>
        <a:lstStyle/>
        <a:p>
          <a:endParaRPr lang="en-US"/>
        </a:p>
      </dgm:t>
    </dgm:pt>
    <dgm:pt modelId="{0096417E-F0F3-4402-A7CA-33E3646E2BB7}">
      <dgm:prSet/>
      <dgm:spPr/>
      <dgm:t>
        <a:bodyPr/>
        <a:lstStyle/>
        <a:p>
          <a:r>
            <a:rPr lang="en-US" b="0" i="0"/>
            <a:t>private cloud</a:t>
          </a:r>
          <a:endParaRPr lang="en-US"/>
        </a:p>
      </dgm:t>
    </dgm:pt>
    <dgm:pt modelId="{28AA3220-7BBC-4EB2-B640-1A4DAA981BB5}" type="parTrans" cxnId="{5D5DF241-55CD-41F4-AE0D-94AD636B2565}">
      <dgm:prSet/>
      <dgm:spPr/>
      <dgm:t>
        <a:bodyPr/>
        <a:lstStyle/>
        <a:p>
          <a:endParaRPr lang="en-US"/>
        </a:p>
      </dgm:t>
    </dgm:pt>
    <dgm:pt modelId="{882009C1-3F89-4264-A559-975E7D889107}" type="sibTrans" cxnId="{5D5DF241-55CD-41F4-AE0D-94AD636B2565}">
      <dgm:prSet/>
      <dgm:spPr/>
      <dgm:t>
        <a:bodyPr/>
        <a:lstStyle/>
        <a:p>
          <a:endParaRPr lang="en-US"/>
        </a:p>
      </dgm:t>
    </dgm:pt>
    <dgm:pt modelId="{E98FD5B4-BEBE-48FD-948B-959BB96C0C15}">
      <dgm:prSet/>
      <dgm:spPr/>
      <dgm:t>
        <a:bodyPr/>
        <a:lstStyle/>
        <a:p>
          <a:r>
            <a:rPr lang="en-US" b="0" i="0"/>
            <a:t>hybrid deployments. </a:t>
          </a:r>
          <a:endParaRPr lang="en-US"/>
        </a:p>
      </dgm:t>
    </dgm:pt>
    <dgm:pt modelId="{715B185C-07D0-4465-856C-C7F7B2C27A36}" type="parTrans" cxnId="{474D0218-3B68-41E3-AEB1-4B2AE19F0C78}">
      <dgm:prSet/>
      <dgm:spPr/>
      <dgm:t>
        <a:bodyPr/>
        <a:lstStyle/>
        <a:p>
          <a:endParaRPr lang="en-US"/>
        </a:p>
      </dgm:t>
    </dgm:pt>
    <dgm:pt modelId="{7147AAA5-E696-4288-B2BB-BFEB510D730B}" type="sibTrans" cxnId="{474D0218-3B68-41E3-AEB1-4B2AE19F0C78}">
      <dgm:prSet/>
      <dgm:spPr/>
      <dgm:t>
        <a:bodyPr/>
        <a:lstStyle/>
        <a:p>
          <a:endParaRPr lang="en-US"/>
        </a:p>
      </dgm:t>
    </dgm:pt>
    <dgm:pt modelId="{0AFEE39F-EEA0-43DA-9EA5-6736790D344C}">
      <dgm:prSet/>
      <dgm:spPr/>
      <dgm:t>
        <a:bodyPr/>
        <a:lstStyle/>
        <a:p>
          <a:r>
            <a:rPr lang="en-US" b="0" i="0"/>
            <a:t>Explain the considerations for selecting an appropriate deployment model based on security, scalability, and organizational requirements.</a:t>
          </a:r>
          <a:endParaRPr lang="en-US"/>
        </a:p>
      </dgm:t>
    </dgm:pt>
    <dgm:pt modelId="{436D1B8E-4305-4826-810C-CB7271C06559}" type="parTrans" cxnId="{25D32569-16EB-4A85-9986-3AB3D1692E63}">
      <dgm:prSet/>
      <dgm:spPr/>
      <dgm:t>
        <a:bodyPr/>
        <a:lstStyle/>
        <a:p>
          <a:endParaRPr lang="en-US"/>
        </a:p>
      </dgm:t>
    </dgm:pt>
    <dgm:pt modelId="{3CF34C1D-A93F-4358-890D-4F1AC449C9F1}" type="sibTrans" cxnId="{25D32569-16EB-4A85-9986-3AB3D1692E63}">
      <dgm:prSet/>
      <dgm:spPr/>
      <dgm:t>
        <a:bodyPr/>
        <a:lstStyle/>
        <a:p>
          <a:endParaRPr lang="en-US"/>
        </a:p>
      </dgm:t>
    </dgm:pt>
    <dgm:pt modelId="{B1908E37-D57A-4BD1-AFBA-6471677B15AF}" type="pres">
      <dgm:prSet presAssocID="{C5CC7468-1A5E-4E97-8C91-1A867A1699CA}" presName="vert0" presStyleCnt="0">
        <dgm:presLayoutVars>
          <dgm:dir/>
          <dgm:animOne val="branch"/>
          <dgm:animLvl val="lvl"/>
        </dgm:presLayoutVars>
      </dgm:prSet>
      <dgm:spPr/>
    </dgm:pt>
    <dgm:pt modelId="{84A8DC70-B19C-4CF5-942F-E7BF456C3F69}" type="pres">
      <dgm:prSet presAssocID="{E39F778B-6F48-4C40-AEA9-3616E597F72E}" presName="thickLine" presStyleLbl="alignNode1" presStyleIdx="0" presStyleCnt="5"/>
      <dgm:spPr/>
    </dgm:pt>
    <dgm:pt modelId="{49D13C57-6D0D-4300-8F3F-B773167219BF}" type="pres">
      <dgm:prSet presAssocID="{E39F778B-6F48-4C40-AEA9-3616E597F72E}" presName="horz1" presStyleCnt="0"/>
      <dgm:spPr/>
    </dgm:pt>
    <dgm:pt modelId="{8B2BA245-E151-45A3-95AE-D1FCEA3F56A6}" type="pres">
      <dgm:prSet presAssocID="{E39F778B-6F48-4C40-AEA9-3616E597F72E}" presName="tx1" presStyleLbl="revTx" presStyleIdx="0" presStyleCnt="5"/>
      <dgm:spPr/>
    </dgm:pt>
    <dgm:pt modelId="{D1E140E8-E920-4B37-A4F9-BF3B3785AA87}" type="pres">
      <dgm:prSet presAssocID="{E39F778B-6F48-4C40-AEA9-3616E597F72E}" presName="vert1" presStyleCnt="0"/>
      <dgm:spPr/>
    </dgm:pt>
    <dgm:pt modelId="{6B900A85-49F8-414C-B274-A039D5421E0F}" type="pres">
      <dgm:prSet presAssocID="{BEBDCC94-EB6F-4F27-9E87-E8610435FCEA}" presName="thickLine" presStyleLbl="alignNode1" presStyleIdx="1" presStyleCnt="5"/>
      <dgm:spPr/>
    </dgm:pt>
    <dgm:pt modelId="{72869179-008A-4B51-AEEC-D02C0D86D3FD}" type="pres">
      <dgm:prSet presAssocID="{BEBDCC94-EB6F-4F27-9E87-E8610435FCEA}" presName="horz1" presStyleCnt="0"/>
      <dgm:spPr/>
    </dgm:pt>
    <dgm:pt modelId="{76D63B92-AC0A-4646-8E3E-52DF4FEDAD2D}" type="pres">
      <dgm:prSet presAssocID="{BEBDCC94-EB6F-4F27-9E87-E8610435FCEA}" presName="tx1" presStyleLbl="revTx" presStyleIdx="1" presStyleCnt="5"/>
      <dgm:spPr/>
    </dgm:pt>
    <dgm:pt modelId="{EF850304-9838-411F-AC0C-A906BF78163D}" type="pres">
      <dgm:prSet presAssocID="{BEBDCC94-EB6F-4F27-9E87-E8610435FCEA}" presName="vert1" presStyleCnt="0"/>
      <dgm:spPr/>
    </dgm:pt>
    <dgm:pt modelId="{2DB6E604-DB7F-406D-88F3-A484A3C66B62}" type="pres">
      <dgm:prSet presAssocID="{0096417E-F0F3-4402-A7CA-33E3646E2BB7}" presName="thickLine" presStyleLbl="alignNode1" presStyleIdx="2" presStyleCnt="5"/>
      <dgm:spPr/>
    </dgm:pt>
    <dgm:pt modelId="{F16A6DE4-1D71-407B-A505-E4AAB56544EB}" type="pres">
      <dgm:prSet presAssocID="{0096417E-F0F3-4402-A7CA-33E3646E2BB7}" presName="horz1" presStyleCnt="0"/>
      <dgm:spPr/>
    </dgm:pt>
    <dgm:pt modelId="{BEC5BB24-060E-4541-B316-3B09A63CD3E3}" type="pres">
      <dgm:prSet presAssocID="{0096417E-F0F3-4402-A7CA-33E3646E2BB7}" presName="tx1" presStyleLbl="revTx" presStyleIdx="2" presStyleCnt="5"/>
      <dgm:spPr/>
    </dgm:pt>
    <dgm:pt modelId="{5C61D545-50DA-4D0D-85AD-BEAD9B05261D}" type="pres">
      <dgm:prSet presAssocID="{0096417E-F0F3-4402-A7CA-33E3646E2BB7}" presName="vert1" presStyleCnt="0"/>
      <dgm:spPr/>
    </dgm:pt>
    <dgm:pt modelId="{747BC73B-B55F-42C4-BB36-87F394C16A33}" type="pres">
      <dgm:prSet presAssocID="{E98FD5B4-BEBE-48FD-948B-959BB96C0C15}" presName="thickLine" presStyleLbl="alignNode1" presStyleIdx="3" presStyleCnt="5"/>
      <dgm:spPr/>
    </dgm:pt>
    <dgm:pt modelId="{999E04B1-6229-45D1-9E92-124F2233B319}" type="pres">
      <dgm:prSet presAssocID="{E98FD5B4-BEBE-48FD-948B-959BB96C0C15}" presName="horz1" presStyleCnt="0"/>
      <dgm:spPr/>
    </dgm:pt>
    <dgm:pt modelId="{0715BB60-7F67-4699-9CDA-C84755738E0E}" type="pres">
      <dgm:prSet presAssocID="{E98FD5B4-BEBE-48FD-948B-959BB96C0C15}" presName="tx1" presStyleLbl="revTx" presStyleIdx="3" presStyleCnt="5"/>
      <dgm:spPr/>
    </dgm:pt>
    <dgm:pt modelId="{16367C09-25AE-4A17-9273-B8C4E940B1C1}" type="pres">
      <dgm:prSet presAssocID="{E98FD5B4-BEBE-48FD-948B-959BB96C0C15}" presName="vert1" presStyleCnt="0"/>
      <dgm:spPr/>
    </dgm:pt>
    <dgm:pt modelId="{4F5FD2E0-004F-40E0-8850-D81A990391B0}" type="pres">
      <dgm:prSet presAssocID="{0AFEE39F-EEA0-43DA-9EA5-6736790D344C}" presName="thickLine" presStyleLbl="alignNode1" presStyleIdx="4" presStyleCnt="5"/>
      <dgm:spPr/>
    </dgm:pt>
    <dgm:pt modelId="{1FDF4199-926D-4270-AEFB-2E03864FD169}" type="pres">
      <dgm:prSet presAssocID="{0AFEE39F-EEA0-43DA-9EA5-6736790D344C}" presName="horz1" presStyleCnt="0"/>
      <dgm:spPr/>
    </dgm:pt>
    <dgm:pt modelId="{03422278-9C54-4A5F-B945-A5462B27AB65}" type="pres">
      <dgm:prSet presAssocID="{0AFEE39F-EEA0-43DA-9EA5-6736790D344C}" presName="tx1" presStyleLbl="revTx" presStyleIdx="4" presStyleCnt="5"/>
      <dgm:spPr/>
    </dgm:pt>
    <dgm:pt modelId="{B780E4FC-0542-497A-9303-EC227AB006E4}" type="pres">
      <dgm:prSet presAssocID="{0AFEE39F-EEA0-43DA-9EA5-6736790D344C}" presName="vert1" presStyleCnt="0"/>
      <dgm:spPr/>
    </dgm:pt>
  </dgm:ptLst>
  <dgm:cxnLst>
    <dgm:cxn modelId="{474D0218-3B68-41E3-AEB1-4B2AE19F0C78}" srcId="{C5CC7468-1A5E-4E97-8C91-1A867A1699CA}" destId="{E98FD5B4-BEBE-48FD-948B-959BB96C0C15}" srcOrd="3" destOrd="0" parTransId="{715B185C-07D0-4465-856C-C7F7B2C27A36}" sibTransId="{7147AAA5-E696-4288-B2BB-BFEB510D730B}"/>
    <dgm:cxn modelId="{5832E624-1682-4C33-8A7F-D2DE92384351}" srcId="{C5CC7468-1A5E-4E97-8C91-1A867A1699CA}" destId="{E39F778B-6F48-4C40-AEA9-3616E597F72E}" srcOrd="0" destOrd="0" parTransId="{52E36E18-5ABC-42E4-A0AF-7659404EF4EC}" sibTransId="{4E8228B2-C1ED-4297-AF1C-16EF8D21160E}"/>
    <dgm:cxn modelId="{5D5DF241-55CD-41F4-AE0D-94AD636B2565}" srcId="{C5CC7468-1A5E-4E97-8C91-1A867A1699CA}" destId="{0096417E-F0F3-4402-A7CA-33E3646E2BB7}" srcOrd="2" destOrd="0" parTransId="{28AA3220-7BBC-4EB2-B640-1A4DAA981BB5}" sibTransId="{882009C1-3F89-4264-A559-975E7D889107}"/>
    <dgm:cxn modelId="{4C609242-6E18-4187-B503-E3204FBB8AB4}" type="presOf" srcId="{C5CC7468-1A5E-4E97-8C91-1A867A1699CA}" destId="{B1908E37-D57A-4BD1-AFBA-6471677B15AF}" srcOrd="0" destOrd="0" presId="urn:microsoft.com/office/officeart/2008/layout/LinedList"/>
    <dgm:cxn modelId="{25D32569-16EB-4A85-9986-3AB3D1692E63}" srcId="{C5CC7468-1A5E-4E97-8C91-1A867A1699CA}" destId="{0AFEE39F-EEA0-43DA-9EA5-6736790D344C}" srcOrd="4" destOrd="0" parTransId="{436D1B8E-4305-4826-810C-CB7271C06559}" sibTransId="{3CF34C1D-A93F-4358-890D-4F1AC449C9F1}"/>
    <dgm:cxn modelId="{C252C24E-5471-40CD-BCF5-2ADB206B04A8}" type="presOf" srcId="{E39F778B-6F48-4C40-AEA9-3616E597F72E}" destId="{8B2BA245-E151-45A3-95AE-D1FCEA3F56A6}" srcOrd="0" destOrd="0" presId="urn:microsoft.com/office/officeart/2008/layout/LinedList"/>
    <dgm:cxn modelId="{1C054288-0DBB-40CC-B93F-F620F2F9AF85}" type="presOf" srcId="{0AFEE39F-EEA0-43DA-9EA5-6736790D344C}" destId="{03422278-9C54-4A5F-B945-A5462B27AB65}" srcOrd="0" destOrd="0" presId="urn:microsoft.com/office/officeart/2008/layout/LinedList"/>
    <dgm:cxn modelId="{AE59D0B2-7D18-4FB4-9091-2892043CED6F}" type="presOf" srcId="{E98FD5B4-BEBE-48FD-948B-959BB96C0C15}" destId="{0715BB60-7F67-4699-9CDA-C84755738E0E}" srcOrd="0" destOrd="0" presId="urn:microsoft.com/office/officeart/2008/layout/LinedList"/>
    <dgm:cxn modelId="{B5F236B9-E354-46D1-B4B2-B9CA84F8198F}" srcId="{C5CC7468-1A5E-4E97-8C91-1A867A1699CA}" destId="{BEBDCC94-EB6F-4F27-9E87-E8610435FCEA}" srcOrd="1" destOrd="0" parTransId="{3D425EE8-E9E6-445F-906B-E866AE8A3550}" sibTransId="{2594F371-E0B4-41AA-9B56-052703E3B772}"/>
    <dgm:cxn modelId="{BCD73CCF-0324-4B10-83E6-4878F6198AB2}" type="presOf" srcId="{BEBDCC94-EB6F-4F27-9E87-E8610435FCEA}" destId="{76D63B92-AC0A-4646-8E3E-52DF4FEDAD2D}" srcOrd="0" destOrd="0" presId="urn:microsoft.com/office/officeart/2008/layout/LinedList"/>
    <dgm:cxn modelId="{6444C9D0-C835-4956-9C4F-CC91B19B4681}" type="presOf" srcId="{0096417E-F0F3-4402-A7CA-33E3646E2BB7}" destId="{BEC5BB24-060E-4541-B316-3B09A63CD3E3}" srcOrd="0" destOrd="0" presId="urn:microsoft.com/office/officeart/2008/layout/LinedList"/>
    <dgm:cxn modelId="{4D96FF66-CEAA-4A89-AF2B-40171E80CBF4}" type="presParOf" srcId="{B1908E37-D57A-4BD1-AFBA-6471677B15AF}" destId="{84A8DC70-B19C-4CF5-942F-E7BF456C3F69}" srcOrd="0" destOrd="0" presId="urn:microsoft.com/office/officeart/2008/layout/LinedList"/>
    <dgm:cxn modelId="{148782FE-405F-45CC-98FD-020F7A7148E2}" type="presParOf" srcId="{B1908E37-D57A-4BD1-AFBA-6471677B15AF}" destId="{49D13C57-6D0D-4300-8F3F-B773167219BF}" srcOrd="1" destOrd="0" presId="urn:microsoft.com/office/officeart/2008/layout/LinedList"/>
    <dgm:cxn modelId="{3CDFC867-532D-4F87-93E4-8ECF66A3E349}" type="presParOf" srcId="{49D13C57-6D0D-4300-8F3F-B773167219BF}" destId="{8B2BA245-E151-45A3-95AE-D1FCEA3F56A6}" srcOrd="0" destOrd="0" presId="urn:microsoft.com/office/officeart/2008/layout/LinedList"/>
    <dgm:cxn modelId="{F7DD83EF-EEE3-43D6-9005-B20D161A9AB7}" type="presParOf" srcId="{49D13C57-6D0D-4300-8F3F-B773167219BF}" destId="{D1E140E8-E920-4B37-A4F9-BF3B3785AA87}" srcOrd="1" destOrd="0" presId="urn:microsoft.com/office/officeart/2008/layout/LinedList"/>
    <dgm:cxn modelId="{0923BD95-9119-472F-84CA-11BDDB39DBB6}" type="presParOf" srcId="{B1908E37-D57A-4BD1-AFBA-6471677B15AF}" destId="{6B900A85-49F8-414C-B274-A039D5421E0F}" srcOrd="2" destOrd="0" presId="urn:microsoft.com/office/officeart/2008/layout/LinedList"/>
    <dgm:cxn modelId="{B594F899-AF3A-4CD3-BE22-B41EB3ED56F6}" type="presParOf" srcId="{B1908E37-D57A-4BD1-AFBA-6471677B15AF}" destId="{72869179-008A-4B51-AEEC-D02C0D86D3FD}" srcOrd="3" destOrd="0" presId="urn:microsoft.com/office/officeart/2008/layout/LinedList"/>
    <dgm:cxn modelId="{68473EC2-C321-4D3F-B266-6617D523171C}" type="presParOf" srcId="{72869179-008A-4B51-AEEC-D02C0D86D3FD}" destId="{76D63B92-AC0A-4646-8E3E-52DF4FEDAD2D}" srcOrd="0" destOrd="0" presId="urn:microsoft.com/office/officeart/2008/layout/LinedList"/>
    <dgm:cxn modelId="{B6827FD7-AD21-4BA3-8EAA-CCCE49CA681D}" type="presParOf" srcId="{72869179-008A-4B51-AEEC-D02C0D86D3FD}" destId="{EF850304-9838-411F-AC0C-A906BF78163D}" srcOrd="1" destOrd="0" presId="urn:microsoft.com/office/officeart/2008/layout/LinedList"/>
    <dgm:cxn modelId="{D93E33C5-10BC-4F39-813E-D695C46365CC}" type="presParOf" srcId="{B1908E37-D57A-4BD1-AFBA-6471677B15AF}" destId="{2DB6E604-DB7F-406D-88F3-A484A3C66B62}" srcOrd="4" destOrd="0" presId="urn:microsoft.com/office/officeart/2008/layout/LinedList"/>
    <dgm:cxn modelId="{35037C46-AB79-4A87-96F3-2C6E1F528571}" type="presParOf" srcId="{B1908E37-D57A-4BD1-AFBA-6471677B15AF}" destId="{F16A6DE4-1D71-407B-A505-E4AAB56544EB}" srcOrd="5" destOrd="0" presId="urn:microsoft.com/office/officeart/2008/layout/LinedList"/>
    <dgm:cxn modelId="{D3C9838A-5FF8-4B2A-9DBD-DD6472E267DC}" type="presParOf" srcId="{F16A6DE4-1D71-407B-A505-E4AAB56544EB}" destId="{BEC5BB24-060E-4541-B316-3B09A63CD3E3}" srcOrd="0" destOrd="0" presId="urn:microsoft.com/office/officeart/2008/layout/LinedList"/>
    <dgm:cxn modelId="{DF3DFA3E-78FA-45C8-9DB5-31B3C4653D15}" type="presParOf" srcId="{F16A6DE4-1D71-407B-A505-E4AAB56544EB}" destId="{5C61D545-50DA-4D0D-85AD-BEAD9B05261D}" srcOrd="1" destOrd="0" presId="urn:microsoft.com/office/officeart/2008/layout/LinedList"/>
    <dgm:cxn modelId="{51A29337-0E1F-453F-A4A4-6759CA780F02}" type="presParOf" srcId="{B1908E37-D57A-4BD1-AFBA-6471677B15AF}" destId="{747BC73B-B55F-42C4-BB36-87F394C16A33}" srcOrd="6" destOrd="0" presId="urn:microsoft.com/office/officeart/2008/layout/LinedList"/>
    <dgm:cxn modelId="{48EABD3B-EC66-4D73-809E-270488663F33}" type="presParOf" srcId="{B1908E37-D57A-4BD1-AFBA-6471677B15AF}" destId="{999E04B1-6229-45D1-9E92-124F2233B319}" srcOrd="7" destOrd="0" presId="urn:microsoft.com/office/officeart/2008/layout/LinedList"/>
    <dgm:cxn modelId="{0B8601C1-69D3-4972-AF5F-3484333C74DD}" type="presParOf" srcId="{999E04B1-6229-45D1-9E92-124F2233B319}" destId="{0715BB60-7F67-4699-9CDA-C84755738E0E}" srcOrd="0" destOrd="0" presId="urn:microsoft.com/office/officeart/2008/layout/LinedList"/>
    <dgm:cxn modelId="{66CFE582-09BB-44D4-9046-DA04E33A7CB6}" type="presParOf" srcId="{999E04B1-6229-45D1-9E92-124F2233B319}" destId="{16367C09-25AE-4A17-9273-B8C4E940B1C1}" srcOrd="1" destOrd="0" presId="urn:microsoft.com/office/officeart/2008/layout/LinedList"/>
    <dgm:cxn modelId="{DE27A256-8455-4E64-A27B-80AE78D27BEA}" type="presParOf" srcId="{B1908E37-D57A-4BD1-AFBA-6471677B15AF}" destId="{4F5FD2E0-004F-40E0-8850-D81A990391B0}" srcOrd="8" destOrd="0" presId="urn:microsoft.com/office/officeart/2008/layout/LinedList"/>
    <dgm:cxn modelId="{31F25517-FAE5-4C1C-A132-D543578B89BE}" type="presParOf" srcId="{B1908E37-D57A-4BD1-AFBA-6471677B15AF}" destId="{1FDF4199-926D-4270-AEFB-2E03864FD169}" srcOrd="9" destOrd="0" presId="urn:microsoft.com/office/officeart/2008/layout/LinedList"/>
    <dgm:cxn modelId="{CFB4B5BE-3D85-4E90-9788-DF9B35592809}" type="presParOf" srcId="{1FDF4199-926D-4270-AEFB-2E03864FD169}" destId="{03422278-9C54-4A5F-B945-A5462B27AB65}" srcOrd="0" destOrd="0" presId="urn:microsoft.com/office/officeart/2008/layout/LinedList"/>
    <dgm:cxn modelId="{F303CE81-F610-473C-87CF-913033E4AE5A}" type="presParOf" srcId="{1FDF4199-926D-4270-AEFB-2E03864FD169}" destId="{B780E4FC-0542-497A-9303-EC227AB006E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6E53CD-41A4-456C-A2BC-117C2FA7099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70C87F-AEBB-47D9-A332-02ADBBF75E7A}">
      <dgm:prSet/>
      <dgm:spPr/>
      <dgm:t>
        <a:bodyPr/>
        <a:lstStyle/>
        <a:p>
          <a:pPr>
            <a:lnSpc>
              <a:spcPct val="100000"/>
            </a:lnSpc>
          </a:pPr>
          <a:r>
            <a:rPr lang="en-US" b="0" i="0"/>
            <a:t>Serves as central component of IoT solution</a:t>
          </a:r>
          <a:endParaRPr lang="en-US"/>
        </a:p>
      </dgm:t>
    </dgm:pt>
    <dgm:pt modelId="{10A19D3E-D816-45DC-BF51-0A6FF978339C}" type="parTrans" cxnId="{E7E3AFD9-BF3D-4D22-886C-9912230B22CC}">
      <dgm:prSet/>
      <dgm:spPr/>
      <dgm:t>
        <a:bodyPr/>
        <a:lstStyle/>
        <a:p>
          <a:endParaRPr lang="en-US"/>
        </a:p>
      </dgm:t>
    </dgm:pt>
    <dgm:pt modelId="{0CDA0721-53B4-4817-866C-68542436A5B6}" type="sibTrans" cxnId="{E7E3AFD9-BF3D-4D22-886C-9912230B22CC}">
      <dgm:prSet/>
      <dgm:spPr/>
      <dgm:t>
        <a:bodyPr/>
        <a:lstStyle/>
        <a:p>
          <a:endParaRPr lang="en-US"/>
        </a:p>
      </dgm:t>
    </dgm:pt>
    <dgm:pt modelId="{0D185A1F-CA3E-4540-8DA1-3E6BAD09A117}">
      <dgm:prSet/>
      <dgm:spPr/>
      <dgm:t>
        <a:bodyPr/>
        <a:lstStyle/>
        <a:p>
          <a:pPr>
            <a:lnSpc>
              <a:spcPct val="100000"/>
            </a:lnSpc>
          </a:pPr>
          <a:r>
            <a:rPr lang="en-US" b="0" i="0"/>
            <a:t>providing necessary infrastructure to connect and control IoT devices</a:t>
          </a:r>
          <a:endParaRPr lang="en-US"/>
        </a:p>
      </dgm:t>
    </dgm:pt>
    <dgm:pt modelId="{94684831-D237-4981-AB14-F0CC6D5DB1A7}" type="parTrans" cxnId="{FC445147-B297-4777-A8CC-BE501AAFB245}">
      <dgm:prSet/>
      <dgm:spPr/>
      <dgm:t>
        <a:bodyPr/>
        <a:lstStyle/>
        <a:p>
          <a:endParaRPr lang="en-US"/>
        </a:p>
      </dgm:t>
    </dgm:pt>
    <dgm:pt modelId="{0EAB5AA0-0B03-428D-B94F-BC7FD7B3F8EB}" type="sibTrans" cxnId="{FC445147-B297-4777-A8CC-BE501AAFB245}">
      <dgm:prSet/>
      <dgm:spPr/>
      <dgm:t>
        <a:bodyPr/>
        <a:lstStyle/>
        <a:p>
          <a:endParaRPr lang="en-US"/>
        </a:p>
      </dgm:t>
    </dgm:pt>
    <dgm:pt modelId="{24D9DEDD-067C-4E7B-81D4-C3C979680454}">
      <dgm:prSet/>
      <dgm:spPr/>
      <dgm:t>
        <a:bodyPr/>
        <a:lstStyle/>
        <a:p>
          <a:pPr>
            <a:lnSpc>
              <a:spcPct val="100000"/>
            </a:lnSpc>
          </a:pPr>
          <a:r>
            <a:rPr lang="en-US" b="0" i="0"/>
            <a:t>Acts as gateway for data exchange </a:t>
          </a:r>
          <a:endParaRPr lang="en-US"/>
        </a:p>
      </dgm:t>
    </dgm:pt>
    <dgm:pt modelId="{4305E81B-E3C2-4138-89E2-6B73B46E67C0}" type="parTrans" cxnId="{FA7C36EE-7E65-48B1-84CE-3C2BD5EC807D}">
      <dgm:prSet/>
      <dgm:spPr/>
      <dgm:t>
        <a:bodyPr/>
        <a:lstStyle/>
        <a:p>
          <a:endParaRPr lang="en-US"/>
        </a:p>
      </dgm:t>
    </dgm:pt>
    <dgm:pt modelId="{0A030133-E5F9-445C-811A-304F0E0DDE3E}" type="sibTrans" cxnId="{FA7C36EE-7E65-48B1-84CE-3C2BD5EC807D}">
      <dgm:prSet/>
      <dgm:spPr/>
      <dgm:t>
        <a:bodyPr/>
        <a:lstStyle/>
        <a:p>
          <a:endParaRPr lang="en-US"/>
        </a:p>
      </dgm:t>
    </dgm:pt>
    <dgm:pt modelId="{1580DC46-21C8-446A-B255-478FF3AA91B5}">
      <dgm:prSet/>
      <dgm:spPr/>
      <dgm:t>
        <a:bodyPr/>
        <a:lstStyle/>
        <a:p>
          <a:pPr>
            <a:lnSpc>
              <a:spcPct val="100000"/>
            </a:lnSpc>
          </a:pPr>
          <a:r>
            <a:rPr lang="en-US" b="0" i="0"/>
            <a:t>facilitates communication between devices and cloud-based applications.</a:t>
          </a:r>
          <a:endParaRPr lang="en-US"/>
        </a:p>
      </dgm:t>
    </dgm:pt>
    <dgm:pt modelId="{03CAE6B4-FAE1-4BB4-A43D-73C1D9036E76}" type="parTrans" cxnId="{AB82C085-45FB-4C62-8673-6BB849FF00F8}">
      <dgm:prSet/>
      <dgm:spPr/>
      <dgm:t>
        <a:bodyPr/>
        <a:lstStyle/>
        <a:p>
          <a:endParaRPr lang="en-US"/>
        </a:p>
      </dgm:t>
    </dgm:pt>
    <dgm:pt modelId="{8612987D-E541-46A7-AD4C-758C69C6ED57}" type="sibTrans" cxnId="{AB82C085-45FB-4C62-8673-6BB849FF00F8}">
      <dgm:prSet/>
      <dgm:spPr/>
      <dgm:t>
        <a:bodyPr/>
        <a:lstStyle/>
        <a:p>
          <a:endParaRPr lang="en-US"/>
        </a:p>
      </dgm:t>
    </dgm:pt>
    <dgm:pt modelId="{168EEB27-BE34-4860-83C7-78C58095D320}" type="pres">
      <dgm:prSet presAssocID="{356E53CD-41A4-456C-A2BC-117C2FA7099C}" presName="root" presStyleCnt="0">
        <dgm:presLayoutVars>
          <dgm:dir/>
          <dgm:resizeHandles val="exact"/>
        </dgm:presLayoutVars>
      </dgm:prSet>
      <dgm:spPr/>
    </dgm:pt>
    <dgm:pt modelId="{F3633272-5254-4C5C-98DE-7C6453D29474}" type="pres">
      <dgm:prSet presAssocID="{0A70C87F-AEBB-47D9-A332-02ADBBF75E7A}" presName="compNode" presStyleCnt="0"/>
      <dgm:spPr/>
    </dgm:pt>
    <dgm:pt modelId="{A1CBE98B-B579-4221-A0D6-FE388DC35F9C}" type="pres">
      <dgm:prSet presAssocID="{0A70C87F-AEBB-47D9-A332-02ADBBF75E7A}" presName="bgRect" presStyleLbl="bgShp" presStyleIdx="0" presStyleCnt="4"/>
      <dgm:spPr/>
    </dgm:pt>
    <dgm:pt modelId="{F8A32C77-40C9-4CCD-A9F7-006D934EA953}" type="pres">
      <dgm:prSet presAssocID="{0A70C87F-AEBB-47D9-A332-02ADBBF75E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9E94DD0A-A833-4BC4-90F1-64E822257240}" type="pres">
      <dgm:prSet presAssocID="{0A70C87F-AEBB-47D9-A332-02ADBBF75E7A}" presName="spaceRect" presStyleCnt="0"/>
      <dgm:spPr/>
    </dgm:pt>
    <dgm:pt modelId="{08BEFF1D-412A-4E0D-ACDA-F16038EF0F92}" type="pres">
      <dgm:prSet presAssocID="{0A70C87F-AEBB-47D9-A332-02ADBBF75E7A}" presName="parTx" presStyleLbl="revTx" presStyleIdx="0" presStyleCnt="4">
        <dgm:presLayoutVars>
          <dgm:chMax val="0"/>
          <dgm:chPref val="0"/>
        </dgm:presLayoutVars>
      </dgm:prSet>
      <dgm:spPr/>
    </dgm:pt>
    <dgm:pt modelId="{E2E16FFA-0822-4303-8AB6-DE79200FDCD3}" type="pres">
      <dgm:prSet presAssocID="{0CDA0721-53B4-4817-866C-68542436A5B6}" presName="sibTrans" presStyleCnt="0"/>
      <dgm:spPr/>
    </dgm:pt>
    <dgm:pt modelId="{C152CDA8-476C-41BF-97AE-BBDCA92C698B}" type="pres">
      <dgm:prSet presAssocID="{0D185A1F-CA3E-4540-8DA1-3E6BAD09A117}" presName="compNode" presStyleCnt="0"/>
      <dgm:spPr/>
    </dgm:pt>
    <dgm:pt modelId="{3B9600C0-F37E-439F-995E-3F90CF67D697}" type="pres">
      <dgm:prSet presAssocID="{0D185A1F-CA3E-4540-8DA1-3E6BAD09A117}" presName="bgRect" presStyleLbl="bgShp" presStyleIdx="1" presStyleCnt="4"/>
      <dgm:spPr/>
    </dgm:pt>
    <dgm:pt modelId="{193A2D45-B37A-4C03-B889-47B9FCE3B0C9}" type="pres">
      <dgm:prSet presAssocID="{0D185A1F-CA3E-4540-8DA1-3E6BAD09A1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Fi"/>
        </a:ext>
      </dgm:extLst>
    </dgm:pt>
    <dgm:pt modelId="{D01379A8-15F6-49E5-95C6-6336F1882DB3}" type="pres">
      <dgm:prSet presAssocID="{0D185A1F-CA3E-4540-8DA1-3E6BAD09A117}" presName="spaceRect" presStyleCnt="0"/>
      <dgm:spPr/>
    </dgm:pt>
    <dgm:pt modelId="{17C31174-4AEE-4E59-A10D-8BBDA057B3D1}" type="pres">
      <dgm:prSet presAssocID="{0D185A1F-CA3E-4540-8DA1-3E6BAD09A117}" presName="parTx" presStyleLbl="revTx" presStyleIdx="1" presStyleCnt="4">
        <dgm:presLayoutVars>
          <dgm:chMax val="0"/>
          <dgm:chPref val="0"/>
        </dgm:presLayoutVars>
      </dgm:prSet>
      <dgm:spPr/>
    </dgm:pt>
    <dgm:pt modelId="{A612DFAB-D10D-4841-B562-E4AF215BB570}" type="pres">
      <dgm:prSet presAssocID="{0EAB5AA0-0B03-428D-B94F-BC7FD7B3F8EB}" presName="sibTrans" presStyleCnt="0"/>
      <dgm:spPr/>
    </dgm:pt>
    <dgm:pt modelId="{E2633F68-F379-43FF-A8E2-972FD3465211}" type="pres">
      <dgm:prSet presAssocID="{24D9DEDD-067C-4E7B-81D4-C3C979680454}" presName="compNode" presStyleCnt="0"/>
      <dgm:spPr/>
    </dgm:pt>
    <dgm:pt modelId="{3D07D430-1227-4808-AAB0-B111B9DAD76A}" type="pres">
      <dgm:prSet presAssocID="{24D9DEDD-067C-4E7B-81D4-C3C979680454}" presName="bgRect" presStyleLbl="bgShp" presStyleIdx="2" presStyleCnt="4"/>
      <dgm:spPr/>
    </dgm:pt>
    <dgm:pt modelId="{721EAA71-1330-4AA2-89FD-DB97CA133C52}" type="pres">
      <dgm:prSet presAssocID="{24D9DEDD-067C-4E7B-81D4-C3C9796804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B22E199-E047-4E72-ADFA-95CD400A5B77}" type="pres">
      <dgm:prSet presAssocID="{24D9DEDD-067C-4E7B-81D4-C3C979680454}" presName="spaceRect" presStyleCnt="0"/>
      <dgm:spPr/>
    </dgm:pt>
    <dgm:pt modelId="{12E5CE96-F90E-4C1E-A71F-F456CD9B7BBE}" type="pres">
      <dgm:prSet presAssocID="{24D9DEDD-067C-4E7B-81D4-C3C979680454}" presName="parTx" presStyleLbl="revTx" presStyleIdx="2" presStyleCnt="4">
        <dgm:presLayoutVars>
          <dgm:chMax val="0"/>
          <dgm:chPref val="0"/>
        </dgm:presLayoutVars>
      </dgm:prSet>
      <dgm:spPr/>
    </dgm:pt>
    <dgm:pt modelId="{44C76621-1BD8-4AD8-AC79-6656D8DAD97F}" type="pres">
      <dgm:prSet presAssocID="{0A030133-E5F9-445C-811A-304F0E0DDE3E}" presName="sibTrans" presStyleCnt="0"/>
      <dgm:spPr/>
    </dgm:pt>
    <dgm:pt modelId="{E41FE066-22BC-4D2D-8879-36AC336429D4}" type="pres">
      <dgm:prSet presAssocID="{1580DC46-21C8-446A-B255-478FF3AA91B5}" presName="compNode" presStyleCnt="0"/>
      <dgm:spPr/>
    </dgm:pt>
    <dgm:pt modelId="{1848BA5F-55B0-4BE2-87D7-640A27E1E657}" type="pres">
      <dgm:prSet presAssocID="{1580DC46-21C8-446A-B255-478FF3AA91B5}" presName="bgRect" presStyleLbl="bgShp" presStyleIdx="3" presStyleCnt="4"/>
      <dgm:spPr/>
    </dgm:pt>
    <dgm:pt modelId="{7F470D83-5BA6-45B6-8CD9-8A83FA4BEF1E}" type="pres">
      <dgm:prSet presAssocID="{1580DC46-21C8-446A-B255-478FF3AA91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D4DF7888-7C50-4D40-9460-6A127CB8EC88}" type="pres">
      <dgm:prSet presAssocID="{1580DC46-21C8-446A-B255-478FF3AA91B5}" presName="spaceRect" presStyleCnt="0"/>
      <dgm:spPr/>
    </dgm:pt>
    <dgm:pt modelId="{2332C08F-483F-4A04-99B2-A5229153BBE3}" type="pres">
      <dgm:prSet presAssocID="{1580DC46-21C8-446A-B255-478FF3AA91B5}" presName="parTx" presStyleLbl="revTx" presStyleIdx="3" presStyleCnt="4">
        <dgm:presLayoutVars>
          <dgm:chMax val="0"/>
          <dgm:chPref val="0"/>
        </dgm:presLayoutVars>
      </dgm:prSet>
      <dgm:spPr/>
    </dgm:pt>
  </dgm:ptLst>
  <dgm:cxnLst>
    <dgm:cxn modelId="{03B91E22-0075-4DAF-BEB0-8D7355545C53}" type="presOf" srcId="{0A70C87F-AEBB-47D9-A332-02ADBBF75E7A}" destId="{08BEFF1D-412A-4E0D-ACDA-F16038EF0F92}" srcOrd="0" destOrd="0" presId="urn:microsoft.com/office/officeart/2018/2/layout/IconVerticalSolidList"/>
    <dgm:cxn modelId="{D9664430-2FF9-4F9C-AEEF-DA01A45ABD0C}" type="presOf" srcId="{0D185A1F-CA3E-4540-8DA1-3E6BAD09A117}" destId="{17C31174-4AEE-4E59-A10D-8BBDA057B3D1}" srcOrd="0" destOrd="0" presId="urn:microsoft.com/office/officeart/2018/2/layout/IconVerticalSolidList"/>
    <dgm:cxn modelId="{FC445147-B297-4777-A8CC-BE501AAFB245}" srcId="{356E53CD-41A4-456C-A2BC-117C2FA7099C}" destId="{0D185A1F-CA3E-4540-8DA1-3E6BAD09A117}" srcOrd="1" destOrd="0" parTransId="{94684831-D237-4981-AB14-F0CC6D5DB1A7}" sibTransId="{0EAB5AA0-0B03-428D-B94F-BC7FD7B3F8EB}"/>
    <dgm:cxn modelId="{86F4F571-7408-4715-AA29-1ADC028D3895}" type="presOf" srcId="{356E53CD-41A4-456C-A2BC-117C2FA7099C}" destId="{168EEB27-BE34-4860-83C7-78C58095D320}" srcOrd="0" destOrd="0" presId="urn:microsoft.com/office/officeart/2018/2/layout/IconVerticalSolidList"/>
    <dgm:cxn modelId="{AB82C085-45FB-4C62-8673-6BB849FF00F8}" srcId="{356E53CD-41A4-456C-A2BC-117C2FA7099C}" destId="{1580DC46-21C8-446A-B255-478FF3AA91B5}" srcOrd="3" destOrd="0" parTransId="{03CAE6B4-FAE1-4BB4-A43D-73C1D9036E76}" sibTransId="{8612987D-E541-46A7-AD4C-758C69C6ED57}"/>
    <dgm:cxn modelId="{AA649792-F7D9-4CE4-9753-DE6C5C5C24B2}" type="presOf" srcId="{1580DC46-21C8-446A-B255-478FF3AA91B5}" destId="{2332C08F-483F-4A04-99B2-A5229153BBE3}" srcOrd="0" destOrd="0" presId="urn:microsoft.com/office/officeart/2018/2/layout/IconVerticalSolidList"/>
    <dgm:cxn modelId="{1A0C1BA1-BB54-4D6C-A822-358F6A9A54AF}" type="presOf" srcId="{24D9DEDD-067C-4E7B-81D4-C3C979680454}" destId="{12E5CE96-F90E-4C1E-A71F-F456CD9B7BBE}" srcOrd="0" destOrd="0" presId="urn:microsoft.com/office/officeart/2018/2/layout/IconVerticalSolidList"/>
    <dgm:cxn modelId="{E7E3AFD9-BF3D-4D22-886C-9912230B22CC}" srcId="{356E53CD-41A4-456C-A2BC-117C2FA7099C}" destId="{0A70C87F-AEBB-47D9-A332-02ADBBF75E7A}" srcOrd="0" destOrd="0" parTransId="{10A19D3E-D816-45DC-BF51-0A6FF978339C}" sibTransId="{0CDA0721-53B4-4817-866C-68542436A5B6}"/>
    <dgm:cxn modelId="{FA7C36EE-7E65-48B1-84CE-3C2BD5EC807D}" srcId="{356E53CD-41A4-456C-A2BC-117C2FA7099C}" destId="{24D9DEDD-067C-4E7B-81D4-C3C979680454}" srcOrd="2" destOrd="0" parTransId="{4305E81B-E3C2-4138-89E2-6B73B46E67C0}" sibTransId="{0A030133-E5F9-445C-811A-304F0E0DDE3E}"/>
    <dgm:cxn modelId="{95F0A9B5-6AC5-4453-BD9D-A353EB710D78}" type="presParOf" srcId="{168EEB27-BE34-4860-83C7-78C58095D320}" destId="{F3633272-5254-4C5C-98DE-7C6453D29474}" srcOrd="0" destOrd="0" presId="urn:microsoft.com/office/officeart/2018/2/layout/IconVerticalSolidList"/>
    <dgm:cxn modelId="{8E7BBE6F-BBCF-4C96-AC0B-AEF8068257EA}" type="presParOf" srcId="{F3633272-5254-4C5C-98DE-7C6453D29474}" destId="{A1CBE98B-B579-4221-A0D6-FE388DC35F9C}" srcOrd="0" destOrd="0" presId="urn:microsoft.com/office/officeart/2018/2/layout/IconVerticalSolidList"/>
    <dgm:cxn modelId="{EF021009-4DED-43D5-935F-0A125AEB3CD4}" type="presParOf" srcId="{F3633272-5254-4C5C-98DE-7C6453D29474}" destId="{F8A32C77-40C9-4CCD-A9F7-006D934EA953}" srcOrd="1" destOrd="0" presId="urn:microsoft.com/office/officeart/2018/2/layout/IconVerticalSolidList"/>
    <dgm:cxn modelId="{2CB13624-0BC2-4E40-9BB7-4FE695382A0B}" type="presParOf" srcId="{F3633272-5254-4C5C-98DE-7C6453D29474}" destId="{9E94DD0A-A833-4BC4-90F1-64E822257240}" srcOrd="2" destOrd="0" presId="urn:microsoft.com/office/officeart/2018/2/layout/IconVerticalSolidList"/>
    <dgm:cxn modelId="{B8073C79-9F11-4FB4-BBA9-B8FDA116B876}" type="presParOf" srcId="{F3633272-5254-4C5C-98DE-7C6453D29474}" destId="{08BEFF1D-412A-4E0D-ACDA-F16038EF0F92}" srcOrd="3" destOrd="0" presId="urn:microsoft.com/office/officeart/2018/2/layout/IconVerticalSolidList"/>
    <dgm:cxn modelId="{506A29AC-4095-48DB-9473-CABA77672AE4}" type="presParOf" srcId="{168EEB27-BE34-4860-83C7-78C58095D320}" destId="{E2E16FFA-0822-4303-8AB6-DE79200FDCD3}" srcOrd="1" destOrd="0" presId="urn:microsoft.com/office/officeart/2018/2/layout/IconVerticalSolidList"/>
    <dgm:cxn modelId="{55AA2ED8-79EB-49E0-ACF6-CB4220145839}" type="presParOf" srcId="{168EEB27-BE34-4860-83C7-78C58095D320}" destId="{C152CDA8-476C-41BF-97AE-BBDCA92C698B}" srcOrd="2" destOrd="0" presId="urn:microsoft.com/office/officeart/2018/2/layout/IconVerticalSolidList"/>
    <dgm:cxn modelId="{DB8A3EE4-9DC3-4CA3-81FA-89D11E6837C8}" type="presParOf" srcId="{C152CDA8-476C-41BF-97AE-BBDCA92C698B}" destId="{3B9600C0-F37E-439F-995E-3F90CF67D697}" srcOrd="0" destOrd="0" presId="urn:microsoft.com/office/officeart/2018/2/layout/IconVerticalSolidList"/>
    <dgm:cxn modelId="{5AEBF70D-22D0-442A-B319-30EB9F7EDD81}" type="presParOf" srcId="{C152CDA8-476C-41BF-97AE-BBDCA92C698B}" destId="{193A2D45-B37A-4C03-B889-47B9FCE3B0C9}" srcOrd="1" destOrd="0" presId="urn:microsoft.com/office/officeart/2018/2/layout/IconVerticalSolidList"/>
    <dgm:cxn modelId="{AC3A214C-284B-4882-9916-649B0CCF196D}" type="presParOf" srcId="{C152CDA8-476C-41BF-97AE-BBDCA92C698B}" destId="{D01379A8-15F6-49E5-95C6-6336F1882DB3}" srcOrd="2" destOrd="0" presId="urn:microsoft.com/office/officeart/2018/2/layout/IconVerticalSolidList"/>
    <dgm:cxn modelId="{DEF26BB3-E169-44F2-A91F-D22ECB038505}" type="presParOf" srcId="{C152CDA8-476C-41BF-97AE-BBDCA92C698B}" destId="{17C31174-4AEE-4E59-A10D-8BBDA057B3D1}" srcOrd="3" destOrd="0" presId="urn:microsoft.com/office/officeart/2018/2/layout/IconVerticalSolidList"/>
    <dgm:cxn modelId="{919AC31B-099B-449F-8475-351A87881B2C}" type="presParOf" srcId="{168EEB27-BE34-4860-83C7-78C58095D320}" destId="{A612DFAB-D10D-4841-B562-E4AF215BB570}" srcOrd="3" destOrd="0" presId="urn:microsoft.com/office/officeart/2018/2/layout/IconVerticalSolidList"/>
    <dgm:cxn modelId="{E42E59B8-3B03-49B4-B466-8EBB4E2B716D}" type="presParOf" srcId="{168EEB27-BE34-4860-83C7-78C58095D320}" destId="{E2633F68-F379-43FF-A8E2-972FD3465211}" srcOrd="4" destOrd="0" presId="urn:microsoft.com/office/officeart/2018/2/layout/IconVerticalSolidList"/>
    <dgm:cxn modelId="{1B168227-708D-44A0-B6BE-A42C12E68AF9}" type="presParOf" srcId="{E2633F68-F379-43FF-A8E2-972FD3465211}" destId="{3D07D430-1227-4808-AAB0-B111B9DAD76A}" srcOrd="0" destOrd="0" presId="urn:microsoft.com/office/officeart/2018/2/layout/IconVerticalSolidList"/>
    <dgm:cxn modelId="{F0AE2F97-23CE-4277-8B48-1A7FBA9425B0}" type="presParOf" srcId="{E2633F68-F379-43FF-A8E2-972FD3465211}" destId="{721EAA71-1330-4AA2-89FD-DB97CA133C52}" srcOrd="1" destOrd="0" presId="urn:microsoft.com/office/officeart/2018/2/layout/IconVerticalSolidList"/>
    <dgm:cxn modelId="{00B2BA52-708D-4C8A-AD9D-C1A53EF605EE}" type="presParOf" srcId="{E2633F68-F379-43FF-A8E2-972FD3465211}" destId="{9B22E199-E047-4E72-ADFA-95CD400A5B77}" srcOrd="2" destOrd="0" presId="urn:microsoft.com/office/officeart/2018/2/layout/IconVerticalSolidList"/>
    <dgm:cxn modelId="{6646BD3E-2B1A-4FB9-B0EE-E5520BA6469D}" type="presParOf" srcId="{E2633F68-F379-43FF-A8E2-972FD3465211}" destId="{12E5CE96-F90E-4C1E-A71F-F456CD9B7BBE}" srcOrd="3" destOrd="0" presId="urn:microsoft.com/office/officeart/2018/2/layout/IconVerticalSolidList"/>
    <dgm:cxn modelId="{EEC7AE21-BC22-4B6E-A40F-A6D44261E40A}" type="presParOf" srcId="{168EEB27-BE34-4860-83C7-78C58095D320}" destId="{44C76621-1BD8-4AD8-AC79-6656D8DAD97F}" srcOrd="5" destOrd="0" presId="urn:microsoft.com/office/officeart/2018/2/layout/IconVerticalSolidList"/>
    <dgm:cxn modelId="{D78891EF-30DF-4377-8C88-257311CA16FC}" type="presParOf" srcId="{168EEB27-BE34-4860-83C7-78C58095D320}" destId="{E41FE066-22BC-4D2D-8879-36AC336429D4}" srcOrd="6" destOrd="0" presId="urn:microsoft.com/office/officeart/2018/2/layout/IconVerticalSolidList"/>
    <dgm:cxn modelId="{351C4783-8369-457A-9073-D664D1B6E5B2}" type="presParOf" srcId="{E41FE066-22BC-4D2D-8879-36AC336429D4}" destId="{1848BA5F-55B0-4BE2-87D7-640A27E1E657}" srcOrd="0" destOrd="0" presId="urn:microsoft.com/office/officeart/2018/2/layout/IconVerticalSolidList"/>
    <dgm:cxn modelId="{9E95D5E3-9208-4131-9E3C-240156429618}" type="presParOf" srcId="{E41FE066-22BC-4D2D-8879-36AC336429D4}" destId="{7F470D83-5BA6-45B6-8CD9-8A83FA4BEF1E}" srcOrd="1" destOrd="0" presId="urn:microsoft.com/office/officeart/2018/2/layout/IconVerticalSolidList"/>
    <dgm:cxn modelId="{46471D49-2015-487F-BEDD-233271FA6714}" type="presParOf" srcId="{E41FE066-22BC-4D2D-8879-36AC336429D4}" destId="{D4DF7888-7C50-4D40-9460-6A127CB8EC88}" srcOrd="2" destOrd="0" presId="urn:microsoft.com/office/officeart/2018/2/layout/IconVerticalSolidList"/>
    <dgm:cxn modelId="{2D78DC65-9B24-4790-924D-29442F53F00A}" type="presParOf" srcId="{E41FE066-22BC-4D2D-8879-36AC336429D4}" destId="{2332C08F-483F-4A04-99B2-A5229153BB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62E4E-536C-41BD-B80E-0E69822CC8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41B3D4-1477-4B29-A789-541FE22A92F3}">
      <dgm:prSet/>
      <dgm:spPr/>
      <dgm:t>
        <a:bodyPr/>
        <a:lstStyle/>
        <a:p>
          <a:r>
            <a:rPr lang="en-US"/>
            <a:t>1. </a:t>
          </a:r>
          <a:r>
            <a:rPr lang="en-US" b="1"/>
            <a:t>Cloud-Based IoT Hubs</a:t>
          </a:r>
          <a:r>
            <a:rPr lang="en-US"/>
            <a:t>: These hubs are hosted on cloud platforms and provide scalable infrastructure for managing and processing IoT data.</a:t>
          </a:r>
        </a:p>
      </dgm:t>
    </dgm:pt>
    <dgm:pt modelId="{7C1AD7CD-CE39-4E53-AED4-E3498692C405}" type="parTrans" cxnId="{6EBE3C9B-00C4-406C-ADFF-C1C647AFA893}">
      <dgm:prSet/>
      <dgm:spPr/>
      <dgm:t>
        <a:bodyPr/>
        <a:lstStyle/>
        <a:p>
          <a:endParaRPr lang="en-US"/>
        </a:p>
      </dgm:t>
    </dgm:pt>
    <dgm:pt modelId="{6E5FC7F8-54B2-430E-86ED-DEB11874CE55}" type="sibTrans" cxnId="{6EBE3C9B-00C4-406C-ADFF-C1C647AFA893}">
      <dgm:prSet/>
      <dgm:spPr/>
      <dgm:t>
        <a:bodyPr/>
        <a:lstStyle/>
        <a:p>
          <a:endParaRPr lang="en-US"/>
        </a:p>
      </dgm:t>
    </dgm:pt>
    <dgm:pt modelId="{AE6B6170-2023-4918-B9CE-DB20C014560C}">
      <dgm:prSet/>
      <dgm:spPr/>
      <dgm:t>
        <a:bodyPr/>
        <a:lstStyle/>
        <a:p>
          <a:r>
            <a:rPr lang="en-US"/>
            <a:t>2. </a:t>
          </a:r>
          <a:r>
            <a:rPr lang="en-US" b="1"/>
            <a:t>On-Premises IoT Hubs</a:t>
          </a:r>
          <a:r>
            <a:rPr lang="en-US"/>
            <a:t>: These hubs are deployed locally within an organization's premises, offering greater control over data privacy and security.</a:t>
          </a:r>
        </a:p>
      </dgm:t>
    </dgm:pt>
    <dgm:pt modelId="{3086F523-72B8-4773-8AFE-7E90542DEBA2}" type="parTrans" cxnId="{CDC35EA4-6CA1-43A2-8A06-3CE0619FB67B}">
      <dgm:prSet/>
      <dgm:spPr/>
      <dgm:t>
        <a:bodyPr/>
        <a:lstStyle/>
        <a:p>
          <a:endParaRPr lang="en-US"/>
        </a:p>
      </dgm:t>
    </dgm:pt>
    <dgm:pt modelId="{C6F8DAE3-891D-4B84-B1EC-FF4552DE47EB}" type="sibTrans" cxnId="{CDC35EA4-6CA1-43A2-8A06-3CE0619FB67B}">
      <dgm:prSet/>
      <dgm:spPr/>
      <dgm:t>
        <a:bodyPr/>
        <a:lstStyle/>
        <a:p>
          <a:endParaRPr lang="en-US"/>
        </a:p>
      </dgm:t>
    </dgm:pt>
    <dgm:pt modelId="{4E4CBF01-E1EE-4C18-89B7-14013C409F55}">
      <dgm:prSet/>
      <dgm:spPr/>
      <dgm:t>
        <a:bodyPr/>
        <a:lstStyle/>
        <a:p>
          <a:r>
            <a:rPr lang="en-US"/>
            <a:t>3. </a:t>
          </a:r>
          <a:r>
            <a:rPr lang="en-US" b="1"/>
            <a:t>Hybrid IoT Hubs</a:t>
          </a:r>
          <a:r>
            <a:rPr lang="en-US"/>
            <a:t>: Hybrid hubs combine cloud-based and on-premises capabilities, allowing for flexible deployment models.</a:t>
          </a:r>
        </a:p>
      </dgm:t>
    </dgm:pt>
    <dgm:pt modelId="{3DCFA14A-DD1A-46D3-B023-E3494A7449EE}" type="parTrans" cxnId="{449F6CE2-4C2A-4C10-92F4-18119972815F}">
      <dgm:prSet/>
      <dgm:spPr/>
      <dgm:t>
        <a:bodyPr/>
        <a:lstStyle/>
        <a:p>
          <a:endParaRPr lang="en-US"/>
        </a:p>
      </dgm:t>
    </dgm:pt>
    <dgm:pt modelId="{2D80E6E7-EA51-4FD5-AE57-9BA8C80CD3C6}" type="sibTrans" cxnId="{449F6CE2-4C2A-4C10-92F4-18119972815F}">
      <dgm:prSet/>
      <dgm:spPr/>
      <dgm:t>
        <a:bodyPr/>
        <a:lstStyle/>
        <a:p>
          <a:endParaRPr lang="en-US"/>
        </a:p>
      </dgm:t>
    </dgm:pt>
    <dgm:pt modelId="{0DE7B2FF-86CC-40C3-9F97-6175D15709EF}" type="pres">
      <dgm:prSet presAssocID="{D0A62E4E-536C-41BD-B80E-0E69822CC80F}" presName="root" presStyleCnt="0">
        <dgm:presLayoutVars>
          <dgm:dir/>
          <dgm:resizeHandles val="exact"/>
        </dgm:presLayoutVars>
      </dgm:prSet>
      <dgm:spPr/>
    </dgm:pt>
    <dgm:pt modelId="{3FA5354F-1B91-484A-8CF6-064604307299}" type="pres">
      <dgm:prSet presAssocID="{B741B3D4-1477-4B29-A789-541FE22A92F3}" presName="compNode" presStyleCnt="0"/>
      <dgm:spPr/>
    </dgm:pt>
    <dgm:pt modelId="{F73F1568-5BC2-4C0E-BF67-3B1F25700977}" type="pres">
      <dgm:prSet presAssocID="{B741B3D4-1477-4B29-A789-541FE22A92F3}" presName="bgRect" presStyleLbl="bgShp" presStyleIdx="0" presStyleCnt="3"/>
      <dgm:spPr/>
    </dgm:pt>
    <dgm:pt modelId="{1CB211E9-D6CE-42A5-92E5-C58997BE58AD}" type="pres">
      <dgm:prSet presAssocID="{B741B3D4-1477-4B29-A789-541FE22A92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62C466AA-9CA2-4E8E-85DC-5F97203F74AF}" type="pres">
      <dgm:prSet presAssocID="{B741B3D4-1477-4B29-A789-541FE22A92F3}" presName="spaceRect" presStyleCnt="0"/>
      <dgm:spPr/>
    </dgm:pt>
    <dgm:pt modelId="{D62EB263-4A89-4970-8788-C6A46126E027}" type="pres">
      <dgm:prSet presAssocID="{B741B3D4-1477-4B29-A789-541FE22A92F3}" presName="parTx" presStyleLbl="revTx" presStyleIdx="0" presStyleCnt="3">
        <dgm:presLayoutVars>
          <dgm:chMax val="0"/>
          <dgm:chPref val="0"/>
        </dgm:presLayoutVars>
      </dgm:prSet>
      <dgm:spPr/>
    </dgm:pt>
    <dgm:pt modelId="{961AE6DC-BD2B-4EAB-BBCA-2A08F2F3E003}" type="pres">
      <dgm:prSet presAssocID="{6E5FC7F8-54B2-430E-86ED-DEB11874CE55}" presName="sibTrans" presStyleCnt="0"/>
      <dgm:spPr/>
    </dgm:pt>
    <dgm:pt modelId="{B87CEF62-BB4A-438D-B50C-D66A24FE8DCE}" type="pres">
      <dgm:prSet presAssocID="{AE6B6170-2023-4918-B9CE-DB20C014560C}" presName="compNode" presStyleCnt="0"/>
      <dgm:spPr/>
    </dgm:pt>
    <dgm:pt modelId="{D4EFD111-3B40-4B7B-B70D-7880157C2C55}" type="pres">
      <dgm:prSet presAssocID="{AE6B6170-2023-4918-B9CE-DB20C014560C}" presName="bgRect" presStyleLbl="bgShp" presStyleIdx="1" presStyleCnt="3"/>
      <dgm:spPr/>
    </dgm:pt>
    <dgm:pt modelId="{EE276371-B26A-48DD-943D-94B7160F8BF3}" type="pres">
      <dgm:prSet presAssocID="{AE6B6170-2023-4918-B9CE-DB20C01456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850A499B-F34A-4AA8-A8B1-E55AFF65D0D8}" type="pres">
      <dgm:prSet presAssocID="{AE6B6170-2023-4918-B9CE-DB20C014560C}" presName="spaceRect" presStyleCnt="0"/>
      <dgm:spPr/>
    </dgm:pt>
    <dgm:pt modelId="{52C67E7A-4142-4028-90B4-5E7922E52411}" type="pres">
      <dgm:prSet presAssocID="{AE6B6170-2023-4918-B9CE-DB20C014560C}" presName="parTx" presStyleLbl="revTx" presStyleIdx="1" presStyleCnt="3">
        <dgm:presLayoutVars>
          <dgm:chMax val="0"/>
          <dgm:chPref val="0"/>
        </dgm:presLayoutVars>
      </dgm:prSet>
      <dgm:spPr/>
    </dgm:pt>
    <dgm:pt modelId="{AE6C7EAB-BA2F-4938-9CAF-B23F6CD47611}" type="pres">
      <dgm:prSet presAssocID="{C6F8DAE3-891D-4B84-B1EC-FF4552DE47EB}" presName="sibTrans" presStyleCnt="0"/>
      <dgm:spPr/>
    </dgm:pt>
    <dgm:pt modelId="{D6760C97-8EB4-4347-A2AE-6424D1B676A3}" type="pres">
      <dgm:prSet presAssocID="{4E4CBF01-E1EE-4C18-89B7-14013C409F55}" presName="compNode" presStyleCnt="0"/>
      <dgm:spPr/>
    </dgm:pt>
    <dgm:pt modelId="{BA1F6213-50F9-4F64-90FE-652C95A7DBE8}" type="pres">
      <dgm:prSet presAssocID="{4E4CBF01-E1EE-4C18-89B7-14013C409F55}" presName="bgRect" presStyleLbl="bgShp" presStyleIdx="2" presStyleCnt="3"/>
      <dgm:spPr/>
    </dgm:pt>
    <dgm:pt modelId="{BC5CCD64-20AD-4782-B49B-09E2000BF900}" type="pres">
      <dgm:prSet presAssocID="{4E4CBF01-E1EE-4C18-89B7-14013C409F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C3761E4F-F707-4E81-8D0A-4C175042ED19}" type="pres">
      <dgm:prSet presAssocID="{4E4CBF01-E1EE-4C18-89B7-14013C409F55}" presName="spaceRect" presStyleCnt="0"/>
      <dgm:spPr/>
    </dgm:pt>
    <dgm:pt modelId="{37299768-06D2-4D31-BE38-CA3984FC140D}" type="pres">
      <dgm:prSet presAssocID="{4E4CBF01-E1EE-4C18-89B7-14013C409F55}" presName="parTx" presStyleLbl="revTx" presStyleIdx="2" presStyleCnt="3">
        <dgm:presLayoutVars>
          <dgm:chMax val="0"/>
          <dgm:chPref val="0"/>
        </dgm:presLayoutVars>
      </dgm:prSet>
      <dgm:spPr/>
    </dgm:pt>
  </dgm:ptLst>
  <dgm:cxnLst>
    <dgm:cxn modelId="{132FB70A-92A9-48C5-9C32-373F46DC4C37}" type="presOf" srcId="{4E4CBF01-E1EE-4C18-89B7-14013C409F55}" destId="{37299768-06D2-4D31-BE38-CA3984FC140D}" srcOrd="0" destOrd="0" presId="urn:microsoft.com/office/officeart/2018/2/layout/IconVerticalSolidList"/>
    <dgm:cxn modelId="{ED1FFA18-24DA-4E11-BAA3-E5FB7AD31A11}" type="presOf" srcId="{B741B3D4-1477-4B29-A789-541FE22A92F3}" destId="{D62EB263-4A89-4970-8788-C6A46126E027}" srcOrd="0" destOrd="0" presId="urn:microsoft.com/office/officeart/2018/2/layout/IconVerticalSolidList"/>
    <dgm:cxn modelId="{4F056619-F8AE-4412-AA7B-4F9341248D3E}" type="presOf" srcId="{AE6B6170-2023-4918-B9CE-DB20C014560C}" destId="{52C67E7A-4142-4028-90B4-5E7922E52411}" srcOrd="0" destOrd="0" presId="urn:microsoft.com/office/officeart/2018/2/layout/IconVerticalSolidList"/>
    <dgm:cxn modelId="{6EBE3C9B-00C4-406C-ADFF-C1C647AFA893}" srcId="{D0A62E4E-536C-41BD-B80E-0E69822CC80F}" destId="{B741B3D4-1477-4B29-A789-541FE22A92F3}" srcOrd="0" destOrd="0" parTransId="{7C1AD7CD-CE39-4E53-AED4-E3498692C405}" sibTransId="{6E5FC7F8-54B2-430E-86ED-DEB11874CE55}"/>
    <dgm:cxn modelId="{CDC35EA4-6CA1-43A2-8A06-3CE0619FB67B}" srcId="{D0A62E4E-536C-41BD-B80E-0E69822CC80F}" destId="{AE6B6170-2023-4918-B9CE-DB20C014560C}" srcOrd="1" destOrd="0" parTransId="{3086F523-72B8-4773-8AFE-7E90542DEBA2}" sibTransId="{C6F8DAE3-891D-4B84-B1EC-FF4552DE47EB}"/>
    <dgm:cxn modelId="{449F6CE2-4C2A-4C10-92F4-18119972815F}" srcId="{D0A62E4E-536C-41BD-B80E-0E69822CC80F}" destId="{4E4CBF01-E1EE-4C18-89B7-14013C409F55}" srcOrd="2" destOrd="0" parTransId="{3DCFA14A-DD1A-46D3-B023-E3494A7449EE}" sibTransId="{2D80E6E7-EA51-4FD5-AE57-9BA8C80CD3C6}"/>
    <dgm:cxn modelId="{A19973F6-1C9B-48DC-8CD3-70D29AA97DF0}" type="presOf" srcId="{D0A62E4E-536C-41BD-B80E-0E69822CC80F}" destId="{0DE7B2FF-86CC-40C3-9F97-6175D15709EF}" srcOrd="0" destOrd="0" presId="urn:microsoft.com/office/officeart/2018/2/layout/IconVerticalSolidList"/>
    <dgm:cxn modelId="{D7CE35AA-3BB2-4E00-813B-DA1FDF3AFDA2}" type="presParOf" srcId="{0DE7B2FF-86CC-40C3-9F97-6175D15709EF}" destId="{3FA5354F-1B91-484A-8CF6-064604307299}" srcOrd="0" destOrd="0" presId="urn:microsoft.com/office/officeart/2018/2/layout/IconVerticalSolidList"/>
    <dgm:cxn modelId="{D18C38B9-195E-440B-80C9-53E363EAE3D9}" type="presParOf" srcId="{3FA5354F-1B91-484A-8CF6-064604307299}" destId="{F73F1568-5BC2-4C0E-BF67-3B1F25700977}" srcOrd="0" destOrd="0" presId="urn:microsoft.com/office/officeart/2018/2/layout/IconVerticalSolidList"/>
    <dgm:cxn modelId="{6FB2C316-E167-4AE4-8B41-7C812484D788}" type="presParOf" srcId="{3FA5354F-1B91-484A-8CF6-064604307299}" destId="{1CB211E9-D6CE-42A5-92E5-C58997BE58AD}" srcOrd="1" destOrd="0" presId="urn:microsoft.com/office/officeart/2018/2/layout/IconVerticalSolidList"/>
    <dgm:cxn modelId="{3DEAADC5-83F1-4230-8403-EB6CE3F29B82}" type="presParOf" srcId="{3FA5354F-1B91-484A-8CF6-064604307299}" destId="{62C466AA-9CA2-4E8E-85DC-5F97203F74AF}" srcOrd="2" destOrd="0" presId="urn:microsoft.com/office/officeart/2018/2/layout/IconVerticalSolidList"/>
    <dgm:cxn modelId="{2ADA518A-FB0A-400B-9175-F7D956306239}" type="presParOf" srcId="{3FA5354F-1B91-484A-8CF6-064604307299}" destId="{D62EB263-4A89-4970-8788-C6A46126E027}" srcOrd="3" destOrd="0" presId="urn:microsoft.com/office/officeart/2018/2/layout/IconVerticalSolidList"/>
    <dgm:cxn modelId="{F2CC2E4C-47B5-4235-B027-A04BC7D3CD0F}" type="presParOf" srcId="{0DE7B2FF-86CC-40C3-9F97-6175D15709EF}" destId="{961AE6DC-BD2B-4EAB-BBCA-2A08F2F3E003}" srcOrd="1" destOrd="0" presId="urn:microsoft.com/office/officeart/2018/2/layout/IconVerticalSolidList"/>
    <dgm:cxn modelId="{06BE8DB6-949C-487A-ABC8-205D187FEB8E}" type="presParOf" srcId="{0DE7B2FF-86CC-40C3-9F97-6175D15709EF}" destId="{B87CEF62-BB4A-438D-B50C-D66A24FE8DCE}" srcOrd="2" destOrd="0" presId="urn:microsoft.com/office/officeart/2018/2/layout/IconVerticalSolidList"/>
    <dgm:cxn modelId="{C3147774-0714-4AE8-AE79-2757EE8AD9AA}" type="presParOf" srcId="{B87CEF62-BB4A-438D-B50C-D66A24FE8DCE}" destId="{D4EFD111-3B40-4B7B-B70D-7880157C2C55}" srcOrd="0" destOrd="0" presId="urn:microsoft.com/office/officeart/2018/2/layout/IconVerticalSolidList"/>
    <dgm:cxn modelId="{1B7B02CE-3BBC-495B-9EE2-410F3C275738}" type="presParOf" srcId="{B87CEF62-BB4A-438D-B50C-D66A24FE8DCE}" destId="{EE276371-B26A-48DD-943D-94B7160F8BF3}" srcOrd="1" destOrd="0" presId="urn:microsoft.com/office/officeart/2018/2/layout/IconVerticalSolidList"/>
    <dgm:cxn modelId="{9DA3EAAB-AB4B-421C-85F9-F47D892E6851}" type="presParOf" srcId="{B87CEF62-BB4A-438D-B50C-D66A24FE8DCE}" destId="{850A499B-F34A-4AA8-A8B1-E55AFF65D0D8}" srcOrd="2" destOrd="0" presId="urn:microsoft.com/office/officeart/2018/2/layout/IconVerticalSolidList"/>
    <dgm:cxn modelId="{B970F090-38C5-40C8-82D2-A5C1202E87CD}" type="presParOf" srcId="{B87CEF62-BB4A-438D-B50C-D66A24FE8DCE}" destId="{52C67E7A-4142-4028-90B4-5E7922E52411}" srcOrd="3" destOrd="0" presId="urn:microsoft.com/office/officeart/2018/2/layout/IconVerticalSolidList"/>
    <dgm:cxn modelId="{E56B2796-965A-4179-BE39-C827167CA699}" type="presParOf" srcId="{0DE7B2FF-86CC-40C3-9F97-6175D15709EF}" destId="{AE6C7EAB-BA2F-4938-9CAF-B23F6CD47611}" srcOrd="3" destOrd="0" presId="urn:microsoft.com/office/officeart/2018/2/layout/IconVerticalSolidList"/>
    <dgm:cxn modelId="{41A8C15D-9F46-47AC-8F52-816DCA410BB7}" type="presParOf" srcId="{0DE7B2FF-86CC-40C3-9F97-6175D15709EF}" destId="{D6760C97-8EB4-4347-A2AE-6424D1B676A3}" srcOrd="4" destOrd="0" presId="urn:microsoft.com/office/officeart/2018/2/layout/IconVerticalSolidList"/>
    <dgm:cxn modelId="{CB9BBF54-FED5-4E9F-BD54-1C39B29DA6CE}" type="presParOf" srcId="{D6760C97-8EB4-4347-A2AE-6424D1B676A3}" destId="{BA1F6213-50F9-4F64-90FE-652C95A7DBE8}" srcOrd="0" destOrd="0" presId="urn:microsoft.com/office/officeart/2018/2/layout/IconVerticalSolidList"/>
    <dgm:cxn modelId="{82F35A24-FFC6-4205-A50A-3CF89968EF6A}" type="presParOf" srcId="{D6760C97-8EB4-4347-A2AE-6424D1B676A3}" destId="{BC5CCD64-20AD-4782-B49B-09E2000BF900}" srcOrd="1" destOrd="0" presId="urn:microsoft.com/office/officeart/2018/2/layout/IconVerticalSolidList"/>
    <dgm:cxn modelId="{C4286749-0841-4F55-9314-635365A03C22}" type="presParOf" srcId="{D6760C97-8EB4-4347-A2AE-6424D1B676A3}" destId="{C3761E4F-F707-4E81-8D0A-4C175042ED19}" srcOrd="2" destOrd="0" presId="urn:microsoft.com/office/officeart/2018/2/layout/IconVerticalSolidList"/>
    <dgm:cxn modelId="{F4AB1CD4-08E6-44E8-808C-10055D46FDFC}" type="presParOf" srcId="{D6760C97-8EB4-4347-A2AE-6424D1B676A3}" destId="{37299768-06D2-4D31-BE38-CA3984FC14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F784D4-65FF-4996-B15E-A21D242097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A802BD-FC5A-4EF6-B78F-F41E183FBBE9}">
      <dgm:prSet/>
      <dgm:spPr/>
      <dgm:t>
        <a:bodyPr/>
        <a:lstStyle/>
        <a:p>
          <a:r>
            <a:rPr lang="en-US"/>
            <a:t>1. </a:t>
          </a:r>
          <a:r>
            <a:rPr lang="en-US" b="1"/>
            <a:t>Device Connectivity</a:t>
          </a:r>
          <a:r>
            <a:rPr lang="en-US"/>
            <a:t>: IoT hubs support various protocols and communication channels to connect IoT devices securely.</a:t>
          </a:r>
        </a:p>
      </dgm:t>
    </dgm:pt>
    <dgm:pt modelId="{141EED6A-6E33-47ED-99CB-CDF19CFC63A4}" type="parTrans" cxnId="{D879D174-1F14-4E83-A041-F57ACB713053}">
      <dgm:prSet/>
      <dgm:spPr/>
      <dgm:t>
        <a:bodyPr/>
        <a:lstStyle/>
        <a:p>
          <a:endParaRPr lang="en-US"/>
        </a:p>
      </dgm:t>
    </dgm:pt>
    <dgm:pt modelId="{2D34F38F-818C-408E-8C94-4DBE4190D794}" type="sibTrans" cxnId="{D879D174-1F14-4E83-A041-F57ACB713053}">
      <dgm:prSet/>
      <dgm:spPr/>
      <dgm:t>
        <a:bodyPr/>
        <a:lstStyle/>
        <a:p>
          <a:endParaRPr lang="en-US"/>
        </a:p>
      </dgm:t>
    </dgm:pt>
    <dgm:pt modelId="{5D1DD4C1-3F8A-4D29-9095-52061C5CC07D}">
      <dgm:prSet/>
      <dgm:spPr/>
      <dgm:t>
        <a:bodyPr/>
        <a:lstStyle/>
        <a:p>
          <a:r>
            <a:rPr lang="en-US"/>
            <a:t>2. </a:t>
          </a:r>
          <a:r>
            <a:rPr lang="en-US" b="1"/>
            <a:t>Device Registry</a:t>
          </a:r>
          <a:r>
            <a:rPr lang="en-US"/>
            <a:t>: This component manages device metadata, such as device ID, authentication keys, and status.</a:t>
          </a:r>
        </a:p>
      </dgm:t>
    </dgm:pt>
    <dgm:pt modelId="{DB698684-0E0D-491C-B887-AC912B4B6F11}" type="parTrans" cxnId="{EF4440CB-3446-4395-A054-7E2D47386831}">
      <dgm:prSet/>
      <dgm:spPr/>
      <dgm:t>
        <a:bodyPr/>
        <a:lstStyle/>
        <a:p>
          <a:endParaRPr lang="en-US"/>
        </a:p>
      </dgm:t>
    </dgm:pt>
    <dgm:pt modelId="{4F5D5162-EA80-4440-9B02-3470E599D620}" type="sibTrans" cxnId="{EF4440CB-3446-4395-A054-7E2D47386831}">
      <dgm:prSet/>
      <dgm:spPr/>
      <dgm:t>
        <a:bodyPr/>
        <a:lstStyle/>
        <a:p>
          <a:endParaRPr lang="en-US"/>
        </a:p>
      </dgm:t>
    </dgm:pt>
    <dgm:pt modelId="{66C0823B-973D-4D6D-AF45-6F3C2C7F8B13}">
      <dgm:prSet/>
      <dgm:spPr/>
      <dgm:t>
        <a:bodyPr/>
        <a:lstStyle/>
        <a:p>
          <a:r>
            <a:rPr lang="en-US"/>
            <a:t>3. </a:t>
          </a:r>
          <a:r>
            <a:rPr lang="en-US" b="1"/>
            <a:t>Message Routing</a:t>
          </a:r>
          <a:r>
            <a:rPr lang="en-US"/>
            <a:t>: IoT hubs facilitate the routing of messages between devices and cloud services based on predefined rules.</a:t>
          </a:r>
        </a:p>
      </dgm:t>
    </dgm:pt>
    <dgm:pt modelId="{976E786B-226D-4AC1-8D7F-F98FC4323EC0}" type="parTrans" cxnId="{CAF29CD6-7396-4BE7-B34A-EF12BFB63F7C}">
      <dgm:prSet/>
      <dgm:spPr/>
      <dgm:t>
        <a:bodyPr/>
        <a:lstStyle/>
        <a:p>
          <a:endParaRPr lang="en-US"/>
        </a:p>
      </dgm:t>
    </dgm:pt>
    <dgm:pt modelId="{03747C84-748B-4DA7-B49B-0E25546735A6}" type="sibTrans" cxnId="{CAF29CD6-7396-4BE7-B34A-EF12BFB63F7C}">
      <dgm:prSet/>
      <dgm:spPr/>
      <dgm:t>
        <a:bodyPr/>
        <a:lstStyle/>
        <a:p>
          <a:endParaRPr lang="en-US"/>
        </a:p>
      </dgm:t>
    </dgm:pt>
    <dgm:pt modelId="{1583C5B3-437E-4EDD-B3AC-48C91881495E}">
      <dgm:prSet/>
      <dgm:spPr/>
      <dgm:t>
        <a:bodyPr/>
        <a:lstStyle/>
        <a:p>
          <a:r>
            <a:rPr lang="en-US"/>
            <a:t>4. </a:t>
          </a:r>
          <a:r>
            <a:rPr lang="en-US" b="1"/>
            <a:t>Telemetry Processing</a:t>
          </a:r>
          <a:r>
            <a:rPr lang="en-US"/>
            <a:t>: Hubs process and analyze telemetry data from devices, enabling real-time insights and decision-making.</a:t>
          </a:r>
        </a:p>
      </dgm:t>
    </dgm:pt>
    <dgm:pt modelId="{6C2E9AA2-00BB-4A9B-B85C-3F31F7DE7D56}" type="parTrans" cxnId="{BBE62C1F-0610-42C3-955B-1F46FB0F1ED9}">
      <dgm:prSet/>
      <dgm:spPr/>
      <dgm:t>
        <a:bodyPr/>
        <a:lstStyle/>
        <a:p>
          <a:endParaRPr lang="en-US"/>
        </a:p>
      </dgm:t>
    </dgm:pt>
    <dgm:pt modelId="{0F62D0D3-5B9A-4046-A6F5-D5D2F1CA19F5}" type="sibTrans" cxnId="{BBE62C1F-0610-42C3-955B-1F46FB0F1ED9}">
      <dgm:prSet/>
      <dgm:spPr/>
      <dgm:t>
        <a:bodyPr/>
        <a:lstStyle/>
        <a:p>
          <a:endParaRPr lang="en-US"/>
        </a:p>
      </dgm:t>
    </dgm:pt>
    <dgm:pt modelId="{6AD40CD8-3209-4F64-9C24-50FC610A4A79}">
      <dgm:prSet/>
      <dgm:spPr/>
      <dgm:t>
        <a:bodyPr/>
        <a:lstStyle/>
        <a:p>
          <a:r>
            <a:rPr lang="en-US"/>
            <a:t>5. Security and Authentication: IoT hubs provide robust security mechanisms to authenticate and authorize devices and protect data.</a:t>
          </a:r>
        </a:p>
      </dgm:t>
    </dgm:pt>
    <dgm:pt modelId="{1A31A323-C4A9-4DA2-B3CA-51DD54A539FC}" type="parTrans" cxnId="{D409A1FB-AFED-49E0-A814-371507D46D77}">
      <dgm:prSet/>
      <dgm:spPr/>
      <dgm:t>
        <a:bodyPr/>
        <a:lstStyle/>
        <a:p>
          <a:endParaRPr lang="en-US"/>
        </a:p>
      </dgm:t>
    </dgm:pt>
    <dgm:pt modelId="{BC958640-2538-461A-BBAD-382EE6693223}" type="sibTrans" cxnId="{D409A1FB-AFED-49E0-A814-371507D46D77}">
      <dgm:prSet/>
      <dgm:spPr/>
      <dgm:t>
        <a:bodyPr/>
        <a:lstStyle/>
        <a:p>
          <a:endParaRPr lang="en-US"/>
        </a:p>
      </dgm:t>
    </dgm:pt>
    <dgm:pt modelId="{431313E7-E0E3-4511-9C2F-96D0DE655C0E}" type="pres">
      <dgm:prSet presAssocID="{F1F784D4-65FF-4996-B15E-A21D2420976A}" presName="root" presStyleCnt="0">
        <dgm:presLayoutVars>
          <dgm:dir/>
          <dgm:resizeHandles val="exact"/>
        </dgm:presLayoutVars>
      </dgm:prSet>
      <dgm:spPr/>
    </dgm:pt>
    <dgm:pt modelId="{5B0A47A4-BEC0-4860-869A-86BFC65A315A}" type="pres">
      <dgm:prSet presAssocID="{88A802BD-FC5A-4EF6-B78F-F41E183FBBE9}" presName="compNode" presStyleCnt="0"/>
      <dgm:spPr/>
    </dgm:pt>
    <dgm:pt modelId="{50D5F39A-15CB-4FB5-9643-B35720EBD9D5}" type="pres">
      <dgm:prSet presAssocID="{88A802BD-FC5A-4EF6-B78F-F41E183FBBE9}" presName="bgRect" presStyleLbl="bgShp" presStyleIdx="0" presStyleCnt="5"/>
      <dgm:spPr/>
    </dgm:pt>
    <dgm:pt modelId="{FF7EC32D-B4F6-4981-9EC3-EFE6720F75F7}" type="pres">
      <dgm:prSet presAssocID="{88A802BD-FC5A-4EF6-B78F-F41E183FBBE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79595C6F-4194-45E9-8784-796E73583C65}" type="pres">
      <dgm:prSet presAssocID="{88A802BD-FC5A-4EF6-B78F-F41E183FBBE9}" presName="spaceRect" presStyleCnt="0"/>
      <dgm:spPr/>
    </dgm:pt>
    <dgm:pt modelId="{18AB06A3-39BC-4175-ADAE-274252A49240}" type="pres">
      <dgm:prSet presAssocID="{88A802BD-FC5A-4EF6-B78F-F41E183FBBE9}" presName="parTx" presStyleLbl="revTx" presStyleIdx="0" presStyleCnt="5">
        <dgm:presLayoutVars>
          <dgm:chMax val="0"/>
          <dgm:chPref val="0"/>
        </dgm:presLayoutVars>
      </dgm:prSet>
      <dgm:spPr/>
    </dgm:pt>
    <dgm:pt modelId="{5C5DFF09-6D30-4929-A86E-139FCEA1D62B}" type="pres">
      <dgm:prSet presAssocID="{2D34F38F-818C-408E-8C94-4DBE4190D794}" presName="sibTrans" presStyleCnt="0"/>
      <dgm:spPr/>
    </dgm:pt>
    <dgm:pt modelId="{7CFE3546-FBDE-46B7-9C61-95F64845092A}" type="pres">
      <dgm:prSet presAssocID="{5D1DD4C1-3F8A-4D29-9095-52061C5CC07D}" presName="compNode" presStyleCnt="0"/>
      <dgm:spPr/>
    </dgm:pt>
    <dgm:pt modelId="{992562E2-220E-4C4C-81B4-9FA2508E610C}" type="pres">
      <dgm:prSet presAssocID="{5D1DD4C1-3F8A-4D29-9095-52061C5CC07D}" presName="bgRect" presStyleLbl="bgShp" presStyleIdx="1" presStyleCnt="5"/>
      <dgm:spPr/>
    </dgm:pt>
    <dgm:pt modelId="{776D352C-F3B5-4EFD-8EC6-7447312AB093}" type="pres">
      <dgm:prSet presAssocID="{5D1DD4C1-3F8A-4D29-9095-52061C5CC0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4AFFC6FA-BB58-4F89-8EC9-83246F2555A8}" type="pres">
      <dgm:prSet presAssocID="{5D1DD4C1-3F8A-4D29-9095-52061C5CC07D}" presName="spaceRect" presStyleCnt="0"/>
      <dgm:spPr/>
    </dgm:pt>
    <dgm:pt modelId="{0C197D87-E290-4424-8049-4532EA94D06A}" type="pres">
      <dgm:prSet presAssocID="{5D1DD4C1-3F8A-4D29-9095-52061C5CC07D}" presName="parTx" presStyleLbl="revTx" presStyleIdx="1" presStyleCnt="5">
        <dgm:presLayoutVars>
          <dgm:chMax val="0"/>
          <dgm:chPref val="0"/>
        </dgm:presLayoutVars>
      </dgm:prSet>
      <dgm:spPr/>
    </dgm:pt>
    <dgm:pt modelId="{E9D3D40F-98E5-4447-9081-E02C8440A617}" type="pres">
      <dgm:prSet presAssocID="{4F5D5162-EA80-4440-9B02-3470E599D620}" presName="sibTrans" presStyleCnt="0"/>
      <dgm:spPr/>
    </dgm:pt>
    <dgm:pt modelId="{FB339734-46F3-46C6-92E9-1033954F4DF2}" type="pres">
      <dgm:prSet presAssocID="{66C0823B-973D-4D6D-AF45-6F3C2C7F8B13}" presName="compNode" presStyleCnt="0"/>
      <dgm:spPr/>
    </dgm:pt>
    <dgm:pt modelId="{CBB00400-EF25-488C-8AFF-6857CCA6CC86}" type="pres">
      <dgm:prSet presAssocID="{66C0823B-973D-4D6D-AF45-6F3C2C7F8B13}" presName="bgRect" presStyleLbl="bgShp" presStyleIdx="2" presStyleCnt="5"/>
      <dgm:spPr/>
    </dgm:pt>
    <dgm:pt modelId="{ED32A634-747B-40B6-8551-FCCA385FD47B}" type="pres">
      <dgm:prSet presAssocID="{66C0823B-973D-4D6D-AF45-6F3C2C7F8B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0704340A-7D3B-42AE-8DA6-2B54B9C12896}" type="pres">
      <dgm:prSet presAssocID="{66C0823B-973D-4D6D-AF45-6F3C2C7F8B13}" presName="spaceRect" presStyleCnt="0"/>
      <dgm:spPr/>
    </dgm:pt>
    <dgm:pt modelId="{5A099632-C653-4695-A747-B44B0ACF87FE}" type="pres">
      <dgm:prSet presAssocID="{66C0823B-973D-4D6D-AF45-6F3C2C7F8B13}" presName="parTx" presStyleLbl="revTx" presStyleIdx="2" presStyleCnt="5">
        <dgm:presLayoutVars>
          <dgm:chMax val="0"/>
          <dgm:chPref val="0"/>
        </dgm:presLayoutVars>
      </dgm:prSet>
      <dgm:spPr/>
    </dgm:pt>
    <dgm:pt modelId="{FC60A9C2-E184-45D4-9D96-D485DD3119E8}" type="pres">
      <dgm:prSet presAssocID="{03747C84-748B-4DA7-B49B-0E25546735A6}" presName="sibTrans" presStyleCnt="0"/>
      <dgm:spPr/>
    </dgm:pt>
    <dgm:pt modelId="{6AB487F9-3DFF-4C8B-AF2F-3E545576CFC3}" type="pres">
      <dgm:prSet presAssocID="{1583C5B3-437E-4EDD-B3AC-48C91881495E}" presName="compNode" presStyleCnt="0"/>
      <dgm:spPr/>
    </dgm:pt>
    <dgm:pt modelId="{158E2FEC-DC4C-4D65-A2EF-623060BDFC18}" type="pres">
      <dgm:prSet presAssocID="{1583C5B3-437E-4EDD-B3AC-48C91881495E}" presName="bgRect" presStyleLbl="bgShp" presStyleIdx="3" presStyleCnt="5"/>
      <dgm:spPr/>
    </dgm:pt>
    <dgm:pt modelId="{DC982B9F-5E18-46F8-A254-DD7088880187}" type="pres">
      <dgm:prSet presAssocID="{1583C5B3-437E-4EDD-B3AC-48C9188149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5124073-0750-4613-8A1E-ECD7F0BD05A0}" type="pres">
      <dgm:prSet presAssocID="{1583C5B3-437E-4EDD-B3AC-48C91881495E}" presName="spaceRect" presStyleCnt="0"/>
      <dgm:spPr/>
    </dgm:pt>
    <dgm:pt modelId="{A8180E96-51AC-4328-9AB2-AA8CAD3D9E9E}" type="pres">
      <dgm:prSet presAssocID="{1583C5B3-437E-4EDD-B3AC-48C91881495E}" presName="parTx" presStyleLbl="revTx" presStyleIdx="3" presStyleCnt="5">
        <dgm:presLayoutVars>
          <dgm:chMax val="0"/>
          <dgm:chPref val="0"/>
        </dgm:presLayoutVars>
      </dgm:prSet>
      <dgm:spPr/>
    </dgm:pt>
    <dgm:pt modelId="{423E51DD-36F6-4E24-B37F-CB543E8E6D19}" type="pres">
      <dgm:prSet presAssocID="{0F62D0D3-5B9A-4046-A6F5-D5D2F1CA19F5}" presName="sibTrans" presStyleCnt="0"/>
      <dgm:spPr/>
    </dgm:pt>
    <dgm:pt modelId="{776EB0D5-8084-4FED-A2DD-B366D9235B0D}" type="pres">
      <dgm:prSet presAssocID="{6AD40CD8-3209-4F64-9C24-50FC610A4A79}" presName="compNode" presStyleCnt="0"/>
      <dgm:spPr/>
    </dgm:pt>
    <dgm:pt modelId="{1460E798-DEB9-4B95-BAC8-E7985593A6D1}" type="pres">
      <dgm:prSet presAssocID="{6AD40CD8-3209-4F64-9C24-50FC610A4A79}" presName="bgRect" presStyleLbl="bgShp" presStyleIdx="4" presStyleCnt="5"/>
      <dgm:spPr/>
    </dgm:pt>
    <dgm:pt modelId="{3D38FA9B-919F-4BE3-9A01-487EF680A7E6}" type="pres">
      <dgm:prSet presAssocID="{6AD40CD8-3209-4F64-9C24-50FC610A4A7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D0225469-2F67-4427-9FD9-7FA21A763319}" type="pres">
      <dgm:prSet presAssocID="{6AD40CD8-3209-4F64-9C24-50FC610A4A79}" presName="spaceRect" presStyleCnt="0"/>
      <dgm:spPr/>
    </dgm:pt>
    <dgm:pt modelId="{B3C4789B-5F99-474E-8B9D-9E90176D9693}" type="pres">
      <dgm:prSet presAssocID="{6AD40CD8-3209-4F64-9C24-50FC610A4A79}" presName="parTx" presStyleLbl="revTx" presStyleIdx="4" presStyleCnt="5">
        <dgm:presLayoutVars>
          <dgm:chMax val="0"/>
          <dgm:chPref val="0"/>
        </dgm:presLayoutVars>
      </dgm:prSet>
      <dgm:spPr/>
    </dgm:pt>
  </dgm:ptLst>
  <dgm:cxnLst>
    <dgm:cxn modelId="{BBE62C1F-0610-42C3-955B-1F46FB0F1ED9}" srcId="{F1F784D4-65FF-4996-B15E-A21D2420976A}" destId="{1583C5B3-437E-4EDD-B3AC-48C91881495E}" srcOrd="3" destOrd="0" parTransId="{6C2E9AA2-00BB-4A9B-B85C-3F31F7DE7D56}" sibTransId="{0F62D0D3-5B9A-4046-A6F5-D5D2F1CA19F5}"/>
    <dgm:cxn modelId="{3AF7A664-5D42-42F4-A72E-25AF4644E485}" type="presOf" srcId="{6AD40CD8-3209-4F64-9C24-50FC610A4A79}" destId="{B3C4789B-5F99-474E-8B9D-9E90176D9693}" srcOrd="0" destOrd="0" presId="urn:microsoft.com/office/officeart/2018/2/layout/IconVerticalSolidList"/>
    <dgm:cxn modelId="{D879D174-1F14-4E83-A041-F57ACB713053}" srcId="{F1F784D4-65FF-4996-B15E-A21D2420976A}" destId="{88A802BD-FC5A-4EF6-B78F-F41E183FBBE9}" srcOrd="0" destOrd="0" parTransId="{141EED6A-6E33-47ED-99CB-CDF19CFC63A4}" sibTransId="{2D34F38F-818C-408E-8C94-4DBE4190D794}"/>
    <dgm:cxn modelId="{49CDC682-14F1-4283-9CFB-01F29956961A}" type="presOf" srcId="{1583C5B3-437E-4EDD-B3AC-48C91881495E}" destId="{A8180E96-51AC-4328-9AB2-AA8CAD3D9E9E}" srcOrd="0" destOrd="0" presId="urn:microsoft.com/office/officeart/2018/2/layout/IconVerticalSolidList"/>
    <dgm:cxn modelId="{8DBBE3C3-0BFE-401B-9D13-7DC3C23BD74E}" type="presOf" srcId="{5D1DD4C1-3F8A-4D29-9095-52061C5CC07D}" destId="{0C197D87-E290-4424-8049-4532EA94D06A}" srcOrd="0" destOrd="0" presId="urn:microsoft.com/office/officeart/2018/2/layout/IconVerticalSolidList"/>
    <dgm:cxn modelId="{9089CAC4-A2EC-4E32-B0A5-5DA46021541C}" type="presOf" srcId="{66C0823B-973D-4D6D-AF45-6F3C2C7F8B13}" destId="{5A099632-C653-4695-A747-B44B0ACF87FE}" srcOrd="0" destOrd="0" presId="urn:microsoft.com/office/officeart/2018/2/layout/IconVerticalSolidList"/>
    <dgm:cxn modelId="{EF4440CB-3446-4395-A054-7E2D47386831}" srcId="{F1F784D4-65FF-4996-B15E-A21D2420976A}" destId="{5D1DD4C1-3F8A-4D29-9095-52061C5CC07D}" srcOrd="1" destOrd="0" parTransId="{DB698684-0E0D-491C-B887-AC912B4B6F11}" sibTransId="{4F5D5162-EA80-4440-9B02-3470E599D620}"/>
    <dgm:cxn modelId="{C5290DD0-F2BB-4B25-8C86-2D79DDD236B7}" type="presOf" srcId="{88A802BD-FC5A-4EF6-B78F-F41E183FBBE9}" destId="{18AB06A3-39BC-4175-ADAE-274252A49240}" srcOrd="0" destOrd="0" presId="urn:microsoft.com/office/officeart/2018/2/layout/IconVerticalSolidList"/>
    <dgm:cxn modelId="{CAF29CD6-7396-4BE7-B34A-EF12BFB63F7C}" srcId="{F1F784D4-65FF-4996-B15E-A21D2420976A}" destId="{66C0823B-973D-4D6D-AF45-6F3C2C7F8B13}" srcOrd="2" destOrd="0" parTransId="{976E786B-226D-4AC1-8D7F-F98FC4323EC0}" sibTransId="{03747C84-748B-4DA7-B49B-0E25546735A6}"/>
    <dgm:cxn modelId="{B64096DC-D15C-4B76-96FC-2D37DFF65D24}" type="presOf" srcId="{F1F784D4-65FF-4996-B15E-A21D2420976A}" destId="{431313E7-E0E3-4511-9C2F-96D0DE655C0E}" srcOrd="0" destOrd="0" presId="urn:microsoft.com/office/officeart/2018/2/layout/IconVerticalSolidList"/>
    <dgm:cxn modelId="{D409A1FB-AFED-49E0-A814-371507D46D77}" srcId="{F1F784D4-65FF-4996-B15E-A21D2420976A}" destId="{6AD40CD8-3209-4F64-9C24-50FC610A4A79}" srcOrd="4" destOrd="0" parTransId="{1A31A323-C4A9-4DA2-B3CA-51DD54A539FC}" sibTransId="{BC958640-2538-461A-BBAD-382EE6693223}"/>
    <dgm:cxn modelId="{FA4DD6AB-CA57-45D0-BE8A-36B0E2FEE80F}" type="presParOf" srcId="{431313E7-E0E3-4511-9C2F-96D0DE655C0E}" destId="{5B0A47A4-BEC0-4860-869A-86BFC65A315A}" srcOrd="0" destOrd="0" presId="urn:microsoft.com/office/officeart/2018/2/layout/IconVerticalSolidList"/>
    <dgm:cxn modelId="{DFBC9E39-F7A1-4E51-B354-707689839D1B}" type="presParOf" srcId="{5B0A47A4-BEC0-4860-869A-86BFC65A315A}" destId="{50D5F39A-15CB-4FB5-9643-B35720EBD9D5}" srcOrd="0" destOrd="0" presId="urn:microsoft.com/office/officeart/2018/2/layout/IconVerticalSolidList"/>
    <dgm:cxn modelId="{F54CB818-D87E-47A9-ADCC-BC5EEDB35C89}" type="presParOf" srcId="{5B0A47A4-BEC0-4860-869A-86BFC65A315A}" destId="{FF7EC32D-B4F6-4981-9EC3-EFE6720F75F7}" srcOrd="1" destOrd="0" presId="urn:microsoft.com/office/officeart/2018/2/layout/IconVerticalSolidList"/>
    <dgm:cxn modelId="{D9B176CC-67CB-413F-8559-1AAB24EB7525}" type="presParOf" srcId="{5B0A47A4-BEC0-4860-869A-86BFC65A315A}" destId="{79595C6F-4194-45E9-8784-796E73583C65}" srcOrd="2" destOrd="0" presId="urn:microsoft.com/office/officeart/2018/2/layout/IconVerticalSolidList"/>
    <dgm:cxn modelId="{C4B803C6-AD55-4710-AEBC-146ECB24F433}" type="presParOf" srcId="{5B0A47A4-BEC0-4860-869A-86BFC65A315A}" destId="{18AB06A3-39BC-4175-ADAE-274252A49240}" srcOrd="3" destOrd="0" presId="urn:microsoft.com/office/officeart/2018/2/layout/IconVerticalSolidList"/>
    <dgm:cxn modelId="{B49D7629-D62A-4E6E-B8A0-330297AA14AB}" type="presParOf" srcId="{431313E7-E0E3-4511-9C2F-96D0DE655C0E}" destId="{5C5DFF09-6D30-4929-A86E-139FCEA1D62B}" srcOrd="1" destOrd="0" presId="urn:microsoft.com/office/officeart/2018/2/layout/IconVerticalSolidList"/>
    <dgm:cxn modelId="{E52C6859-1005-4D9F-82B4-A4BBE707AEA4}" type="presParOf" srcId="{431313E7-E0E3-4511-9C2F-96D0DE655C0E}" destId="{7CFE3546-FBDE-46B7-9C61-95F64845092A}" srcOrd="2" destOrd="0" presId="urn:microsoft.com/office/officeart/2018/2/layout/IconVerticalSolidList"/>
    <dgm:cxn modelId="{92C232B2-8DC6-4AD5-97D8-00D625213B85}" type="presParOf" srcId="{7CFE3546-FBDE-46B7-9C61-95F64845092A}" destId="{992562E2-220E-4C4C-81B4-9FA2508E610C}" srcOrd="0" destOrd="0" presId="urn:microsoft.com/office/officeart/2018/2/layout/IconVerticalSolidList"/>
    <dgm:cxn modelId="{CEE81DBC-44D6-4D59-A7CA-E952138701D2}" type="presParOf" srcId="{7CFE3546-FBDE-46B7-9C61-95F64845092A}" destId="{776D352C-F3B5-4EFD-8EC6-7447312AB093}" srcOrd="1" destOrd="0" presId="urn:microsoft.com/office/officeart/2018/2/layout/IconVerticalSolidList"/>
    <dgm:cxn modelId="{A7A2A49A-E3E8-404D-ACE6-7BA2EB73B4D0}" type="presParOf" srcId="{7CFE3546-FBDE-46B7-9C61-95F64845092A}" destId="{4AFFC6FA-BB58-4F89-8EC9-83246F2555A8}" srcOrd="2" destOrd="0" presId="urn:microsoft.com/office/officeart/2018/2/layout/IconVerticalSolidList"/>
    <dgm:cxn modelId="{221EB38D-CE22-446A-AF1B-C26EC9EAC15C}" type="presParOf" srcId="{7CFE3546-FBDE-46B7-9C61-95F64845092A}" destId="{0C197D87-E290-4424-8049-4532EA94D06A}" srcOrd="3" destOrd="0" presId="urn:microsoft.com/office/officeart/2018/2/layout/IconVerticalSolidList"/>
    <dgm:cxn modelId="{866F181C-E1DF-4967-888C-8E08F18236D9}" type="presParOf" srcId="{431313E7-E0E3-4511-9C2F-96D0DE655C0E}" destId="{E9D3D40F-98E5-4447-9081-E02C8440A617}" srcOrd="3" destOrd="0" presId="urn:microsoft.com/office/officeart/2018/2/layout/IconVerticalSolidList"/>
    <dgm:cxn modelId="{687E4F16-DFD1-4268-9AD3-2BD6FA04C023}" type="presParOf" srcId="{431313E7-E0E3-4511-9C2F-96D0DE655C0E}" destId="{FB339734-46F3-46C6-92E9-1033954F4DF2}" srcOrd="4" destOrd="0" presId="urn:microsoft.com/office/officeart/2018/2/layout/IconVerticalSolidList"/>
    <dgm:cxn modelId="{9151B7F6-DF56-4069-9633-A57DA609E489}" type="presParOf" srcId="{FB339734-46F3-46C6-92E9-1033954F4DF2}" destId="{CBB00400-EF25-488C-8AFF-6857CCA6CC86}" srcOrd="0" destOrd="0" presId="urn:microsoft.com/office/officeart/2018/2/layout/IconVerticalSolidList"/>
    <dgm:cxn modelId="{E0F5BCC9-69EB-48B1-BE80-CAEDE255972C}" type="presParOf" srcId="{FB339734-46F3-46C6-92E9-1033954F4DF2}" destId="{ED32A634-747B-40B6-8551-FCCA385FD47B}" srcOrd="1" destOrd="0" presId="urn:microsoft.com/office/officeart/2018/2/layout/IconVerticalSolidList"/>
    <dgm:cxn modelId="{962FCEB6-C7BE-4A07-B78F-0458A861C757}" type="presParOf" srcId="{FB339734-46F3-46C6-92E9-1033954F4DF2}" destId="{0704340A-7D3B-42AE-8DA6-2B54B9C12896}" srcOrd="2" destOrd="0" presId="urn:microsoft.com/office/officeart/2018/2/layout/IconVerticalSolidList"/>
    <dgm:cxn modelId="{E2AE2095-B441-41E4-BE4D-C62FBC57E424}" type="presParOf" srcId="{FB339734-46F3-46C6-92E9-1033954F4DF2}" destId="{5A099632-C653-4695-A747-B44B0ACF87FE}" srcOrd="3" destOrd="0" presId="urn:microsoft.com/office/officeart/2018/2/layout/IconVerticalSolidList"/>
    <dgm:cxn modelId="{0DE11B77-CB1F-4A0F-8110-1C4D3B923535}" type="presParOf" srcId="{431313E7-E0E3-4511-9C2F-96D0DE655C0E}" destId="{FC60A9C2-E184-45D4-9D96-D485DD3119E8}" srcOrd="5" destOrd="0" presId="urn:microsoft.com/office/officeart/2018/2/layout/IconVerticalSolidList"/>
    <dgm:cxn modelId="{F331E69C-D94A-4A8F-A58D-754CD3750C1E}" type="presParOf" srcId="{431313E7-E0E3-4511-9C2F-96D0DE655C0E}" destId="{6AB487F9-3DFF-4C8B-AF2F-3E545576CFC3}" srcOrd="6" destOrd="0" presId="urn:microsoft.com/office/officeart/2018/2/layout/IconVerticalSolidList"/>
    <dgm:cxn modelId="{575D18FC-FBF3-4C32-9BB9-FEAA7D4CCDED}" type="presParOf" srcId="{6AB487F9-3DFF-4C8B-AF2F-3E545576CFC3}" destId="{158E2FEC-DC4C-4D65-A2EF-623060BDFC18}" srcOrd="0" destOrd="0" presId="urn:microsoft.com/office/officeart/2018/2/layout/IconVerticalSolidList"/>
    <dgm:cxn modelId="{F9C684CC-3A79-46F5-88DE-807C35A7499B}" type="presParOf" srcId="{6AB487F9-3DFF-4C8B-AF2F-3E545576CFC3}" destId="{DC982B9F-5E18-46F8-A254-DD7088880187}" srcOrd="1" destOrd="0" presId="urn:microsoft.com/office/officeart/2018/2/layout/IconVerticalSolidList"/>
    <dgm:cxn modelId="{23D8234A-BD43-4F10-8493-873D289319BA}" type="presParOf" srcId="{6AB487F9-3DFF-4C8B-AF2F-3E545576CFC3}" destId="{C5124073-0750-4613-8A1E-ECD7F0BD05A0}" srcOrd="2" destOrd="0" presId="urn:microsoft.com/office/officeart/2018/2/layout/IconVerticalSolidList"/>
    <dgm:cxn modelId="{BA540B87-9AFF-4CE0-9460-ABDA3AC7CA6C}" type="presParOf" srcId="{6AB487F9-3DFF-4C8B-AF2F-3E545576CFC3}" destId="{A8180E96-51AC-4328-9AB2-AA8CAD3D9E9E}" srcOrd="3" destOrd="0" presId="urn:microsoft.com/office/officeart/2018/2/layout/IconVerticalSolidList"/>
    <dgm:cxn modelId="{D5819303-7009-4380-9FE8-E7F20F2635FB}" type="presParOf" srcId="{431313E7-E0E3-4511-9C2F-96D0DE655C0E}" destId="{423E51DD-36F6-4E24-B37F-CB543E8E6D19}" srcOrd="7" destOrd="0" presId="urn:microsoft.com/office/officeart/2018/2/layout/IconVerticalSolidList"/>
    <dgm:cxn modelId="{687D33C8-0ADE-46B2-A221-494B6BF0C74D}" type="presParOf" srcId="{431313E7-E0E3-4511-9C2F-96D0DE655C0E}" destId="{776EB0D5-8084-4FED-A2DD-B366D9235B0D}" srcOrd="8" destOrd="0" presId="urn:microsoft.com/office/officeart/2018/2/layout/IconVerticalSolidList"/>
    <dgm:cxn modelId="{F31FCD85-77FE-4065-8D80-FF7BDB05B3DB}" type="presParOf" srcId="{776EB0D5-8084-4FED-A2DD-B366D9235B0D}" destId="{1460E798-DEB9-4B95-BAC8-E7985593A6D1}" srcOrd="0" destOrd="0" presId="urn:microsoft.com/office/officeart/2018/2/layout/IconVerticalSolidList"/>
    <dgm:cxn modelId="{2794CDCC-B940-4C89-81E6-32BB41A35BB4}" type="presParOf" srcId="{776EB0D5-8084-4FED-A2DD-B366D9235B0D}" destId="{3D38FA9B-919F-4BE3-9A01-487EF680A7E6}" srcOrd="1" destOrd="0" presId="urn:microsoft.com/office/officeart/2018/2/layout/IconVerticalSolidList"/>
    <dgm:cxn modelId="{A568F8DE-9EC5-41E6-B90D-D20580DEA7C3}" type="presParOf" srcId="{776EB0D5-8084-4FED-A2DD-B366D9235B0D}" destId="{D0225469-2F67-4427-9FD9-7FA21A763319}" srcOrd="2" destOrd="0" presId="urn:microsoft.com/office/officeart/2018/2/layout/IconVerticalSolidList"/>
    <dgm:cxn modelId="{FBE7C5AC-9E60-4E33-8A65-E3559C3DF97A}" type="presParOf" srcId="{776EB0D5-8084-4FED-A2DD-B366D9235B0D}" destId="{B3C4789B-5F99-474E-8B9D-9E90176D96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A721D-B3CD-4066-84F3-D98E3659CD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D98D20-A472-4E61-BBAD-ACE8478D199D}">
      <dgm:prSet/>
      <dgm:spPr/>
      <dgm:t>
        <a:bodyPr/>
        <a:lstStyle/>
        <a:p>
          <a:pPr>
            <a:lnSpc>
              <a:spcPct val="100000"/>
            </a:lnSpc>
          </a:pPr>
          <a:r>
            <a:rPr lang="en-US" b="0" i="0"/>
            <a:t>1. Scalability: IoT hubs should be able to handle a large number of devices and accommodate future growth.</a:t>
          </a:r>
          <a:endParaRPr lang="en-US"/>
        </a:p>
      </dgm:t>
    </dgm:pt>
    <dgm:pt modelId="{47164F26-3EB3-4586-8FC4-625D6E1C232C}" type="parTrans" cxnId="{86DAA029-7C72-418E-84B8-2121B6263EB4}">
      <dgm:prSet/>
      <dgm:spPr/>
      <dgm:t>
        <a:bodyPr/>
        <a:lstStyle/>
        <a:p>
          <a:endParaRPr lang="en-US"/>
        </a:p>
      </dgm:t>
    </dgm:pt>
    <dgm:pt modelId="{7D6D016D-E5FD-4F04-877F-EF05B16B4182}" type="sibTrans" cxnId="{86DAA029-7C72-418E-84B8-2121B6263EB4}">
      <dgm:prSet/>
      <dgm:spPr/>
      <dgm:t>
        <a:bodyPr/>
        <a:lstStyle/>
        <a:p>
          <a:endParaRPr lang="en-US"/>
        </a:p>
      </dgm:t>
    </dgm:pt>
    <dgm:pt modelId="{4243A178-93A8-4ED3-B170-A56180D92203}">
      <dgm:prSet/>
      <dgm:spPr/>
      <dgm:t>
        <a:bodyPr/>
        <a:lstStyle/>
        <a:p>
          <a:pPr>
            <a:lnSpc>
              <a:spcPct val="100000"/>
            </a:lnSpc>
          </a:pPr>
          <a:r>
            <a:rPr lang="en-US" b="0" i="0"/>
            <a:t>2. Security: Robust security measures, such as encryption and access controls, are crucial to protect IoT devices and data.</a:t>
          </a:r>
          <a:endParaRPr lang="en-US"/>
        </a:p>
      </dgm:t>
    </dgm:pt>
    <dgm:pt modelId="{441D5DEB-5AAF-4560-863B-AC4DE3CE23F5}" type="parTrans" cxnId="{7CCC526E-2EEF-4EC0-9D4C-ECE8FA9F3314}">
      <dgm:prSet/>
      <dgm:spPr/>
      <dgm:t>
        <a:bodyPr/>
        <a:lstStyle/>
        <a:p>
          <a:endParaRPr lang="en-US"/>
        </a:p>
      </dgm:t>
    </dgm:pt>
    <dgm:pt modelId="{BE1A9B5D-8D4C-4186-95BD-92B79E11CEEF}" type="sibTrans" cxnId="{7CCC526E-2EEF-4EC0-9D4C-ECE8FA9F3314}">
      <dgm:prSet/>
      <dgm:spPr/>
      <dgm:t>
        <a:bodyPr/>
        <a:lstStyle/>
        <a:p>
          <a:endParaRPr lang="en-US"/>
        </a:p>
      </dgm:t>
    </dgm:pt>
    <dgm:pt modelId="{C2398434-62E2-49C9-847C-A1AE5C5D7570}">
      <dgm:prSet/>
      <dgm:spPr/>
      <dgm:t>
        <a:bodyPr/>
        <a:lstStyle/>
        <a:p>
          <a:pPr>
            <a:lnSpc>
              <a:spcPct val="100000"/>
            </a:lnSpc>
          </a:pPr>
          <a:r>
            <a:rPr lang="en-US" b="0" i="0"/>
            <a:t>3. Connectivity: Hubs should support various connectivity options like Wi-Fi, cellular, and wired connections to cater to diverse device requirements.</a:t>
          </a:r>
          <a:endParaRPr lang="en-US"/>
        </a:p>
      </dgm:t>
    </dgm:pt>
    <dgm:pt modelId="{CF8B686D-A58A-4F33-B02E-DF83A4100B35}" type="parTrans" cxnId="{F58047B6-9A27-4746-A6AA-D38574DD392A}">
      <dgm:prSet/>
      <dgm:spPr/>
      <dgm:t>
        <a:bodyPr/>
        <a:lstStyle/>
        <a:p>
          <a:endParaRPr lang="en-US"/>
        </a:p>
      </dgm:t>
    </dgm:pt>
    <dgm:pt modelId="{70F5F0E2-C81D-43E9-B9C4-9C7ACD9F482C}" type="sibTrans" cxnId="{F58047B6-9A27-4746-A6AA-D38574DD392A}">
      <dgm:prSet/>
      <dgm:spPr/>
      <dgm:t>
        <a:bodyPr/>
        <a:lstStyle/>
        <a:p>
          <a:endParaRPr lang="en-US"/>
        </a:p>
      </dgm:t>
    </dgm:pt>
    <dgm:pt modelId="{83E66C04-ADA2-455A-8A42-70C753A83679}">
      <dgm:prSet/>
      <dgm:spPr/>
      <dgm:t>
        <a:bodyPr/>
        <a:lstStyle/>
        <a:p>
          <a:pPr>
            <a:lnSpc>
              <a:spcPct val="100000"/>
            </a:lnSpc>
          </a:pPr>
          <a:r>
            <a:rPr lang="en-US" b="0" i="0"/>
            <a:t>4. Integration: Consider the ability of the IoT hub to integrate with existing systems, databases, and third-party services.</a:t>
          </a:r>
          <a:endParaRPr lang="en-US"/>
        </a:p>
      </dgm:t>
    </dgm:pt>
    <dgm:pt modelId="{4E23FEC1-0E4E-41C7-9755-CE6498B28AFD}" type="parTrans" cxnId="{196B6E26-03B4-4A7E-AADA-F2B2601C451D}">
      <dgm:prSet/>
      <dgm:spPr/>
      <dgm:t>
        <a:bodyPr/>
        <a:lstStyle/>
        <a:p>
          <a:endParaRPr lang="en-US"/>
        </a:p>
      </dgm:t>
    </dgm:pt>
    <dgm:pt modelId="{38A51FC7-9593-455B-8FAD-29F3990F7A1F}" type="sibTrans" cxnId="{196B6E26-03B4-4A7E-AADA-F2B2601C451D}">
      <dgm:prSet/>
      <dgm:spPr/>
      <dgm:t>
        <a:bodyPr/>
        <a:lstStyle/>
        <a:p>
          <a:endParaRPr lang="en-US"/>
        </a:p>
      </dgm:t>
    </dgm:pt>
    <dgm:pt modelId="{0BCBF40F-9F7A-4C0A-A619-8C1ECA47F717}">
      <dgm:prSet/>
      <dgm:spPr/>
      <dgm:t>
        <a:bodyPr/>
        <a:lstStyle/>
        <a:p>
          <a:pPr>
            <a:lnSpc>
              <a:spcPct val="100000"/>
            </a:lnSpc>
          </a:pPr>
          <a:r>
            <a:rPr lang="en-US" b="0" i="0"/>
            <a:t>5. Data Management: Efficient data storage, processing, and analytics capabilities are essential for deriving valuable insights from IoT data.</a:t>
          </a:r>
          <a:endParaRPr lang="en-US"/>
        </a:p>
      </dgm:t>
    </dgm:pt>
    <dgm:pt modelId="{CB403398-3D0D-4DF8-8E7A-73A42540CFF9}" type="parTrans" cxnId="{B20B7D05-4E97-4ABD-9A02-D8256FC40194}">
      <dgm:prSet/>
      <dgm:spPr/>
      <dgm:t>
        <a:bodyPr/>
        <a:lstStyle/>
        <a:p>
          <a:endParaRPr lang="en-US"/>
        </a:p>
      </dgm:t>
    </dgm:pt>
    <dgm:pt modelId="{417A7E5D-1C19-4B7D-B25B-A80CDEC45BB4}" type="sibTrans" cxnId="{B20B7D05-4E97-4ABD-9A02-D8256FC40194}">
      <dgm:prSet/>
      <dgm:spPr/>
      <dgm:t>
        <a:bodyPr/>
        <a:lstStyle/>
        <a:p>
          <a:endParaRPr lang="en-US"/>
        </a:p>
      </dgm:t>
    </dgm:pt>
    <dgm:pt modelId="{0A5195B6-B1B9-43E5-8F5A-8E0480CEE8E5}" type="pres">
      <dgm:prSet presAssocID="{F7CA721D-B3CD-4066-84F3-D98E3659CD69}" presName="root" presStyleCnt="0">
        <dgm:presLayoutVars>
          <dgm:dir/>
          <dgm:resizeHandles val="exact"/>
        </dgm:presLayoutVars>
      </dgm:prSet>
      <dgm:spPr/>
    </dgm:pt>
    <dgm:pt modelId="{C1EDBEDA-13DC-41FE-B601-D1A4028C1E40}" type="pres">
      <dgm:prSet presAssocID="{EDD98D20-A472-4E61-BBAD-ACE8478D199D}" presName="compNode" presStyleCnt="0"/>
      <dgm:spPr/>
    </dgm:pt>
    <dgm:pt modelId="{D7EC678C-9794-44E6-81AE-7073313E5498}" type="pres">
      <dgm:prSet presAssocID="{EDD98D20-A472-4E61-BBAD-ACE8478D199D}" presName="bgRect" presStyleLbl="bgShp" presStyleIdx="0" presStyleCnt="5"/>
      <dgm:spPr/>
    </dgm:pt>
    <dgm:pt modelId="{D48712E6-4F14-47E1-AF56-F94DED0812FE}" type="pres">
      <dgm:prSet presAssocID="{EDD98D20-A472-4E61-BBAD-ACE8478D19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ream"/>
        </a:ext>
      </dgm:extLst>
    </dgm:pt>
    <dgm:pt modelId="{766E62E0-D109-4E84-9D88-88D251C1DCA6}" type="pres">
      <dgm:prSet presAssocID="{EDD98D20-A472-4E61-BBAD-ACE8478D199D}" presName="spaceRect" presStyleCnt="0"/>
      <dgm:spPr/>
    </dgm:pt>
    <dgm:pt modelId="{87574922-E2AE-4FE6-ADDF-B0406D87D979}" type="pres">
      <dgm:prSet presAssocID="{EDD98D20-A472-4E61-BBAD-ACE8478D199D}" presName="parTx" presStyleLbl="revTx" presStyleIdx="0" presStyleCnt="5">
        <dgm:presLayoutVars>
          <dgm:chMax val="0"/>
          <dgm:chPref val="0"/>
        </dgm:presLayoutVars>
      </dgm:prSet>
      <dgm:spPr/>
    </dgm:pt>
    <dgm:pt modelId="{A16F3766-DC97-441F-AB8C-8D8515B44FD0}" type="pres">
      <dgm:prSet presAssocID="{7D6D016D-E5FD-4F04-877F-EF05B16B4182}" presName="sibTrans" presStyleCnt="0"/>
      <dgm:spPr/>
    </dgm:pt>
    <dgm:pt modelId="{A5936251-636B-4439-9933-78A1411725E7}" type="pres">
      <dgm:prSet presAssocID="{4243A178-93A8-4ED3-B170-A56180D92203}" presName="compNode" presStyleCnt="0"/>
      <dgm:spPr/>
    </dgm:pt>
    <dgm:pt modelId="{F9DAC45A-737F-47F2-AB72-998A57D9A60D}" type="pres">
      <dgm:prSet presAssocID="{4243A178-93A8-4ED3-B170-A56180D92203}" presName="bgRect" presStyleLbl="bgShp" presStyleIdx="1" presStyleCnt="5"/>
      <dgm:spPr/>
    </dgm:pt>
    <dgm:pt modelId="{1F5E9875-5143-4F13-92EB-D037F025CE08}" type="pres">
      <dgm:prSet presAssocID="{4243A178-93A8-4ED3-B170-A56180D922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FE03F61C-B97D-427E-B578-F2C79CC8E5C1}" type="pres">
      <dgm:prSet presAssocID="{4243A178-93A8-4ED3-B170-A56180D92203}" presName="spaceRect" presStyleCnt="0"/>
      <dgm:spPr/>
    </dgm:pt>
    <dgm:pt modelId="{5756AF89-669F-4D94-BDAC-50C65441BC73}" type="pres">
      <dgm:prSet presAssocID="{4243A178-93A8-4ED3-B170-A56180D92203}" presName="parTx" presStyleLbl="revTx" presStyleIdx="1" presStyleCnt="5">
        <dgm:presLayoutVars>
          <dgm:chMax val="0"/>
          <dgm:chPref val="0"/>
        </dgm:presLayoutVars>
      </dgm:prSet>
      <dgm:spPr/>
    </dgm:pt>
    <dgm:pt modelId="{392D1613-D46E-4C79-A8CC-84365973C063}" type="pres">
      <dgm:prSet presAssocID="{BE1A9B5D-8D4C-4186-95BD-92B79E11CEEF}" presName="sibTrans" presStyleCnt="0"/>
      <dgm:spPr/>
    </dgm:pt>
    <dgm:pt modelId="{BBAB70EF-5F9D-45FE-B0B5-998B27609DED}" type="pres">
      <dgm:prSet presAssocID="{C2398434-62E2-49C9-847C-A1AE5C5D7570}" presName="compNode" presStyleCnt="0"/>
      <dgm:spPr/>
    </dgm:pt>
    <dgm:pt modelId="{80CA8A92-F4CF-43B0-865B-0F8C04D7019C}" type="pres">
      <dgm:prSet presAssocID="{C2398434-62E2-49C9-847C-A1AE5C5D7570}" presName="bgRect" presStyleLbl="bgShp" presStyleIdx="2" presStyleCnt="5"/>
      <dgm:spPr/>
    </dgm:pt>
    <dgm:pt modelId="{72928C0F-F40B-40C6-9B0F-07F222D08864}" type="pres">
      <dgm:prSet presAssocID="{C2398434-62E2-49C9-847C-A1AE5C5D75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a:ext>
      </dgm:extLst>
    </dgm:pt>
    <dgm:pt modelId="{DE063B35-11C2-4D99-9ADA-7F871F9C7FDE}" type="pres">
      <dgm:prSet presAssocID="{C2398434-62E2-49C9-847C-A1AE5C5D7570}" presName="spaceRect" presStyleCnt="0"/>
      <dgm:spPr/>
    </dgm:pt>
    <dgm:pt modelId="{91A87F10-F974-446A-9325-046C867C2CDD}" type="pres">
      <dgm:prSet presAssocID="{C2398434-62E2-49C9-847C-A1AE5C5D7570}" presName="parTx" presStyleLbl="revTx" presStyleIdx="2" presStyleCnt="5">
        <dgm:presLayoutVars>
          <dgm:chMax val="0"/>
          <dgm:chPref val="0"/>
        </dgm:presLayoutVars>
      </dgm:prSet>
      <dgm:spPr/>
    </dgm:pt>
    <dgm:pt modelId="{F7479B7A-8713-49DE-9555-0AC37E8B897C}" type="pres">
      <dgm:prSet presAssocID="{70F5F0E2-C81D-43E9-B9C4-9C7ACD9F482C}" presName="sibTrans" presStyleCnt="0"/>
      <dgm:spPr/>
    </dgm:pt>
    <dgm:pt modelId="{B75D7F2E-A0C2-496B-B5A6-50CB3A657612}" type="pres">
      <dgm:prSet presAssocID="{83E66C04-ADA2-455A-8A42-70C753A83679}" presName="compNode" presStyleCnt="0"/>
      <dgm:spPr/>
    </dgm:pt>
    <dgm:pt modelId="{0942A708-3FAC-45B6-B9E5-98BF5C387E1B}" type="pres">
      <dgm:prSet presAssocID="{83E66C04-ADA2-455A-8A42-70C753A83679}" presName="bgRect" presStyleLbl="bgShp" presStyleIdx="3" presStyleCnt="5"/>
      <dgm:spPr/>
    </dgm:pt>
    <dgm:pt modelId="{F694480F-16AF-4CFF-A640-904C74118316}" type="pres">
      <dgm:prSet presAssocID="{83E66C04-ADA2-455A-8A42-70C753A836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3C5E99C-0FF9-4ABC-A634-79808A0C086B}" type="pres">
      <dgm:prSet presAssocID="{83E66C04-ADA2-455A-8A42-70C753A83679}" presName="spaceRect" presStyleCnt="0"/>
      <dgm:spPr/>
    </dgm:pt>
    <dgm:pt modelId="{D30897A8-52A8-4F8E-8D42-C2C5F9317850}" type="pres">
      <dgm:prSet presAssocID="{83E66C04-ADA2-455A-8A42-70C753A83679}" presName="parTx" presStyleLbl="revTx" presStyleIdx="3" presStyleCnt="5">
        <dgm:presLayoutVars>
          <dgm:chMax val="0"/>
          <dgm:chPref val="0"/>
        </dgm:presLayoutVars>
      </dgm:prSet>
      <dgm:spPr/>
    </dgm:pt>
    <dgm:pt modelId="{8107C068-280F-431F-899E-A667420DDE74}" type="pres">
      <dgm:prSet presAssocID="{38A51FC7-9593-455B-8FAD-29F3990F7A1F}" presName="sibTrans" presStyleCnt="0"/>
      <dgm:spPr/>
    </dgm:pt>
    <dgm:pt modelId="{E31DE09E-47F3-4C9F-B1AB-E0531C7397DC}" type="pres">
      <dgm:prSet presAssocID="{0BCBF40F-9F7A-4C0A-A619-8C1ECA47F717}" presName="compNode" presStyleCnt="0"/>
      <dgm:spPr/>
    </dgm:pt>
    <dgm:pt modelId="{FFC3901A-E9A0-45EA-A59C-B3E4FE7311D8}" type="pres">
      <dgm:prSet presAssocID="{0BCBF40F-9F7A-4C0A-A619-8C1ECA47F717}" presName="bgRect" presStyleLbl="bgShp" presStyleIdx="4" presStyleCnt="5"/>
      <dgm:spPr/>
    </dgm:pt>
    <dgm:pt modelId="{5CA96C57-08F7-42D6-A058-69ABE4D35C3D}" type="pres">
      <dgm:prSet presAssocID="{0BCBF40F-9F7A-4C0A-A619-8C1ECA47F7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Computing"/>
        </a:ext>
      </dgm:extLst>
    </dgm:pt>
    <dgm:pt modelId="{6F342EAD-4EC1-4A11-B492-6410EA7FAA82}" type="pres">
      <dgm:prSet presAssocID="{0BCBF40F-9F7A-4C0A-A619-8C1ECA47F717}" presName="spaceRect" presStyleCnt="0"/>
      <dgm:spPr/>
    </dgm:pt>
    <dgm:pt modelId="{7CF12BC5-526C-43B5-9AE2-50DA64F952E6}" type="pres">
      <dgm:prSet presAssocID="{0BCBF40F-9F7A-4C0A-A619-8C1ECA47F717}" presName="parTx" presStyleLbl="revTx" presStyleIdx="4" presStyleCnt="5">
        <dgm:presLayoutVars>
          <dgm:chMax val="0"/>
          <dgm:chPref val="0"/>
        </dgm:presLayoutVars>
      </dgm:prSet>
      <dgm:spPr/>
    </dgm:pt>
  </dgm:ptLst>
  <dgm:cxnLst>
    <dgm:cxn modelId="{B20B7D05-4E97-4ABD-9A02-D8256FC40194}" srcId="{F7CA721D-B3CD-4066-84F3-D98E3659CD69}" destId="{0BCBF40F-9F7A-4C0A-A619-8C1ECA47F717}" srcOrd="4" destOrd="0" parTransId="{CB403398-3D0D-4DF8-8E7A-73A42540CFF9}" sibTransId="{417A7E5D-1C19-4B7D-B25B-A80CDEC45BB4}"/>
    <dgm:cxn modelId="{719EAF05-87C5-4ACC-9518-8E94200FABD6}" type="presOf" srcId="{F7CA721D-B3CD-4066-84F3-D98E3659CD69}" destId="{0A5195B6-B1B9-43E5-8F5A-8E0480CEE8E5}" srcOrd="0" destOrd="0" presId="urn:microsoft.com/office/officeart/2018/2/layout/IconVerticalSolidList"/>
    <dgm:cxn modelId="{B4C13E25-987E-496D-8B90-068994FBB6FC}" type="presOf" srcId="{EDD98D20-A472-4E61-BBAD-ACE8478D199D}" destId="{87574922-E2AE-4FE6-ADDF-B0406D87D979}" srcOrd="0" destOrd="0" presId="urn:microsoft.com/office/officeart/2018/2/layout/IconVerticalSolidList"/>
    <dgm:cxn modelId="{196B6E26-03B4-4A7E-AADA-F2B2601C451D}" srcId="{F7CA721D-B3CD-4066-84F3-D98E3659CD69}" destId="{83E66C04-ADA2-455A-8A42-70C753A83679}" srcOrd="3" destOrd="0" parTransId="{4E23FEC1-0E4E-41C7-9755-CE6498B28AFD}" sibTransId="{38A51FC7-9593-455B-8FAD-29F3990F7A1F}"/>
    <dgm:cxn modelId="{86DAA029-7C72-418E-84B8-2121B6263EB4}" srcId="{F7CA721D-B3CD-4066-84F3-D98E3659CD69}" destId="{EDD98D20-A472-4E61-BBAD-ACE8478D199D}" srcOrd="0" destOrd="0" parTransId="{47164F26-3EB3-4586-8FC4-625D6E1C232C}" sibTransId="{7D6D016D-E5FD-4F04-877F-EF05B16B4182}"/>
    <dgm:cxn modelId="{5926FF65-A7EE-40CF-8DD4-F0AB9A78D56F}" type="presOf" srcId="{0BCBF40F-9F7A-4C0A-A619-8C1ECA47F717}" destId="{7CF12BC5-526C-43B5-9AE2-50DA64F952E6}" srcOrd="0" destOrd="0" presId="urn:microsoft.com/office/officeart/2018/2/layout/IconVerticalSolidList"/>
    <dgm:cxn modelId="{906C7469-ABE5-4305-9CCB-2C27B23D09F4}" type="presOf" srcId="{C2398434-62E2-49C9-847C-A1AE5C5D7570}" destId="{91A87F10-F974-446A-9325-046C867C2CDD}" srcOrd="0" destOrd="0" presId="urn:microsoft.com/office/officeart/2018/2/layout/IconVerticalSolidList"/>
    <dgm:cxn modelId="{7CCC526E-2EEF-4EC0-9D4C-ECE8FA9F3314}" srcId="{F7CA721D-B3CD-4066-84F3-D98E3659CD69}" destId="{4243A178-93A8-4ED3-B170-A56180D92203}" srcOrd="1" destOrd="0" parTransId="{441D5DEB-5AAF-4560-863B-AC4DE3CE23F5}" sibTransId="{BE1A9B5D-8D4C-4186-95BD-92B79E11CEEF}"/>
    <dgm:cxn modelId="{394AE651-83E0-4794-80E1-DAA16241C1FD}" type="presOf" srcId="{4243A178-93A8-4ED3-B170-A56180D92203}" destId="{5756AF89-669F-4D94-BDAC-50C65441BC73}" srcOrd="0" destOrd="0" presId="urn:microsoft.com/office/officeart/2018/2/layout/IconVerticalSolidList"/>
    <dgm:cxn modelId="{D2C7F656-C3E0-4695-B833-244741E779C0}" type="presOf" srcId="{83E66C04-ADA2-455A-8A42-70C753A83679}" destId="{D30897A8-52A8-4F8E-8D42-C2C5F9317850}" srcOrd="0" destOrd="0" presId="urn:microsoft.com/office/officeart/2018/2/layout/IconVerticalSolidList"/>
    <dgm:cxn modelId="{F58047B6-9A27-4746-A6AA-D38574DD392A}" srcId="{F7CA721D-B3CD-4066-84F3-D98E3659CD69}" destId="{C2398434-62E2-49C9-847C-A1AE5C5D7570}" srcOrd="2" destOrd="0" parTransId="{CF8B686D-A58A-4F33-B02E-DF83A4100B35}" sibTransId="{70F5F0E2-C81D-43E9-B9C4-9C7ACD9F482C}"/>
    <dgm:cxn modelId="{8AFEF7F4-591C-4387-A529-B3817BEE06A7}" type="presParOf" srcId="{0A5195B6-B1B9-43E5-8F5A-8E0480CEE8E5}" destId="{C1EDBEDA-13DC-41FE-B601-D1A4028C1E40}" srcOrd="0" destOrd="0" presId="urn:microsoft.com/office/officeart/2018/2/layout/IconVerticalSolidList"/>
    <dgm:cxn modelId="{FC2994DD-EB21-46E0-9F24-A8C6CB499C11}" type="presParOf" srcId="{C1EDBEDA-13DC-41FE-B601-D1A4028C1E40}" destId="{D7EC678C-9794-44E6-81AE-7073313E5498}" srcOrd="0" destOrd="0" presId="urn:microsoft.com/office/officeart/2018/2/layout/IconVerticalSolidList"/>
    <dgm:cxn modelId="{8A908759-027D-4471-A928-0C81E7AAFAD0}" type="presParOf" srcId="{C1EDBEDA-13DC-41FE-B601-D1A4028C1E40}" destId="{D48712E6-4F14-47E1-AF56-F94DED0812FE}" srcOrd="1" destOrd="0" presId="urn:microsoft.com/office/officeart/2018/2/layout/IconVerticalSolidList"/>
    <dgm:cxn modelId="{D1E9AD02-C74F-4CA7-8259-8FDF83AC2B86}" type="presParOf" srcId="{C1EDBEDA-13DC-41FE-B601-D1A4028C1E40}" destId="{766E62E0-D109-4E84-9D88-88D251C1DCA6}" srcOrd="2" destOrd="0" presId="urn:microsoft.com/office/officeart/2018/2/layout/IconVerticalSolidList"/>
    <dgm:cxn modelId="{0E8DA821-3F2F-4EBE-9B36-8AF0EFA1C02C}" type="presParOf" srcId="{C1EDBEDA-13DC-41FE-B601-D1A4028C1E40}" destId="{87574922-E2AE-4FE6-ADDF-B0406D87D979}" srcOrd="3" destOrd="0" presId="urn:microsoft.com/office/officeart/2018/2/layout/IconVerticalSolidList"/>
    <dgm:cxn modelId="{D89C0965-EB06-4BEB-A552-2B70A1A43F57}" type="presParOf" srcId="{0A5195B6-B1B9-43E5-8F5A-8E0480CEE8E5}" destId="{A16F3766-DC97-441F-AB8C-8D8515B44FD0}" srcOrd="1" destOrd="0" presId="urn:microsoft.com/office/officeart/2018/2/layout/IconVerticalSolidList"/>
    <dgm:cxn modelId="{49E88B7B-C4CC-4B91-9746-78CB031CAF3E}" type="presParOf" srcId="{0A5195B6-B1B9-43E5-8F5A-8E0480CEE8E5}" destId="{A5936251-636B-4439-9933-78A1411725E7}" srcOrd="2" destOrd="0" presId="urn:microsoft.com/office/officeart/2018/2/layout/IconVerticalSolidList"/>
    <dgm:cxn modelId="{F5E43E37-216F-4366-8739-FE8DBB21B208}" type="presParOf" srcId="{A5936251-636B-4439-9933-78A1411725E7}" destId="{F9DAC45A-737F-47F2-AB72-998A57D9A60D}" srcOrd="0" destOrd="0" presId="urn:microsoft.com/office/officeart/2018/2/layout/IconVerticalSolidList"/>
    <dgm:cxn modelId="{F8DAE996-D020-4561-8DDA-E0EFD9020CC5}" type="presParOf" srcId="{A5936251-636B-4439-9933-78A1411725E7}" destId="{1F5E9875-5143-4F13-92EB-D037F025CE08}" srcOrd="1" destOrd="0" presId="urn:microsoft.com/office/officeart/2018/2/layout/IconVerticalSolidList"/>
    <dgm:cxn modelId="{4F8BEC8F-4A48-4C6B-A228-149555372564}" type="presParOf" srcId="{A5936251-636B-4439-9933-78A1411725E7}" destId="{FE03F61C-B97D-427E-B578-F2C79CC8E5C1}" srcOrd="2" destOrd="0" presId="urn:microsoft.com/office/officeart/2018/2/layout/IconVerticalSolidList"/>
    <dgm:cxn modelId="{B7B6F137-BA97-4E7B-994F-52E57DE17000}" type="presParOf" srcId="{A5936251-636B-4439-9933-78A1411725E7}" destId="{5756AF89-669F-4D94-BDAC-50C65441BC73}" srcOrd="3" destOrd="0" presId="urn:microsoft.com/office/officeart/2018/2/layout/IconVerticalSolidList"/>
    <dgm:cxn modelId="{0D2C0CC1-9CBD-4DE3-A840-6B682F2EC0FC}" type="presParOf" srcId="{0A5195B6-B1B9-43E5-8F5A-8E0480CEE8E5}" destId="{392D1613-D46E-4C79-A8CC-84365973C063}" srcOrd="3" destOrd="0" presId="urn:microsoft.com/office/officeart/2018/2/layout/IconVerticalSolidList"/>
    <dgm:cxn modelId="{519BB215-DFA1-4D39-873B-8B344337046F}" type="presParOf" srcId="{0A5195B6-B1B9-43E5-8F5A-8E0480CEE8E5}" destId="{BBAB70EF-5F9D-45FE-B0B5-998B27609DED}" srcOrd="4" destOrd="0" presId="urn:microsoft.com/office/officeart/2018/2/layout/IconVerticalSolidList"/>
    <dgm:cxn modelId="{B1AF2EC1-1CBE-4E80-B703-3169CD707B4B}" type="presParOf" srcId="{BBAB70EF-5F9D-45FE-B0B5-998B27609DED}" destId="{80CA8A92-F4CF-43B0-865B-0F8C04D7019C}" srcOrd="0" destOrd="0" presId="urn:microsoft.com/office/officeart/2018/2/layout/IconVerticalSolidList"/>
    <dgm:cxn modelId="{E0BC5B45-5751-4F46-8295-3E8658F75741}" type="presParOf" srcId="{BBAB70EF-5F9D-45FE-B0B5-998B27609DED}" destId="{72928C0F-F40B-40C6-9B0F-07F222D08864}" srcOrd="1" destOrd="0" presId="urn:microsoft.com/office/officeart/2018/2/layout/IconVerticalSolidList"/>
    <dgm:cxn modelId="{97442670-32E7-44FD-B47A-7405654DE8F9}" type="presParOf" srcId="{BBAB70EF-5F9D-45FE-B0B5-998B27609DED}" destId="{DE063B35-11C2-4D99-9ADA-7F871F9C7FDE}" srcOrd="2" destOrd="0" presId="urn:microsoft.com/office/officeart/2018/2/layout/IconVerticalSolidList"/>
    <dgm:cxn modelId="{E4C7DF4E-15C6-45D9-A994-4541525F9B10}" type="presParOf" srcId="{BBAB70EF-5F9D-45FE-B0B5-998B27609DED}" destId="{91A87F10-F974-446A-9325-046C867C2CDD}" srcOrd="3" destOrd="0" presId="urn:microsoft.com/office/officeart/2018/2/layout/IconVerticalSolidList"/>
    <dgm:cxn modelId="{6E663399-CF0A-47F4-A2AB-60E7C40A584B}" type="presParOf" srcId="{0A5195B6-B1B9-43E5-8F5A-8E0480CEE8E5}" destId="{F7479B7A-8713-49DE-9555-0AC37E8B897C}" srcOrd="5" destOrd="0" presId="urn:microsoft.com/office/officeart/2018/2/layout/IconVerticalSolidList"/>
    <dgm:cxn modelId="{0CA9713E-7E3D-4F74-9594-C6D399D95BD5}" type="presParOf" srcId="{0A5195B6-B1B9-43E5-8F5A-8E0480CEE8E5}" destId="{B75D7F2E-A0C2-496B-B5A6-50CB3A657612}" srcOrd="6" destOrd="0" presId="urn:microsoft.com/office/officeart/2018/2/layout/IconVerticalSolidList"/>
    <dgm:cxn modelId="{0E1DD874-80A3-47E1-AEF4-DE4394D19E8F}" type="presParOf" srcId="{B75D7F2E-A0C2-496B-B5A6-50CB3A657612}" destId="{0942A708-3FAC-45B6-B9E5-98BF5C387E1B}" srcOrd="0" destOrd="0" presId="urn:microsoft.com/office/officeart/2018/2/layout/IconVerticalSolidList"/>
    <dgm:cxn modelId="{AE83AB35-09EB-43F4-BFC9-909B2D5F54C1}" type="presParOf" srcId="{B75D7F2E-A0C2-496B-B5A6-50CB3A657612}" destId="{F694480F-16AF-4CFF-A640-904C74118316}" srcOrd="1" destOrd="0" presId="urn:microsoft.com/office/officeart/2018/2/layout/IconVerticalSolidList"/>
    <dgm:cxn modelId="{4760BE53-46B2-45E9-980D-8A87D03E9B98}" type="presParOf" srcId="{B75D7F2E-A0C2-496B-B5A6-50CB3A657612}" destId="{C3C5E99C-0FF9-4ABC-A634-79808A0C086B}" srcOrd="2" destOrd="0" presId="urn:microsoft.com/office/officeart/2018/2/layout/IconVerticalSolidList"/>
    <dgm:cxn modelId="{23CC59DA-09AA-4A99-B6EA-C7C9633A523D}" type="presParOf" srcId="{B75D7F2E-A0C2-496B-B5A6-50CB3A657612}" destId="{D30897A8-52A8-4F8E-8D42-C2C5F9317850}" srcOrd="3" destOrd="0" presId="urn:microsoft.com/office/officeart/2018/2/layout/IconVerticalSolidList"/>
    <dgm:cxn modelId="{D9BDC537-3A36-42BA-A50E-2B0502522772}" type="presParOf" srcId="{0A5195B6-B1B9-43E5-8F5A-8E0480CEE8E5}" destId="{8107C068-280F-431F-899E-A667420DDE74}" srcOrd="7" destOrd="0" presId="urn:microsoft.com/office/officeart/2018/2/layout/IconVerticalSolidList"/>
    <dgm:cxn modelId="{421FF48F-94CD-49B2-BDFC-1CF74A8B1A97}" type="presParOf" srcId="{0A5195B6-B1B9-43E5-8F5A-8E0480CEE8E5}" destId="{E31DE09E-47F3-4C9F-B1AB-E0531C7397DC}" srcOrd="8" destOrd="0" presId="urn:microsoft.com/office/officeart/2018/2/layout/IconVerticalSolidList"/>
    <dgm:cxn modelId="{7DC6E343-D151-443B-A5B0-F33042D0C353}" type="presParOf" srcId="{E31DE09E-47F3-4C9F-B1AB-E0531C7397DC}" destId="{FFC3901A-E9A0-45EA-A59C-B3E4FE7311D8}" srcOrd="0" destOrd="0" presId="urn:microsoft.com/office/officeart/2018/2/layout/IconVerticalSolidList"/>
    <dgm:cxn modelId="{90270CD0-90FE-4579-8EE3-1DCF92682A2F}" type="presParOf" srcId="{E31DE09E-47F3-4C9F-B1AB-E0531C7397DC}" destId="{5CA96C57-08F7-42D6-A058-69ABE4D35C3D}" srcOrd="1" destOrd="0" presId="urn:microsoft.com/office/officeart/2018/2/layout/IconVerticalSolidList"/>
    <dgm:cxn modelId="{CDB9C1BB-66D1-4776-B30E-933D15423D89}" type="presParOf" srcId="{E31DE09E-47F3-4C9F-B1AB-E0531C7397DC}" destId="{6F342EAD-4EC1-4A11-B492-6410EA7FAA82}" srcOrd="2" destOrd="0" presId="urn:microsoft.com/office/officeart/2018/2/layout/IconVerticalSolidList"/>
    <dgm:cxn modelId="{0C5AF79C-A941-442B-BBC7-EB76B4015492}" type="presParOf" srcId="{E31DE09E-47F3-4C9F-B1AB-E0531C7397DC}" destId="{7CF12BC5-526C-43B5-9AE2-50DA64F952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FC53B4-591D-4079-A2FE-F7B90DBF745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14C2F0-07C8-4DA9-B57E-3D0E85715AC2}">
      <dgm:prSet/>
      <dgm:spPr/>
      <dgm:t>
        <a:bodyPr/>
        <a:lstStyle/>
        <a:p>
          <a:r>
            <a:rPr lang="en-US" b="0" i="0" dirty="0"/>
            <a:t>1. Smart Home Automation</a:t>
          </a:r>
          <a:endParaRPr lang="en-US" dirty="0"/>
        </a:p>
      </dgm:t>
    </dgm:pt>
    <dgm:pt modelId="{0C097B97-E5B7-4189-B437-82FDE8D75774}" type="parTrans" cxnId="{EDDBA138-42E7-49CD-B08E-B34C612D305B}">
      <dgm:prSet/>
      <dgm:spPr/>
      <dgm:t>
        <a:bodyPr/>
        <a:lstStyle/>
        <a:p>
          <a:endParaRPr lang="en-US"/>
        </a:p>
      </dgm:t>
    </dgm:pt>
    <dgm:pt modelId="{D063D693-2829-4EC0-9939-45D2AD4D40E6}" type="sibTrans" cxnId="{EDDBA138-42E7-49CD-B08E-B34C612D305B}">
      <dgm:prSet/>
      <dgm:spPr/>
      <dgm:t>
        <a:bodyPr/>
        <a:lstStyle/>
        <a:p>
          <a:endParaRPr lang="en-US"/>
        </a:p>
      </dgm:t>
    </dgm:pt>
    <dgm:pt modelId="{32CCDA2F-C3C2-4317-9252-67D19913A345}">
      <dgm:prSet/>
      <dgm:spPr/>
      <dgm:t>
        <a:bodyPr/>
        <a:lstStyle/>
        <a:p>
          <a:r>
            <a:rPr lang="en-US" b="0" i="0"/>
            <a:t>2. Industrial Automation and Predictive Maintenance</a:t>
          </a:r>
          <a:endParaRPr lang="en-US"/>
        </a:p>
      </dgm:t>
    </dgm:pt>
    <dgm:pt modelId="{139B2727-4C7F-43CF-B43D-95C00415E6A7}" type="parTrans" cxnId="{C1A6C586-316C-4D36-8F59-9BED93228774}">
      <dgm:prSet/>
      <dgm:spPr/>
      <dgm:t>
        <a:bodyPr/>
        <a:lstStyle/>
        <a:p>
          <a:endParaRPr lang="en-US"/>
        </a:p>
      </dgm:t>
    </dgm:pt>
    <dgm:pt modelId="{3989CAF9-73EE-4C47-9B4D-8C9A0067BE77}" type="sibTrans" cxnId="{C1A6C586-316C-4D36-8F59-9BED93228774}">
      <dgm:prSet/>
      <dgm:spPr/>
      <dgm:t>
        <a:bodyPr/>
        <a:lstStyle/>
        <a:p>
          <a:endParaRPr lang="en-US"/>
        </a:p>
      </dgm:t>
    </dgm:pt>
    <dgm:pt modelId="{097DE38C-F7BA-49F2-A5C2-3E70423F3F5C}">
      <dgm:prSet/>
      <dgm:spPr/>
      <dgm:t>
        <a:bodyPr/>
        <a:lstStyle/>
        <a:p>
          <a:r>
            <a:rPr lang="en-US" b="0" i="0"/>
            <a:t>3. Healthcare Monitoring and Telemedicine</a:t>
          </a:r>
          <a:endParaRPr lang="en-US"/>
        </a:p>
      </dgm:t>
    </dgm:pt>
    <dgm:pt modelId="{FC185416-D68B-4AEF-B84B-12914430F913}" type="parTrans" cxnId="{9318478D-B259-4BF6-9BA2-0015F4764D0E}">
      <dgm:prSet/>
      <dgm:spPr/>
      <dgm:t>
        <a:bodyPr/>
        <a:lstStyle/>
        <a:p>
          <a:endParaRPr lang="en-US"/>
        </a:p>
      </dgm:t>
    </dgm:pt>
    <dgm:pt modelId="{BD4E224B-ABF2-4507-83C0-8CC97BFE9A4C}" type="sibTrans" cxnId="{9318478D-B259-4BF6-9BA2-0015F4764D0E}">
      <dgm:prSet/>
      <dgm:spPr/>
      <dgm:t>
        <a:bodyPr/>
        <a:lstStyle/>
        <a:p>
          <a:endParaRPr lang="en-US"/>
        </a:p>
      </dgm:t>
    </dgm:pt>
    <dgm:pt modelId="{05C056F9-F14B-4FE4-9164-F2BF34731AC9}">
      <dgm:prSet/>
      <dgm:spPr/>
      <dgm:t>
        <a:bodyPr/>
        <a:lstStyle/>
        <a:p>
          <a:r>
            <a:rPr lang="en-US" b="0" i="0"/>
            <a:t>4. Smart Agriculture and Precision Farming</a:t>
          </a:r>
          <a:endParaRPr lang="en-US"/>
        </a:p>
      </dgm:t>
    </dgm:pt>
    <dgm:pt modelId="{9D95B7CB-6C8E-4D7C-BB92-34192773A7F3}" type="parTrans" cxnId="{9A0B23FD-923C-408C-85CE-3F8B623838A7}">
      <dgm:prSet/>
      <dgm:spPr/>
      <dgm:t>
        <a:bodyPr/>
        <a:lstStyle/>
        <a:p>
          <a:endParaRPr lang="en-US"/>
        </a:p>
      </dgm:t>
    </dgm:pt>
    <dgm:pt modelId="{F8122E27-DDBA-4D98-BAFE-DD6D92EEEE9A}" type="sibTrans" cxnId="{9A0B23FD-923C-408C-85CE-3F8B623838A7}">
      <dgm:prSet/>
      <dgm:spPr/>
      <dgm:t>
        <a:bodyPr/>
        <a:lstStyle/>
        <a:p>
          <a:endParaRPr lang="en-US"/>
        </a:p>
      </dgm:t>
    </dgm:pt>
    <dgm:pt modelId="{466C0FAE-4B18-4F3B-A611-0F4E9FE5BA1E}">
      <dgm:prSet/>
      <dgm:spPr/>
      <dgm:t>
        <a:bodyPr/>
        <a:lstStyle/>
        <a:p>
          <a:r>
            <a:rPr lang="en-US" b="0" i="0"/>
            <a:t>5. Smart Cities and Infrastructure Management</a:t>
          </a:r>
          <a:endParaRPr lang="en-US"/>
        </a:p>
      </dgm:t>
    </dgm:pt>
    <dgm:pt modelId="{046FA0D3-3880-4657-BD91-DC51FA51B571}" type="parTrans" cxnId="{84C8A9DB-32EA-42EC-AD73-DA458E255556}">
      <dgm:prSet/>
      <dgm:spPr/>
      <dgm:t>
        <a:bodyPr/>
        <a:lstStyle/>
        <a:p>
          <a:endParaRPr lang="en-US"/>
        </a:p>
      </dgm:t>
    </dgm:pt>
    <dgm:pt modelId="{D60F28A3-BAAF-4C8D-A562-7A1E80D0B7B2}" type="sibTrans" cxnId="{84C8A9DB-32EA-42EC-AD73-DA458E255556}">
      <dgm:prSet/>
      <dgm:spPr/>
      <dgm:t>
        <a:bodyPr/>
        <a:lstStyle/>
        <a:p>
          <a:endParaRPr lang="en-US"/>
        </a:p>
      </dgm:t>
    </dgm:pt>
    <dgm:pt modelId="{8AAEC02E-69AD-4BDA-A826-67BC878A2DB2}" type="pres">
      <dgm:prSet presAssocID="{E2FC53B4-591D-4079-A2FE-F7B90DBF7454}" presName="root" presStyleCnt="0">
        <dgm:presLayoutVars>
          <dgm:dir/>
          <dgm:resizeHandles val="exact"/>
        </dgm:presLayoutVars>
      </dgm:prSet>
      <dgm:spPr/>
    </dgm:pt>
    <dgm:pt modelId="{9D31F8A4-DCB5-42C0-94CA-8B9E608FF6D1}" type="pres">
      <dgm:prSet presAssocID="{B514C2F0-07C8-4DA9-B57E-3D0E85715AC2}" presName="compNode" presStyleCnt="0"/>
      <dgm:spPr/>
    </dgm:pt>
    <dgm:pt modelId="{E753A849-5948-4E90-A35D-8EAD1C055F1F}" type="pres">
      <dgm:prSet presAssocID="{B514C2F0-07C8-4DA9-B57E-3D0E85715AC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93CBEC35-8F73-46BB-BBCF-632723DFF579}" type="pres">
      <dgm:prSet presAssocID="{B514C2F0-07C8-4DA9-B57E-3D0E85715AC2}" presName="spaceRect" presStyleCnt="0"/>
      <dgm:spPr/>
    </dgm:pt>
    <dgm:pt modelId="{87ADE912-9191-47F6-802A-EA8C6EAD2354}" type="pres">
      <dgm:prSet presAssocID="{B514C2F0-07C8-4DA9-B57E-3D0E85715AC2}" presName="textRect" presStyleLbl="revTx" presStyleIdx="0" presStyleCnt="5">
        <dgm:presLayoutVars>
          <dgm:chMax val="1"/>
          <dgm:chPref val="1"/>
        </dgm:presLayoutVars>
      </dgm:prSet>
      <dgm:spPr/>
    </dgm:pt>
    <dgm:pt modelId="{283C1A96-9194-40D8-86CD-D620F1014865}" type="pres">
      <dgm:prSet presAssocID="{D063D693-2829-4EC0-9939-45D2AD4D40E6}" presName="sibTrans" presStyleCnt="0"/>
      <dgm:spPr/>
    </dgm:pt>
    <dgm:pt modelId="{DE3B7541-2F22-4C4B-9315-3E9EA96FFBF5}" type="pres">
      <dgm:prSet presAssocID="{32CCDA2F-C3C2-4317-9252-67D19913A345}" presName="compNode" presStyleCnt="0"/>
      <dgm:spPr/>
    </dgm:pt>
    <dgm:pt modelId="{BBE14993-72CB-4F38-B40E-431741A47018}" type="pres">
      <dgm:prSet presAssocID="{32CCDA2F-C3C2-4317-9252-67D19913A3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0A37DD0-164C-4AE3-86EB-B1169265E482}" type="pres">
      <dgm:prSet presAssocID="{32CCDA2F-C3C2-4317-9252-67D19913A345}" presName="spaceRect" presStyleCnt="0"/>
      <dgm:spPr/>
    </dgm:pt>
    <dgm:pt modelId="{3D3A9BDF-EC4E-4E09-A754-6B5CD7FF3A42}" type="pres">
      <dgm:prSet presAssocID="{32CCDA2F-C3C2-4317-9252-67D19913A345}" presName="textRect" presStyleLbl="revTx" presStyleIdx="1" presStyleCnt="5">
        <dgm:presLayoutVars>
          <dgm:chMax val="1"/>
          <dgm:chPref val="1"/>
        </dgm:presLayoutVars>
      </dgm:prSet>
      <dgm:spPr/>
    </dgm:pt>
    <dgm:pt modelId="{7BE0F566-7970-46E8-96BB-07F5665683C4}" type="pres">
      <dgm:prSet presAssocID="{3989CAF9-73EE-4C47-9B4D-8C9A0067BE77}" presName="sibTrans" presStyleCnt="0"/>
      <dgm:spPr/>
    </dgm:pt>
    <dgm:pt modelId="{BDDAA44A-7A1C-4480-9DAD-DA785E1497F4}" type="pres">
      <dgm:prSet presAssocID="{097DE38C-F7BA-49F2-A5C2-3E70423F3F5C}" presName="compNode" presStyleCnt="0"/>
      <dgm:spPr/>
    </dgm:pt>
    <dgm:pt modelId="{F6685C95-601B-4B0D-A4D8-25AD91176F0C}" type="pres">
      <dgm:prSet presAssocID="{097DE38C-F7BA-49F2-A5C2-3E70423F3F5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BCA034D6-D277-4C1F-A5BC-A64FA984865F}" type="pres">
      <dgm:prSet presAssocID="{097DE38C-F7BA-49F2-A5C2-3E70423F3F5C}" presName="spaceRect" presStyleCnt="0"/>
      <dgm:spPr/>
    </dgm:pt>
    <dgm:pt modelId="{431FCC16-F269-4863-9DDB-A024BC82DFB7}" type="pres">
      <dgm:prSet presAssocID="{097DE38C-F7BA-49F2-A5C2-3E70423F3F5C}" presName="textRect" presStyleLbl="revTx" presStyleIdx="2" presStyleCnt="5">
        <dgm:presLayoutVars>
          <dgm:chMax val="1"/>
          <dgm:chPref val="1"/>
        </dgm:presLayoutVars>
      </dgm:prSet>
      <dgm:spPr/>
    </dgm:pt>
    <dgm:pt modelId="{F9F166B2-0D0C-4BD9-B8A7-02DD0EF7E2C9}" type="pres">
      <dgm:prSet presAssocID="{BD4E224B-ABF2-4507-83C0-8CC97BFE9A4C}" presName="sibTrans" presStyleCnt="0"/>
      <dgm:spPr/>
    </dgm:pt>
    <dgm:pt modelId="{3B76C4E6-7095-4105-9906-934EEC91546F}" type="pres">
      <dgm:prSet presAssocID="{05C056F9-F14B-4FE4-9164-F2BF34731AC9}" presName="compNode" presStyleCnt="0"/>
      <dgm:spPr/>
    </dgm:pt>
    <dgm:pt modelId="{E8CFC926-0C7F-4183-A3F6-C085746102B0}" type="pres">
      <dgm:prSet presAssocID="{05C056F9-F14B-4FE4-9164-F2BF34731A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nt"/>
        </a:ext>
      </dgm:extLst>
    </dgm:pt>
    <dgm:pt modelId="{EC699F85-1ADB-4535-ADF7-C4785C23B77F}" type="pres">
      <dgm:prSet presAssocID="{05C056F9-F14B-4FE4-9164-F2BF34731AC9}" presName="spaceRect" presStyleCnt="0"/>
      <dgm:spPr/>
    </dgm:pt>
    <dgm:pt modelId="{D54FDB72-2FB0-4DD5-834B-FC67471D883D}" type="pres">
      <dgm:prSet presAssocID="{05C056F9-F14B-4FE4-9164-F2BF34731AC9}" presName="textRect" presStyleLbl="revTx" presStyleIdx="3" presStyleCnt="5">
        <dgm:presLayoutVars>
          <dgm:chMax val="1"/>
          <dgm:chPref val="1"/>
        </dgm:presLayoutVars>
      </dgm:prSet>
      <dgm:spPr/>
    </dgm:pt>
    <dgm:pt modelId="{B72BFF4A-BAA6-4225-A342-57873DDC73A3}" type="pres">
      <dgm:prSet presAssocID="{F8122E27-DDBA-4D98-BAFE-DD6D92EEEE9A}" presName="sibTrans" presStyleCnt="0"/>
      <dgm:spPr/>
    </dgm:pt>
    <dgm:pt modelId="{0B336AD7-C136-431C-B738-1145CB525C21}" type="pres">
      <dgm:prSet presAssocID="{466C0FAE-4B18-4F3B-A611-0F4E9FE5BA1E}" presName="compNode" presStyleCnt="0"/>
      <dgm:spPr/>
    </dgm:pt>
    <dgm:pt modelId="{718DC981-75D6-4833-A085-1D54BC8F11E4}" type="pres">
      <dgm:prSet presAssocID="{466C0FAE-4B18-4F3B-A611-0F4E9FE5BA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03D8D387-76EB-4F03-AABC-B4B905CEF1F1}" type="pres">
      <dgm:prSet presAssocID="{466C0FAE-4B18-4F3B-A611-0F4E9FE5BA1E}" presName="spaceRect" presStyleCnt="0"/>
      <dgm:spPr/>
    </dgm:pt>
    <dgm:pt modelId="{7308A909-BA04-4612-860E-D4AAA4CE621E}" type="pres">
      <dgm:prSet presAssocID="{466C0FAE-4B18-4F3B-A611-0F4E9FE5BA1E}" presName="textRect" presStyleLbl="revTx" presStyleIdx="4" presStyleCnt="5">
        <dgm:presLayoutVars>
          <dgm:chMax val="1"/>
          <dgm:chPref val="1"/>
        </dgm:presLayoutVars>
      </dgm:prSet>
      <dgm:spPr/>
    </dgm:pt>
  </dgm:ptLst>
  <dgm:cxnLst>
    <dgm:cxn modelId="{EDDBA138-42E7-49CD-B08E-B34C612D305B}" srcId="{E2FC53B4-591D-4079-A2FE-F7B90DBF7454}" destId="{B514C2F0-07C8-4DA9-B57E-3D0E85715AC2}" srcOrd="0" destOrd="0" parTransId="{0C097B97-E5B7-4189-B437-82FDE8D75774}" sibTransId="{D063D693-2829-4EC0-9939-45D2AD4D40E6}"/>
    <dgm:cxn modelId="{6E4FB841-1EB5-48E1-A567-9629A62BB919}" type="presOf" srcId="{E2FC53B4-591D-4079-A2FE-F7B90DBF7454}" destId="{8AAEC02E-69AD-4BDA-A826-67BC878A2DB2}" srcOrd="0" destOrd="0" presId="urn:microsoft.com/office/officeart/2018/2/layout/IconLabelList"/>
    <dgm:cxn modelId="{252E4244-7ED4-4582-A752-BBC097F761C7}" type="presOf" srcId="{097DE38C-F7BA-49F2-A5C2-3E70423F3F5C}" destId="{431FCC16-F269-4863-9DDB-A024BC82DFB7}" srcOrd="0" destOrd="0" presId="urn:microsoft.com/office/officeart/2018/2/layout/IconLabelList"/>
    <dgm:cxn modelId="{304B1F53-DDB4-44BC-85A4-A65DD8CFE2A1}" type="presOf" srcId="{B514C2F0-07C8-4DA9-B57E-3D0E85715AC2}" destId="{87ADE912-9191-47F6-802A-EA8C6EAD2354}" srcOrd="0" destOrd="0" presId="urn:microsoft.com/office/officeart/2018/2/layout/IconLabelList"/>
    <dgm:cxn modelId="{3133BE7D-70D9-479E-B3C5-4E41D97F74F5}" type="presOf" srcId="{32CCDA2F-C3C2-4317-9252-67D19913A345}" destId="{3D3A9BDF-EC4E-4E09-A754-6B5CD7FF3A42}" srcOrd="0" destOrd="0" presId="urn:microsoft.com/office/officeart/2018/2/layout/IconLabelList"/>
    <dgm:cxn modelId="{C1A6C586-316C-4D36-8F59-9BED93228774}" srcId="{E2FC53B4-591D-4079-A2FE-F7B90DBF7454}" destId="{32CCDA2F-C3C2-4317-9252-67D19913A345}" srcOrd="1" destOrd="0" parTransId="{139B2727-4C7F-43CF-B43D-95C00415E6A7}" sibTransId="{3989CAF9-73EE-4C47-9B4D-8C9A0067BE77}"/>
    <dgm:cxn modelId="{9318478D-B259-4BF6-9BA2-0015F4764D0E}" srcId="{E2FC53B4-591D-4079-A2FE-F7B90DBF7454}" destId="{097DE38C-F7BA-49F2-A5C2-3E70423F3F5C}" srcOrd="2" destOrd="0" parTransId="{FC185416-D68B-4AEF-B84B-12914430F913}" sibTransId="{BD4E224B-ABF2-4507-83C0-8CC97BFE9A4C}"/>
    <dgm:cxn modelId="{66039DAD-1F63-4E48-A838-4AD805D98FF5}" type="presOf" srcId="{466C0FAE-4B18-4F3B-A611-0F4E9FE5BA1E}" destId="{7308A909-BA04-4612-860E-D4AAA4CE621E}" srcOrd="0" destOrd="0" presId="urn:microsoft.com/office/officeart/2018/2/layout/IconLabelList"/>
    <dgm:cxn modelId="{6AB694DB-BF8F-4DDC-9ED1-EA098ADE05EC}" type="presOf" srcId="{05C056F9-F14B-4FE4-9164-F2BF34731AC9}" destId="{D54FDB72-2FB0-4DD5-834B-FC67471D883D}" srcOrd="0" destOrd="0" presId="urn:microsoft.com/office/officeart/2018/2/layout/IconLabelList"/>
    <dgm:cxn modelId="{84C8A9DB-32EA-42EC-AD73-DA458E255556}" srcId="{E2FC53B4-591D-4079-A2FE-F7B90DBF7454}" destId="{466C0FAE-4B18-4F3B-A611-0F4E9FE5BA1E}" srcOrd="4" destOrd="0" parTransId="{046FA0D3-3880-4657-BD91-DC51FA51B571}" sibTransId="{D60F28A3-BAAF-4C8D-A562-7A1E80D0B7B2}"/>
    <dgm:cxn modelId="{9A0B23FD-923C-408C-85CE-3F8B623838A7}" srcId="{E2FC53B4-591D-4079-A2FE-F7B90DBF7454}" destId="{05C056F9-F14B-4FE4-9164-F2BF34731AC9}" srcOrd="3" destOrd="0" parTransId="{9D95B7CB-6C8E-4D7C-BB92-34192773A7F3}" sibTransId="{F8122E27-DDBA-4D98-BAFE-DD6D92EEEE9A}"/>
    <dgm:cxn modelId="{FCB2F369-B4C0-4E6C-BD87-5CA13A2C493D}" type="presParOf" srcId="{8AAEC02E-69AD-4BDA-A826-67BC878A2DB2}" destId="{9D31F8A4-DCB5-42C0-94CA-8B9E608FF6D1}" srcOrd="0" destOrd="0" presId="urn:microsoft.com/office/officeart/2018/2/layout/IconLabelList"/>
    <dgm:cxn modelId="{0768252E-DEAD-423C-8ED1-1133EB9EEF22}" type="presParOf" srcId="{9D31F8A4-DCB5-42C0-94CA-8B9E608FF6D1}" destId="{E753A849-5948-4E90-A35D-8EAD1C055F1F}" srcOrd="0" destOrd="0" presId="urn:microsoft.com/office/officeart/2018/2/layout/IconLabelList"/>
    <dgm:cxn modelId="{8DC95FDA-C1A9-495F-97DF-1BE7F1D517A2}" type="presParOf" srcId="{9D31F8A4-DCB5-42C0-94CA-8B9E608FF6D1}" destId="{93CBEC35-8F73-46BB-BBCF-632723DFF579}" srcOrd="1" destOrd="0" presId="urn:microsoft.com/office/officeart/2018/2/layout/IconLabelList"/>
    <dgm:cxn modelId="{6603C29D-D8F3-4B88-AC29-BA7820C2E37E}" type="presParOf" srcId="{9D31F8A4-DCB5-42C0-94CA-8B9E608FF6D1}" destId="{87ADE912-9191-47F6-802A-EA8C6EAD2354}" srcOrd="2" destOrd="0" presId="urn:microsoft.com/office/officeart/2018/2/layout/IconLabelList"/>
    <dgm:cxn modelId="{D1BBA779-B1F1-4694-9E6B-18E14EEB80CB}" type="presParOf" srcId="{8AAEC02E-69AD-4BDA-A826-67BC878A2DB2}" destId="{283C1A96-9194-40D8-86CD-D620F1014865}" srcOrd="1" destOrd="0" presId="urn:microsoft.com/office/officeart/2018/2/layout/IconLabelList"/>
    <dgm:cxn modelId="{7B16B90C-1FAB-4553-8865-8AAB62261C0D}" type="presParOf" srcId="{8AAEC02E-69AD-4BDA-A826-67BC878A2DB2}" destId="{DE3B7541-2F22-4C4B-9315-3E9EA96FFBF5}" srcOrd="2" destOrd="0" presId="urn:microsoft.com/office/officeart/2018/2/layout/IconLabelList"/>
    <dgm:cxn modelId="{32282F55-2DD5-45FC-85E9-26B6438E6A5F}" type="presParOf" srcId="{DE3B7541-2F22-4C4B-9315-3E9EA96FFBF5}" destId="{BBE14993-72CB-4F38-B40E-431741A47018}" srcOrd="0" destOrd="0" presId="urn:microsoft.com/office/officeart/2018/2/layout/IconLabelList"/>
    <dgm:cxn modelId="{FE6FF149-E174-46B5-9730-8DD5AD23CD79}" type="presParOf" srcId="{DE3B7541-2F22-4C4B-9315-3E9EA96FFBF5}" destId="{90A37DD0-164C-4AE3-86EB-B1169265E482}" srcOrd="1" destOrd="0" presId="urn:microsoft.com/office/officeart/2018/2/layout/IconLabelList"/>
    <dgm:cxn modelId="{ED95ED66-2AA0-4B64-9EAB-0955AF3F1CDA}" type="presParOf" srcId="{DE3B7541-2F22-4C4B-9315-3E9EA96FFBF5}" destId="{3D3A9BDF-EC4E-4E09-A754-6B5CD7FF3A42}" srcOrd="2" destOrd="0" presId="urn:microsoft.com/office/officeart/2018/2/layout/IconLabelList"/>
    <dgm:cxn modelId="{9DA71C8D-53D3-4A5E-AFEE-9542A38610F5}" type="presParOf" srcId="{8AAEC02E-69AD-4BDA-A826-67BC878A2DB2}" destId="{7BE0F566-7970-46E8-96BB-07F5665683C4}" srcOrd="3" destOrd="0" presId="urn:microsoft.com/office/officeart/2018/2/layout/IconLabelList"/>
    <dgm:cxn modelId="{3446CAEE-9F8C-4C4C-98F6-90EF1242F646}" type="presParOf" srcId="{8AAEC02E-69AD-4BDA-A826-67BC878A2DB2}" destId="{BDDAA44A-7A1C-4480-9DAD-DA785E1497F4}" srcOrd="4" destOrd="0" presId="urn:microsoft.com/office/officeart/2018/2/layout/IconLabelList"/>
    <dgm:cxn modelId="{33F0FAC7-F97E-4A1F-8B30-9FCFB203FEC2}" type="presParOf" srcId="{BDDAA44A-7A1C-4480-9DAD-DA785E1497F4}" destId="{F6685C95-601B-4B0D-A4D8-25AD91176F0C}" srcOrd="0" destOrd="0" presId="urn:microsoft.com/office/officeart/2018/2/layout/IconLabelList"/>
    <dgm:cxn modelId="{D031E7BB-9B22-470E-8458-BC6523E4258E}" type="presParOf" srcId="{BDDAA44A-7A1C-4480-9DAD-DA785E1497F4}" destId="{BCA034D6-D277-4C1F-A5BC-A64FA984865F}" srcOrd="1" destOrd="0" presId="urn:microsoft.com/office/officeart/2018/2/layout/IconLabelList"/>
    <dgm:cxn modelId="{84107F3C-5197-4399-911E-721BEA26990D}" type="presParOf" srcId="{BDDAA44A-7A1C-4480-9DAD-DA785E1497F4}" destId="{431FCC16-F269-4863-9DDB-A024BC82DFB7}" srcOrd="2" destOrd="0" presId="urn:microsoft.com/office/officeart/2018/2/layout/IconLabelList"/>
    <dgm:cxn modelId="{7A375DF7-1B8B-4DD1-AF28-8FB1D8FF97DB}" type="presParOf" srcId="{8AAEC02E-69AD-4BDA-A826-67BC878A2DB2}" destId="{F9F166B2-0D0C-4BD9-B8A7-02DD0EF7E2C9}" srcOrd="5" destOrd="0" presId="urn:microsoft.com/office/officeart/2018/2/layout/IconLabelList"/>
    <dgm:cxn modelId="{8D7FFC9F-005E-42A8-BEC5-7C786961F912}" type="presParOf" srcId="{8AAEC02E-69AD-4BDA-A826-67BC878A2DB2}" destId="{3B76C4E6-7095-4105-9906-934EEC91546F}" srcOrd="6" destOrd="0" presId="urn:microsoft.com/office/officeart/2018/2/layout/IconLabelList"/>
    <dgm:cxn modelId="{DF6EE558-D7E3-4CFF-B96B-95AAF7461CF6}" type="presParOf" srcId="{3B76C4E6-7095-4105-9906-934EEC91546F}" destId="{E8CFC926-0C7F-4183-A3F6-C085746102B0}" srcOrd="0" destOrd="0" presId="urn:microsoft.com/office/officeart/2018/2/layout/IconLabelList"/>
    <dgm:cxn modelId="{BD9EA47C-04F3-4CD8-BE2D-2C29976CF78E}" type="presParOf" srcId="{3B76C4E6-7095-4105-9906-934EEC91546F}" destId="{EC699F85-1ADB-4535-ADF7-C4785C23B77F}" srcOrd="1" destOrd="0" presId="urn:microsoft.com/office/officeart/2018/2/layout/IconLabelList"/>
    <dgm:cxn modelId="{6916607A-A52F-4C94-B2D9-073C558A901A}" type="presParOf" srcId="{3B76C4E6-7095-4105-9906-934EEC91546F}" destId="{D54FDB72-2FB0-4DD5-834B-FC67471D883D}" srcOrd="2" destOrd="0" presId="urn:microsoft.com/office/officeart/2018/2/layout/IconLabelList"/>
    <dgm:cxn modelId="{1A98DF1F-00F5-4198-A640-8D62BBBB3F3A}" type="presParOf" srcId="{8AAEC02E-69AD-4BDA-A826-67BC878A2DB2}" destId="{B72BFF4A-BAA6-4225-A342-57873DDC73A3}" srcOrd="7" destOrd="0" presId="urn:microsoft.com/office/officeart/2018/2/layout/IconLabelList"/>
    <dgm:cxn modelId="{3ECA35AC-1C29-4094-8DC0-DC39E9B668C5}" type="presParOf" srcId="{8AAEC02E-69AD-4BDA-A826-67BC878A2DB2}" destId="{0B336AD7-C136-431C-B738-1145CB525C21}" srcOrd="8" destOrd="0" presId="urn:microsoft.com/office/officeart/2018/2/layout/IconLabelList"/>
    <dgm:cxn modelId="{2E3C4219-6479-4E10-8EA7-31ABBEEA3893}" type="presParOf" srcId="{0B336AD7-C136-431C-B738-1145CB525C21}" destId="{718DC981-75D6-4833-A085-1D54BC8F11E4}" srcOrd="0" destOrd="0" presId="urn:microsoft.com/office/officeart/2018/2/layout/IconLabelList"/>
    <dgm:cxn modelId="{4717E2ED-C062-42E4-B965-9D8D46F90A92}" type="presParOf" srcId="{0B336AD7-C136-431C-B738-1145CB525C21}" destId="{03D8D387-76EB-4F03-AABC-B4B905CEF1F1}" srcOrd="1" destOrd="0" presId="urn:microsoft.com/office/officeart/2018/2/layout/IconLabelList"/>
    <dgm:cxn modelId="{DC36A37F-C8A1-4B94-8D6D-C9CAF41EC0F5}" type="presParOf" srcId="{0B336AD7-C136-431C-B738-1145CB525C21}" destId="{7308A909-BA04-4612-860E-D4AAA4CE621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02E6C6-5B62-4A79-B413-989F426E934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F4E860-32B4-475B-9899-435FE1FC9072}">
      <dgm:prSet/>
      <dgm:spPr/>
      <dgm:t>
        <a:bodyPr/>
        <a:lstStyle/>
        <a:p>
          <a:r>
            <a:rPr lang="en-US" b="0" i="0"/>
            <a:t>1. </a:t>
          </a:r>
          <a:r>
            <a:rPr lang="en-US" b="1" i="0"/>
            <a:t>Improved Efficiency</a:t>
          </a:r>
          <a:r>
            <a:rPr lang="en-US" b="0" i="0"/>
            <a:t>: IoT hubs streamline device management, data collection, and analysis, leading to enhanced operational efficiency.</a:t>
          </a:r>
          <a:endParaRPr lang="en-US"/>
        </a:p>
      </dgm:t>
    </dgm:pt>
    <dgm:pt modelId="{4CB4B140-0944-4BEA-8F74-29939683486E}" type="parTrans" cxnId="{5BE778CC-727F-4C6E-BDE7-55BC7D4D734A}">
      <dgm:prSet/>
      <dgm:spPr/>
      <dgm:t>
        <a:bodyPr/>
        <a:lstStyle/>
        <a:p>
          <a:endParaRPr lang="en-US"/>
        </a:p>
      </dgm:t>
    </dgm:pt>
    <dgm:pt modelId="{CF4DCD9C-868A-4514-A1E9-8B0E7E703E1C}" type="sibTrans" cxnId="{5BE778CC-727F-4C6E-BDE7-55BC7D4D734A}">
      <dgm:prSet/>
      <dgm:spPr/>
      <dgm:t>
        <a:bodyPr/>
        <a:lstStyle/>
        <a:p>
          <a:endParaRPr lang="en-US"/>
        </a:p>
      </dgm:t>
    </dgm:pt>
    <dgm:pt modelId="{B476AE27-2B1E-47BA-BC95-A05A013542CA}">
      <dgm:prSet/>
      <dgm:spPr/>
      <dgm:t>
        <a:bodyPr/>
        <a:lstStyle/>
        <a:p>
          <a:r>
            <a:rPr lang="en-US" b="0" i="0"/>
            <a:t>2. </a:t>
          </a:r>
          <a:r>
            <a:rPr lang="en-US" b="1" i="0"/>
            <a:t>Real-time Insights</a:t>
          </a:r>
          <a:r>
            <a:rPr lang="en-US" b="0" i="0"/>
            <a:t>: By processing and analyzing data in real-time, IoT hubs enable timely decision-making and actionable insights.</a:t>
          </a:r>
          <a:endParaRPr lang="en-US"/>
        </a:p>
      </dgm:t>
    </dgm:pt>
    <dgm:pt modelId="{5BA6285E-6DCD-4C59-A758-4771835FF0FF}" type="parTrans" cxnId="{0FAEE757-6452-4754-91C4-38F26BB0178F}">
      <dgm:prSet/>
      <dgm:spPr/>
      <dgm:t>
        <a:bodyPr/>
        <a:lstStyle/>
        <a:p>
          <a:endParaRPr lang="en-US"/>
        </a:p>
      </dgm:t>
    </dgm:pt>
    <dgm:pt modelId="{14D409B1-2A9F-445D-8D2B-BABF4F51313C}" type="sibTrans" cxnId="{0FAEE757-6452-4754-91C4-38F26BB0178F}">
      <dgm:prSet/>
      <dgm:spPr/>
      <dgm:t>
        <a:bodyPr/>
        <a:lstStyle/>
        <a:p>
          <a:endParaRPr lang="en-US"/>
        </a:p>
      </dgm:t>
    </dgm:pt>
    <dgm:pt modelId="{197FF32C-70C0-45F8-BA85-0F4EDFAE5FAC}">
      <dgm:prSet/>
      <dgm:spPr/>
      <dgm:t>
        <a:bodyPr/>
        <a:lstStyle/>
        <a:p>
          <a:r>
            <a:rPr lang="en-US" b="0" i="0"/>
            <a:t>3. </a:t>
          </a:r>
          <a:r>
            <a:rPr lang="en-US" b="1" i="0"/>
            <a:t>Cost Savings</a:t>
          </a:r>
          <a:r>
            <a:rPr lang="en-US" b="0" i="0"/>
            <a:t>: Automation and predictive maintenance facilitated by IoT hubs can reduce operational costs and optimize resource utilization.</a:t>
          </a:r>
          <a:endParaRPr lang="en-US"/>
        </a:p>
      </dgm:t>
    </dgm:pt>
    <dgm:pt modelId="{94B61530-30BD-4165-9DA0-453C942B4B1A}" type="parTrans" cxnId="{8ADD4992-5259-4975-BB24-86CEA344962E}">
      <dgm:prSet/>
      <dgm:spPr/>
      <dgm:t>
        <a:bodyPr/>
        <a:lstStyle/>
        <a:p>
          <a:endParaRPr lang="en-US"/>
        </a:p>
      </dgm:t>
    </dgm:pt>
    <dgm:pt modelId="{C32F2604-E1F7-43DF-87F2-90F8F947752A}" type="sibTrans" cxnId="{8ADD4992-5259-4975-BB24-86CEA344962E}">
      <dgm:prSet/>
      <dgm:spPr/>
      <dgm:t>
        <a:bodyPr/>
        <a:lstStyle/>
        <a:p>
          <a:endParaRPr lang="en-US"/>
        </a:p>
      </dgm:t>
    </dgm:pt>
    <dgm:pt modelId="{1958BB50-6614-49BD-8DE3-F3D98B139691}" type="pres">
      <dgm:prSet presAssocID="{C002E6C6-5B62-4A79-B413-989F426E9345}" presName="root" presStyleCnt="0">
        <dgm:presLayoutVars>
          <dgm:dir/>
          <dgm:resizeHandles val="exact"/>
        </dgm:presLayoutVars>
      </dgm:prSet>
      <dgm:spPr/>
    </dgm:pt>
    <dgm:pt modelId="{8D172D12-09E1-4594-A704-822E154116F9}" type="pres">
      <dgm:prSet presAssocID="{A1F4E860-32B4-475B-9899-435FE1FC9072}" presName="compNode" presStyleCnt="0"/>
      <dgm:spPr/>
    </dgm:pt>
    <dgm:pt modelId="{967ADF33-5047-409F-A5D7-71091EC34A9D}" type="pres">
      <dgm:prSet presAssocID="{A1F4E860-32B4-475B-9899-435FE1FC9072}" presName="bgRect" presStyleLbl="bgShp" presStyleIdx="0" presStyleCnt="3"/>
      <dgm:spPr/>
    </dgm:pt>
    <dgm:pt modelId="{994851B7-C65E-493B-994E-D0919A88DBF4}" type="pres">
      <dgm:prSet presAssocID="{A1F4E860-32B4-475B-9899-435FE1FC90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07402C1-6937-4E7D-8FE6-07C1DC3ED199}" type="pres">
      <dgm:prSet presAssocID="{A1F4E860-32B4-475B-9899-435FE1FC9072}" presName="spaceRect" presStyleCnt="0"/>
      <dgm:spPr/>
    </dgm:pt>
    <dgm:pt modelId="{4BB3D9DB-28BE-46D0-B505-9A9AF54D6472}" type="pres">
      <dgm:prSet presAssocID="{A1F4E860-32B4-475B-9899-435FE1FC9072}" presName="parTx" presStyleLbl="revTx" presStyleIdx="0" presStyleCnt="3">
        <dgm:presLayoutVars>
          <dgm:chMax val="0"/>
          <dgm:chPref val="0"/>
        </dgm:presLayoutVars>
      </dgm:prSet>
      <dgm:spPr/>
    </dgm:pt>
    <dgm:pt modelId="{D38F118B-770D-459D-AC60-380CFFF53894}" type="pres">
      <dgm:prSet presAssocID="{CF4DCD9C-868A-4514-A1E9-8B0E7E703E1C}" presName="sibTrans" presStyleCnt="0"/>
      <dgm:spPr/>
    </dgm:pt>
    <dgm:pt modelId="{E88A9B70-180A-4B86-9899-8F59D94848DE}" type="pres">
      <dgm:prSet presAssocID="{B476AE27-2B1E-47BA-BC95-A05A013542CA}" presName="compNode" presStyleCnt="0"/>
      <dgm:spPr/>
    </dgm:pt>
    <dgm:pt modelId="{6F0A1534-26F6-4387-9D1B-3CF7E123DCE8}" type="pres">
      <dgm:prSet presAssocID="{B476AE27-2B1E-47BA-BC95-A05A013542CA}" presName="bgRect" presStyleLbl="bgShp" presStyleIdx="1" presStyleCnt="3"/>
      <dgm:spPr/>
    </dgm:pt>
    <dgm:pt modelId="{767BD61F-1156-4C09-974B-1C0AC743FEAF}" type="pres">
      <dgm:prSet presAssocID="{B476AE27-2B1E-47BA-BC95-A05A013542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A43E50C0-71B8-49DF-AD93-D5CC802FB11B}" type="pres">
      <dgm:prSet presAssocID="{B476AE27-2B1E-47BA-BC95-A05A013542CA}" presName="spaceRect" presStyleCnt="0"/>
      <dgm:spPr/>
    </dgm:pt>
    <dgm:pt modelId="{7BE8D7FC-EB01-41CC-8871-AB2AD958D000}" type="pres">
      <dgm:prSet presAssocID="{B476AE27-2B1E-47BA-BC95-A05A013542CA}" presName="parTx" presStyleLbl="revTx" presStyleIdx="1" presStyleCnt="3">
        <dgm:presLayoutVars>
          <dgm:chMax val="0"/>
          <dgm:chPref val="0"/>
        </dgm:presLayoutVars>
      </dgm:prSet>
      <dgm:spPr/>
    </dgm:pt>
    <dgm:pt modelId="{39D2823C-C103-4A62-AE7D-9794AB7B18DA}" type="pres">
      <dgm:prSet presAssocID="{14D409B1-2A9F-445D-8D2B-BABF4F51313C}" presName="sibTrans" presStyleCnt="0"/>
      <dgm:spPr/>
    </dgm:pt>
    <dgm:pt modelId="{32975C13-7DB7-4102-AC1C-6C7FF6D7DF3B}" type="pres">
      <dgm:prSet presAssocID="{197FF32C-70C0-45F8-BA85-0F4EDFAE5FAC}" presName="compNode" presStyleCnt="0"/>
      <dgm:spPr/>
    </dgm:pt>
    <dgm:pt modelId="{314C5188-B481-4383-81A9-C608A5EE06CD}" type="pres">
      <dgm:prSet presAssocID="{197FF32C-70C0-45F8-BA85-0F4EDFAE5FAC}" presName="bgRect" presStyleLbl="bgShp" presStyleIdx="2" presStyleCnt="3"/>
      <dgm:spPr/>
    </dgm:pt>
    <dgm:pt modelId="{F52B845A-CCD2-4483-9BA1-F23E6094DFE2}" type="pres">
      <dgm:prSet presAssocID="{197FF32C-70C0-45F8-BA85-0F4EDFAE5F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76FB313-3AC3-4003-A4C2-B353D5D81703}" type="pres">
      <dgm:prSet presAssocID="{197FF32C-70C0-45F8-BA85-0F4EDFAE5FAC}" presName="spaceRect" presStyleCnt="0"/>
      <dgm:spPr/>
    </dgm:pt>
    <dgm:pt modelId="{12080192-25D7-4907-B143-C2345A5AA19F}" type="pres">
      <dgm:prSet presAssocID="{197FF32C-70C0-45F8-BA85-0F4EDFAE5FAC}" presName="parTx" presStyleLbl="revTx" presStyleIdx="2" presStyleCnt="3">
        <dgm:presLayoutVars>
          <dgm:chMax val="0"/>
          <dgm:chPref val="0"/>
        </dgm:presLayoutVars>
      </dgm:prSet>
      <dgm:spPr/>
    </dgm:pt>
  </dgm:ptLst>
  <dgm:cxnLst>
    <dgm:cxn modelId="{85AF583B-256E-45EF-9B7F-54D169068AC9}" type="presOf" srcId="{A1F4E860-32B4-475B-9899-435FE1FC9072}" destId="{4BB3D9DB-28BE-46D0-B505-9A9AF54D6472}" srcOrd="0" destOrd="0" presId="urn:microsoft.com/office/officeart/2018/2/layout/IconVerticalSolidList"/>
    <dgm:cxn modelId="{C01B8D55-BDAD-4EFD-97D8-AE033DDBC7A1}" type="presOf" srcId="{B476AE27-2B1E-47BA-BC95-A05A013542CA}" destId="{7BE8D7FC-EB01-41CC-8871-AB2AD958D000}" srcOrd="0" destOrd="0" presId="urn:microsoft.com/office/officeart/2018/2/layout/IconVerticalSolidList"/>
    <dgm:cxn modelId="{0FAEE757-6452-4754-91C4-38F26BB0178F}" srcId="{C002E6C6-5B62-4A79-B413-989F426E9345}" destId="{B476AE27-2B1E-47BA-BC95-A05A013542CA}" srcOrd="1" destOrd="0" parTransId="{5BA6285E-6DCD-4C59-A758-4771835FF0FF}" sibTransId="{14D409B1-2A9F-445D-8D2B-BABF4F51313C}"/>
    <dgm:cxn modelId="{8ADD4992-5259-4975-BB24-86CEA344962E}" srcId="{C002E6C6-5B62-4A79-B413-989F426E9345}" destId="{197FF32C-70C0-45F8-BA85-0F4EDFAE5FAC}" srcOrd="2" destOrd="0" parTransId="{94B61530-30BD-4165-9DA0-453C942B4B1A}" sibTransId="{C32F2604-E1F7-43DF-87F2-90F8F947752A}"/>
    <dgm:cxn modelId="{513A3DC6-C34A-4429-84D6-32FBA91AF04D}" type="presOf" srcId="{C002E6C6-5B62-4A79-B413-989F426E9345}" destId="{1958BB50-6614-49BD-8DE3-F3D98B139691}" srcOrd="0" destOrd="0" presId="urn:microsoft.com/office/officeart/2018/2/layout/IconVerticalSolidList"/>
    <dgm:cxn modelId="{5BE778CC-727F-4C6E-BDE7-55BC7D4D734A}" srcId="{C002E6C6-5B62-4A79-B413-989F426E9345}" destId="{A1F4E860-32B4-475B-9899-435FE1FC9072}" srcOrd="0" destOrd="0" parTransId="{4CB4B140-0944-4BEA-8F74-29939683486E}" sibTransId="{CF4DCD9C-868A-4514-A1E9-8B0E7E703E1C}"/>
    <dgm:cxn modelId="{B1B158DD-8176-4930-AEDD-C67AB4F108B9}" type="presOf" srcId="{197FF32C-70C0-45F8-BA85-0F4EDFAE5FAC}" destId="{12080192-25D7-4907-B143-C2345A5AA19F}" srcOrd="0" destOrd="0" presId="urn:microsoft.com/office/officeart/2018/2/layout/IconVerticalSolidList"/>
    <dgm:cxn modelId="{16CD9A0A-DD42-47A6-BE6E-763DED13CD27}" type="presParOf" srcId="{1958BB50-6614-49BD-8DE3-F3D98B139691}" destId="{8D172D12-09E1-4594-A704-822E154116F9}" srcOrd="0" destOrd="0" presId="urn:microsoft.com/office/officeart/2018/2/layout/IconVerticalSolidList"/>
    <dgm:cxn modelId="{AFC0C193-4C2C-4078-AEAB-A35C5DDF6C76}" type="presParOf" srcId="{8D172D12-09E1-4594-A704-822E154116F9}" destId="{967ADF33-5047-409F-A5D7-71091EC34A9D}" srcOrd="0" destOrd="0" presId="urn:microsoft.com/office/officeart/2018/2/layout/IconVerticalSolidList"/>
    <dgm:cxn modelId="{8FD0592C-AA8D-4563-B586-41FAD10E3244}" type="presParOf" srcId="{8D172D12-09E1-4594-A704-822E154116F9}" destId="{994851B7-C65E-493B-994E-D0919A88DBF4}" srcOrd="1" destOrd="0" presId="urn:microsoft.com/office/officeart/2018/2/layout/IconVerticalSolidList"/>
    <dgm:cxn modelId="{4F941250-B462-476E-877B-021AFA5D9DF3}" type="presParOf" srcId="{8D172D12-09E1-4594-A704-822E154116F9}" destId="{907402C1-6937-4E7D-8FE6-07C1DC3ED199}" srcOrd="2" destOrd="0" presId="urn:microsoft.com/office/officeart/2018/2/layout/IconVerticalSolidList"/>
    <dgm:cxn modelId="{6C3EF4D5-6B34-47B9-9715-FD00934A25C0}" type="presParOf" srcId="{8D172D12-09E1-4594-A704-822E154116F9}" destId="{4BB3D9DB-28BE-46D0-B505-9A9AF54D6472}" srcOrd="3" destOrd="0" presId="urn:microsoft.com/office/officeart/2018/2/layout/IconVerticalSolidList"/>
    <dgm:cxn modelId="{8AAFA99A-F748-4154-9811-25979D09AF5C}" type="presParOf" srcId="{1958BB50-6614-49BD-8DE3-F3D98B139691}" destId="{D38F118B-770D-459D-AC60-380CFFF53894}" srcOrd="1" destOrd="0" presId="urn:microsoft.com/office/officeart/2018/2/layout/IconVerticalSolidList"/>
    <dgm:cxn modelId="{B3B21206-8376-4278-A28F-D3EFEDBAA576}" type="presParOf" srcId="{1958BB50-6614-49BD-8DE3-F3D98B139691}" destId="{E88A9B70-180A-4B86-9899-8F59D94848DE}" srcOrd="2" destOrd="0" presId="urn:microsoft.com/office/officeart/2018/2/layout/IconVerticalSolidList"/>
    <dgm:cxn modelId="{9449BD63-1663-4D8E-80D4-49A549AA3CD2}" type="presParOf" srcId="{E88A9B70-180A-4B86-9899-8F59D94848DE}" destId="{6F0A1534-26F6-4387-9D1B-3CF7E123DCE8}" srcOrd="0" destOrd="0" presId="urn:microsoft.com/office/officeart/2018/2/layout/IconVerticalSolidList"/>
    <dgm:cxn modelId="{0F6AA7FE-35E6-4F8D-AD38-E8ECC761236F}" type="presParOf" srcId="{E88A9B70-180A-4B86-9899-8F59D94848DE}" destId="{767BD61F-1156-4C09-974B-1C0AC743FEAF}" srcOrd="1" destOrd="0" presId="urn:microsoft.com/office/officeart/2018/2/layout/IconVerticalSolidList"/>
    <dgm:cxn modelId="{866026A7-F1D8-41FB-8433-608C11D16D25}" type="presParOf" srcId="{E88A9B70-180A-4B86-9899-8F59D94848DE}" destId="{A43E50C0-71B8-49DF-AD93-D5CC802FB11B}" srcOrd="2" destOrd="0" presId="urn:microsoft.com/office/officeart/2018/2/layout/IconVerticalSolidList"/>
    <dgm:cxn modelId="{300021A4-7AC6-4947-9AAE-D21DAD6A1D80}" type="presParOf" srcId="{E88A9B70-180A-4B86-9899-8F59D94848DE}" destId="{7BE8D7FC-EB01-41CC-8871-AB2AD958D000}" srcOrd="3" destOrd="0" presId="urn:microsoft.com/office/officeart/2018/2/layout/IconVerticalSolidList"/>
    <dgm:cxn modelId="{188C0ADB-E937-4568-BFA5-3A9D27C3F4A6}" type="presParOf" srcId="{1958BB50-6614-49BD-8DE3-F3D98B139691}" destId="{39D2823C-C103-4A62-AE7D-9794AB7B18DA}" srcOrd="3" destOrd="0" presId="urn:microsoft.com/office/officeart/2018/2/layout/IconVerticalSolidList"/>
    <dgm:cxn modelId="{615EE0B2-B378-4272-8F99-417AFBA067D2}" type="presParOf" srcId="{1958BB50-6614-49BD-8DE3-F3D98B139691}" destId="{32975C13-7DB7-4102-AC1C-6C7FF6D7DF3B}" srcOrd="4" destOrd="0" presId="urn:microsoft.com/office/officeart/2018/2/layout/IconVerticalSolidList"/>
    <dgm:cxn modelId="{4C987CE5-25E9-46CD-B789-62CB32D8125D}" type="presParOf" srcId="{32975C13-7DB7-4102-AC1C-6C7FF6D7DF3B}" destId="{314C5188-B481-4383-81A9-C608A5EE06CD}" srcOrd="0" destOrd="0" presId="urn:microsoft.com/office/officeart/2018/2/layout/IconVerticalSolidList"/>
    <dgm:cxn modelId="{13468E86-2C9B-483B-86AF-285C99159566}" type="presParOf" srcId="{32975C13-7DB7-4102-AC1C-6C7FF6D7DF3B}" destId="{F52B845A-CCD2-4483-9BA1-F23E6094DFE2}" srcOrd="1" destOrd="0" presId="urn:microsoft.com/office/officeart/2018/2/layout/IconVerticalSolidList"/>
    <dgm:cxn modelId="{DAA62DC6-FF38-43A8-8131-21DA77DD8C72}" type="presParOf" srcId="{32975C13-7DB7-4102-AC1C-6C7FF6D7DF3B}" destId="{A76FB313-3AC3-4003-A4C2-B353D5D81703}" srcOrd="2" destOrd="0" presId="urn:microsoft.com/office/officeart/2018/2/layout/IconVerticalSolidList"/>
    <dgm:cxn modelId="{26EB9DD7-D865-4DCE-8C4E-1F13250D3122}" type="presParOf" srcId="{32975C13-7DB7-4102-AC1C-6C7FF6D7DF3B}" destId="{12080192-25D7-4907-B143-C2345A5AA1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D8D403-BDA5-477D-8CA9-AED7E97595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9A1F8F-74C5-45D9-B92E-2DA3FABA2C3F}">
      <dgm:prSet/>
      <dgm:spPr/>
      <dgm:t>
        <a:bodyPr/>
        <a:lstStyle/>
        <a:p>
          <a:r>
            <a:rPr lang="en-US"/>
            <a:t>1. </a:t>
          </a:r>
          <a:r>
            <a:rPr lang="en-US" b="1"/>
            <a:t>Interoperability</a:t>
          </a:r>
          <a:r>
            <a:rPr lang="en-US"/>
            <a:t>: Ensuring seamless interoperability between diverse devices, protocols, and platforms can be a challenge.</a:t>
          </a:r>
        </a:p>
      </dgm:t>
    </dgm:pt>
    <dgm:pt modelId="{CCF94785-5225-4265-951B-6C0175DF476A}" type="parTrans" cxnId="{0BB7241C-79F2-4040-BF7B-E45705D3AF0F}">
      <dgm:prSet/>
      <dgm:spPr/>
      <dgm:t>
        <a:bodyPr/>
        <a:lstStyle/>
        <a:p>
          <a:endParaRPr lang="en-US"/>
        </a:p>
      </dgm:t>
    </dgm:pt>
    <dgm:pt modelId="{6C80A66A-F055-46A4-8242-CE591550F3F8}" type="sibTrans" cxnId="{0BB7241C-79F2-4040-BF7B-E45705D3AF0F}">
      <dgm:prSet/>
      <dgm:spPr/>
      <dgm:t>
        <a:bodyPr/>
        <a:lstStyle/>
        <a:p>
          <a:endParaRPr lang="en-US"/>
        </a:p>
      </dgm:t>
    </dgm:pt>
    <dgm:pt modelId="{2929920A-6ACC-4156-979B-A91190852115}">
      <dgm:prSet/>
      <dgm:spPr/>
      <dgm:t>
        <a:bodyPr/>
        <a:lstStyle/>
        <a:p>
          <a:r>
            <a:rPr lang="en-US"/>
            <a:t>2. </a:t>
          </a:r>
          <a:r>
            <a:rPr lang="en-US" b="1"/>
            <a:t>Data Privacy and Security</a:t>
          </a:r>
          <a:r>
            <a:rPr lang="en-US"/>
            <a:t>: Protecting sensitive data and maintaining privacy while transmitting and storing data is a significant concern.</a:t>
          </a:r>
        </a:p>
      </dgm:t>
    </dgm:pt>
    <dgm:pt modelId="{A641FF45-A442-4E0A-AC4A-CAB10B739E5F}" type="parTrans" cxnId="{C8EA0FCE-C82A-41B4-9711-C26D6AA32901}">
      <dgm:prSet/>
      <dgm:spPr/>
      <dgm:t>
        <a:bodyPr/>
        <a:lstStyle/>
        <a:p>
          <a:endParaRPr lang="en-US"/>
        </a:p>
      </dgm:t>
    </dgm:pt>
    <dgm:pt modelId="{72AE27DE-C386-4936-8D37-ACF2C4FFA70B}" type="sibTrans" cxnId="{C8EA0FCE-C82A-41B4-9711-C26D6AA32901}">
      <dgm:prSet/>
      <dgm:spPr/>
      <dgm:t>
        <a:bodyPr/>
        <a:lstStyle/>
        <a:p>
          <a:endParaRPr lang="en-US"/>
        </a:p>
      </dgm:t>
    </dgm:pt>
    <dgm:pt modelId="{64211A66-1C2E-4905-942C-F43BA286950B}">
      <dgm:prSet/>
      <dgm:spPr/>
      <dgm:t>
        <a:bodyPr/>
        <a:lstStyle/>
        <a:p>
          <a:r>
            <a:rPr lang="en-US"/>
            <a:t>3. </a:t>
          </a:r>
          <a:r>
            <a:rPr lang="en-US" b="1"/>
            <a:t>Scalability and Performance</a:t>
          </a:r>
          <a:r>
            <a:rPr lang="en-US"/>
            <a:t>: Handling a massive number of devices and processing a vast amount of data with low latency can be challenging.</a:t>
          </a:r>
        </a:p>
      </dgm:t>
    </dgm:pt>
    <dgm:pt modelId="{DA673394-CCB8-459E-AE12-9EFC2C5E103B}" type="parTrans" cxnId="{9E397E5A-976D-4348-9EA1-3AF421A61314}">
      <dgm:prSet/>
      <dgm:spPr/>
      <dgm:t>
        <a:bodyPr/>
        <a:lstStyle/>
        <a:p>
          <a:endParaRPr lang="en-US"/>
        </a:p>
      </dgm:t>
    </dgm:pt>
    <dgm:pt modelId="{D7D237C3-7013-4C57-8074-6567DDEC2074}" type="sibTrans" cxnId="{9E397E5A-976D-4348-9EA1-3AF421A61314}">
      <dgm:prSet/>
      <dgm:spPr/>
      <dgm:t>
        <a:bodyPr/>
        <a:lstStyle/>
        <a:p>
          <a:endParaRPr lang="en-US"/>
        </a:p>
      </dgm:t>
    </dgm:pt>
    <dgm:pt modelId="{519995A2-0CB4-4921-ABFC-D1C2353E2748}">
      <dgm:prSet/>
      <dgm:spPr/>
      <dgm:t>
        <a:bodyPr/>
        <a:lstStyle/>
        <a:p>
          <a:r>
            <a:rPr lang="en-US"/>
            <a:t>4. </a:t>
          </a:r>
          <a:r>
            <a:rPr lang="en-US" b="1"/>
            <a:t>Standardization</a:t>
          </a:r>
          <a:r>
            <a:rPr lang="en-US"/>
            <a:t>: Lack of industry-wide standards for IoT devices and protocols can hinder seamless integration and compatibility.</a:t>
          </a:r>
        </a:p>
      </dgm:t>
    </dgm:pt>
    <dgm:pt modelId="{6B3C9CC0-B72B-4910-8881-13B614AD3B97}" type="parTrans" cxnId="{A2A96499-2136-4F2C-BAB3-B3AFECC26308}">
      <dgm:prSet/>
      <dgm:spPr/>
      <dgm:t>
        <a:bodyPr/>
        <a:lstStyle/>
        <a:p>
          <a:endParaRPr lang="en-US"/>
        </a:p>
      </dgm:t>
    </dgm:pt>
    <dgm:pt modelId="{F964B2BE-62ED-40FC-9965-12E8CFC66C47}" type="sibTrans" cxnId="{A2A96499-2136-4F2C-BAB3-B3AFECC26308}">
      <dgm:prSet/>
      <dgm:spPr/>
      <dgm:t>
        <a:bodyPr/>
        <a:lstStyle/>
        <a:p>
          <a:endParaRPr lang="en-US"/>
        </a:p>
      </dgm:t>
    </dgm:pt>
    <dgm:pt modelId="{464ECFE2-86E4-48BB-9578-94B1E7D32BDA}" type="pres">
      <dgm:prSet presAssocID="{A3D8D403-BDA5-477D-8CA9-AED7E9759590}" presName="root" presStyleCnt="0">
        <dgm:presLayoutVars>
          <dgm:dir/>
          <dgm:resizeHandles val="exact"/>
        </dgm:presLayoutVars>
      </dgm:prSet>
      <dgm:spPr/>
    </dgm:pt>
    <dgm:pt modelId="{F6F581FE-AE0B-4A9D-B95B-216EA7C2CB0E}" type="pres">
      <dgm:prSet presAssocID="{F99A1F8F-74C5-45D9-B92E-2DA3FABA2C3F}" presName="compNode" presStyleCnt="0"/>
      <dgm:spPr/>
    </dgm:pt>
    <dgm:pt modelId="{4CA52834-C942-431D-BE12-67E43F27383B}" type="pres">
      <dgm:prSet presAssocID="{F99A1F8F-74C5-45D9-B92E-2DA3FABA2C3F}" presName="bgRect" presStyleLbl="bgShp" presStyleIdx="0" presStyleCnt="4"/>
      <dgm:spPr/>
    </dgm:pt>
    <dgm:pt modelId="{FC9FFE89-7851-41B5-BDF4-F9AA07AAF68F}" type="pres">
      <dgm:prSet presAssocID="{F99A1F8F-74C5-45D9-B92E-2DA3FABA2C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9847C77-E6B9-403F-A4F7-F11ECE029E54}" type="pres">
      <dgm:prSet presAssocID="{F99A1F8F-74C5-45D9-B92E-2DA3FABA2C3F}" presName="spaceRect" presStyleCnt="0"/>
      <dgm:spPr/>
    </dgm:pt>
    <dgm:pt modelId="{C95F77F4-828D-48A3-A9D8-A5816705CCA2}" type="pres">
      <dgm:prSet presAssocID="{F99A1F8F-74C5-45D9-B92E-2DA3FABA2C3F}" presName="parTx" presStyleLbl="revTx" presStyleIdx="0" presStyleCnt="4">
        <dgm:presLayoutVars>
          <dgm:chMax val="0"/>
          <dgm:chPref val="0"/>
        </dgm:presLayoutVars>
      </dgm:prSet>
      <dgm:spPr/>
    </dgm:pt>
    <dgm:pt modelId="{BBF1768F-AEF1-4E87-B138-3F23ADDCD489}" type="pres">
      <dgm:prSet presAssocID="{6C80A66A-F055-46A4-8242-CE591550F3F8}" presName="sibTrans" presStyleCnt="0"/>
      <dgm:spPr/>
    </dgm:pt>
    <dgm:pt modelId="{B7917991-EFDB-475F-98CF-AFA29B00B64A}" type="pres">
      <dgm:prSet presAssocID="{2929920A-6ACC-4156-979B-A91190852115}" presName="compNode" presStyleCnt="0"/>
      <dgm:spPr/>
    </dgm:pt>
    <dgm:pt modelId="{11C8D082-EE7C-4D61-99B5-73D39445E017}" type="pres">
      <dgm:prSet presAssocID="{2929920A-6ACC-4156-979B-A91190852115}" presName="bgRect" presStyleLbl="bgShp" presStyleIdx="1" presStyleCnt="4"/>
      <dgm:spPr/>
    </dgm:pt>
    <dgm:pt modelId="{78C22383-5A06-470A-8040-4BF8FBE3A2F2}" type="pres">
      <dgm:prSet presAssocID="{2929920A-6ACC-4156-979B-A911908521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9C2D1AE-CDFD-4C4B-A947-6037BDCC0F31}" type="pres">
      <dgm:prSet presAssocID="{2929920A-6ACC-4156-979B-A91190852115}" presName="spaceRect" presStyleCnt="0"/>
      <dgm:spPr/>
    </dgm:pt>
    <dgm:pt modelId="{F065F718-9D7E-48E1-BEE3-D85D6ACC6A68}" type="pres">
      <dgm:prSet presAssocID="{2929920A-6ACC-4156-979B-A91190852115}" presName="parTx" presStyleLbl="revTx" presStyleIdx="1" presStyleCnt="4">
        <dgm:presLayoutVars>
          <dgm:chMax val="0"/>
          <dgm:chPref val="0"/>
        </dgm:presLayoutVars>
      </dgm:prSet>
      <dgm:spPr/>
    </dgm:pt>
    <dgm:pt modelId="{E9BB1D41-0459-49E5-9F18-8B873A00AD78}" type="pres">
      <dgm:prSet presAssocID="{72AE27DE-C386-4936-8D37-ACF2C4FFA70B}" presName="sibTrans" presStyleCnt="0"/>
      <dgm:spPr/>
    </dgm:pt>
    <dgm:pt modelId="{EF6E0816-AB34-423D-B227-EAD6BC49E0FC}" type="pres">
      <dgm:prSet presAssocID="{64211A66-1C2E-4905-942C-F43BA286950B}" presName="compNode" presStyleCnt="0"/>
      <dgm:spPr/>
    </dgm:pt>
    <dgm:pt modelId="{4FE69D60-1D49-49A4-91F9-479AC87838CB}" type="pres">
      <dgm:prSet presAssocID="{64211A66-1C2E-4905-942C-F43BA286950B}" presName="bgRect" presStyleLbl="bgShp" presStyleIdx="2" presStyleCnt="4"/>
      <dgm:spPr/>
    </dgm:pt>
    <dgm:pt modelId="{6CA9FBFC-DAAA-42DE-8175-9430F0CE2B8A}" type="pres">
      <dgm:prSet presAssocID="{64211A66-1C2E-4905-942C-F43BA28695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058AB6DE-FAC5-4EDE-B1AC-FDDE87D77B4B}" type="pres">
      <dgm:prSet presAssocID="{64211A66-1C2E-4905-942C-F43BA286950B}" presName="spaceRect" presStyleCnt="0"/>
      <dgm:spPr/>
    </dgm:pt>
    <dgm:pt modelId="{5C9A7587-DC63-445C-B87E-3340CFD2E9EC}" type="pres">
      <dgm:prSet presAssocID="{64211A66-1C2E-4905-942C-F43BA286950B}" presName="parTx" presStyleLbl="revTx" presStyleIdx="2" presStyleCnt="4">
        <dgm:presLayoutVars>
          <dgm:chMax val="0"/>
          <dgm:chPref val="0"/>
        </dgm:presLayoutVars>
      </dgm:prSet>
      <dgm:spPr/>
    </dgm:pt>
    <dgm:pt modelId="{969A6A03-358F-4E97-981C-03903E92957E}" type="pres">
      <dgm:prSet presAssocID="{D7D237C3-7013-4C57-8074-6567DDEC2074}" presName="sibTrans" presStyleCnt="0"/>
      <dgm:spPr/>
    </dgm:pt>
    <dgm:pt modelId="{93310B95-78C6-4E17-B6C3-30877C729614}" type="pres">
      <dgm:prSet presAssocID="{519995A2-0CB4-4921-ABFC-D1C2353E2748}" presName="compNode" presStyleCnt="0"/>
      <dgm:spPr/>
    </dgm:pt>
    <dgm:pt modelId="{490806F9-01A1-4AE1-8FAF-91FC40F6F044}" type="pres">
      <dgm:prSet presAssocID="{519995A2-0CB4-4921-ABFC-D1C2353E2748}" presName="bgRect" presStyleLbl="bgShp" presStyleIdx="3" presStyleCnt="4"/>
      <dgm:spPr/>
    </dgm:pt>
    <dgm:pt modelId="{F0EAFDE0-013D-4662-A27D-77B59A0624E5}" type="pres">
      <dgm:prSet presAssocID="{519995A2-0CB4-4921-ABFC-D1C2353E27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89D1D7B7-5D8A-437F-8AC9-F11027ED88BB}" type="pres">
      <dgm:prSet presAssocID="{519995A2-0CB4-4921-ABFC-D1C2353E2748}" presName="spaceRect" presStyleCnt="0"/>
      <dgm:spPr/>
    </dgm:pt>
    <dgm:pt modelId="{658FEBA9-61C9-42EF-BFCD-C61B894C2226}" type="pres">
      <dgm:prSet presAssocID="{519995A2-0CB4-4921-ABFC-D1C2353E2748}" presName="parTx" presStyleLbl="revTx" presStyleIdx="3" presStyleCnt="4">
        <dgm:presLayoutVars>
          <dgm:chMax val="0"/>
          <dgm:chPref val="0"/>
        </dgm:presLayoutVars>
      </dgm:prSet>
      <dgm:spPr/>
    </dgm:pt>
  </dgm:ptLst>
  <dgm:cxnLst>
    <dgm:cxn modelId="{20C1AB17-B6D6-4244-86C0-91D5768D15C0}" type="presOf" srcId="{2929920A-6ACC-4156-979B-A91190852115}" destId="{F065F718-9D7E-48E1-BEE3-D85D6ACC6A68}" srcOrd="0" destOrd="0" presId="urn:microsoft.com/office/officeart/2018/2/layout/IconVerticalSolidList"/>
    <dgm:cxn modelId="{0BB7241C-79F2-4040-BF7B-E45705D3AF0F}" srcId="{A3D8D403-BDA5-477D-8CA9-AED7E9759590}" destId="{F99A1F8F-74C5-45D9-B92E-2DA3FABA2C3F}" srcOrd="0" destOrd="0" parTransId="{CCF94785-5225-4265-951B-6C0175DF476A}" sibTransId="{6C80A66A-F055-46A4-8242-CE591550F3F8}"/>
    <dgm:cxn modelId="{DBEEFE32-9DFE-4B7D-96E9-4C751E0499A6}" type="presOf" srcId="{A3D8D403-BDA5-477D-8CA9-AED7E9759590}" destId="{464ECFE2-86E4-48BB-9578-94B1E7D32BDA}" srcOrd="0" destOrd="0" presId="urn:microsoft.com/office/officeart/2018/2/layout/IconVerticalSolidList"/>
    <dgm:cxn modelId="{E3561E5B-7087-46F9-A0A7-285F7B9FA391}" type="presOf" srcId="{519995A2-0CB4-4921-ABFC-D1C2353E2748}" destId="{658FEBA9-61C9-42EF-BFCD-C61B894C2226}" srcOrd="0" destOrd="0" presId="urn:microsoft.com/office/officeart/2018/2/layout/IconVerticalSolidList"/>
    <dgm:cxn modelId="{E8B8664C-AC72-4F2A-A313-E19E80FFC3A1}" type="presOf" srcId="{F99A1F8F-74C5-45D9-B92E-2DA3FABA2C3F}" destId="{C95F77F4-828D-48A3-A9D8-A5816705CCA2}" srcOrd="0" destOrd="0" presId="urn:microsoft.com/office/officeart/2018/2/layout/IconVerticalSolidList"/>
    <dgm:cxn modelId="{9E397E5A-976D-4348-9EA1-3AF421A61314}" srcId="{A3D8D403-BDA5-477D-8CA9-AED7E9759590}" destId="{64211A66-1C2E-4905-942C-F43BA286950B}" srcOrd="2" destOrd="0" parTransId="{DA673394-CCB8-459E-AE12-9EFC2C5E103B}" sibTransId="{D7D237C3-7013-4C57-8074-6567DDEC2074}"/>
    <dgm:cxn modelId="{A2A96499-2136-4F2C-BAB3-B3AFECC26308}" srcId="{A3D8D403-BDA5-477D-8CA9-AED7E9759590}" destId="{519995A2-0CB4-4921-ABFC-D1C2353E2748}" srcOrd="3" destOrd="0" parTransId="{6B3C9CC0-B72B-4910-8881-13B614AD3B97}" sibTransId="{F964B2BE-62ED-40FC-9965-12E8CFC66C47}"/>
    <dgm:cxn modelId="{F924C4CB-A4B3-4E02-A3D5-F30632E4C4B6}" type="presOf" srcId="{64211A66-1C2E-4905-942C-F43BA286950B}" destId="{5C9A7587-DC63-445C-B87E-3340CFD2E9EC}" srcOrd="0" destOrd="0" presId="urn:microsoft.com/office/officeart/2018/2/layout/IconVerticalSolidList"/>
    <dgm:cxn modelId="{C8EA0FCE-C82A-41B4-9711-C26D6AA32901}" srcId="{A3D8D403-BDA5-477D-8CA9-AED7E9759590}" destId="{2929920A-6ACC-4156-979B-A91190852115}" srcOrd="1" destOrd="0" parTransId="{A641FF45-A442-4E0A-AC4A-CAB10B739E5F}" sibTransId="{72AE27DE-C386-4936-8D37-ACF2C4FFA70B}"/>
    <dgm:cxn modelId="{ED893768-A802-495E-99F3-0AB4D977FFEA}" type="presParOf" srcId="{464ECFE2-86E4-48BB-9578-94B1E7D32BDA}" destId="{F6F581FE-AE0B-4A9D-B95B-216EA7C2CB0E}" srcOrd="0" destOrd="0" presId="urn:microsoft.com/office/officeart/2018/2/layout/IconVerticalSolidList"/>
    <dgm:cxn modelId="{B3743FF5-9C4F-4171-A5D6-CAA54962E05E}" type="presParOf" srcId="{F6F581FE-AE0B-4A9D-B95B-216EA7C2CB0E}" destId="{4CA52834-C942-431D-BE12-67E43F27383B}" srcOrd="0" destOrd="0" presId="urn:microsoft.com/office/officeart/2018/2/layout/IconVerticalSolidList"/>
    <dgm:cxn modelId="{BB683BD4-A531-4B0C-9458-9CF3C42AA9BD}" type="presParOf" srcId="{F6F581FE-AE0B-4A9D-B95B-216EA7C2CB0E}" destId="{FC9FFE89-7851-41B5-BDF4-F9AA07AAF68F}" srcOrd="1" destOrd="0" presId="urn:microsoft.com/office/officeart/2018/2/layout/IconVerticalSolidList"/>
    <dgm:cxn modelId="{2AE84190-AD71-4BF3-BC44-022624CA1CDD}" type="presParOf" srcId="{F6F581FE-AE0B-4A9D-B95B-216EA7C2CB0E}" destId="{89847C77-E6B9-403F-A4F7-F11ECE029E54}" srcOrd="2" destOrd="0" presId="urn:microsoft.com/office/officeart/2018/2/layout/IconVerticalSolidList"/>
    <dgm:cxn modelId="{53039982-278F-463F-BD3E-DFE34D2C5D42}" type="presParOf" srcId="{F6F581FE-AE0B-4A9D-B95B-216EA7C2CB0E}" destId="{C95F77F4-828D-48A3-A9D8-A5816705CCA2}" srcOrd="3" destOrd="0" presId="urn:microsoft.com/office/officeart/2018/2/layout/IconVerticalSolidList"/>
    <dgm:cxn modelId="{9E2D3ACB-9318-449B-BC97-8E331BC1B67F}" type="presParOf" srcId="{464ECFE2-86E4-48BB-9578-94B1E7D32BDA}" destId="{BBF1768F-AEF1-4E87-B138-3F23ADDCD489}" srcOrd="1" destOrd="0" presId="urn:microsoft.com/office/officeart/2018/2/layout/IconVerticalSolidList"/>
    <dgm:cxn modelId="{2954688F-9565-4B93-A652-272E702E04EF}" type="presParOf" srcId="{464ECFE2-86E4-48BB-9578-94B1E7D32BDA}" destId="{B7917991-EFDB-475F-98CF-AFA29B00B64A}" srcOrd="2" destOrd="0" presId="urn:microsoft.com/office/officeart/2018/2/layout/IconVerticalSolidList"/>
    <dgm:cxn modelId="{0A8A77EA-2B5C-4C01-8E75-B4A6D4D5AF33}" type="presParOf" srcId="{B7917991-EFDB-475F-98CF-AFA29B00B64A}" destId="{11C8D082-EE7C-4D61-99B5-73D39445E017}" srcOrd="0" destOrd="0" presId="urn:microsoft.com/office/officeart/2018/2/layout/IconVerticalSolidList"/>
    <dgm:cxn modelId="{E35D5EA1-16E9-4742-9090-DB5E670E11C4}" type="presParOf" srcId="{B7917991-EFDB-475F-98CF-AFA29B00B64A}" destId="{78C22383-5A06-470A-8040-4BF8FBE3A2F2}" srcOrd="1" destOrd="0" presId="urn:microsoft.com/office/officeart/2018/2/layout/IconVerticalSolidList"/>
    <dgm:cxn modelId="{00498237-A9C7-41F0-9588-F5F55F567595}" type="presParOf" srcId="{B7917991-EFDB-475F-98CF-AFA29B00B64A}" destId="{D9C2D1AE-CDFD-4C4B-A947-6037BDCC0F31}" srcOrd="2" destOrd="0" presId="urn:microsoft.com/office/officeart/2018/2/layout/IconVerticalSolidList"/>
    <dgm:cxn modelId="{334022D2-105B-410B-AD29-301258FBEF4E}" type="presParOf" srcId="{B7917991-EFDB-475F-98CF-AFA29B00B64A}" destId="{F065F718-9D7E-48E1-BEE3-D85D6ACC6A68}" srcOrd="3" destOrd="0" presId="urn:microsoft.com/office/officeart/2018/2/layout/IconVerticalSolidList"/>
    <dgm:cxn modelId="{41AC3375-8E4E-4C87-8874-107A7CB21A7E}" type="presParOf" srcId="{464ECFE2-86E4-48BB-9578-94B1E7D32BDA}" destId="{E9BB1D41-0459-49E5-9F18-8B873A00AD78}" srcOrd="3" destOrd="0" presId="urn:microsoft.com/office/officeart/2018/2/layout/IconVerticalSolidList"/>
    <dgm:cxn modelId="{88CF508D-8636-4C0D-B95E-0AFB52F0DB21}" type="presParOf" srcId="{464ECFE2-86E4-48BB-9578-94B1E7D32BDA}" destId="{EF6E0816-AB34-423D-B227-EAD6BC49E0FC}" srcOrd="4" destOrd="0" presId="urn:microsoft.com/office/officeart/2018/2/layout/IconVerticalSolidList"/>
    <dgm:cxn modelId="{3733E65D-AA7E-467F-AA1F-E6AA8D55E6A4}" type="presParOf" srcId="{EF6E0816-AB34-423D-B227-EAD6BC49E0FC}" destId="{4FE69D60-1D49-49A4-91F9-479AC87838CB}" srcOrd="0" destOrd="0" presId="urn:microsoft.com/office/officeart/2018/2/layout/IconVerticalSolidList"/>
    <dgm:cxn modelId="{13997C6D-B974-479D-928B-E2AC5F0AF10D}" type="presParOf" srcId="{EF6E0816-AB34-423D-B227-EAD6BC49E0FC}" destId="{6CA9FBFC-DAAA-42DE-8175-9430F0CE2B8A}" srcOrd="1" destOrd="0" presId="urn:microsoft.com/office/officeart/2018/2/layout/IconVerticalSolidList"/>
    <dgm:cxn modelId="{76356625-A9D8-4C82-99B7-7AEBB6AF9152}" type="presParOf" srcId="{EF6E0816-AB34-423D-B227-EAD6BC49E0FC}" destId="{058AB6DE-FAC5-4EDE-B1AC-FDDE87D77B4B}" srcOrd="2" destOrd="0" presId="urn:microsoft.com/office/officeart/2018/2/layout/IconVerticalSolidList"/>
    <dgm:cxn modelId="{AE4B67B5-3B29-4AD1-81C3-A26FE7F131EA}" type="presParOf" srcId="{EF6E0816-AB34-423D-B227-EAD6BC49E0FC}" destId="{5C9A7587-DC63-445C-B87E-3340CFD2E9EC}" srcOrd="3" destOrd="0" presId="urn:microsoft.com/office/officeart/2018/2/layout/IconVerticalSolidList"/>
    <dgm:cxn modelId="{6B96AE1F-03C4-4A99-8184-5F880A3C13A2}" type="presParOf" srcId="{464ECFE2-86E4-48BB-9578-94B1E7D32BDA}" destId="{969A6A03-358F-4E97-981C-03903E92957E}" srcOrd="5" destOrd="0" presId="urn:microsoft.com/office/officeart/2018/2/layout/IconVerticalSolidList"/>
    <dgm:cxn modelId="{22052474-93FC-4D13-A162-0C60896EEA28}" type="presParOf" srcId="{464ECFE2-86E4-48BB-9578-94B1E7D32BDA}" destId="{93310B95-78C6-4E17-B6C3-30877C729614}" srcOrd="6" destOrd="0" presId="urn:microsoft.com/office/officeart/2018/2/layout/IconVerticalSolidList"/>
    <dgm:cxn modelId="{2BBD26CE-7E6A-4C66-B6A8-BEA98184A221}" type="presParOf" srcId="{93310B95-78C6-4E17-B6C3-30877C729614}" destId="{490806F9-01A1-4AE1-8FAF-91FC40F6F044}" srcOrd="0" destOrd="0" presId="urn:microsoft.com/office/officeart/2018/2/layout/IconVerticalSolidList"/>
    <dgm:cxn modelId="{11A2459B-19CF-4D3B-B0B7-7B211B032011}" type="presParOf" srcId="{93310B95-78C6-4E17-B6C3-30877C729614}" destId="{F0EAFDE0-013D-4662-A27D-77B59A0624E5}" srcOrd="1" destOrd="0" presId="urn:microsoft.com/office/officeart/2018/2/layout/IconVerticalSolidList"/>
    <dgm:cxn modelId="{BC015D76-9C28-47B4-887F-B050504BADC4}" type="presParOf" srcId="{93310B95-78C6-4E17-B6C3-30877C729614}" destId="{89D1D7B7-5D8A-437F-8AC9-F11027ED88BB}" srcOrd="2" destOrd="0" presId="urn:microsoft.com/office/officeart/2018/2/layout/IconVerticalSolidList"/>
    <dgm:cxn modelId="{D3C20683-1764-4217-9529-491C1E001FC5}" type="presParOf" srcId="{93310B95-78C6-4E17-B6C3-30877C729614}" destId="{658FEBA9-61C9-42EF-BFCD-C61B894C22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0997BA-F5A4-4EF4-94F7-4C4C5BFEBC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7A5587-0771-49C3-BB0B-48B52F7A9545}">
      <dgm:prSet/>
      <dgm:spPr/>
      <dgm:t>
        <a:bodyPr/>
        <a:lstStyle/>
        <a:p>
          <a:r>
            <a:rPr lang="en-US" b="0" i="0"/>
            <a:t>Device registry component of IoT hubs</a:t>
          </a:r>
          <a:endParaRPr lang="en-US"/>
        </a:p>
      </dgm:t>
    </dgm:pt>
    <dgm:pt modelId="{B5EE0231-B020-4C9F-BBF6-B926ECFEC2F0}" type="parTrans" cxnId="{737179A9-82BA-47A2-8FC6-248624796B2C}">
      <dgm:prSet/>
      <dgm:spPr/>
      <dgm:t>
        <a:bodyPr/>
        <a:lstStyle/>
        <a:p>
          <a:endParaRPr lang="en-US"/>
        </a:p>
      </dgm:t>
    </dgm:pt>
    <dgm:pt modelId="{99A880B7-2BCA-436C-8D34-E6575BFEEF79}" type="sibTrans" cxnId="{737179A9-82BA-47A2-8FC6-248624796B2C}">
      <dgm:prSet/>
      <dgm:spPr/>
      <dgm:t>
        <a:bodyPr/>
        <a:lstStyle/>
        <a:p>
          <a:endParaRPr lang="en-US"/>
        </a:p>
      </dgm:t>
    </dgm:pt>
    <dgm:pt modelId="{6418861F-A568-461C-8BBD-B97B13FEB609}">
      <dgm:prSet/>
      <dgm:spPr/>
      <dgm:t>
        <a:bodyPr/>
        <a:lstStyle/>
        <a:p>
          <a:r>
            <a:rPr lang="en-US" b="0" i="0"/>
            <a:t>stores device metadata and manages device lifecycle operations</a:t>
          </a:r>
          <a:endParaRPr lang="en-US"/>
        </a:p>
      </dgm:t>
    </dgm:pt>
    <dgm:pt modelId="{9F49CA15-1252-4CAC-9844-D739B27EC010}" type="parTrans" cxnId="{D2B2E697-4178-49ED-BB15-9951FAA27A27}">
      <dgm:prSet/>
      <dgm:spPr/>
      <dgm:t>
        <a:bodyPr/>
        <a:lstStyle/>
        <a:p>
          <a:endParaRPr lang="en-US"/>
        </a:p>
      </dgm:t>
    </dgm:pt>
    <dgm:pt modelId="{F593F726-FD61-4892-83DA-29580FC5BD82}" type="sibTrans" cxnId="{D2B2E697-4178-49ED-BB15-9951FAA27A27}">
      <dgm:prSet/>
      <dgm:spPr/>
      <dgm:t>
        <a:bodyPr/>
        <a:lstStyle/>
        <a:p>
          <a:endParaRPr lang="en-US"/>
        </a:p>
      </dgm:t>
    </dgm:pt>
    <dgm:pt modelId="{037A4230-D6EF-4D7E-94E2-932ADE7BFB31}">
      <dgm:prSet/>
      <dgm:spPr/>
      <dgm:t>
        <a:bodyPr/>
        <a:lstStyle/>
        <a:p>
          <a:r>
            <a:rPr lang="en-US" b="0" i="0"/>
            <a:t>How the device registry enables efficient device provisioning, authentication, and management.</a:t>
          </a:r>
          <a:endParaRPr lang="en-US"/>
        </a:p>
      </dgm:t>
    </dgm:pt>
    <dgm:pt modelId="{32B8364E-3FAB-4D82-9A5D-22C9354D80EB}" type="parTrans" cxnId="{43B493D4-B8C5-428E-9E62-B6BFDD26BBAA}">
      <dgm:prSet/>
      <dgm:spPr/>
      <dgm:t>
        <a:bodyPr/>
        <a:lstStyle/>
        <a:p>
          <a:endParaRPr lang="en-US"/>
        </a:p>
      </dgm:t>
    </dgm:pt>
    <dgm:pt modelId="{DD57598D-556A-4712-8398-828D2398C9C5}" type="sibTrans" cxnId="{43B493D4-B8C5-428E-9E62-B6BFDD26BBAA}">
      <dgm:prSet/>
      <dgm:spPr/>
      <dgm:t>
        <a:bodyPr/>
        <a:lstStyle/>
        <a:p>
          <a:endParaRPr lang="en-US"/>
        </a:p>
      </dgm:t>
    </dgm:pt>
    <dgm:pt modelId="{22A324AF-A984-4D35-A568-6B1FE682E39E}" type="pres">
      <dgm:prSet presAssocID="{DA0997BA-F5A4-4EF4-94F7-4C4C5BFEBCE9}" presName="root" presStyleCnt="0">
        <dgm:presLayoutVars>
          <dgm:dir/>
          <dgm:resizeHandles val="exact"/>
        </dgm:presLayoutVars>
      </dgm:prSet>
      <dgm:spPr/>
    </dgm:pt>
    <dgm:pt modelId="{0F989A9B-6157-4AF5-980A-8F0738F692BC}" type="pres">
      <dgm:prSet presAssocID="{297A5587-0771-49C3-BB0B-48B52F7A9545}" presName="compNode" presStyleCnt="0"/>
      <dgm:spPr/>
    </dgm:pt>
    <dgm:pt modelId="{6A2B9344-352C-4BF0-BD9A-7FEE702C0C7D}" type="pres">
      <dgm:prSet presAssocID="{297A5587-0771-49C3-BB0B-48B52F7A9545}" presName="bgRect" presStyleLbl="bgShp" presStyleIdx="0" presStyleCnt="3"/>
      <dgm:spPr/>
    </dgm:pt>
    <dgm:pt modelId="{E5CDAC99-2BC4-4846-9124-EF554D2105C2}" type="pres">
      <dgm:prSet presAssocID="{297A5587-0771-49C3-BB0B-48B52F7A95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D82D552-7FDD-4716-B1AC-A65B5D238409}" type="pres">
      <dgm:prSet presAssocID="{297A5587-0771-49C3-BB0B-48B52F7A9545}" presName="spaceRect" presStyleCnt="0"/>
      <dgm:spPr/>
    </dgm:pt>
    <dgm:pt modelId="{478C5C8D-467D-4277-BF5A-6F0F0E8E6C32}" type="pres">
      <dgm:prSet presAssocID="{297A5587-0771-49C3-BB0B-48B52F7A9545}" presName="parTx" presStyleLbl="revTx" presStyleIdx="0" presStyleCnt="3">
        <dgm:presLayoutVars>
          <dgm:chMax val="0"/>
          <dgm:chPref val="0"/>
        </dgm:presLayoutVars>
      </dgm:prSet>
      <dgm:spPr/>
    </dgm:pt>
    <dgm:pt modelId="{256F945A-F575-480C-B25A-E00D8D5CED7A}" type="pres">
      <dgm:prSet presAssocID="{99A880B7-2BCA-436C-8D34-E6575BFEEF79}" presName="sibTrans" presStyleCnt="0"/>
      <dgm:spPr/>
    </dgm:pt>
    <dgm:pt modelId="{346ECB85-D66B-47F6-83E2-5E486B3244A1}" type="pres">
      <dgm:prSet presAssocID="{6418861F-A568-461C-8BBD-B97B13FEB609}" presName="compNode" presStyleCnt="0"/>
      <dgm:spPr/>
    </dgm:pt>
    <dgm:pt modelId="{B91EEC87-9E29-415C-A965-7C191E27804F}" type="pres">
      <dgm:prSet presAssocID="{6418861F-A568-461C-8BBD-B97B13FEB609}" presName="bgRect" presStyleLbl="bgShp" presStyleIdx="1" presStyleCnt="3"/>
      <dgm:spPr/>
    </dgm:pt>
    <dgm:pt modelId="{9367213B-DB82-4A1E-B259-5DFA33529288}" type="pres">
      <dgm:prSet presAssocID="{6418861F-A568-461C-8BBD-B97B13FEB6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EB6C76-58D8-408F-A82E-5D7BCC5167A6}" type="pres">
      <dgm:prSet presAssocID="{6418861F-A568-461C-8BBD-B97B13FEB609}" presName="spaceRect" presStyleCnt="0"/>
      <dgm:spPr/>
    </dgm:pt>
    <dgm:pt modelId="{CEFEDCC9-57A9-48F2-B29A-F3A0A7AFAEA7}" type="pres">
      <dgm:prSet presAssocID="{6418861F-A568-461C-8BBD-B97B13FEB609}" presName="parTx" presStyleLbl="revTx" presStyleIdx="1" presStyleCnt="3">
        <dgm:presLayoutVars>
          <dgm:chMax val="0"/>
          <dgm:chPref val="0"/>
        </dgm:presLayoutVars>
      </dgm:prSet>
      <dgm:spPr/>
    </dgm:pt>
    <dgm:pt modelId="{D4409377-663D-4D80-AD43-CB6CA6BECE11}" type="pres">
      <dgm:prSet presAssocID="{F593F726-FD61-4892-83DA-29580FC5BD82}" presName="sibTrans" presStyleCnt="0"/>
      <dgm:spPr/>
    </dgm:pt>
    <dgm:pt modelId="{93954E80-8EA4-49A7-A310-3689E6F980B4}" type="pres">
      <dgm:prSet presAssocID="{037A4230-D6EF-4D7E-94E2-932ADE7BFB31}" presName="compNode" presStyleCnt="0"/>
      <dgm:spPr/>
    </dgm:pt>
    <dgm:pt modelId="{27D745C8-3F90-4790-AA6F-1522999EE2D6}" type="pres">
      <dgm:prSet presAssocID="{037A4230-D6EF-4D7E-94E2-932ADE7BFB31}" presName="bgRect" presStyleLbl="bgShp" presStyleIdx="2" presStyleCnt="3"/>
      <dgm:spPr/>
    </dgm:pt>
    <dgm:pt modelId="{F377D40C-F564-4F76-AEEC-F8FE55095845}" type="pres">
      <dgm:prSet presAssocID="{037A4230-D6EF-4D7E-94E2-932ADE7BFB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Sign"/>
        </a:ext>
      </dgm:extLst>
    </dgm:pt>
    <dgm:pt modelId="{EB6BA81D-964D-457E-A676-374BF53C2C41}" type="pres">
      <dgm:prSet presAssocID="{037A4230-D6EF-4D7E-94E2-932ADE7BFB31}" presName="spaceRect" presStyleCnt="0"/>
      <dgm:spPr/>
    </dgm:pt>
    <dgm:pt modelId="{12370E02-CF26-486B-A723-8A44D654A529}" type="pres">
      <dgm:prSet presAssocID="{037A4230-D6EF-4D7E-94E2-932ADE7BFB31}" presName="parTx" presStyleLbl="revTx" presStyleIdx="2" presStyleCnt="3">
        <dgm:presLayoutVars>
          <dgm:chMax val="0"/>
          <dgm:chPref val="0"/>
        </dgm:presLayoutVars>
      </dgm:prSet>
      <dgm:spPr/>
    </dgm:pt>
  </dgm:ptLst>
  <dgm:cxnLst>
    <dgm:cxn modelId="{5310940C-A901-4456-AEED-FE5D803B0DB7}" type="presOf" srcId="{6418861F-A568-461C-8BBD-B97B13FEB609}" destId="{CEFEDCC9-57A9-48F2-B29A-F3A0A7AFAEA7}" srcOrd="0" destOrd="0" presId="urn:microsoft.com/office/officeart/2018/2/layout/IconVerticalSolidList"/>
    <dgm:cxn modelId="{3098EA39-70BD-45ED-A9D8-39E346C1A73E}" type="presOf" srcId="{297A5587-0771-49C3-BB0B-48B52F7A9545}" destId="{478C5C8D-467D-4277-BF5A-6F0F0E8E6C32}" srcOrd="0" destOrd="0" presId="urn:microsoft.com/office/officeart/2018/2/layout/IconVerticalSolidList"/>
    <dgm:cxn modelId="{DEE72B49-E389-4EC7-94D9-87621AE1DA4C}" type="presOf" srcId="{037A4230-D6EF-4D7E-94E2-932ADE7BFB31}" destId="{12370E02-CF26-486B-A723-8A44D654A529}" srcOrd="0" destOrd="0" presId="urn:microsoft.com/office/officeart/2018/2/layout/IconVerticalSolidList"/>
    <dgm:cxn modelId="{D2B2E697-4178-49ED-BB15-9951FAA27A27}" srcId="{DA0997BA-F5A4-4EF4-94F7-4C4C5BFEBCE9}" destId="{6418861F-A568-461C-8BBD-B97B13FEB609}" srcOrd="1" destOrd="0" parTransId="{9F49CA15-1252-4CAC-9844-D739B27EC010}" sibTransId="{F593F726-FD61-4892-83DA-29580FC5BD82}"/>
    <dgm:cxn modelId="{2AB722A2-E61F-4B64-8BA5-414D1B261D85}" type="presOf" srcId="{DA0997BA-F5A4-4EF4-94F7-4C4C5BFEBCE9}" destId="{22A324AF-A984-4D35-A568-6B1FE682E39E}" srcOrd="0" destOrd="0" presId="urn:microsoft.com/office/officeart/2018/2/layout/IconVerticalSolidList"/>
    <dgm:cxn modelId="{737179A9-82BA-47A2-8FC6-248624796B2C}" srcId="{DA0997BA-F5A4-4EF4-94F7-4C4C5BFEBCE9}" destId="{297A5587-0771-49C3-BB0B-48B52F7A9545}" srcOrd="0" destOrd="0" parTransId="{B5EE0231-B020-4C9F-BBF6-B926ECFEC2F0}" sibTransId="{99A880B7-2BCA-436C-8D34-E6575BFEEF79}"/>
    <dgm:cxn modelId="{43B493D4-B8C5-428E-9E62-B6BFDD26BBAA}" srcId="{DA0997BA-F5A4-4EF4-94F7-4C4C5BFEBCE9}" destId="{037A4230-D6EF-4D7E-94E2-932ADE7BFB31}" srcOrd="2" destOrd="0" parTransId="{32B8364E-3FAB-4D82-9A5D-22C9354D80EB}" sibTransId="{DD57598D-556A-4712-8398-828D2398C9C5}"/>
    <dgm:cxn modelId="{419F9ACF-F5CD-4EAB-9FE2-185A048E08BB}" type="presParOf" srcId="{22A324AF-A984-4D35-A568-6B1FE682E39E}" destId="{0F989A9B-6157-4AF5-980A-8F0738F692BC}" srcOrd="0" destOrd="0" presId="urn:microsoft.com/office/officeart/2018/2/layout/IconVerticalSolidList"/>
    <dgm:cxn modelId="{B0E36061-3A2D-4ED1-9AAD-2D0FE5919899}" type="presParOf" srcId="{0F989A9B-6157-4AF5-980A-8F0738F692BC}" destId="{6A2B9344-352C-4BF0-BD9A-7FEE702C0C7D}" srcOrd="0" destOrd="0" presId="urn:microsoft.com/office/officeart/2018/2/layout/IconVerticalSolidList"/>
    <dgm:cxn modelId="{CEA54188-8E69-404D-8597-5CE86AD43383}" type="presParOf" srcId="{0F989A9B-6157-4AF5-980A-8F0738F692BC}" destId="{E5CDAC99-2BC4-4846-9124-EF554D2105C2}" srcOrd="1" destOrd="0" presId="urn:microsoft.com/office/officeart/2018/2/layout/IconVerticalSolidList"/>
    <dgm:cxn modelId="{34D56B31-1369-43ED-B24C-E7EB167A8806}" type="presParOf" srcId="{0F989A9B-6157-4AF5-980A-8F0738F692BC}" destId="{DD82D552-7FDD-4716-B1AC-A65B5D238409}" srcOrd="2" destOrd="0" presId="urn:microsoft.com/office/officeart/2018/2/layout/IconVerticalSolidList"/>
    <dgm:cxn modelId="{73BD2287-4B58-4BE3-A601-DC1BD0EA6889}" type="presParOf" srcId="{0F989A9B-6157-4AF5-980A-8F0738F692BC}" destId="{478C5C8D-467D-4277-BF5A-6F0F0E8E6C32}" srcOrd="3" destOrd="0" presId="urn:microsoft.com/office/officeart/2018/2/layout/IconVerticalSolidList"/>
    <dgm:cxn modelId="{2975DA82-0B04-4E59-986C-3DFB80F0C61A}" type="presParOf" srcId="{22A324AF-A984-4D35-A568-6B1FE682E39E}" destId="{256F945A-F575-480C-B25A-E00D8D5CED7A}" srcOrd="1" destOrd="0" presId="urn:microsoft.com/office/officeart/2018/2/layout/IconVerticalSolidList"/>
    <dgm:cxn modelId="{84017B96-7148-4265-994F-8AFD42CCDD5D}" type="presParOf" srcId="{22A324AF-A984-4D35-A568-6B1FE682E39E}" destId="{346ECB85-D66B-47F6-83E2-5E486B3244A1}" srcOrd="2" destOrd="0" presId="urn:microsoft.com/office/officeart/2018/2/layout/IconVerticalSolidList"/>
    <dgm:cxn modelId="{285FC730-EF51-4129-9B2B-F5258CF23F7F}" type="presParOf" srcId="{346ECB85-D66B-47F6-83E2-5E486B3244A1}" destId="{B91EEC87-9E29-415C-A965-7C191E27804F}" srcOrd="0" destOrd="0" presId="urn:microsoft.com/office/officeart/2018/2/layout/IconVerticalSolidList"/>
    <dgm:cxn modelId="{AD6F3C9B-0AF5-4F27-BD91-33D5C6D90465}" type="presParOf" srcId="{346ECB85-D66B-47F6-83E2-5E486B3244A1}" destId="{9367213B-DB82-4A1E-B259-5DFA33529288}" srcOrd="1" destOrd="0" presId="urn:microsoft.com/office/officeart/2018/2/layout/IconVerticalSolidList"/>
    <dgm:cxn modelId="{6C0402D6-9B83-40B2-9505-086FD5B4F7D0}" type="presParOf" srcId="{346ECB85-D66B-47F6-83E2-5E486B3244A1}" destId="{50EB6C76-58D8-408F-A82E-5D7BCC5167A6}" srcOrd="2" destOrd="0" presId="urn:microsoft.com/office/officeart/2018/2/layout/IconVerticalSolidList"/>
    <dgm:cxn modelId="{60BC7F7C-1BB1-4F97-83E3-6E3E2DD64B99}" type="presParOf" srcId="{346ECB85-D66B-47F6-83E2-5E486B3244A1}" destId="{CEFEDCC9-57A9-48F2-B29A-F3A0A7AFAEA7}" srcOrd="3" destOrd="0" presId="urn:microsoft.com/office/officeart/2018/2/layout/IconVerticalSolidList"/>
    <dgm:cxn modelId="{44359601-8D19-4C4F-AFF2-FFBD1D3E8DF9}" type="presParOf" srcId="{22A324AF-A984-4D35-A568-6B1FE682E39E}" destId="{D4409377-663D-4D80-AD43-CB6CA6BECE11}" srcOrd="3" destOrd="0" presId="urn:microsoft.com/office/officeart/2018/2/layout/IconVerticalSolidList"/>
    <dgm:cxn modelId="{D1564894-997B-43D9-9C20-689B201D9622}" type="presParOf" srcId="{22A324AF-A984-4D35-A568-6B1FE682E39E}" destId="{93954E80-8EA4-49A7-A310-3689E6F980B4}" srcOrd="4" destOrd="0" presId="urn:microsoft.com/office/officeart/2018/2/layout/IconVerticalSolidList"/>
    <dgm:cxn modelId="{174646EF-4CC0-49B1-A0BE-9C510484400F}" type="presParOf" srcId="{93954E80-8EA4-49A7-A310-3689E6F980B4}" destId="{27D745C8-3F90-4790-AA6F-1522999EE2D6}" srcOrd="0" destOrd="0" presId="urn:microsoft.com/office/officeart/2018/2/layout/IconVerticalSolidList"/>
    <dgm:cxn modelId="{62698A52-9B8D-4140-B2A4-2A7D1217EC54}" type="presParOf" srcId="{93954E80-8EA4-49A7-A310-3689E6F980B4}" destId="{F377D40C-F564-4F76-AEEC-F8FE55095845}" srcOrd="1" destOrd="0" presId="urn:microsoft.com/office/officeart/2018/2/layout/IconVerticalSolidList"/>
    <dgm:cxn modelId="{681D32B3-B4AF-4A13-AF66-49D09327673E}" type="presParOf" srcId="{93954E80-8EA4-49A7-A310-3689E6F980B4}" destId="{EB6BA81D-964D-457E-A676-374BF53C2C41}" srcOrd="2" destOrd="0" presId="urn:microsoft.com/office/officeart/2018/2/layout/IconVerticalSolidList"/>
    <dgm:cxn modelId="{8333D8A0-F310-450E-99BF-CAF26817B879}" type="presParOf" srcId="{93954E80-8EA4-49A7-A310-3689E6F980B4}" destId="{12370E02-CF26-486B-A723-8A44D654A5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DC7C-ED6C-4044-8472-2FC2A0A812BC}">
      <dsp:nvSpPr>
        <dsp:cNvPr id="0" name=""/>
        <dsp:cNvSpPr/>
      </dsp:nvSpPr>
      <dsp:spPr>
        <a:xfrm>
          <a:off x="0" y="417"/>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67829-0538-4B43-9683-EDEC610FDD15}">
      <dsp:nvSpPr>
        <dsp:cNvPr id="0" name=""/>
        <dsp:cNvSpPr/>
      </dsp:nvSpPr>
      <dsp:spPr>
        <a:xfrm>
          <a:off x="295193" y="219982"/>
          <a:ext cx="536716" cy="536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A837A-9B9C-4F88-820E-2F8944287C97}">
      <dsp:nvSpPr>
        <dsp:cNvPr id="0" name=""/>
        <dsp:cNvSpPr/>
      </dsp:nvSpPr>
      <dsp:spPr>
        <a:xfrm>
          <a:off x="1127103" y="417"/>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1022350">
            <a:lnSpc>
              <a:spcPct val="100000"/>
            </a:lnSpc>
            <a:spcBef>
              <a:spcPct val="0"/>
            </a:spcBef>
            <a:spcAft>
              <a:spcPct val="35000"/>
            </a:spcAft>
            <a:buNone/>
          </a:pPr>
          <a:r>
            <a:rPr lang="en-US" sz="2300" kern="1200"/>
            <a:t>network of interconnected physical devices</a:t>
          </a:r>
        </a:p>
      </dsp:txBody>
      <dsp:txXfrm>
        <a:off x="1127103" y="417"/>
        <a:ext cx="7698555" cy="975847"/>
      </dsp:txXfrm>
    </dsp:sp>
    <dsp:sp modelId="{EA3EEC1D-9C83-4481-90B1-A91773B8D5CE}">
      <dsp:nvSpPr>
        <dsp:cNvPr id="0" name=""/>
        <dsp:cNvSpPr/>
      </dsp:nvSpPr>
      <dsp:spPr>
        <a:xfrm>
          <a:off x="0" y="1220226"/>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6F3F4-E3E2-4DFE-BC38-3E29BF0F1353}">
      <dsp:nvSpPr>
        <dsp:cNvPr id="0" name=""/>
        <dsp:cNvSpPr/>
      </dsp:nvSpPr>
      <dsp:spPr>
        <a:xfrm>
          <a:off x="295193" y="1439791"/>
          <a:ext cx="536716" cy="536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B01DA-CB1D-4344-B1F9-EA39D5330459}">
      <dsp:nvSpPr>
        <dsp:cNvPr id="0" name=""/>
        <dsp:cNvSpPr/>
      </dsp:nvSpPr>
      <dsp:spPr>
        <a:xfrm>
          <a:off x="1127103" y="1220226"/>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1022350">
            <a:lnSpc>
              <a:spcPct val="100000"/>
            </a:lnSpc>
            <a:spcBef>
              <a:spcPct val="0"/>
            </a:spcBef>
            <a:spcAft>
              <a:spcPct val="35000"/>
            </a:spcAft>
            <a:buNone/>
          </a:pPr>
          <a:r>
            <a:rPr lang="en-US" sz="2300" kern="1200"/>
            <a:t>i.e. vehicles, appliances, and other objects embedded with sensors, software, and connectivity</a:t>
          </a:r>
        </a:p>
      </dsp:txBody>
      <dsp:txXfrm>
        <a:off x="1127103" y="1220226"/>
        <a:ext cx="7698555" cy="975847"/>
      </dsp:txXfrm>
    </dsp:sp>
    <dsp:sp modelId="{E3877DDC-3ED4-45E0-A797-AF8FE3684B88}">
      <dsp:nvSpPr>
        <dsp:cNvPr id="0" name=""/>
        <dsp:cNvSpPr/>
      </dsp:nvSpPr>
      <dsp:spPr>
        <a:xfrm>
          <a:off x="0" y="2440035"/>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4FE66-93A1-495A-9718-50FF852CC980}">
      <dsp:nvSpPr>
        <dsp:cNvPr id="0" name=""/>
        <dsp:cNvSpPr/>
      </dsp:nvSpPr>
      <dsp:spPr>
        <a:xfrm>
          <a:off x="295193" y="2659601"/>
          <a:ext cx="536716" cy="536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8E5F2-3F32-463C-9C6E-2D22C60B0C18}">
      <dsp:nvSpPr>
        <dsp:cNvPr id="0" name=""/>
        <dsp:cNvSpPr/>
      </dsp:nvSpPr>
      <dsp:spPr>
        <a:xfrm>
          <a:off x="1127103" y="2440035"/>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1022350">
            <a:lnSpc>
              <a:spcPct val="100000"/>
            </a:lnSpc>
            <a:spcBef>
              <a:spcPct val="0"/>
            </a:spcBef>
            <a:spcAft>
              <a:spcPct val="35000"/>
            </a:spcAft>
            <a:buNone/>
          </a:pPr>
          <a:r>
            <a:rPr lang="en-US" sz="2300" kern="1200"/>
            <a:t>enable them to collect and exchange data.</a:t>
          </a:r>
        </a:p>
      </dsp:txBody>
      <dsp:txXfrm>
        <a:off x="1127103" y="2440035"/>
        <a:ext cx="7698555" cy="9758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8DC70-B19C-4CF5-942F-E7BF456C3F69}">
      <dsp:nvSpPr>
        <dsp:cNvPr id="0" name=""/>
        <dsp:cNvSpPr/>
      </dsp:nvSpPr>
      <dsp:spPr>
        <a:xfrm>
          <a:off x="0" y="640"/>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2BA245-E151-45A3-95AE-D1FCEA3F56A6}">
      <dsp:nvSpPr>
        <dsp:cNvPr id="0" name=""/>
        <dsp:cNvSpPr/>
      </dsp:nvSpPr>
      <dsp:spPr>
        <a:xfrm>
          <a:off x="0" y="640"/>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Discuss different deployment models for IoT hubs</a:t>
          </a:r>
          <a:endParaRPr lang="en-US" sz="1900" kern="1200"/>
        </a:p>
      </dsp:txBody>
      <dsp:txXfrm>
        <a:off x="0" y="640"/>
        <a:ext cx="6391275" cy="1049081"/>
      </dsp:txXfrm>
    </dsp:sp>
    <dsp:sp modelId="{6B900A85-49F8-414C-B274-A039D5421E0F}">
      <dsp:nvSpPr>
        <dsp:cNvPr id="0" name=""/>
        <dsp:cNvSpPr/>
      </dsp:nvSpPr>
      <dsp:spPr>
        <a:xfrm>
          <a:off x="0" y="1049721"/>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63B92-AC0A-4646-8E3E-52DF4FEDAD2D}">
      <dsp:nvSpPr>
        <dsp:cNvPr id="0" name=""/>
        <dsp:cNvSpPr/>
      </dsp:nvSpPr>
      <dsp:spPr>
        <a:xfrm>
          <a:off x="0" y="1049721"/>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public cloud</a:t>
          </a:r>
          <a:endParaRPr lang="en-US" sz="1900" kern="1200"/>
        </a:p>
      </dsp:txBody>
      <dsp:txXfrm>
        <a:off x="0" y="1049721"/>
        <a:ext cx="6391275" cy="1049081"/>
      </dsp:txXfrm>
    </dsp:sp>
    <dsp:sp modelId="{2DB6E604-DB7F-406D-88F3-A484A3C66B62}">
      <dsp:nvSpPr>
        <dsp:cNvPr id="0" name=""/>
        <dsp:cNvSpPr/>
      </dsp:nvSpPr>
      <dsp:spPr>
        <a:xfrm>
          <a:off x="0" y="2098802"/>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C5BB24-060E-4541-B316-3B09A63CD3E3}">
      <dsp:nvSpPr>
        <dsp:cNvPr id="0" name=""/>
        <dsp:cNvSpPr/>
      </dsp:nvSpPr>
      <dsp:spPr>
        <a:xfrm>
          <a:off x="0" y="2098802"/>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private cloud</a:t>
          </a:r>
          <a:endParaRPr lang="en-US" sz="1900" kern="1200"/>
        </a:p>
      </dsp:txBody>
      <dsp:txXfrm>
        <a:off x="0" y="2098802"/>
        <a:ext cx="6391275" cy="1049081"/>
      </dsp:txXfrm>
    </dsp:sp>
    <dsp:sp modelId="{747BC73B-B55F-42C4-BB36-87F394C16A33}">
      <dsp:nvSpPr>
        <dsp:cNvPr id="0" name=""/>
        <dsp:cNvSpPr/>
      </dsp:nvSpPr>
      <dsp:spPr>
        <a:xfrm>
          <a:off x="0" y="3147884"/>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5BB60-7F67-4699-9CDA-C84755738E0E}">
      <dsp:nvSpPr>
        <dsp:cNvPr id="0" name=""/>
        <dsp:cNvSpPr/>
      </dsp:nvSpPr>
      <dsp:spPr>
        <a:xfrm>
          <a:off x="0" y="3147884"/>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hybrid deployments. </a:t>
          </a:r>
          <a:endParaRPr lang="en-US" sz="1900" kern="1200"/>
        </a:p>
      </dsp:txBody>
      <dsp:txXfrm>
        <a:off x="0" y="3147884"/>
        <a:ext cx="6391275" cy="1049081"/>
      </dsp:txXfrm>
    </dsp:sp>
    <dsp:sp modelId="{4F5FD2E0-004F-40E0-8850-D81A990391B0}">
      <dsp:nvSpPr>
        <dsp:cNvPr id="0" name=""/>
        <dsp:cNvSpPr/>
      </dsp:nvSpPr>
      <dsp:spPr>
        <a:xfrm>
          <a:off x="0" y="4196965"/>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22278-9C54-4A5F-B945-A5462B27AB65}">
      <dsp:nvSpPr>
        <dsp:cNvPr id="0" name=""/>
        <dsp:cNvSpPr/>
      </dsp:nvSpPr>
      <dsp:spPr>
        <a:xfrm>
          <a:off x="0" y="4196965"/>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Explain the considerations for selecting an appropriate deployment model based on security, scalability, and organizational requirements.</a:t>
          </a:r>
          <a:endParaRPr lang="en-US" sz="1900" kern="1200"/>
        </a:p>
      </dsp:txBody>
      <dsp:txXfrm>
        <a:off x="0" y="4196965"/>
        <a:ext cx="6391275" cy="1049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BE98B-B579-4221-A0D6-FE388DC35F9C}">
      <dsp:nvSpPr>
        <dsp:cNvPr id="0" name=""/>
        <dsp:cNvSpPr/>
      </dsp:nvSpPr>
      <dsp:spPr>
        <a:xfrm>
          <a:off x="0" y="1417"/>
          <a:ext cx="8825659" cy="718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A32C77-40C9-4CCD-A9F7-006D934EA953}">
      <dsp:nvSpPr>
        <dsp:cNvPr id="0" name=""/>
        <dsp:cNvSpPr/>
      </dsp:nvSpPr>
      <dsp:spPr>
        <a:xfrm>
          <a:off x="217383" y="163108"/>
          <a:ext cx="395243" cy="395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EFF1D-412A-4E0D-ACDA-F16038EF0F92}">
      <dsp:nvSpPr>
        <dsp:cNvPr id="0" name=""/>
        <dsp:cNvSpPr/>
      </dsp:nvSpPr>
      <dsp:spPr>
        <a:xfrm>
          <a:off x="830010" y="1417"/>
          <a:ext cx="7995648"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800100">
            <a:lnSpc>
              <a:spcPct val="100000"/>
            </a:lnSpc>
            <a:spcBef>
              <a:spcPct val="0"/>
            </a:spcBef>
            <a:spcAft>
              <a:spcPct val="35000"/>
            </a:spcAft>
            <a:buNone/>
          </a:pPr>
          <a:r>
            <a:rPr lang="en-US" sz="1800" b="0" i="0" kern="1200"/>
            <a:t>Serves as central component of IoT solution</a:t>
          </a:r>
          <a:endParaRPr lang="en-US" sz="1800" kern="1200"/>
        </a:p>
      </dsp:txBody>
      <dsp:txXfrm>
        <a:off x="830010" y="1417"/>
        <a:ext cx="7995648" cy="718624"/>
      </dsp:txXfrm>
    </dsp:sp>
    <dsp:sp modelId="{3B9600C0-F37E-439F-995E-3F90CF67D697}">
      <dsp:nvSpPr>
        <dsp:cNvPr id="0" name=""/>
        <dsp:cNvSpPr/>
      </dsp:nvSpPr>
      <dsp:spPr>
        <a:xfrm>
          <a:off x="0" y="899697"/>
          <a:ext cx="8825659" cy="718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A2D45-B37A-4C03-B889-47B9FCE3B0C9}">
      <dsp:nvSpPr>
        <dsp:cNvPr id="0" name=""/>
        <dsp:cNvSpPr/>
      </dsp:nvSpPr>
      <dsp:spPr>
        <a:xfrm>
          <a:off x="217383" y="1061388"/>
          <a:ext cx="395243" cy="395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31174-4AEE-4E59-A10D-8BBDA057B3D1}">
      <dsp:nvSpPr>
        <dsp:cNvPr id="0" name=""/>
        <dsp:cNvSpPr/>
      </dsp:nvSpPr>
      <dsp:spPr>
        <a:xfrm>
          <a:off x="830010" y="899697"/>
          <a:ext cx="7995648"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800100">
            <a:lnSpc>
              <a:spcPct val="100000"/>
            </a:lnSpc>
            <a:spcBef>
              <a:spcPct val="0"/>
            </a:spcBef>
            <a:spcAft>
              <a:spcPct val="35000"/>
            </a:spcAft>
            <a:buNone/>
          </a:pPr>
          <a:r>
            <a:rPr lang="en-US" sz="1800" b="0" i="0" kern="1200"/>
            <a:t>providing necessary infrastructure to connect and control IoT devices</a:t>
          </a:r>
          <a:endParaRPr lang="en-US" sz="1800" kern="1200"/>
        </a:p>
      </dsp:txBody>
      <dsp:txXfrm>
        <a:off x="830010" y="899697"/>
        <a:ext cx="7995648" cy="718624"/>
      </dsp:txXfrm>
    </dsp:sp>
    <dsp:sp modelId="{3D07D430-1227-4808-AAB0-B111B9DAD76A}">
      <dsp:nvSpPr>
        <dsp:cNvPr id="0" name=""/>
        <dsp:cNvSpPr/>
      </dsp:nvSpPr>
      <dsp:spPr>
        <a:xfrm>
          <a:off x="0" y="1797978"/>
          <a:ext cx="8825659" cy="718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EAA71-1330-4AA2-89FD-DB97CA133C52}">
      <dsp:nvSpPr>
        <dsp:cNvPr id="0" name=""/>
        <dsp:cNvSpPr/>
      </dsp:nvSpPr>
      <dsp:spPr>
        <a:xfrm>
          <a:off x="217383" y="1959668"/>
          <a:ext cx="395243" cy="3952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5CE96-F90E-4C1E-A71F-F456CD9B7BBE}">
      <dsp:nvSpPr>
        <dsp:cNvPr id="0" name=""/>
        <dsp:cNvSpPr/>
      </dsp:nvSpPr>
      <dsp:spPr>
        <a:xfrm>
          <a:off x="830010" y="1797978"/>
          <a:ext cx="7995648"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800100">
            <a:lnSpc>
              <a:spcPct val="100000"/>
            </a:lnSpc>
            <a:spcBef>
              <a:spcPct val="0"/>
            </a:spcBef>
            <a:spcAft>
              <a:spcPct val="35000"/>
            </a:spcAft>
            <a:buNone/>
          </a:pPr>
          <a:r>
            <a:rPr lang="en-US" sz="1800" b="0" i="0" kern="1200"/>
            <a:t>Acts as gateway for data exchange </a:t>
          </a:r>
          <a:endParaRPr lang="en-US" sz="1800" kern="1200"/>
        </a:p>
      </dsp:txBody>
      <dsp:txXfrm>
        <a:off x="830010" y="1797978"/>
        <a:ext cx="7995648" cy="718624"/>
      </dsp:txXfrm>
    </dsp:sp>
    <dsp:sp modelId="{1848BA5F-55B0-4BE2-87D7-640A27E1E657}">
      <dsp:nvSpPr>
        <dsp:cNvPr id="0" name=""/>
        <dsp:cNvSpPr/>
      </dsp:nvSpPr>
      <dsp:spPr>
        <a:xfrm>
          <a:off x="0" y="2696258"/>
          <a:ext cx="8825659" cy="718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0D83-5BA6-45B6-8CD9-8A83FA4BEF1E}">
      <dsp:nvSpPr>
        <dsp:cNvPr id="0" name=""/>
        <dsp:cNvSpPr/>
      </dsp:nvSpPr>
      <dsp:spPr>
        <a:xfrm>
          <a:off x="217383" y="2857948"/>
          <a:ext cx="395243" cy="3952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2C08F-483F-4A04-99B2-A5229153BBE3}">
      <dsp:nvSpPr>
        <dsp:cNvPr id="0" name=""/>
        <dsp:cNvSpPr/>
      </dsp:nvSpPr>
      <dsp:spPr>
        <a:xfrm>
          <a:off x="830010" y="2696258"/>
          <a:ext cx="7995648"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800100">
            <a:lnSpc>
              <a:spcPct val="100000"/>
            </a:lnSpc>
            <a:spcBef>
              <a:spcPct val="0"/>
            </a:spcBef>
            <a:spcAft>
              <a:spcPct val="35000"/>
            </a:spcAft>
            <a:buNone/>
          </a:pPr>
          <a:r>
            <a:rPr lang="en-US" sz="1800" b="0" i="0" kern="1200"/>
            <a:t>facilitates communication between devices and cloud-based applications.</a:t>
          </a:r>
          <a:endParaRPr lang="en-US" sz="1800" kern="1200"/>
        </a:p>
      </dsp:txBody>
      <dsp:txXfrm>
        <a:off x="830010" y="2696258"/>
        <a:ext cx="7995648" cy="718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F1568-5BC2-4C0E-BF67-3B1F25700977}">
      <dsp:nvSpPr>
        <dsp:cNvPr id="0" name=""/>
        <dsp:cNvSpPr/>
      </dsp:nvSpPr>
      <dsp:spPr>
        <a:xfrm>
          <a:off x="0" y="601"/>
          <a:ext cx="6116795" cy="1407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211E9-D6CE-42A5-92E5-C58997BE58AD}">
      <dsp:nvSpPr>
        <dsp:cNvPr id="0" name=""/>
        <dsp:cNvSpPr/>
      </dsp:nvSpPr>
      <dsp:spPr>
        <a:xfrm>
          <a:off x="425878" y="317371"/>
          <a:ext cx="774325" cy="774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2EB263-4A89-4970-8788-C6A46126E027}">
      <dsp:nvSpPr>
        <dsp:cNvPr id="0" name=""/>
        <dsp:cNvSpPr/>
      </dsp:nvSpPr>
      <dsp:spPr>
        <a:xfrm>
          <a:off x="1626083" y="601"/>
          <a:ext cx="4490711" cy="1407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99" tIns="148999" rIns="148999" bIns="148999" numCol="1" spcCol="1270" anchor="ctr" anchorCtr="0">
          <a:noAutofit/>
        </a:bodyPr>
        <a:lstStyle/>
        <a:p>
          <a:pPr marL="0" lvl="0" indent="0" algn="l" defTabSz="711200">
            <a:lnSpc>
              <a:spcPct val="90000"/>
            </a:lnSpc>
            <a:spcBef>
              <a:spcPct val="0"/>
            </a:spcBef>
            <a:spcAft>
              <a:spcPct val="35000"/>
            </a:spcAft>
            <a:buNone/>
          </a:pPr>
          <a:r>
            <a:rPr lang="en-US" sz="1600" kern="1200"/>
            <a:t>1. </a:t>
          </a:r>
          <a:r>
            <a:rPr lang="en-US" sz="1600" b="1" kern="1200"/>
            <a:t>Cloud-Based IoT Hubs</a:t>
          </a:r>
          <a:r>
            <a:rPr lang="en-US" sz="1600" kern="1200"/>
            <a:t>: These hubs are hosted on cloud platforms and provide scalable infrastructure for managing and processing IoT data.</a:t>
          </a:r>
        </a:p>
      </dsp:txBody>
      <dsp:txXfrm>
        <a:off x="1626083" y="601"/>
        <a:ext cx="4490711" cy="1407864"/>
      </dsp:txXfrm>
    </dsp:sp>
    <dsp:sp modelId="{D4EFD111-3B40-4B7B-B70D-7880157C2C55}">
      <dsp:nvSpPr>
        <dsp:cNvPr id="0" name=""/>
        <dsp:cNvSpPr/>
      </dsp:nvSpPr>
      <dsp:spPr>
        <a:xfrm>
          <a:off x="0" y="1760431"/>
          <a:ext cx="6116795" cy="1407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76371-B26A-48DD-943D-94B7160F8BF3}">
      <dsp:nvSpPr>
        <dsp:cNvPr id="0" name=""/>
        <dsp:cNvSpPr/>
      </dsp:nvSpPr>
      <dsp:spPr>
        <a:xfrm>
          <a:off x="425878" y="2077201"/>
          <a:ext cx="774325" cy="774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C67E7A-4142-4028-90B4-5E7922E52411}">
      <dsp:nvSpPr>
        <dsp:cNvPr id="0" name=""/>
        <dsp:cNvSpPr/>
      </dsp:nvSpPr>
      <dsp:spPr>
        <a:xfrm>
          <a:off x="1626083" y="1760431"/>
          <a:ext cx="4490711" cy="1407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99" tIns="148999" rIns="148999" bIns="148999" numCol="1" spcCol="1270" anchor="ctr" anchorCtr="0">
          <a:noAutofit/>
        </a:bodyPr>
        <a:lstStyle/>
        <a:p>
          <a:pPr marL="0" lvl="0" indent="0" algn="l" defTabSz="711200">
            <a:lnSpc>
              <a:spcPct val="90000"/>
            </a:lnSpc>
            <a:spcBef>
              <a:spcPct val="0"/>
            </a:spcBef>
            <a:spcAft>
              <a:spcPct val="35000"/>
            </a:spcAft>
            <a:buNone/>
          </a:pPr>
          <a:r>
            <a:rPr lang="en-US" sz="1600" kern="1200"/>
            <a:t>2. </a:t>
          </a:r>
          <a:r>
            <a:rPr lang="en-US" sz="1600" b="1" kern="1200"/>
            <a:t>On-Premises IoT Hubs</a:t>
          </a:r>
          <a:r>
            <a:rPr lang="en-US" sz="1600" kern="1200"/>
            <a:t>: These hubs are deployed locally within an organization's premises, offering greater control over data privacy and security.</a:t>
          </a:r>
        </a:p>
      </dsp:txBody>
      <dsp:txXfrm>
        <a:off x="1626083" y="1760431"/>
        <a:ext cx="4490711" cy="1407864"/>
      </dsp:txXfrm>
    </dsp:sp>
    <dsp:sp modelId="{BA1F6213-50F9-4F64-90FE-652C95A7DBE8}">
      <dsp:nvSpPr>
        <dsp:cNvPr id="0" name=""/>
        <dsp:cNvSpPr/>
      </dsp:nvSpPr>
      <dsp:spPr>
        <a:xfrm>
          <a:off x="0" y="3520262"/>
          <a:ext cx="6116795" cy="1407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CCD64-20AD-4782-B49B-09E2000BF900}">
      <dsp:nvSpPr>
        <dsp:cNvPr id="0" name=""/>
        <dsp:cNvSpPr/>
      </dsp:nvSpPr>
      <dsp:spPr>
        <a:xfrm>
          <a:off x="425878" y="3837031"/>
          <a:ext cx="774325" cy="774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299768-06D2-4D31-BE38-CA3984FC140D}">
      <dsp:nvSpPr>
        <dsp:cNvPr id="0" name=""/>
        <dsp:cNvSpPr/>
      </dsp:nvSpPr>
      <dsp:spPr>
        <a:xfrm>
          <a:off x="1626083" y="3520262"/>
          <a:ext cx="4490711" cy="1407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99" tIns="148999" rIns="148999" bIns="148999"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US" sz="1600" b="1" kern="1200"/>
            <a:t>Hybrid IoT Hubs</a:t>
          </a:r>
          <a:r>
            <a:rPr lang="en-US" sz="1600" kern="1200"/>
            <a:t>: Hybrid hubs combine cloud-based and on-premises capabilities, allowing for flexible deployment models.</a:t>
          </a:r>
        </a:p>
      </dsp:txBody>
      <dsp:txXfrm>
        <a:off x="1626083" y="3520262"/>
        <a:ext cx="4490711" cy="1407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5F39A-15CB-4FB5-9643-B35720EBD9D5}">
      <dsp:nvSpPr>
        <dsp:cNvPr id="0" name=""/>
        <dsp:cNvSpPr/>
      </dsp:nvSpPr>
      <dsp:spPr>
        <a:xfrm>
          <a:off x="0" y="4098"/>
          <a:ext cx="6391275" cy="8730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EC32D-B4F6-4981-9EC3-EFE6720F75F7}">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AB06A3-39BC-4175-ADAE-274252A49240}">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kern="1200"/>
            <a:t>1. </a:t>
          </a:r>
          <a:r>
            <a:rPr lang="en-US" sz="1600" b="1" kern="1200"/>
            <a:t>Device Connectivity</a:t>
          </a:r>
          <a:r>
            <a:rPr lang="en-US" sz="1600" kern="1200"/>
            <a:t>: IoT hubs support various protocols and communication channels to connect IoT devices securely.</a:t>
          </a:r>
        </a:p>
      </dsp:txBody>
      <dsp:txXfrm>
        <a:off x="1008409" y="4098"/>
        <a:ext cx="5382865" cy="873081"/>
      </dsp:txXfrm>
    </dsp:sp>
    <dsp:sp modelId="{992562E2-220E-4C4C-81B4-9FA2508E610C}">
      <dsp:nvSpPr>
        <dsp:cNvPr id="0" name=""/>
        <dsp:cNvSpPr/>
      </dsp:nvSpPr>
      <dsp:spPr>
        <a:xfrm>
          <a:off x="0" y="1095450"/>
          <a:ext cx="6391275" cy="8730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D352C-F3B5-4EFD-8EC6-7447312AB093}">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97D87-E290-4424-8049-4532EA94D06A}">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kern="1200"/>
            <a:t>2. </a:t>
          </a:r>
          <a:r>
            <a:rPr lang="en-US" sz="1600" b="1" kern="1200"/>
            <a:t>Device Registry</a:t>
          </a:r>
          <a:r>
            <a:rPr lang="en-US" sz="1600" kern="1200"/>
            <a:t>: This component manages device metadata, such as device ID, authentication keys, and status.</a:t>
          </a:r>
        </a:p>
      </dsp:txBody>
      <dsp:txXfrm>
        <a:off x="1008409" y="1095450"/>
        <a:ext cx="5382865" cy="873081"/>
      </dsp:txXfrm>
    </dsp:sp>
    <dsp:sp modelId="{CBB00400-EF25-488C-8AFF-6857CCA6CC86}">
      <dsp:nvSpPr>
        <dsp:cNvPr id="0" name=""/>
        <dsp:cNvSpPr/>
      </dsp:nvSpPr>
      <dsp:spPr>
        <a:xfrm>
          <a:off x="0" y="2186802"/>
          <a:ext cx="6391275" cy="8730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2A634-747B-40B6-8551-FCCA385FD47B}">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099632-C653-4695-A747-B44B0ACF87FE}">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US" sz="1600" b="1" kern="1200"/>
            <a:t>Message Routing</a:t>
          </a:r>
          <a:r>
            <a:rPr lang="en-US" sz="1600" kern="1200"/>
            <a:t>: IoT hubs facilitate the routing of messages between devices and cloud services based on predefined rules.</a:t>
          </a:r>
        </a:p>
      </dsp:txBody>
      <dsp:txXfrm>
        <a:off x="1008409" y="2186802"/>
        <a:ext cx="5382865" cy="873081"/>
      </dsp:txXfrm>
    </dsp:sp>
    <dsp:sp modelId="{158E2FEC-DC4C-4D65-A2EF-623060BDFC18}">
      <dsp:nvSpPr>
        <dsp:cNvPr id="0" name=""/>
        <dsp:cNvSpPr/>
      </dsp:nvSpPr>
      <dsp:spPr>
        <a:xfrm>
          <a:off x="0" y="3278154"/>
          <a:ext cx="6391275" cy="8730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82B9F-5E18-46F8-A254-DD7088880187}">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80E96-51AC-4328-9AB2-AA8CAD3D9E9E}">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kern="1200"/>
            <a:t>4. </a:t>
          </a:r>
          <a:r>
            <a:rPr lang="en-US" sz="1600" b="1" kern="1200"/>
            <a:t>Telemetry Processing</a:t>
          </a:r>
          <a:r>
            <a:rPr lang="en-US" sz="1600" kern="1200"/>
            <a:t>: Hubs process and analyze telemetry data from devices, enabling real-time insights and decision-making.</a:t>
          </a:r>
        </a:p>
      </dsp:txBody>
      <dsp:txXfrm>
        <a:off x="1008409" y="3278154"/>
        <a:ext cx="5382865" cy="873081"/>
      </dsp:txXfrm>
    </dsp:sp>
    <dsp:sp modelId="{1460E798-DEB9-4B95-BAC8-E7985593A6D1}">
      <dsp:nvSpPr>
        <dsp:cNvPr id="0" name=""/>
        <dsp:cNvSpPr/>
      </dsp:nvSpPr>
      <dsp:spPr>
        <a:xfrm>
          <a:off x="0" y="4369506"/>
          <a:ext cx="6391275" cy="8730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8FA9B-919F-4BE3-9A01-487EF680A7E6}">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C4789B-5F99-474E-8B9D-9E90176D9693}">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11200">
            <a:lnSpc>
              <a:spcPct val="90000"/>
            </a:lnSpc>
            <a:spcBef>
              <a:spcPct val="0"/>
            </a:spcBef>
            <a:spcAft>
              <a:spcPct val="35000"/>
            </a:spcAft>
            <a:buNone/>
          </a:pPr>
          <a:r>
            <a:rPr lang="en-US" sz="1600" kern="1200"/>
            <a:t>5. Security and Authentication: IoT hubs provide robust security mechanisms to authenticate and authorize devices and protect data.</a:t>
          </a:r>
        </a:p>
      </dsp:txBody>
      <dsp:txXfrm>
        <a:off x="1008409" y="4369506"/>
        <a:ext cx="5382865" cy="8730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C678C-9794-44E6-81AE-7073313E5498}">
      <dsp:nvSpPr>
        <dsp:cNvPr id="0" name=""/>
        <dsp:cNvSpPr/>
      </dsp:nvSpPr>
      <dsp:spPr>
        <a:xfrm>
          <a:off x="0" y="2668"/>
          <a:ext cx="8825659"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712E6-4F14-47E1-AF56-F94DED0812FE}">
      <dsp:nvSpPr>
        <dsp:cNvPr id="0" name=""/>
        <dsp:cNvSpPr/>
      </dsp:nvSpPr>
      <dsp:spPr>
        <a:xfrm>
          <a:off x="171969" y="130580"/>
          <a:ext cx="312671" cy="312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574922-E2AE-4FE6-ADDF-B0406D87D979}">
      <dsp:nvSpPr>
        <dsp:cNvPr id="0" name=""/>
        <dsp:cNvSpPr/>
      </dsp:nvSpPr>
      <dsp:spPr>
        <a:xfrm>
          <a:off x="656610" y="2668"/>
          <a:ext cx="8169048"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622300">
            <a:lnSpc>
              <a:spcPct val="100000"/>
            </a:lnSpc>
            <a:spcBef>
              <a:spcPct val="0"/>
            </a:spcBef>
            <a:spcAft>
              <a:spcPct val="35000"/>
            </a:spcAft>
            <a:buNone/>
          </a:pPr>
          <a:r>
            <a:rPr lang="en-US" sz="1400" b="0" i="0" kern="1200"/>
            <a:t>1. Scalability: IoT hubs should be able to handle a large number of devices and accommodate future growth.</a:t>
          </a:r>
          <a:endParaRPr lang="en-US" sz="1400" kern="1200"/>
        </a:p>
      </dsp:txBody>
      <dsp:txXfrm>
        <a:off x="656610" y="2668"/>
        <a:ext cx="8169048" cy="568493"/>
      </dsp:txXfrm>
    </dsp:sp>
    <dsp:sp modelId="{F9DAC45A-737F-47F2-AB72-998A57D9A60D}">
      <dsp:nvSpPr>
        <dsp:cNvPr id="0" name=""/>
        <dsp:cNvSpPr/>
      </dsp:nvSpPr>
      <dsp:spPr>
        <a:xfrm>
          <a:off x="0" y="713286"/>
          <a:ext cx="8825659"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E9875-5143-4F13-92EB-D037F025CE08}">
      <dsp:nvSpPr>
        <dsp:cNvPr id="0" name=""/>
        <dsp:cNvSpPr/>
      </dsp:nvSpPr>
      <dsp:spPr>
        <a:xfrm>
          <a:off x="171969" y="841197"/>
          <a:ext cx="312671" cy="312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56AF89-669F-4D94-BDAC-50C65441BC73}">
      <dsp:nvSpPr>
        <dsp:cNvPr id="0" name=""/>
        <dsp:cNvSpPr/>
      </dsp:nvSpPr>
      <dsp:spPr>
        <a:xfrm>
          <a:off x="656610" y="713286"/>
          <a:ext cx="8169048"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622300">
            <a:lnSpc>
              <a:spcPct val="100000"/>
            </a:lnSpc>
            <a:spcBef>
              <a:spcPct val="0"/>
            </a:spcBef>
            <a:spcAft>
              <a:spcPct val="35000"/>
            </a:spcAft>
            <a:buNone/>
          </a:pPr>
          <a:r>
            <a:rPr lang="en-US" sz="1400" b="0" i="0" kern="1200"/>
            <a:t>2. Security: Robust security measures, such as encryption and access controls, are crucial to protect IoT devices and data.</a:t>
          </a:r>
          <a:endParaRPr lang="en-US" sz="1400" kern="1200"/>
        </a:p>
      </dsp:txBody>
      <dsp:txXfrm>
        <a:off x="656610" y="713286"/>
        <a:ext cx="8169048" cy="568493"/>
      </dsp:txXfrm>
    </dsp:sp>
    <dsp:sp modelId="{80CA8A92-F4CF-43B0-865B-0F8C04D7019C}">
      <dsp:nvSpPr>
        <dsp:cNvPr id="0" name=""/>
        <dsp:cNvSpPr/>
      </dsp:nvSpPr>
      <dsp:spPr>
        <a:xfrm>
          <a:off x="0" y="1423903"/>
          <a:ext cx="8825659"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28C0F-F40B-40C6-9B0F-07F222D08864}">
      <dsp:nvSpPr>
        <dsp:cNvPr id="0" name=""/>
        <dsp:cNvSpPr/>
      </dsp:nvSpPr>
      <dsp:spPr>
        <a:xfrm>
          <a:off x="171969" y="1551814"/>
          <a:ext cx="312671" cy="312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87F10-F974-446A-9325-046C867C2CDD}">
      <dsp:nvSpPr>
        <dsp:cNvPr id="0" name=""/>
        <dsp:cNvSpPr/>
      </dsp:nvSpPr>
      <dsp:spPr>
        <a:xfrm>
          <a:off x="656610" y="1423903"/>
          <a:ext cx="8169048"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622300">
            <a:lnSpc>
              <a:spcPct val="100000"/>
            </a:lnSpc>
            <a:spcBef>
              <a:spcPct val="0"/>
            </a:spcBef>
            <a:spcAft>
              <a:spcPct val="35000"/>
            </a:spcAft>
            <a:buNone/>
          </a:pPr>
          <a:r>
            <a:rPr lang="en-US" sz="1400" b="0" i="0" kern="1200"/>
            <a:t>3. Connectivity: Hubs should support various connectivity options like Wi-Fi, cellular, and wired connections to cater to diverse device requirements.</a:t>
          </a:r>
          <a:endParaRPr lang="en-US" sz="1400" kern="1200"/>
        </a:p>
      </dsp:txBody>
      <dsp:txXfrm>
        <a:off x="656610" y="1423903"/>
        <a:ext cx="8169048" cy="568493"/>
      </dsp:txXfrm>
    </dsp:sp>
    <dsp:sp modelId="{0942A708-3FAC-45B6-B9E5-98BF5C387E1B}">
      <dsp:nvSpPr>
        <dsp:cNvPr id="0" name=""/>
        <dsp:cNvSpPr/>
      </dsp:nvSpPr>
      <dsp:spPr>
        <a:xfrm>
          <a:off x="0" y="2134520"/>
          <a:ext cx="8825659"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4480F-16AF-4CFF-A640-904C74118316}">
      <dsp:nvSpPr>
        <dsp:cNvPr id="0" name=""/>
        <dsp:cNvSpPr/>
      </dsp:nvSpPr>
      <dsp:spPr>
        <a:xfrm>
          <a:off x="171969" y="2262431"/>
          <a:ext cx="312671" cy="312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897A8-52A8-4F8E-8D42-C2C5F9317850}">
      <dsp:nvSpPr>
        <dsp:cNvPr id="0" name=""/>
        <dsp:cNvSpPr/>
      </dsp:nvSpPr>
      <dsp:spPr>
        <a:xfrm>
          <a:off x="656610" y="2134520"/>
          <a:ext cx="8169048"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622300">
            <a:lnSpc>
              <a:spcPct val="100000"/>
            </a:lnSpc>
            <a:spcBef>
              <a:spcPct val="0"/>
            </a:spcBef>
            <a:spcAft>
              <a:spcPct val="35000"/>
            </a:spcAft>
            <a:buNone/>
          </a:pPr>
          <a:r>
            <a:rPr lang="en-US" sz="1400" b="0" i="0" kern="1200"/>
            <a:t>4. Integration: Consider the ability of the IoT hub to integrate with existing systems, databases, and third-party services.</a:t>
          </a:r>
          <a:endParaRPr lang="en-US" sz="1400" kern="1200"/>
        </a:p>
      </dsp:txBody>
      <dsp:txXfrm>
        <a:off x="656610" y="2134520"/>
        <a:ext cx="8169048" cy="568493"/>
      </dsp:txXfrm>
    </dsp:sp>
    <dsp:sp modelId="{FFC3901A-E9A0-45EA-A59C-B3E4FE7311D8}">
      <dsp:nvSpPr>
        <dsp:cNvPr id="0" name=""/>
        <dsp:cNvSpPr/>
      </dsp:nvSpPr>
      <dsp:spPr>
        <a:xfrm>
          <a:off x="0" y="2845137"/>
          <a:ext cx="8825659" cy="5684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96C57-08F7-42D6-A058-69ABE4D35C3D}">
      <dsp:nvSpPr>
        <dsp:cNvPr id="0" name=""/>
        <dsp:cNvSpPr/>
      </dsp:nvSpPr>
      <dsp:spPr>
        <a:xfrm>
          <a:off x="171969" y="2973048"/>
          <a:ext cx="312671" cy="3126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12BC5-526C-43B5-9AE2-50DA64F952E6}">
      <dsp:nvSpPr>
        <dsp:cNvPr id="0" name=""/>
        <dsp:cNvSpPr/>
      </dsp:nvSpPr>
      <dsp:spPr>
        <a:xfrm>
          <a:off x="656610" y="2845137"/>
          <a:ext cx="8169048" cy="56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622300">
            <a:lnSpc>
              <a:spcPct val="100000"/>
            </a:lnSpc>
            <a:spcBef>
              <a:spcPct val="0"/>
            </a:spcBef>
            <a:spcAft>
              <a:spcPct val="35000"/>
            </a:spcAft>
            <a:buNone/>
          </a:pPr>
          <a:r>
            <a:rPr lang="en-US" sz="1400" b="0" i="0" kern="1200"/>
            <a:t>5. Data Management: Efficient data storage, processing, and analytics capabilities are essential for deriving valuable insights from IoT data.</a:t>
          </a:r>
          <a:endParaRPr lang="en-US" sz="1400" kern="1200"/>
        </a:p>
      </dsp:txBody>
      <dsp:txXfrm>
        <a:off x="656610" y="2845137"/>
        <a:ext cx="8169048" cy="5684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3A849-5948-4E90-A35D-8EAD1C055F1F}">
      <dsp:nvSpPr>
        <dsp:cNvPr id="0" name=""/>
        <dsp:cNvSpPr/>
      </dsp:nvSpPr>
      <dsp:spPr>
        <a:xfrm>
          <a:off x="467378" y="699449"/>
          <a:ext cx="759375" cy="75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ADE912-9191-47F6-802A-EA8C6EAD2354}">
      <dsp:nvSpPr>
        <dsp:cNvPr id="0" name=""/>
        <dsp:cNvSpPr/>
      </dsp:nvSpPr>
      <dsp:spPr>
        <a:xfrm>
          <a:off x="3316" y="171201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1. Smart Home Automation</a:t>
          </a:r>
          <a:endParaRPr lang="en-US" sz="1200" kern="1200" dirty="0"/>
        </a:p>
      </dsp:txBody>
      <dsp:txXfrm>
        <a:off x="3316" y="1712011"/>
        <a:ext cx="1687500" cy="675000"/>
      </dsp:txXfrm>
    </dsp:sp>
    <dsp:sp modelId="{BBE14993-72CB-4F38-B40E-431741A47018}">
      <dsp:nvSpPr>
        <dsp:cNvPr id="0" name=""/>
        <dsp:cNvSpPr/>
      </dsp:nvSpPr>
      <dsp:spPr>
        <a:xfrm>
          <a:off x="2450191" y="699449"/>
          <a:ext cx="759375" cy="75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3A9BDF-EC4E-4E09-A754-6B5CD7FF3A42}">
      <dsp:nvSpPr>
        <dsp:cNvPr id="0" name=""/>
        <dsp:cNvSpPr/>
      </dsp:nvSpPr>
      <dsp:spPr>
        <a:xfrm>
          <a:off x="1986128" y="171201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2. Industrial Automation and Predictive Maintenance</a:t>
          </a:r>
          <a:endParaRPr lang="en-US" sz="1200" kern="1200"/>
        </a:p>
      </dsp:txBody>
      <dsp:txXfrm>
        <a:off x="1986128" y="1712011"/>
        <a:ext cx="1687500" cy="675000"/>
      </dsp:txXfrm>
    </dsp:sp>
    <dsp:sp modelId="{F6685C95-601B-4B0D-A4D8-25AD91176F0C}">
      <dsp:nvSpPr>
        <dsp:cNvPr id="0" name=""/>
        <dsp:cNvSpPr/>
      </dsp:nvSpPr>
      <dsp:spPr>
        <a:xfrm>
          <a:off x="4433004" y="699449"/>
          <a:ext cx="759375" cy="75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1FCC16-F269-4863-9DDB-A024BC82DFB7}">
      <dsp:nvSpPr>
        <dsp:cNvPr id="0" name=""/>
        <dsp:cNvSpPr/>
      </dsp:nvSpPr>
      <dsp:spPr>
        <a:xfrm>
          <a:off x="3968941" y="171201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3. Healthcare Monitoring and Telemedicine</a:t>
          </a:r>
          <a:endParaRPr lang="en-US" sz="1200" kern="1200"/>
        </a:p>
      </dsp:txBody>
      <dsp:txXfrm>
        <a:off x="3968941" y="1712011"/>
        <a:ext cx="1687500" cy="675000"/>
      </dsp:txXfrm>
    </dsp:sp>
    <dsp:sp modelId="{E8CFC926-0C7F-4183-A3F6-C085746102B0}">
      <dsp:nvSpPr>
        <dsp:cNvPr id="0" name=""/>
        <dsp:cNvSpPr/>
      </dsp:nvSpPr>
      <dsp:spPr>
        <a:xfrm>
          <a:off x="6415816" y="699449"/>
          <a:ext cx="759375" cy="7593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4FDB72-2FB0-4DD5-834B-FC67471D883D}">
      <dsp:nvSpPr>
        <dsp:cNvPr id="0" name=""/>
        <dsp:cNvSpPr/>
      </dsp:nvSpPr>
      <dsp:spPr>
        <a:xfrm>
          <a:off x="5951754" y="171201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4. Smart Agriculture and Precision Farming</a:t>
          </a:r>
          <a:endParaRPr lang="en-US" sz="1200" kern="1200"/>
        </a:p>
      </dsp:txBody>
      <dsp:txXfrm>
        <a:off x="5951754" y="1712011"/>
        <a:ext cx="1687500" cy="675000"/>
      </dsp:txXfrm>
    </dsp:sp>
    <dsp:sp modelId="{718DC981-75D6-4833-A085-1D54BC8F11E4}">
      <dsp:nvSpPr>
        <dsp:cNvPr id="0" name=""/>
        <dsp:cNvSpPr/>
      </dsp:nvSpPr>
      <dsp:spPr>
        <a:xfrm>
          <a:off x="8398629" y="699449"/>
          <a:ext cx="759375" cy="7593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08A909-BA04-4612-860E-D4AAA4CE621E}">
      <dsp:nvSpPr>
        <dsp:cNvPr id="0" name=""/>
        <dsp:cNvSpPr/>
      </dsp:nvSpPr>
      <dsp:spPr>
        <a:xfrm>
          <a:off x="7934566" y="1712011"/>
          <a:ext cx="1687500" cy="6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5. Smart Cities and Infrastructure Management</a:t>
          </a:r>
          <a:endParaRPr lang="en-US" sz="1200" kern="1200"/>
        </a:p>
      </dsp:txBody>
      <dsp:txXfrm>
        <a:off x="7934566" y="1712011"/>
        <a:ext cx="1687500" cy="67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ADF33-5047-409F-A5D7-71091EC34A9D}">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851B7-C65E-493B-994E-D0919A88DBF4}">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B3D9DB-28BE-46D0-B505-9A9AF54D6472}">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a:t>1. </a:t>
          </a:r>
          <a:r>
            <a:rPr lang="en-US" sz="1800" b="1" i="0" kern="1200"/>
            <a:t>Improved Efficiency</a:t>
          </a:r>
          <a:r>
            <a:rPr lang="en-US" sz="1800" b="0" i="0" kern="1200"/>
            <a:t>: IoT hubs streamline device management, data collection, and analysis, leading to enhanced operational efficiency.</a:t>
          </a:r>
          <a:endParaRPr lang="en-US" sz="1800" kern="1200"/>
        </a:p>
      </dsp:txBody>
      <dsp:txXfrm>
        <a:off x="1730984" y="640"/>
        <a:ext cx="4660290" cy="1498687"/>
      </dsp:txXfrm>
    </dsp:sp>
    <dsp:sp modelId="{6F0A1534-26F6-4387-9D1B-3CF7E123DCE8}">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BD61F-1156-4C09-974B-1C0AC743FEAF}">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E8D7FC-EB01-41CC-8871-AB2AD958D000}">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a:t>2. </a:t>
          </a:r>
          <a:r>
            <a:rPr lang="en-US" sz="1800" b="1" i="0" kern="1200"/>
            <a:t>Real-time Insights</a:t>
          </a:r>
          <a:r>
            <a:rPr lang="en-US" sz="1800" b="0" i="0" kern="1200"/>
            <a:t>: By processing and analyzing data in real-time, IoT hubs enable timely decision-making and actionable insights.</a:t>
          </a:r>
          <a:endParaRPr lang="en-US" sz="1800" kern="1200"/>
        </a:p>
      </dsp:txBody>
      <dsp:txXfrm>
        <a:off x="1730984" y="1873999"/>
        <a:ext cx="4660290" cy="1498687"/>
      </dsp:txXfrm>
    </dsp:sp>
    <dsp:sp modelId="{314C5188-B481-4383-81A9-C608A5EE06CD}">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2B845A-CCD2-4483-9BA1-F23E6094DFE2}">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080192-25D7-4907-B143-C2345A5AA19F}">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a:t>3. </a:t>
          </a:r>
          <a:r>
            <a:rPr lang="en-US" sz="1800" b="1" i="0" kern="1200"/>
            <a:t>Cost Savings</a:t>
          </a:r>
          <a:r>
            <a:rPr lang="en-US" sz="1800" b="0" i="0" kern="1200"/>
            <a:t>: Automation and predictive maintenance facilitated by IoT hubs can reduce operational costs and optimize resource utilization.</a:t>
          </a:r>
          <a:endParaRPr lang="en-US" sz="1800" kern="1200"/>
        </a:p>
      </dsp:txBody>
      <dsp:txXfrm>
        <a:off x="1730984" y="3747359"/>
        <a:ext cx="4660290" cy="14986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52834-C942-431D-BE12-67E43F27383B}">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FE89-7851-41B5-BDF4-F9AA07AAF68F}">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F77F4-828D-48A3-A9D8-A5816705CCA2}">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kern="1200"/>
            <a:t>1. </a:t>
          </a:r>
          <a:r>
            <a:rPr lang="en-US" sz="1500" b="1" kern="1200"/>
            <a:t>Interoperability</a:t>
          </a:r>
          <a:r>
            <a:rPr lang="en-US" sz="1500" kern="1200"/>
            <a:t>: Ensuring seamless interoperability between diverse devices, protocols, and platforms can be a challenge.</a:t>
          </a:r>
        </a:p>
      </dsp:txBody>
      <dsp:txXfrm>
        <a:off x="1274714" y="2177"/>
        <a:ext cx="5116560" cy="1103648"/>
      </dsp:txXfrm>
    </dsp:sp>
    <dsp:sp modelId="{11C8D082-EE7C-4D61-99B5-73D39445E017}">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22383-5A06-470A-8040-4BF8FBE3A2F2}">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5F718-9D7E-48E1-BEE3-D85D6ACC6A68}">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kern="1200"/>
            <a:t>2. </a:t>
          </a:r>
          <a:r>
            <a:rPr lang="en-US" sz="1500" b="1" kern="1200"/>
            <a:t>Data Privacy and Security</a:t>
          </a:r>
          <a:r>
            <a:rPr lang="en-US" sz="1500" kern="1200"/>
            <a:t>: Protecting sensitive data and maintaining privacy while transmitting and storing data is a significant concern.</a:t>
          </a:r>
        </a:p>
      </dsp:txBody>
      <dsp:txXfrm>
        <a:off x="1274714" y="1381738"/>
        <a:ext cx="5116560" cy="1103648"/>
      </dsp:txXfrm>
    </dsp:sp>
    <dsp:sp modelId="{4FE69D60-1D49-49A4-91F9-479AC87838CB}">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9FBFC-DAAA-42DE-8175-9430F0CE2B8A}">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9A7587-DC63-445C-B87E-3340CFD2E9EC}">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kern="1200"/>
            <a:t>3. </a:t>
          </a:r>
          <a:r>
            <a:rPr lang="en-US" sz="1500" b="1" kern="1200"/>
            <a:t>Scalability and Performance</a:t>
          </a:r>
          <a:r>
            <a:rPr lang="en-US" sz="1500" kern="1200"/>
            <a:t>: Handling a massive number of devices and processing a vast amount of data with low latency can be challenging.</a:t>
          </a:r>
        </a:p>
      </dsp:txBody>
      <dsp:txXfrm>
        <a:off x="1274714" y="2761299"/>
        <a:ext cx="5116560" cy="1103648"/>
      </dsp:txXfrm>
    </dsp:sp>
    <dsp:sp modelId="{490806F9-01A1-4AE1-8FAF-91FC40F6F044}">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AFDE0-013D-4662-A27D-77B59A0624E5}">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8FEBA9-61C9-42EF-BFCD-C61B894C2226}">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kern="1200"/>
            <a:t>4. </a:t>
          </a:r>
          <a:r>
            <a:rPr lang="en-US" sz="1500" b="1" kern="1200"/>
            <a:t>Standardization</a:t>
          </a:r>
          <a:r>
            <a:rPr lang="en-US" sz="1500" kern="1200"/>
            <a:t>: Lack of industry-wide standards for IoT devices and protocols can hinder seamless integration and compatibility.</a:t>
          </a:r>
        </a:p>
      </dsp:txBody>
      <dsp:txXfrm>
        <a:off x="1274714" y="4140860"/>
        <a:ext cx="5116560" cy="11036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B9344-352C-4BF0-BD9A-7FEE702C0C7D}">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DAC99-2BC4-4846-9124-EF554D2105C2}">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8C5C8D-467D-4277-BF5A-6F0F0E8E6C32}">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0" i="0" kern="1200"/>
            <a:t>Device registry component of IoT hubs</a:t>
          </a:r>
          <a:endParaRPr lang="en-US" sz="2100" kern="1200"/>
        </a:p>
      </dsp:txBody>
      <dsp:txXfrm>
        <a:off x="1730984" y="640"/>
        <a:ext cx="4660290" cy="1498687"/>
      </dsp:txXfrm>
    </dsp:sp>
    <dsp:sp modelId="{B91EEC87-9E29-415C-A965-7C191E27804F}">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67213B-DB82-4A1E-B259-5DFA33529288}">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FEDCC9-57A9-48F2-B29A-F3A0A7AFAEA7}">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0" i="0" kern="1200"/>
            <a:t>stores device metadata and manages device lifecycle operations</a:t>
          </a:r>
          <a:endParaRPr lang="en-US" sz="2100" kern="1200"/>
        </a:p>
      </dsp:txBody>
      <dsp:txXfrm>
        <a:off x="1730984" y="1873999"/>
        <a:ext cx="4660290" cy="1498687"/>
      </dsp:txXfrm>
    </dsp:sp>
    <dsp:sp modelId="{27D745C8-3F90-4790-AA6F-1522999EE2D6}">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7D40C-F564-4F76-AEEC-F8FE55095845}">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370E02-CF26-486B-A723-8A44D654A529}">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0" i="0" kern="1200"/>
            <a:t>How the device registry enables efficient device provisioning, authentication, and management.</a:t>
          </a:r>
          <a:endParaRPr lang="en-US" sz="2100" kern="1200"/>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94D2E-832E-4454-88B1-C6C215C9E55C}"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A0A09-6FA2-432A-878F-290AC51C7288}" type="slidenum">
              <a:rPr lang="en-US" smtClean="0"/>
              <a:t>‹#›</a:t>
            </a:fld>
            <a:endParaRPr lang="en-US" dirty="0"/>
          </a:p>
        </p:txBody>
      </p:sp>
    </p:spTree>
    <p:extLst>
      <p:ext uri="{BB962C8B-B14F-4D97-AF65-F5344CB8AC3E}">
        <p14:creationId xmlns:p14="http://schemas.microsoft.com/office/powerpoint/2010/main" val="300493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dirty="0"/>
              <a:t>6/6/2019</a:t>
            </a: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6/6/2019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6/6/2019</a:t>
            </a:r>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dirty="0"/>
              <a:t>6/6/2019</a:t>
            </a: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4DEC9621-4AB4-CF65-1E2A-78B471E931C8}"/>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B1457-35E0-409B-98CD-F11D19CA6FA5}"/>
              </a:ext>
            </a:extLst>
          </p:cNvPr>
          <p:cNvSpPr>
            <a:spLocks noGrp="1"/>
          </p:cNvSpPr>
          <p:nvPr>
            <p:ph type="ctrTitle"/>
          </p:nvPr>
        </p:nvSpPr>
        <p:spPr>
          <a:xfrm>
            <a:off x="1154955" y="2099733"/>
            <a:ext cx="8825658" cy="2677648"/>
          </a:xfrm>
        </p:spPr>
        <p:txBody>
          <a:bodyPr>
            <a:normAutofit/>
          </a:bodyPr>
          <a:lstStyle/>
          <a:p>
            <a:r>
              <a:rPr lang="en-US" b="1">
                <a:solidFill>
                  <a:schemeClr val="tx1"/>
                </a:solidFill>
              </a:rPr>
              <a:t>IoT Hub</a:t>
            </a:r>
          </a:p>
        </p:txBody>
      </p:sp>
      <p:sp>
        <p:nvSpPr>
          <p:cNvPr id="3" name="Subtitle 2">
            <a:extLst>
              <a:ext uri="{FF2B5EF4-FFF2-40B4-BE49-F238E27FC236}">
                <a16:creationId xmlns:a16="http://schemas.microsoft.com/office/drawing/2014/main" id="{78BDD245-17CD-4FBE-A9CF-AC997273DFE5}"/>
              </a:ext>
            </a:extLst>
          </p:cNvPr>
          <p:cNvSpPr>
            <a:spLocks noGrp="1"/>
          </p:cNvSpPr>
          <p:nvPr>
            <p:ph type="subTitle" idx="1"/>
          </p:nvPr>
        </p:nvSpPr>
        <p:spPr>
          <a:xfrm>
            <a:off x="1154955" y="4777380"/>
            <a:ext cx="8825658" cy="861420"/>
          </a:xfrm>
        </p:spPr>
        <p:txBody>
          <a:bodyPr>
            <a:normAutofit/>
          </a:bodyPr>
          <a:lstStyle/>
          <a:p>
            <a:r>
              <a:rPr lang="en-US" b="1">
                <a:solidFill>
                  <a:schemeClr val="tx1"/>
                </a:solidFill>
              </a:rPr>
              <a:t>Connecting the Digital World</a:t>
            </a:r>
          </a:p>
        </p:txBody>
      </p:sp>
      <p:sp>
        <p:nvSpPr>
          <p:cNvPr id="4" name="Rectangle 3">
            <a:extLst>
              <a:ext uri="{FF2B5EF4-FFF2-40B4-BE49-F238E27FC236}">
                <a16:creationId xmlns:a16="http://schemas.microsoft.com/office/drawing/2014/main" id="{B02A67C1-AAA1-EB33-F9F5-BB49C1065F3E}"/>
              </a:ext>
            </a:extLst>
          </p:cNvPr>
          <p:cNvSpPr/>
          <p:nvPr/>
        </p:nvSpPr>
        <p:spPr>
          <a:xfrm>
            <a:off x="8587409" y="4903304"/>
            <a:ext cx="3246782" cy="132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a:t>
            </a:r>
          </a:p>
          <a:p>
            <a:pPr algn="ctr"/>
            <a:r>
              <a:rPr lang="en-US" dirty="0"/>
              <a:t>Abdullah Hussaini </a:t>
            </a:r>
          </a:p>
          <a:p>
            <a:pPr algn="ctr"/>
            <a:r>
              <a:rPr lang="en-US" dirty="0"/>
              <a:t>Abdul </a:t>
            </a:r>
            <a:r>
              <a:rPr lang="en-US" dirty="0" err="1"/>
              <a:t>Qudoos</a:t>
            </a:r>
            <a:endParaRPr lang="en-US" dirty="0"/>
          </a:p>
          <a:p>
            <a:pPr algn="ctr"/>
            <a:r>
              <a:rPr lang="en-US" dirty="0"/>
              <a:t>Mustafa </a:t>
            </a:r>
            <a:endParaRPr lang="en-US" sz="1200" dirty="0"/>
          </a:p>
        </p:txBody>
      </p:sp>
    </p:spTree>
    <p:extLst>
      <p:ext uri="{BB962C8B-B14F-4D97-AF65-F5344CB8AC3E}">
        <p14:creationId xmlns:p14="http://schemas.microsoft.com/office/powerpoint/2010/main" val="23065832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9624E7A-B3A3-E990-2E90-54D7CA7AE449}"/>
              </a:ext>
            </a:extLst>
          </p:cNvPr>
          <p:cNvSpPr>
            <a:spLocks noGrp="1"/>
          </p:cNvSpPr>
          <p:nvPr>
            <p:ph type="title"/>
          </p:nvPr>
        </p:nvSpPr>
        <p:spPr>
          <a:xfrm>
            <a:off x="1154955" y="973667"/>
            <a:ext cx="2942210" cy="4833745"/>
          </a:xfrm>
        </p:spPr>
        <p:txBody>
          <a:bodyPr>
            <a:normAutofit/>
          </a:bodyPr>
          <a:lstStyle/>
          <a:p>
            <a:r>
              <a:rPr lang="en-US">
                <a:solidFill>
                  <a:srgbClr val="EBEBEB"/>
                </a:solidFill>
              </a:rPr>
              <a:t>IoT Hub Challenges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9E9F4986-87CC-8DF8-D486-0BAF9B662EB9}"/>
              </a:ext>
            </a:extLst>
          </p:cNvPr>
          <p:cNvGraphicFramePr>
            <a:graphicFrameLocks noGrp="1"/>
          </p:cNvGraphicFramePr>
          <p:nvPr>
            <p:ph idx="1"/>
            <p:extLst>
              <p:ext uri="{D42A27DB-BD31-4B8C-83A1-F6EECF244321}">
                <p14:modId xmlns:p14="http://schemas.microsoft.com/office/powerpoint/2010/main" val="74229947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978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9312-6834-38A4-E1AE-422CB354CA7E}"/>
              </a:ext>
            </a:extLst>
          </p:cNvPr>
          <p:cNvSpPr>
            <a:spLocks noGrp="1"/>
          </p:cNvSpPr>
          <p:nvPr>
            <p:ph type="title"/>
          </p:nvPr>
        </p:nvSpPr>
        <p:spPr>
          <a:xfrm>
            <a:off x="1154954" y="973668"/>
            <a:ext cx="8761413" cy="706964"/>
          </a:xfrm>
        </p:spPr>
        <p:txBody>
          <a:bodyPr>
            <a:normAutofit/>
          </a:bodyPr>
          <a:lstStyle/>
          <a:p>
            <a:r>
              <a:rPr lang="en-US">
                <a:solidFill>
                  <a:srgbClr val="EBEBEB"/>
                </a:solidFill>
              </a:rPr>
              <a:t>IoT Hub Connectivity</a:t>
            </a:r>
          </a:p>
        </p:txBody>
      </p:sp>
      <p:sp>
        <p:nvSpPr>
          <p:cNvPr id="8" name="Content Placeholder 2">
            <a:extLst>
              <a:ext uri="{FF2B5EF4-FFF2-40B4-BE49-F238E27FC236}">
                <a16:creationId xmlns:a16="http://schemas.microsoft.com/office/drawing/2014/main" id="{BC8BBA1B-E4B5-4FD1-86F8-04F40C86F869}"/>
              </a:ext>
            </a:extLst>
          </p:cNvPr>
          <p:cNvSpPr>
            <a:spLocks noGrp="1"/>
          </p:cNvSpPr>
          <p:nvPr>
            <p:ph idx="1"/>
          </p:nvPr>
        </p:nvSpPr>
        <p:spPr>
          <a:xfrm>
            <a:off x="1154954" y="2603500"/>
            <a:ext cx="5211979" cy="3416300"/>
          </a:xfrm>
        </p:spPr>
        <p:txBody>
          <a:bodyPr anchor="ctr">
            <a:normAutofit/>
          </a:bodyPr>
          <a:lstStyle/>
          <a:p>
            <a:r>
              <a:rPr lang="en-US"/>
              <a:t>Various connectivity options supported by IoT hubs</a:t>
            </a:r>
          </a:p>
          <a:p>
            <a:pPr marL="400050" indent="-400050">
              <a:buFont typeface="+mj-lt"/>
              <a:buAutoNum type="alphaUcPeriod"/>
            </a:pPr>
            <a:r>
              <a:rPr lang="en-US"/>
              <a:t>Wi-Fi</a:t>
            </a:r>
          </a:p>
          <a:p>
            <a:pPr marL="400050" indent="-400050">
              <a:buFont typeface="+mj-lt"/>
              <a:buAutoNum type="alphaUcPeriod"/>
            </a:pPr>
            <a:r>
              <a:rPr lang="en-US"/>
              <a:t>Bluetooth</a:t>
            </a:r>
          </a:p>
          <a:p>
            <a:pPr marL="400050" indent="-400050">
              <a:buFont typeface="+mj-lt"/>
              <a:buAutoNum type="alphaUcPeriod"/>
            </a:pPr>
            <a:r>
              <a:rPr lang="en-US"/>
              <a:t>Cellular</a:t>
            </a:r>
          </a:p>
          <a:p>
            <a:pPr marL="400050" indent="-400050">
              <a:buFont typeface="+mj-lt"/>
              <a:buAutoNum type="alphaUcPeriod"/>
            </a:pPr>
            <a:r>
              <a:rPr lang="en-US"/>
              <a:t>Zigbee </a:t>
            </a:r>
          </a:p>
          <a:p>
            <a:r>
              <a:rPr lang="en-US"/>
              <a:t>Importance of reliable and secure connections for seamless device communication.</a:t>
            </a:r>
          </a:p>
          <a:p>
            <a:endParaRPr lang="en-US"/>
          </a:p>
        </p:txBody>
      </p:sp>
      <p:pic>
        <p:nvPicPr>
          <p:cNvPr id="7" name="Graphic 6" descr="Laptop Secure">
            <a:extLst>
              <a:ext uri="{FF2B5EF4-FFF2-40B4-BE49-F238E27FC236}">
                <a16:creationId xmlns:a16="http://schemas.microsoft.com/office/drawing/2014/main" id="{67A8EAB9-D3B4-BD03-0F87-EFF0493C57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766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9474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D80079B-126F-F217-721C-58340DAC72AA}"/>
              </a:ext>
            </a:extLst>
          </p:cNvPr>
          <p:cNvSpPr>
            <a:spLocks noGrp="1"/>
          </p:cNvSpPr>
          <p:nvPr>
            <p:ph type="title"/>
          </p:nvPr>
        </p:nvSpPr>
        <p:spPr>
          <a:xfrm>
            <a:off x="1154955" y="973667"/>
            <a:ext cx="2942210" cy="4833745"/>
          </a:xfrm>
        </p:spPr>
        <p:txBody>
          <a:bodyPr>
            <a:normAutofit/>
          </a:bodyPr>
          <a:lstStyle/>
          <a:p>
            <a:r>
              <a:rPr lang="en-US" sz="3100">
                <a:solidFill>
                  <a:srgbClr val="EBEBEB"/>
                </a:solidFill>
              </a:rPr>
              <a:t>Device Registry and Management</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AD3DCAA-404A-91F9-73D5-F7B599C2BA0D}"/>
              </a:ext>
            </a:extLst>
          </p:cNvPr>
          <p:cNvGraphicFramePr>
            <a:graphicFrameLocks noGrp="1"/>
          </p:cNvGraphicFramePr>
          <p:nvPr>
            <p:ph idx="1"/>
            <p:extLst>
              <p:ext uri="{D42A27DB-BD31-4B8C-83A1-F6EECF244321}">
                <p14:modId xmlns:p14="http://schemas.microsoft.com/office/powerpoint/2010/main" val="77531547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4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60D80995-AE8B-94DD-41AE-983A1F6749BA}"/>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3D36208-F64A-62AC-8806-559D54B889CC}"/>
              </a:ext>
            </a:extLst>
          </p:cNvPr>
          <p:cNvSpPr>
            <a:spLocks noGrp="1"/>
          </p:cNvSpPr>
          <p:nvPr>
            <p:ph type="title"/>
          </p:nvPr>
        </p:nvSpPr>
        <p:spPr>
          <a:xfrm>
            <a:off x="1154954" y="973668"/>
            <a:ext cx="8761413" cy="706964"/>
          </a:xfrm>
        </p:spPr>
        <p:txBody>
          <a:bodyPr>
            <a:normAutofit/>
          </a:bodyPr>
          <a:lstStyle/>
          <a:p>
            <a:r>
              <a:rPr lang="en-US">
                <a:solidFill>
                  <a:schemeClr val="tx1"/>
                </a:solidFill>
              </a:rPr>
              <a:t>Message Routing and Data Processing</a:t>
            </a:r>
          </a:p>
        </p:txBody>
      </p:sp>
      <p:sp>
        <p:nvSpPr>
          <p:cNvPr id="3" name="Content Placeholder 2">
            <a:extLst>
              <a:ext uri="{FF2B5EF4-FFF2-40B4-BE49-F238E27FC236}">
                <a16:creationId xmlns:a16="http://schemas.microsoft.com/office/drawing/2014/main" id="{D016ACB9-3A8F-C288-49CE-84D31024189F}"/>
              </a:ext>
            </a:extLst>
          </p:cNvPr>
          <p:cNvSpPr>
            <a:spLocks noGrp="1"/>
          </p:cNvSpPr>
          <p:nvPr>
            <p:ph idx="1"/>
          </p:nvPr>
        </p:nvSpPr>
        <p:spPr>
          <a:xfrm>
            <a:off x="1154954" y="2603500"/>
            <a:ext cx="8825659" cy="3416300"/>
          </a:xfrm>
        </p:spPr>
        <p:txBody>
          <a:bodyPr>
            <a:normAutofit/>
          </a:bodyPr>
          <a:lstStyle/>
          <a:p>
            <a:r>
              <a:rPr lang="en-US" dirty="0">
                <a:solidFill>
                  <a:schemeClr val="tx1"/>
                </a:solidFill>
              </a:rPr>
              <a:t>how IoT hubs facilitate the routing of messages between devices and cloud services based on predefined rules. Explain how data processing capabilities within IoT hubs enable real-time analysis, aggregation, and transformation of data.</a:t>
            </a:r>
          </a:p>
        </p:txBody>
      </p:sp>
    </p:spTree>
    <p:extLst>
      <p:ext uri="{BB962C8B-B14F-4D97-AF65-F5344CB8AC3E}">
        <p14:creationId xmlns:p14="http://schemas.microsoft.com/office/powerpoint/2010/main" val="142023835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a:extLst>
              <a:ext uri="{FF2B5EF4-FFF2-40B4-BE49-F238E27FC236}">
                <a16:creationId xmlns:a16="http://schemas.microsoft.com/office/drawing/2014/main" id="{AEE506CF-4396-8692-7DA2-5FAFE7E1E919}"/>
              </a:ext>
            </a:extLst>
          </p:cNvPr>
          <p:cNvPicPr>
            <a:picLocks noChangeAspect="1"/>
          </p:cNvPicPr>
          <p:nvPr/>
        </p:nvPicPr>
        <p:blipFill rotWithShape="1">
          <a:blip r:embed="rId2">
            <a:alphaModFix amt="40000"/>
          </a:blip>
          <a:srcRect t="20308" b="3161"/>
          <a:stretch/>
        </p:blipFill>
        <p:spPr>
          <a:xfrm>
            <a:off x="20" y="10"/>
            <a:ext cx="12191980" cy="6857990"/>
          </a:xfrm>
          <a:prstGeom prst="rect">
            <a:avLst/>
          </a:prstGeom>
        </p:spPr>
      </p:pic>
      <p:sp>
        <p:nvSpPr>
          <p:cNvPr id="2" name="Title 1">
            <a:extLst>
              <a:ext uri="{FF2B5EF4-FFF2-40B4-BE49-F238E27FC236}">
                <a16:creationId xmlns:a16="http://schemas.microsoft.com/office/drawing/2014/main" id="{72C6C707-F478-FB42-CF5C-480266316582}"/>
              </a:ext>
            </a:extLst>
          </p:cNvPr>
          <p:cNvSpPr>
            <a:spLocks noGrp="1"/>
          </p:cNvSpPr>
          <p:nvPr>
            <p:ph type="title"/>
          </p:nvPr>
        </p:nvSpPr>
        <p:spPr>
          <a:xfrm>
            <a:off x="1154954" y="973668"/>
            <a:ext cx="8761413" cy="706964"/>
          </a:xfrm>
        </p:spPr>
        <p:txBody>
          <a:bodyPr>
            <a:normAutofit/>
          </a:bodyPr>
          <a:lstStyle/>
          <a:p>
            <a:r>
              <a:rPr lang="en-US">
                <a:solidFill>
                  <a:schemeClr val="tx1"/>
                </a:solidFill>
              </a:rPr>
              <a:t>Security and Authentication</a:t>
            </a:r>
          </a:p>
        </p:txBody>
      </p:sp>
      <p:sp>
        <p:nvSpPr>
          <p:cNvPr id="3" name="Content Placeholder 2">
            <a:extLst>
              <a:ext uri="{FF2B5EF4-FFF2-40B4-BE49-F238E27FC236}">
                <a16:creationId xmlns:a16="http://schemas.microsoft.com/office/drawing/2014/main" id="{FA0F58B0-45A7-6571-E041-A97D8A10D1FB}"/>
              </a:ext>
            </a:extLst>
          </p:cNvPr>
          <p:cNvSpPr>
            <a:spLocks noGrp="1"/>
          </p:cNvSpPr>
          <p:nvPr>
            <p:ph idx="1"/>
          </p:nvPr>
        </p:nvSpPr>
        <p:spPr>
          <a:xfrm>
            <a:off x="1154954" y="2603500"/>
            <a:ext cx="8825659" cy="3416300"/>
          </a:xfrm>
        </p:spPr>
        <p:txBody>
          <a:bodyPr>
            <a:normAutofit/>
          </a:bodyPr>
          <a:lstStyle/>
          <a:p>
            <a:r>
              <a:rPr lang="en-US">
                <a:solidFill>
                  <a:schemeClr val="tx1"/>
                </a:solidFill>
              </a:rPr>
              <a:t>Highlight the critical role of security in IoT hubs. Discuss authentication mechanisms, encryption, and access controls implemented within IoT hubs to ensure the integrity, confidentiality, and authenticity of data and devices.</a:t>
            </a:r>
          </a:p>
        </p:txBody>
      </p:sp>
    </p:spTree>
    <p:extLst>
      <p:ext uri="{BB962C8B-B14F-4D97-AF65-F5344CB8AC3E}">
        <p14:creationId xmlns:p14="http://schemas.microsoft.com/office/powerpoint/2010/main" val="236682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0B66FF63-1061-5B47-3223-E1037051F544}"/>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C8729AB-9B2B-725C-335B-30654ABE1017}"/>
              </a:ext>
            </a:extLst>
          </p:cNvPr>
          <p:cNvSpPr>
            <a:spLocks noGrp="1"/>
          </p:cNvSpPr>
          <p:nvPr>
            <p:ph type="title"/>
          </p:nvPr>
        </p:nvSpPr>
        <p:spPr>
          <a:xfrm>
            <a:off x="1154954" y="973668"/>
            <a:ext cx="8761413" cy="706964"/>
          </a:xfrm>
        </p:spPr>
        <p:txBody>
          <a:bodyPr>
            <a:normAutofit/>
          </a:bodyPr>
          <a:lstStyle/>
          <a:p>
            <a:r>
              <a:rPr lang="en-US">
                <a:solidFill>
                  <a:schemeClr val="tx1"/>
                </a:solidFill>
              </a:rPr>
              <a:t>Scalability and Performance</a:t>
            </a:r>
          </a:p>
        </p:txBody>
      </p:sp>
      <p:sp>
        <p:nvSpPr>
          <p:cNvPr id="3" name="Content Placeholder 2">
            <a:extLst>
              <a:ext uri="{FF2B5EF4-FFF2-40B4-BE49-F238E27FC236}">
                <a16:creationId xmlns:a16="http://schemas.microsoft.com/office/drawing/2014/main" id="{6C69B9C4-45EA-1BA8-25BA-1C5394DA52FD}"/>
              </a:ext>
            </a:extLst>
          </p:cNvPr>
          <p:cNvSpPr>
            <a:spLocks noGrp="1"/>
          </p:cNvSpPr>
          <p:nvPr>
            <p:ph idx="1"/>
          </p:nvPr>
        </p:nvSpPr>
        <p:spPr>
          <a:xfrm>
            <a:off x="1154954" y="2603500"/>
            <a:ext cx="8825659" cy="3416300"/>
          </a:xfrm>
        </p:spPr>
        <p:txBody>
          <a:bodyPr>
            <a:normAutofit/>
          </a:bodyPr>
          <a:lstStyle/>
          <a:p>
            <a:r>
              <a:rPr lang="en-US">
                <a:solidFill>
                  <a:schemeClr val="tx1"/>
                </a:solidFill>
              </a:rPr>
              <a:t>Emphasize the need for IoT hubs to handle large-scale deployments and accommodate increasing numbers of connected devices. Discuss how IoT hubs scale horizontally and vertically to maintain optimal performance and handle growing data volumes.</a:t>
            </a:r>
          </a:p>
        </p:txBody>
      </p:sp>
    </p:spTree>
    <p:extLst>
      <p:ext uri="{BB962C8B-B14F-4D97-AF65-F5344CB8AC3E}">
        <p14:creationId xmlns:p14="http://schemas.microsoft.com/office/powerpoint/2010/main" val="40150869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ud shaped hard drive with cables">
            <a:extLst>
              <a:ext uri="{FF2B5EF4-FFF2-40B4-BE49-F238E27FC236}">
                <a16:creationId xmlns:a16="http://schemas.microsoft.com/office/drawing/2014/main" id="{5DB2EBA9-DA8E-A257-CA14-397D61B82409}"/>
              </a:ext>
            </a:extLst>
          </p:cNvPr>
          <p:cNvPicPr>
            <a:picLocks noChangeAspect="1"/>
          </p:cNvPicPr>
          <p:nvPr/>
        </p:nvPicPr>
        <p:blipFill rotWithShape="1">
          <a:blip r:embed="rId2">
            <a:alphaModFix amt="40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99BD0FA6-CFA8-8A08-9F23-60BDAFE0FC63}"/>
              </a:ext>
            </a:extLst>
          </p:cNvPr>
          <p:cNvSpPr>
            <a:spLocks noGrp="1"/>
          </p:cNvSpPr>
          <p:nvPr>
            <p:ph type="title"/>
          </p:nvPr>
        </p:nvSpPr>
        <p:spPr>
          <a:xfrm>
            <a:off x="1154954" y="973668"/>
            <a:ext cx="8761413" cy="706964"/>
          </a:xfrm>
        </p:spPr>
        <p:txBody>
          <a:bodyPr>
            <a:normAutofit/>
          </a:bodyPr>
          <a:lstStyle/>
          <a:p>
            <a:r>
              <a:rPr lang="en-US">
                <a:solidFill>
                  <a:schemeClr val="tx1"/>
                </a:solidFill>
              </a:rPr>
              <a:t>Integration with Cloud Services</a:t>
            </a:r>
          </a:p>
        </p:txBody>
      </p:sp>
      <p:sp>
        <p:nvSpPr>
          <p:cNvPr id="3" name="Content Placeholder 2">
            <a:extLst>
              <a:ext uri="{FF2B5EF4-FFF2-40B4-BE49-F238E27FC236}">
                <a16:creationId xmlns:a16="http://schemas.microsoft.com/office/drawing/2014/main" id="{02F4CAE6-F534-4D86-270C-1300FCA1CFDF}"/>
              </a:ext>
            </a:extLst>
          </p:cNvPr>
          <p:cNvSpPr>
            <a:spLocks noGrp="1"/>
          </p:cNvSpPr>
          <p:nvPr>
            <p:ph idx="1"/>
          </p:nvPr>
        </p:nvSpPr>
        <p:spPr>
          <a:xfrm>
            <a:off x="1154954" y="2603500"/>
            <a:ext cx="8825659" cy="3416300"/>
          </a:xfrm>
        </p:spPr>
        <p:txBody>
          <a:bodyPr>
            <a:normAutofit/>
          </a:bodyPr>
          <a:lstStyle/>
          <a:p>
            <a:r>
              <a:rPr lang="en-US">
                <a:solidFill>
                  <a:schemeClr val="tx1"/>
                </a:solidFill>
              </a:rPr>
              <a:t>Explain how IoT hubs integrate with cloud-based services, such as data storage, analytics, and machine learning platforms. Highlight the benefits of leveraging cloud capabilities for data processing, advanced analytics, and deriving valuable insights.</a:t>
            </a:r>
          </a:p>
          <a:p>
            <a:endParaRPr lang="en-US">
              <a:solidFill>
                <a:schemeClr val="tx1"/>
              </a:solidFill>
            </a:endParaRPr>
          </a:p>
        </p:txBody>
      </p:sp>
    </p:spTree>
    <p:extLst>
      <p:ext uri="{BB962C8B-B14F-4D97-AF65-F5344CB8AC3E}">
        <p14:creationId xmlns:p14="http://schemas.microsoft.com/office/powerpoint/2010/main" val="35816693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25AF6FD3-B790-D6EE-807B-49CD57F69B5E}"/>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CF7C1BB-EC9E-AEE4-2F60-74A473CC727E}"/>
              </a:ext>
            </a:extLst>
          </p:cNvPr>
          <p:cNvSpPr>
            <a:spLocks noGrp="1"/>
          </p:cNvSpPr>
          <p:nvPr>
            <p:ph type="title"/>
          </p:nvPr>
        </p:nvSpPr>
        <p:spPr>
          <a:xfrm>
            <a:off x="1154954" y="973668"/>
            <a:ext cx="8761413" cy="706964"/>
          </a:xfrm>
        </p:spPr>
        <p:txBody>
          <a:bodyPr>
            <a:normAutofit/>
          </a:bodyPr>
          <a:lstStyle/>
          <a:p>
            <a:r>
              <a:rPr lang="en-US">
                <a:solidFill>
                  <a:schemeClr val="tx1"/>
                </a:solidFill>
              </a:rPr>
              <a:t>Data Analytics and Visualization</a:t>
            </a:r>
          </a:p>
        </p:txBody>
      </p:sp>
      <p:sp>
        <p:nvSpPr>
          <p:cNvPr id="3" name="Content Placeholder 2">
            <a:extLst>
              <a:ext uri="{FF2B5EF4-FFF2-40B4-BE49-F238E27FC236}">
                <a16:creationId xmlns:a16="http://schemas.microsoft.com/office/drawing/2014/main" id="{240A745B-851C-3396-E1A4-9A319F615880}"/>
              </a:ext>
            </a:extLst>
          </p:cNvPr>
          <p:cNvSpPr>
            <a:spLocks noGrp="1"/>
          </p:cNvSpPr>
          <p:nvPr>
            <p:ph idx="1"/>
          </p:nvPr>
        </p:nvSpPr>
        <p:spPr>
          <a:xfrm>
            <a:off x="1154954" y="2603500"/>
            <a:ext cx="8825659" cy="3416300"/>
          </a:xfrm>
        </p:spPr>
        <p:txBody>
          <a:bodyPr>
            <a:normAutofit/>
          </a:bodyPr>
          <a:lstStyle/>
          <a:p>
            <a:r>
              <a:rPr lang="en-US">
                <a:solidFill>
                  <a:schemeClr val="tx1"/>
                </a:solidFill>
              </a:rPr>
              <a:t>Discuss the role of IoT hubs in collecting and processing data for advanced analytics. Highlight how IoT hubs enable the visualization of data through dashboards and reports, empowering users to gain actionable insights from IoT-generated data.</a:t>
            </a:r>
          </a:p>
        </p:txBody>
      </p:sp>
    </p:spTree>
    <p:extLst>
      <p:ext uri="{BB962C8B-B14F-4D97-AF65-F5344CB8AC3E}">
        <p14:creationId xmlns:p14="http://schemas.microsoft.com/office/powerpoint/2010/main" val="19972317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A664C87-FAFA-E5F4-4606-86DBDD6516DC}"/>
              </a:ext>
            </a:extLst>
          </p:cNvPr>
          <p:cNvSpPr>
            <a:spLocks noGrp="1"/>
          </p:cNvSpPr>
          <p:nvPr>
            <p:ph type="title"/>
          </p:nvPr>
        </p:nvSpPr>
        <p:spPr>
          <a:xfrm>
            <a:off x="1154955" y="973667"/>
            <a:ext cx="2942210" cy="4833745"/>
          </a:xfrm>
        </p:spPr>
        <p:txBody>
          <a:bodyPr>
            <a:normAutofit/>
          </a:bodyPr>
          <a:lstStyle/>
          <a:p>
            <a:r>
              <a:rPr lang="en-US">
                <a:solidFill>
                  <a:srgbClr val="EBEBEB"/>
                </a:solidFill>
              </a:rPr>
              <a:t>IoT Hub Deployment Models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9E075C-717C-C72E-9468-00C8A2052CD1}"/>
              </a:ext>
            </a:extLst>
          </p:cNvPr>
          <p:cNvGraphicFramePr>
            <a:graphicFrameLocks noGrp="1"/>
          </p:cNvGraphicFramePr>
          <p:nvPr>
            <p:ph idx="1"/>
            <p:extLst>
              <p:ext uri="{D42A27DB-BD31-4B8C-83A1-F6EECF244321}">
                <p14:modId xmlns:p14="http://schemas.microsoft.com/office/powerpoint/2010/main" val="4246074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28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erial view of a highway near the ocean">
            <a:extLst>
              <a:ext uri="{FF2B5EF4-FFF2-40B4-BE49-F238E27FC236}">
                <a16:creationId xmlns:a16="http://schemas.microsoft.com/office/drawing/2014/main" id="{5BD0E3F9-26C3-D47A-854F-FBB57847AFD6}"/>
              </a:ext>
            </a:extLst>
          </p:cNvPr>
          <p:cNvPicPr>
            <a:picLocks noChangeAspect="1"/>
          </p:cNvPicPr>
          <p:nvPr/>
        </p:nvPicPr>
        <p:blipFill rotWithShape="1">
          <a:blip r:embed="rId2"/>
          <a:srcRect t="21882" r="-1" b="23215"/>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3" name="Freeform: Shape 1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7" name="Title 6">
            <a:extLst>
              <a:ext uri="{FF2B5EF4-FFF2-40B4-BE49-F238E27FC236}">
                <a16:creationId xmlns:a16="http://schemas.microsoft.com/office/drawing/2014/main" id="{3A2111D6-AB82-03C7-9402-89F2EF1D5DC1}"/>
              </a:ext>
            </a:extLst>
          </p:cNvPr>
          <p:cNvSpPr>
            <a:spLocks noGrp="1"/>
          </p:cNvSpPr>
          <p:nvPr>
            <p:ph type="ctrTitle"/>
          </p:nvPr>
        </p:nvSpPr>
        <p:spPr>
          <a:xfrm>
            <a:off x="892199" y="4854346"/>
            <a:ext cx="10407602" cy="868026"/>
          </a:xfrm>
        </p:spPr>
        <p:txBody>
          <a:bodyPr>
            <a:normAutofit/>
          </a:bodyPr>
          <a:lstStyle/>
          <a:p>
            <a:pPr algn="ctr"/>
            <a:r>
              <a:rPr lang="en-US" sz="4400">
                <a:solidFill>
                  <a:srgbClr val="EBEBEB"/>
                </a:solidFill>
              </a:rPr>
              <a:t>Thank You </a:t>
            </a:r>
          </a:p>
        </p:txBody>
      </p:sp>
      <p:sp>
        <p:nvSpPr>
          <p:cNvPr id="1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19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D03B-9E7F-F790-85BE-3492EAD61252}"/>
              </a:ext>
            </a:extLst>
          </p:cNvPr>
          <p:cNvSpPr>
            <a:spLocks noGrp="1"/>
          </p:cNvSpPr>
          <p:nvPr>
            <p:ph type="title"/>
          </p:nvPr>
        </p:nvSpPr>
        <p:spPr/>
        <p:txBody>
          <a:bodyPr/>
          <a:lstStyle/>
          <a:p>
            <a:pPr algn="ctr"/>
            <a:r>
              <a:rPr lang="en-US"/>
              <a:t>Introduction to IoT</a:t>
            </a:r>
            <a:endParaRPr lang="en-US" dirty="0"/>
          </a:p>
        </p:txBody>
      </p:sp>
      <p:graphicFrame>
        <p:nvGraphicFramePr>
          <p:cNvPr id="11" name="Content Placeholder 2">
            <a:extLst>
              <a:ext uri="{FF2B5EF4-FFF2-40B4-BE49-F238E27FC236}">
                <a16:creationId xmlns:a16="http://schemas.microsoft.com/office/drawing/2014/main" id="{5A60B0DA-5919-F623-0B75-87795BD819E4}"/>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97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CE2-2491-9477-38B5-F273901E3B72}"/>
              </a:ext>
            </a:extLst>
          </p:cNvPr>
          <p:cNvSpPr>
            <a:spLocks noGrp="1"/>
          </p:cNvSpPr>
          <p:nvPr>
            <p:ph type="title"/>
          </p:nvPr>
        </p:nvSpPr>
        <p:spPr/>
        <p:txBody>
          <a:bodyPr/>
          <a:lstStyle/>
          <a:p>
            <a:r>
              <a:rPr lang="en-US" dirty="0"/>
              <a:t>What is an IoT Hub</a:t>
            </a:r>
          </a:p>
        </p:txBody>
      </p:sp>
      <p:graphicFrame>
        <p:nvGraphicFramePr>
          <p:cNvPr id="5" name="Content Placeholder 2">
            <a:extLst>
              <a:ext uri="{FF2B5EF4-FFF2-40B4-BE49-F238E27FC236}">
                <a16:creationId xmlns:a16="http://schemas.microsoft.com/office/drawing/2014/main" id="{67BDF669-C3A4-F7DA-8509-AA17CECFF2F4}"/>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8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Oval 18">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A36071F-6970-08AE-4470-4141CA30BF44}"/>
              </a:ext>
            </a:extLst>
          </p:cNvPr>
          <p:cNvSpPr>
            <a:spLocks noGrp="1"/>
          </p:cNvSpPr>
          <p:nvPr>
            <p:ph type="title"/>
          </p:nvPr>
        </p:nvSpPr>
        <p:spPr>
          <a:xfrm>
            <a:off x="8471239" y="973667"/>
            <a:ext cx="2942210" cy="4833745"/>
          </a:xfrm>
        </p:spPr>
        <p:txBody>
          <a:bodyPr>
            <a:normAutofit/>
          </a:bodyPr>
          <a:lstStyle/>
          <a:p>
            <a:r>
              <a:rPr lang="en-US">
                <a:solidFill>
                  <a:srgbClr val="EBEBEB"/>
                </a:solidFill>
              </a:rPr>
              <a:t>IoT Types</a:t>
            </a:r>
          </a:p>
        </p:txBody>
      </p:sp>
      <p:sp>
        <p:nvSpPr>
          <p:cNvPr id="25" name="Rectangle 22">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487F51C-CE7A-91FA-71AE-229B7CB7F664}"/>
              </a:ext>
            </a:extLst>
          </p:cNvPr>
          <p:cNvGraphicFramePr>
            <a:graphicFrameLocks noGrp="1"/>
          </p:cNvGraphicFramePr>
          <p:nvPr>
            <p:ph idx="1"/>
            <p:extLst>
              <p:ext uri="{D42A27DB-BD31-4B8C-83A1-F6EECF244321}">
                <p14:modId xmlns:p14="http://schemas.microsoft.com/office/powerpoint/2010/main" val="4213970141"/>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427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F60B90F-11A8-AE07-D462-A7AC90F005FF}"/>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IoT Hub Components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8731CD2-A190-2D5C-3749-CF849ED5C73D}"/>
              </a:ext>
            </a:extLst>
          </p:cNvPr>
          <p:cNvGraphicFramePr>
            <a:graphicFrameLocks noGrp="1"/>
          </p:cNvGraphicFramePr>
          <p:nvPr>
            <p:ph idx="1"/>
            <p:extLst>
              <p:ext uri="{D42A27DB-BD31-4B8C-83A1-F6EECF244321}">
                <p14:modId xmlns:p14="http://schemas.microsoft.com/office/powerpoint/2010/main" val="80539631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10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7D7D-7840-DD78-7B61-D6C711356796}"/>
              </a:ext>
            </a:extLst>
          </p:cNvPr>
          <p:cNvSpPr>
            <a:spLocks noGrp="1"/>
          </p:cNvSpPr>
          <p:nvPr>
            <p:ph type="title"/>
          </p:nvPr>
        </p:nvSpPr>
        <p:spPr/>
        <p:txBody>
          <a:bodyPr/>
          <a:lstStyle/>
          <a:p>
            <a:r>
              <a:rPr lang="en-US" dirty="0"/>
              <a:t>IoT Hub Architecture</a:t>
            </a:r>
          </a:p>
        </p:txBody>
      </p:sp>
      <p:sp>
        <p:nvSpPr>
          <p:cNvPr id="3" name="Content Placeholder 2">
            <a:extLst>
              <a:ext uri="{FF2B5EF4-FFF2-40B4-BE49-F238E27FC236}">
                <a16:creationId xmlns:a16="http://schemas.microsoft.com/office/drawing/2014/main" id="{23FB16DC-4E95-E77C-6BBA-096B6E11E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477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4E65-EF3A-E961-1168-47920F046F0D}"/>
              </a:ext>
            </a:extLst>
          </p:cNvPr>
          <p:cNvSpPr>
            <a:spLocks noGrp="1"/>
          </p:cNvSpPr>
          <p:nvPr>
            <p:ph type="title"/>
          </p:nvPr>
        </p:nvSpPr>
        <p:spPr/>
        <p:txBody>
          <a:bodyPr/>
          <a:lstStyle/>
          <a:p>
            <a:r>
              <a:rPr lang="en-US"/>
              <a:t>IoT Hub Deployment Considerations</a:t>
            </a:r>
            <a:endParaRPr lang="en-US" dirty="0"/>
          </a:p>
        </p:txBody>
      </p:sp>
      <p:graphicFrame>
        <p:nvGraphicFramePr>
          <p:cNvPr id="29" name="Content Placeholder 2">
            <a:extLst>
              <a:ext uri="{FF2B5EF4-FFF2-40B4-BE49-F238E27FC236}">
                <a16:creationId xmlns:a16="http://schemas.microsoft.com/office/drawing/2014/main" id="{E763E95C-77C2-2253-4077-96E5388128DE}"/>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1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8B60-386B-6EF3-E4BE-A03F6DB95026}"/>
              </a:ext>
            </a:extLst>
          </p:cNvPr>
          <p:cNvSpPr>
            <a:spLocks noGrp="1"/>
          </p:cNvSpPr>
          <p:nvPr>
            <p:ph type="title"/>
          </p:nvPr>
        </p:nvSpPr>
        <p:spPr>
          <a:xfrm>
            <a:off x="1154954" y="973668"/>
            <a:ext cx="8761413" cy="706964"/>
          </a:xfrm>
        </p:spPr>
        <p:txBody>
          <a:bodyPr>
            <a:normAutofit/>
          </a:bodyPr>
          <a:lstStyle/>
          <a:p>
            <a:r>
              <a:rPr lang="en-US">
                <a:solidFill>
                  <a:srgbClr val="EBEBEB"/>
                </a:solidFill>
              </a:rPr>
              <a:t>IoT Hub Use Cases</a:t>
            </a:r>
          </a:p>
        </p:txBody>
      </p:sp>
      <p:graphicFrame>
        <p:nvGraphicFramePr>
          <p:cNvPr id="5" name="Content Placeholder 2">
            <a:extLst>
              <a:ext uri="{FF2B5EF4-FFF2-40B4-BE49-F238E27FC236}">
                <a16:creationId xmlns:a16="http://schemas.microsoft.com/office/drawing/2014/main" id="{4386A4E1-D9D7-8E57-0BC9-CC69EB79CFE1}"/>
              </a:ext>
            </a:extLst>
          </p:cNvPr>
          <p:cNvGraphicFramePr>
            <a:graphicFrameLocks noGrp="1"/>
          </p:cNvGraphicFramePr>
          <p:nvPr>
            <p:ph idx="1"/>
            <p:extLst>
              <p:ext uri="{D42A27DB-BD31-4B8C-83A1-F6EECF244321}">
                <p14:modId xmlns:p14="http://schemas.microsoft.com/office/powerpoint/2010/main" val="178989279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50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9965085-A022-BEAB-70A7-E2396EF0D2C2}"/>
              </a:ext>
            </a:extLst>
          </p:cNvPr>
          <p:cNvSpPr>
            <a:spLocks noGrp="1"/>
          </p:cNvSpPr>
          <p:nvPr>
            <p:ph type="title"/>
          </p:nvPr>
        </p:nvSpPr>
        <p:spPr>
          <a:xfrm>
            <a:off x="1154955" y="973667"/>
            <a:ext cx="2942210" cy="4833745"/>
          </a:xfrm>
        </p:spPr>
        <p:txBody>
          <a:bodyPr>
            <a:normAutofit/>
          </a:bodyPr>
          <a:lstStyle/>
          <a:p>
            <a:r>
              <a:rPr lang="en-US">
                <a:solidFill>
                  <a:srgbClr val="EBEBEB"/>
                </a:solidFill>
              </a:rPr>
              <a:t>IoT Hub Benefits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86006903-19E1-138E-7B9B-52D2B78B0F1B}"/>
              </a:ext>
            </a:extLst>
          </p:cNvPr>
          <p:cNvGraphicFramePr>
            <a:graphicFrameLocks noGrp="1"/>
          </p:cNvGraphicFramePr>
          <p:nvPr>
            <p:ph idx="1"/>
            <p:extLst>
              <p:ext uri="{D42A27DB-BD31-4B8C-83A1-F6EECF244321}">
                <p14:modId xmlns:p14="http://schemas.microsoft.com/office/powerpoint/2010/main" val="266199783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32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4B8C88-7AFD-4F93-AF50-E36A0AAD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C0CEB4-BFAC-4014-9B69-2CFFE0B783D9}">
  <ds:schemaRefs>
    <ds:schemaRef ds:uri="http://purl.org/dc/elements/1.1/"/>
    <ds:schemaRef ds:uri="http://purl.org/dc/terms/"/>
    <ds:schemaRef ds:uri="16c05727-aa75-4e4a-9b5f-8a80a1165891"/>
    <ds:schemaRef ds:uri="http://purl.org/dc/dcmityp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5F666C14-7219-46F1-8169-9E45DA110A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 design</Template>
  <TotalTime>75</TotalTime>
  <Words>886</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IoT Hub</vt:lpstr>
      <vt:lpstr>Introduction to IoT</vt:lpstr>
      <vt:lpstr>What is an IoT Hub</vt:lpstr>
      <vt:lpstr>IoT Types</vt:lpstr>
      <vt:lpstr>IoT Hub Components</vt:lpstr>
      <vt:lpstr>IoT Hub Architecture</vt:lpstr>
      <vt:lpstr>IoT Hub Deployment Considerations</vt:lpstr>
      <vt:lpstr>IoT Hub Use Cases</vt:lpstr>
      <vt:lpstr>IoT Hub Benefits</vt:lpstr>
      <vt:lpstr>IoT Hub Challenges</vt:lpstr>
      <vt:lpstr>IoT Hub Connectivity</vt:lpstr>
      <vt:lpstr>Device Registry and Management</vt:lpstr>
      <vt:lpstr>Message Routing and Data Processing</vt:lpstr>
      <vt:lpstr>Security and Authentication</vt:lpstr>
      <vt:lpstr>Scalability and Performance</vt:lpstr>
      <vt:lpstr>Integration with Cloud Services</vt:lpstr>
      <vt:lpstr>Data Analytics and Visualization</vt:lpstr>
      <vt:lpstr>IoT Hub Deployment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Hub</dc:title>
  <dc:creator>02-131202-066</dc:creator>
  <cp:lastModifiedBy>02-131202-066</cp:lastModifiedBy>
  <cp:revision>5</cp:revision>
  <dcterms:created xsi:type="dcterms:W3CDTF">2023-06-06T15:04:30Z</dcterms:created>
  <dcterms:modified xsi:type="dcterms:W3CDTF">2023-06-12T13:19:02Z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