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5D4D-E466-431A-8DEF-26A348384A7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A271-06EC-4C44-99D4-74F7D1C6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1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5D4D-E466-431A-8DEF-26A348384A7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A271-06EC-4C44-99D4-74F7D1C6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5D4D-E466-431A-8DEF-26A348384A7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A271-06EC-4C44-99D4-74F7D1C6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4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5D4D-E466-431A-8DEF-26A348384A7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A271-06EC-4C44-99D4-74F7D1C6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5D4D-E466-431A-8DEF-26A348384A7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A271-06EC-4C44-99D4-74F7D1C6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5D4D-E466-431A-8DEF-26A348384A7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A271-06EC-4C44-99D4-74F7D1C6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1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5D4D-E466-431A-8DEF-26A348384A7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A271-06EC-4C44-99D4-74F7D1C6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2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5D4D-E466-431A-8DEF-26A348384A7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A271-06EC-4C44-99D4-74F7D1C6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5D4D-E466-431A-8DEF-26A348384A7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A271-06EC-4C44-99D4-74F7D1C6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5D4D-E466-431A-8DEF-26A348384A7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A271-06EC-4C44-99D4-74F7D1C6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F5D4D-E466-431A-8DEF-26A348384A7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EA271-06EC-4C44-99D4-74F7D1C6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5D4D-E466-431A-8DEF-26A348384A7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A271-06EC-4C44-99D4-74F7D1C6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Boyer-Moore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Pattern Matching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92718"/>
            <a:ext cx="8271440" cy="330857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418" y="638480"/>
            <a:ext cx="8233096" cy="336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26" y="769068"/>
            <a:ext cx="7884000" cy="451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54" y="766054"/>
            <a:ext cx="7884000" cy="462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57" y="794280"/>
            <a:ext cx="7740699" cy="55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57" y="725205"/>
            <a:ext cx="7884000" cy="25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2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85" y="812043"/>
            <a:ext cx="7884000" cy="262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89" y="792333"/>
            <a:ext cx="8461358" cy="27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89" y="808527"/>
            <a:ext cx="8857561" cy="359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89" y="783174"/>
            <a:ext cx="8924779" cy="41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17" y="587966"/>
            <a:ext cx="9079523" cy="558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00" y="731154"/>
            <a:ext cx="9687600" cy="534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2" y="721628"/>
            <a:ext cx="9687538" cy="53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15" y="540654"/>
            <a:ext cx="9733969" cy="61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64" y="1226752"/>
            <a:ext cx="8882575" cy="52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6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28" y="1133274"/>
            <a:ext cx="8010378" cy="53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Pattern Matching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25752" y="1527048"/>
            <a:ext cx="8485090" cy="440228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600" dirty="0"/>
              <a:t>Boyer-Moore Algorithm (contd.)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The following steps describe the basic Boyer-Moore algorithm at a high level:</a:t>
            </a:r>
          </a:p>
          <a:p>
            <a:pPr lvl="2" indent="-274320"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lvl="2" indent="-27432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Align the target and text on the left.</a:t>
            </a:r>
          </a:p>
          <a:p>
            <a:pPr lvl="2" indent="-274320"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lvl="2" indent="-27432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Repeat until the target’s last character is aligned beyond the end of the text:</a:t>
            </a:r>
          </a:p>
          <a:p>
            <a:pPr marL="1165860" lvl="3" indent="-342900">
              <a:spcBef>
                <a:spcPts val="0"/>
              </a:spcBef>
              <a:buFont typeface="+mj-lt"/>
              <a:buAutoNum type="alphaLcParenR"/>
            </a:pPr>
            <a:r>
              <a:rPr lang="en-US" sz="1600" dirty="0"/>
              <a:t>Compare the characters in the target with the corresponding characters in the text, starting from the end of the target and moving backwards toward the beginning.</a:t>
            </a:r>
          </a:p>
          <a:p>
            <a:pPr marL="1165860" lvl="3" indent="-342900">
              <a:spcBef>
                <a:spcPts val="0"/>
              </a:spcBef>
              <a:buFont typeface="+mj-lt"/>
              <a:buAutoNum type="alphaLcParenR"/>
            </a:pPr>
            <a:r>
              <a:rPr lang="en-US" sz="1600" dirty="0"/>
              <a:t>If all the characters match, you’ve found a match.</a:t>
            </a:r>
          </a:p>
          <a:p>
            <a:pPr marL="1165860" lvl="3" indent="-342900">
              <a:spcBef>
                <a:spcPts val="0"/>
              </a:spcBef>
              <a:buFont typeface="+mj-lt"/>
              <a:buAutoNum type="alphaLcParenR"/>
            </a:pPr>
            <a:r>
              <a:rPr lang="en-US" sz="1600" dirty="0"/>
              <a:t>Suppose character X in the text doesn’t match the corresponding character in the target. Slide the target to the right until the X aligns with the next character with the same value X in the target to the left of the current position. If no such character X exists to the left of the position in the target, slide the target to the right by its full length.</a:t>
            </a:r>
          </a:p>
        </p:txBody>
      </p:sp>
    </p:spTree>
    <p:extLst>
      <p:ext uri="{BB962C8B-B14F-4D97-AF65-F5344CB8AC3E}">
        <p14:creationId xmlns:p14="http://schemas.microsoft.com/office/powerpoint/2010/main" val="23140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Worst-case performance	Θ(m) preprocessing + O(</a:t>
            </a:r>
            <a:r>
              <a:rPr lang="en-US" dirty="0" err="1"/>
              <a:t>mn</a:t>
            </a:r>
            <a:r>
              <a:rPr lang="en-US" dirty="0"/>
              <a:t>) </a:t>
            </a:r>
            <a:r>
              <a:rPr lang="en-US" dirty="0" smtClean="0"/>
              <a:t>matching </a:t>
            </a:r>
            <a:endParaRPr lang="en-US" dirty="0"/>
          </a:p>
          <a:p>
            <a:r>
              <a:rPr lang="en-US" dirty="0"/>
              <a:t>Best-case performance	</a:t>
            </a:r>
            <a:r>
              <a:rPr lang="en-US" dirty="0" smtClean="0"/>
              <a:t>	Θ(m</a:t>
            </a:r>
            <a:r>
              <a:rPr lang="en-US" dirty="0"/>
              <a:t>) preprocessing + Ω(n/m) </a:t>
            </a:r>
            <a:r>
              <a:rPr lang="en-US" dirty="0" smtClean="0"/>
              <a:t>matching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When the pattern does occur in the text, running time of the original algorithm is </a:t>
            </a:r>
            <a:r>
              <a:rPr lang="en-US" dirty="0" smtClean="0"/>
              <a:t>O(nm</a:t>
            </a:r>
            <a:r>
              <a:rPr lang="en-US" dirty="0"/>
              <a:t>) in the worst case</a:t>
            </a:r>
          </a:p>
        </p:txBody>
      </p:sp>
    </p:spTree>
    <p:extLst>
      <p:ext uri="{BB962C8B-B14F-4D97-AF65-F5344CB8AC3E}">
        <p14:creationId xmlns:p14="http://schemas.microsoft.com/office/powerpoint/2010/main" val="207747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99" y="566296"/>
            <a:ext cx="7746075" cy="43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26" y="716447"/>
            <a:ext cx="7949431" cy="30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51" y="729924"/>
            <a:ext cx="7578380" cy="30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7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31" y="744952"/>
            <a:ext cx="7561082" cy="396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92" y="674614"/>
            <a:ext cx="7231190" cy="39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2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92" y="730885"/>
            <a:ext cx="7881395" cy="53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4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28" y="787156"/>
            <a:ext cx="8527867" cy="33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164</Words>
  <Application>Microsoft Office PowerPoint</Application>
  <PresentationFormat>Widescreen</PresentationFormat>
  <Paragraphs>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Boyer-Moore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Pattern Matching Algorithms</vt:lpstr>
      <vt:lpstr>Time Complexity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Bushra Fazal BUKC</dc:creator>
  <cp:lastModifiedBy>Bushra Fazal BUKC</cp:lastModifiedBy>
  <cp:revision>11</cp:revision>
  <cp:lastPrinted>2022-07-05T06:04:55Z</cp:lastPrinted>
  <dcterms:created xsi:type="dcterms:W3CDTF">2022-06-01T04:50:52Z</dcterms:created>
  <dcterms:modified xsi:type="dcterms:W3CDTF">2022-07-05T07:28:28Z</dcterms:modified>
</cp:coreProperties>
</file>