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25"/>
  </p:notesMasterIdLst>
  <p:sldIdLst>
    <p:sldId id="256" r:id="rId2"/>
    <p:sldId id="275" r:id="rId3"/>
    <p:sldId id="290" r:id="rId4"/>
    <p:sldId id="291" r:id="rId5"/>
    <p:sldId id="292" r:id="rId6"/>
    <p:sldId id="300" r:id="rId7"/>
    <p:sldId id="301" r:id="rId8"/>
    <p:sldId id="302" r:id="rId9"/>
    <p:sldId id="303" r:id="rId10"/>
    <p:sldId id="294" r:id="rId11"/>
    <p:sldId id="304" r:id="rId12"/>
    <p:sldId id="305" r:id="rId13"/>
    <p:sldId id="295" r:id="rId14"/>
    <p:sldId id="296" r:id="rId15"/>
    <p:sldId id="297" r:id="rId16"/>
    <p:sldId id="307" r:id="rId17"/>
    <p:sldId id="306" r:id="rId18"/>
    <p:sldId id="299" r:id="rId19"/>
    <p:sldId id="298" r:id="rId20"/>
    <p:sldId id="308" r:id="rId21"/>
    <p:sldId id="309" r:id="rId22"/>
    <p:sldId id="287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91036-EF0A-4599-8915-2231134AF3CD}" type="datetimeFigureOut">
              <a:rPr lang="en-US" smtClean="0"/>
              <a:t>21-Jun-2022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F7183-0697-4494-9460-E0CCC6D8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F7183-0697-4494-9460-E0CCC6D80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E78-A804-486B-9736-60E39A9E84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23A1-E821-4658-9FBD-816816CA25C6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C8B1-3408-498E-9CA2-256CAC24C843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46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6956-9355-422E-9712-5DF0DCDA5EDA}" type="datetime1">
              <a:rPr lang="en-US" smtClean="0"/>
              <a:t>21-Jun-2022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49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708-1C60-4F78-AEE7-65289B0F67AF}" type="datetime1">
              <a:rPr lang="en-US" smtClean="0"/>
              <a:t>21-Jun-2022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71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032E-EB0D-4762-B6D8-FC8AFE8FE159}" type="datetime1">
              <a:rPr lang="en-US" smtClean="0"/>
              <a:t>21-Jun-2022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38A0-57D2-4BF2-BCB4-FFB5CA15B3BC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39C7-8FA0-4B83-9493-95BA2F81931E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2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6CAC-403F-4748-8E58-D5EEFE60DBFE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44C-199E-4470-A6CB-A71BE828272F}" type="datetime1">
              <a:rPr lang="en-US" smtClean="0"/>
              <a:t>21-Jun-2022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2A61-183C-4D64-93B7-36756F1816F5}" type="datetime1">
              <a:rPr lang="en-US" smtClean="0"/>
              <a:t>21-Jun-2022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5D09-9C2D-4D1E-92C7-B2F39CB08674}" type="datetime1">
              <a:rPr lang="en-US" smtClean="0"/>
              <a:t>21-Jun-2022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6554-D2AB-42C9-BAF9-F6B8D02C72B4}" type="datetime1">
              <a:rPr lang="en-US" smtClean="0"/>
              <a:t>21-Jun-2022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790A-5CAD-48C5-8B7C-F014143A29E6}" type="datetime1">
              <a:rPr lang="en-US" smtClean="0"/>
              <a:t>21-Jun-2022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AD5D-82BB-4795-9D7E-7BF7D3F746CA}" type="datetime1">
              <a:rPr lang="en-US" smtClean="0"/>
              <a:t>21-Jun-2022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470A-CCDC-455A-9FB8-F477D1EA7080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047866" y="2412717"/>
            <a:ext cx="8144134" cy="1477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Lab 12  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70C0"/>
                </a:solidFill>
              </a:rPr>
              <a:t>MONGO DB- CRUD operations</a:t>
            </a:r>
            <a:endParaRPr lang="en-US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4047866" y="5191369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Course Code: </a:t>
            </a:r>
          </a:p>
          <a:p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Engr. Ayesha Khan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DATABASE MANAGEMENT SYSTEM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6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31857"/>
              </p:ext>
            </p:extLst>
          </p:nvPr>
        </p:nvGraphicFramePr>
        <p:xfrm>
          <a:off x="1334528" y="1664043"/>
          <a:ext cx="10857472" cy="432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8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8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416">
                <a:tc>
                  <a:txBody>
                    <a:bodyPr/>
                    <a:lstStyle/>
                    <a:p>
                      <a:r>
                        <a:rPr lang="en-US" dirty="0"/>
                        <a:t>Insert one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  <a:r>
                        <a:rPr lang="en-US" baseline="0" dirty="0"/>
                        <a:t> many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16">
                <a:tc>
                  <a:txBody>
                    <a:bodyPr/>
                    <a:lstStyle/>
                    <a:p>
                      <a:r>
                        <a:rPr lang="en-US" dirty="0" err="1"/>
                        <a:t>db.inventory.insertOne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{ item: "canvas", </a:t>
                      </a:r>
                      <a:r>
                        <a:rPr lang="en-US" dirty="0" err="1"/>
                        <a:t>qty</a:t>
                      </a:r>
                      <a:r>
                        <a:rPr lang="en-US" dirty="0"/>
                        <a:t>: 100, tags: ["cotton"], size: { h: 28, w: 35.5, </a:t>
                      </a:r>
                      <a:r>
                        <a:rPr lang="en-US" dirty="0" err="1"/>
                        <a:t>uom</a:t>
                      </a:r>
                      <a:r>
                        <a:rPr lang="en-US" dirty="0"/>
                        <a:t>: "cm" } }</a:t>
                      </a:r>
                    </a:p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db.inventory.insertMany</a:t>
                      </a:r>
                      <a:r>
                        <a:rPr lang="en-US" dirty="0"/>
                        <a:t>([</a:t>
                      </a:r>
                    </a:p>
                    <a:p>
                      <a:r>
                        <a:rPr lang="en-US" dirty="0"/>
                        <a:t>   {</a:t>
                      </a:r>
                    </a:p>
                    <a:p>
                      <a:r>
                        <a:rPr lang="en-US" dirty="0"/>
                        <a:t> item: "journal", </a:t>
                      </a:r>
                      <a:r>
                        <a:rPr lang="en-US" dirty="0" err="1"/>
                        <a:t>qty</a:t>
                      </a:r>
                      <a:r>
                        <a:rPr lang="en-US" dirty="0"/>
                        <a:t>: 25, tags: ["blank", "red"], size: { h: 14, w: 21, </a:t>
                      </a:r>
                      <a:r>
                        <a:rPr lang="en-US" dirty="0" err="1"/>
                        <a:t>uom</a:t>
                      </a:r>
                      <a:r>
                        <a:rPr lang="en-US" dirty="0"/>
                        <a:t>: "cm" }</a:t>
                      </a:r>
                    </a:p>
                    <a:p>
                      <a:r>
                        <a:rPr lang="en-US" dirty="0"/>
                        <a:t> },</a:t>
                      </a:r>
                    </a:p>
                    <a:p>
                      <a:r>
                        <a:rPr lang="en-US" dirty="0"/>
                        <a:t>   { </a:t>
                      </a:r>
                    </a:p>
                    <a:p>
                      <a:r>
                        <a:rPr lang="en-US" dirty="0"/>
                        <a:t>item: "mat", </a:t>
                      </a:r>
                      <a:r>
                        <a:rPr lang="en-US" dirty="0" err="1"/>
                        <a:t>qty</a:t>
                      </a:r>
                      <a:r>
                        <a:rPr lang="en-US" dirty="0"/>
                        <a:t>: 85, tags: ["gray"], size: { h: 27.9, w: 35.5, </a:t>
                      </a:r>
                      <a:r>
                        <a:rPr lang="en-US" dirty="0" err="1"/>
                        <a:t>uom</a:t>
                      </a:r>
                      <a:r>
                        <a:rPr lang="en-US" dirty="0"/>
                        <a:t>: "cm" }</a:t>
                      </a:r>
                    </a:p>
                    <a:p>
                      <a:r>
                        <a:rPr lang="en-US" dirty="0"/>
                        <a:t> },</a:t>
                      </a:r>
                    </a:p>
                    <a:p>
                      <a:r>
                        <a:rPr lang="en-US" dirty="0"/>
                        <a:t>  { </a:t>
                      </a:r>
                    </a:p>
                    <a:p>
                      <a:r>
                        <a:rPr lang="en-US" dirty="0"/>
                        <a:t>item: "</a:t>
                      </a:r>
                      <a:r>
                        <a:rPr lang="en-US" dirty="0" err="1"/>
                        <a:t>mousepad</a:t>
                      </a:r>
                      <a:r>
                        <a:rPr lang="en-US" dirty="0"/>
                        <a:t>", </a:t>
                      </a:r>
                      <a:r>
                        <a:rPr lang="en-US" dirty="0" err="1"/>
                        <a:t>qty</a:t>
                      </a:r>
                      <a:r>
                        <a:rPr lang="en-US" dirty="0"/>
                        <a:t>: 25, tags: ["gel", "blue"], size: { h: 19, w: 22.85, </a:t>
                      </a:r>
                      <a:r>
                        <a:rPr lang="en-US" dirty="0" err="1"/>
                        <a:t>uom</a:t>
                      </a:r>
                      <a:r>
                        <a:rPr lang="en-US" dirty="0"/>
                        <a:t>: "cm" }</a:t>
                      </a:r>
                    </a:p>
                    <a:p>
                      <a:r>
                        <a:rPr lang="en-US" dirty="0"/>
                        <a:t> }</a:t>
                      </a:r>
                    </a:p>
                    <a:p>
                      <a:r>
                        <a:rPr lang="en-US" dirty="0"/>
                        <a:t>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A34B-EB59-442D-B986-AC584129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20C2-576C-4E1B-A9B0-C555B37E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A5B5-98A9-47FE-8BAF-673511D8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5A57E-5B73-4B08-84E6-C829F4D5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CCE4F-6293-4D34-9AEE-A26B5993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8" y="1486979"/>
            <a:ext cx="7177295" cy="159197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D6D00B3-F6A3-49E6-AABC-36D0DC834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748" y="3404677"/>
            <a:ext cx="3885235" cy="17081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db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empDetails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insertOne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First_Name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“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Hanniya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Last_Name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“Khan"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endParaRPr lang="en-US" altLang="en-US" dirty="0">
              <a:solidFill>
                <a:srgbClr val="000000"/>
              </a:solidFill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Date_Of_Birth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“29-06-2012"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e_mail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“hanniyakhan123@gmail.com"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phone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"9848022338"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21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1726-0AF6-4B01-95DD-9EF66C0B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029" y="595459"/>
            <a:ext cx="9647583" cy="952356"/>
          </a:xfrm>
        </p:spPr>
        <p:txBody>
          <a:bodyPr/>
          <a:lstStyle/>
          <a:p>
            <a:r>
              <a:rPr lang="en-US" dirty="0"/>
              <a:t>Multiple document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D0B9-FC21-48A4-ABC0-E974B3B4B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FD1EC-837D-48B5-991A-B994B97F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06B4C-3E5E-4DB1-BDE7-FC59E0A3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B4B528-5424-470A-8497-9083E54C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55" y="1231163"/>
            <a:ext cx="5744521" cy="55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2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980"/>
          <a:stretch/>
        </p:blipFill>
        <p:spPr>
          <a:xfrm>
            <a:off x="2426118" y="1905000"/>
            <a:ext cx="9245300" cy="38068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600BFF-2B67-45CF-A1FE-9426EB646F5A}"/>
              </a:ext>
            </a:extLst>
          </p:cNvPr>
          <p:cNvSpPr/>
          <p:nvPr/>
        </p:nvSpPr>
        <p:spPr>
          <a:xfrm>
            <a:off x="2443219" y="1401801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db.empDetails.find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986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68" y="1488474"/>
            <a:ext cx="7543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33310"/>
              </p:ext>
            </p:extLst>
          </p:nvPr>
        </p:nvGraphicFramePr>
        <p:xfrm>
          <a:off x="1688758" y="1428120"/>
          <a:ext cx="10387911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many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try {</a:t>
                      </a:r>
                    </a:p>
                    <a:p>
                      <a:r>
                        <a:rPr lang="en-US" b="1" dirty="0" err="1"/>
                        <a:t>db.restaurant.updateOne</a:t>
                      </a:r>
                      <a:endParaRPr lang="en-US" b="1" dirty="0"/>
                    </a:p>
                    <a:p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"name" : "Central Perk Cafe" },</a:t>
                      </a:r>
                    </a:p>
                    <a:p>
                      <a:r>
                        <a:rPr lang="en-US" dirty="0"/>
                        <a:t>{ </a:t>
                      </a:r>
                    </a:p>
                    <a:p>
                      <a:r>
                        <a:rPr lang="en-US" dirty="0"/>
                        <a:t>$set: { "violations" : 3 } 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 );</a:t>
                      </a:r>
                    </a:p>
                    <a:p>
                      <a:r>
                        <a:rPr lang="en-US" dirty="0"/>
                        <a:t>} </a:t>
                      </a:r>
                    </a:p>
                    <a:p>
                      <a:r>
                        <a:rPr lang="en-US" dirty="0"/>
                        <a:t>catch (e) 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print(e);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 {</a:t>
                      </a:r>
                    </a:p>
                    <a:p>
                      <a:r>
                        <a:rPr lang="en-US" dirty="0"/>
                        <a:t>   </a:t>
                      </a:r>
                      <a:r>
                        <a:rPr lang="en-US" b="1" dirty="0" err="1"/>
                        <a:t>db.inspectors.updateMany</a:t>
                      </a:r>
                      <a:endParaRPr lang="en-US" b="1" dirty="0"/>
                    </a:p>
                    <a:p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  { </a:t>
                      </a:r>
                    </a:p>
                    <a:p>
                      <a:r>
                        <a:rPr lang="en-US" dirty="0"/>
                        <a:t>"Sector" : { $</a:t>
                      </a:r>
                      <a:r>
                        <a:rPr lang="en-US" dirty="0" err="1"/>
                        <a:t>gt</a:t>
                      </a:r>
                      <a:r>
                        <a:rPr lang="en-US" dirty="0"/>
                        <a:t> : 4 }, "inspector" : "R. Coltrane" </a:t>
                      </a:r>
                    </a:p>
                    <a:p>
                      <a:r>
                        <a:rPr lang="en-US" dirty="0"/>
                        <a:t>},</a:t>
                      </a:r>
                    </a:p>
                    <a:p>
                      <a:r>
                        <a:rPr lang="en-US" dirty="0"/>
                        <a:t>      { $set: { "Patrolling" : false } },</a:t>
                      </a:r>
                    </a:p>
                    <a:p>
                      <a:r>
                        <a:rPr lang="en-US" dirty="0"/>
                        <a:t>      { </a:t>
                      </a:r>
                      <a:r>
                        <a:rPr lang="en-US" dirty="0" err="1"/>
                        <a:t>upsert</a:t>
                      </a:r>
                      <a:r>
                        <a:rPr lang="en-US" dirty="0"/>
                        <a:t>: true }</a:t>
                      </a:r>
                    </a:p>
                    <a:p>
                      <a:r>
                        <a:rPr lang="en-US" dirty="0"/>
                        <a:t>   );</a:t>
                      </a:r>
                    </a:p>
                    <a:p>
                      <a:r>
                        <a:rPr lang="en-US" dirty="0"/>
                        <a:t>} catch (e) {</a:t>
                      </a:r>
                    </a:p>
                    <a:p>
                      <a:r>
                        <a:rPr lang="en-US" dirty="0"/>
                        <a:t>   print(e);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 {</a:t>
                      </a:r>
                    </a:p>
                    <a:p>
                      <a:r>
                        <a:rPr lang="en-US" b="1" dirty="0"/>
                        <a:t>   </a:t>
                      </a:r>
                      <a:r>
                        <a:rPr lang="en-US" b="1" dirty="0" err="1"/>
                        <a:t>db.restaurant.replaceOne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  { "name" : "Pizza Rat's </a:t>
                      </a:r>
                      <a:r>
                        <a:rPr lang="en-US" dirty="0" err="1"/>
                        <a:t>Pizzaria</a:t>
                      </a:r>
                      <a:r>
                        <a:rPr lang="en-US" dirty="0"/>
                        <a:t>" },</a:t>
                      </a:r>
                    </a:p>
                    <a:p>
                      <a:r>
                        <a:rPr lang="en-US" dirty="0"/>
                        <a:t>      { "_id": 4, "name" : "Pizza Rat's </a:t>
                      </a:r>
                      <a:r>
                        <a:rPr lang="en-US" dirty="0" err="1"/>
                        <a:t>Pizzaria</a:t>
                      </a:r>
                      <a:r>
                        <a:rPr lang="en-US" dirty="0"/>
                        <a:t>", "Borough" : "Manhattan", "violations" : 8 },</a:t>
                      </a:r>
                    </a:p>
                    <a:p>
                      <a:r>
                        <a:rPr lang="en-US" dirty="0"/>
                        <a:t>      { </a:t>
                      </a:r>
                      <a:r>
                        <a:rPr lang="en-US" dirty="0" err="1"/>
                        <a:t>upsert</a:t>
                      </a:r>
                      <a:r>
                        <a:rPr lang="en-US" dirty="0"/>
                        <a:t>: true }</a:t>
                      </a:r>
                    </a:p>
                    <a:p>
                      <a:r>
                        <a:rPr lang="en-US" dirty="0"/>
                        <a:t>   );</a:t>
                      </a:r>
                    </a:p>
                    <a:p>
                      <a:r>
                        <a:rPr lang="en-US" dirty="0"/>
                        <a:t>} catch (e){</a:t>
                      </a:r>
                    </a:p>
                    <a:p>
                      <a:r>
                        <a:rPr lang="en-US" dirty="0"/>
                        <a:t>   print(e);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23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81F8-B6D4-4543-8A13-93876893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6881"/>
          </a:xfrm>
        </p:spPr>
        <p:txBody>
          <a:bodyPr/>
          <a:lstStyle/>
          <a:p>
            <a:r>
              <a:rPr lang="en-US" b="1" dirty="0" err="1"/>
              <a:t>findOneAndUpdate</a:t>
            </a:r>
            <a:r>
              <a:rPr lang="en-US" b="1" dirty="0"/>
              <a:t> vs </a:t>
            </a:r>
            <a:r>
              <a:rPr lang="en-US" b="1" dirty="0" err="1"/>
              <a:t>updateOne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6AFC-BD81-4D32-8849-AF609F71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457739"/>
          </a:xfrm>
        </p:spPr>
        <p:txBody>
          <a:bodyPr/>
          <a:lstStyle/>
          <a:p>
            <a:r>
              <a:rPr lang="en-US" b="1" dirty="0" err="1"/>
              <a:t>findOneAndUpdate</a:t>
            </a:r>
            <a:r>
              <a:rPr lang="en-US" b="1" dirty="0"/>
              <a:t> returns a document whereas </a:t>
            </a:r>
            <a:r>
              <a:rPr lang="en-US" b="1" dirty="0" err="1"/>
              <a:t>updateOne</a:t>
            </a:r>
            <a:r>
              <a:rPr lang="en-US" b="1" dirty="0"/>
              <a:t> does not</a:t>
            </a:r>
            <a:r>
              <a:rPr lang="en-US" dirty="0"/>
              <a:t> (it just returns the _id if it has created a new document). I think that's the main difference. So the use case of </a:t>
            </a:r>
            <a:r>
              <a:rPr lang="en-US" dirty="0" err="1"/>
              <a:t>updateOne</a:t>
            </a:r>
            <a:r>
              <a:rPr lang="en-US" dirty="0"/>
              <a:t> is when you don't need the document and want to save a bit of time and bandwidth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A3AAB-C19F-4814-8B72-EFF1B872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D5DBA-1FA1-4DDE-9975-3082814B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6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E4C1-9D89-4080-A062-DF96973F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000000"/>
                </a:solidFill>
                <a:latin typeface="var(--bs-font-monospace)"/>
              </a:rPr>
              <a:t>findOneAndUpdate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B7895-8A59-45D3-B1C8-1B92C9AC9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C0FC0-2352-4E00-9C97-8E886A82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3A83B-AF61-472E-8A15-E0225E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E3060FF-EA30-497D-82A7-D66F95B44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321" y="2843145"/>
            <a:ext cx="5393636" cy="189282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db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empDetails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findOneAndUpdate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First_Name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‘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Hanniya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$set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 err="1">
                <a:solidFill>
                  <a:srgbClr val="660066"/>
                </a:solidFill>
                <a:latin typeface="var(--bs-font-monospace)"/>
              </a:rPr>
              <a:t>First_Name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‘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Laiba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e_mail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: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’laiba@gmail.com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83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61" y="1401333"/>
            <a:ext cx="9054457" cy="45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96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6556"/>
              </p:ext>
            </p:extLst>
          </p:nvPr>
        </p:nvGraphicFramePr>
        <p:xfrm>
          <a:off x="2312087" y="1319169"/>
          <a:ext cx="8128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try {</a:t>
                      </a:r>
                    </a:p>
                    <a:p>
                      <a:r>
                        <a:rPr lang="en-US" b="1" dirty="0"/>
                        <a:t>   </a:t>
                      </a:r>
                      <a:r>
                        <a:rPr lang="en-US" b="1" dirty="0" err="1"/>
                        <a:t>db.orders.deleteOne</a:t>
                      </a:r>
                      <a:endParaRPr lang="en-US" b="1" dirty="0"/>
                    </a:p>
                    <a:p>
                      <a:r>
                        <a:rPr lang="en-US" dirty="0"/>
                        <a:t>( { "_id" : </a:t>
                      </a:r>
                      <a:r>
                        <a:rPr lang="en-US" dirty="0" err="1"/>
                        <a:t>ObjectId</a:t>
                      </a:r>
                      <a:r>
                        <a:rPr lang="en-US" dirty="0"/>
                        <a:t>("563237a41a4d68582c2509da") } </a:t>
                      </a:r>
                    </a:p>
                    <a:p>
                      <a:r>
                        <a:rPr lang="en-US" dirty="0"/>
                        <a:t>);</a:t>
                      </a:r>
                    </a:p>
                    <a:p>
                      <a:r>
                        <a:rPr lang="en-US" dirty="0"/>
                        <a:t>} </a:t>
                      </a:r>
                    </a:p>
                    <a:p>
                      <a:r>
                        <a:rPr lang="en-US" dirty="0"/>
                        <a:t>catch (e)</a:t>
                      </a:r>
                    </a:p>
                    <a:p>
                      <a:r>
                        <a:rPr lang="en-US" dirty="0"/>
                        <a:t> {</a:t>
                      </a:r>
                    </a:p>
                    <a:p>
                      <a:r>
                        <a:rPr lang="en-US" dirty="0"/>
                        <a:t>   print(e);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 {</a:t>
                      </a:r>
                    </a:p>
                    <a:p>
                      <a:r>
                        <a:rPr lang="en-US" b="1" dirty="0"/>
                        <a:t>   </a:t>
                      </a:r>
                      <a:r>
                        <a:rPr lang="en-US" b="1" dirty="0" err="1"/>
                        <a:t>db.orders.deleteMany</a:t>
                      </a:r>
                      <a:endParaRPr lang="en-US" b="1" dirty="0"/>
                    </a:p>
                    <a:p>
                      <a:r>
                        <a:rPr lang="en-US" dirty="0"/>
                        <a:t>( </a:t>
                      </a:r>
                    </a:p>
                    <a:p>
                      <a:r>
                        <a:rPr lang="en-US" dirty="0"/>
                        <a:t>{ "client" : "Crude Traders Inc." } </a:t>
                      </a:r>
                    </a:p>
                    <a:p>
                      <a:r>
                        <a:rPr lang="en-US" dirty="0"/>
                        <a:t>);</a:t>
                      </a:r>
                    </a:p>
                    <a:p>
                      <a:r>
                        <a:rPr lang="en-US" dirty="0"/>
                        <a:t>} </a:t>
                      </a:r>
                    </a:p>
                    <a:p>
                      <a:r>
                        <a:rPr lang="en-US" dirty="0"/>
                        <a:t>catch (e)</a:t>
                      </a:r>
                    </a:p>
                    <a:p>
                      <a:r>
                        <a:rPr lang="en-US" dirty="0"/>
                        <a:t> {</a:t>
                      </a:r>
                    </a:p>
                    <a:p>
                      <a:r>
                        <a:rPr lang="en-US" dirty="0"/>
                        <a:t>   print (e);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6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Mongo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sz="3200" dirty="0" err="1">
                <a:solidFill>
                  <a:schemeClr val="tx1"/>
                </a:solidFill>
              </a:rPr>
              <a:t>MongoDB</a:t>
            </a:r>
            <a:r>
              <a:rPr lang="en-US" sz="3200" dirty="0">
                <a:solidFill>
                  <a:schemeClr val="tx1"/>
                </a:solidFill>
              </a:rPr>
              <a:t> is an open-source document database and leading </a:t>
            </a:r>
            <a:r>
              <a:rPr lang="en-US" sz="3200" dirty="0" err="1">
                <a:solidFill>
                  <a:schemeClr val="tx1"/>
                </a:solidFill>
              </a:rPr>
              <a:t>NoSQL</a:t>
            </a:r>
            <a:r>
              <a:rPr lang="en-US" sz="3200" dirty="0">
                <a:solidFill>
                  <a:schemeClr val="tx1"/>
                </a:solidFill>
              </a:rPr>
              <a:t> database. </a:t>
            </a:r>
            <a:r>
              <a:rPr lang="en-US" sz="3200" dirty="0" err="1">
                <a:solidFill>
                  <a:schemeClr val="tx1"/>
                </a:solidFill>
              </a:rPr>
              <a:t>MongoDB</a:t>
            </a:r>
            <a:r>
              <a:rPr lang="en-US" sz="3200" dirty="0">
                <a:solidFill>
                  <a:schemeClr val="tx1"/>
                </a:solidFill>
              </a:rPr>
              <a:t> is written in C++.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07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2368-7469-4AC8-8DB9-7CD8149C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document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6F4BE2-F13B-4325-8E97-84AF70318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307" y="3429000"/>
            <a:ext cx="8967789" cy="9763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1B588-40FE-4A08-8563-68FD7B87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175BF-6399-4779-9EBC-5154ABBF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78118-C7D7-4578-BA44-CA07547BB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307" y="1914385"/>
            <a:ext cx="9086784" cy="128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3F28AA-C9B5-46D8-B808-BDF34E8B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306" y="4675560"/>
            <a:ext cx="10037051" cy="75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92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6435-0A93-46B8-82BD-68285645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EC14-43EE-4238-81C9-C58EE4C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BF36-07FA-4938-9A88-569041FD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BF762-B6C5-43F7-938B-819A0920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DBA6B-50C8-4D35-BC92-20070F7A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133600"/>
            <a:ext cx="11387192" cy="34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8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Create a database of a company which will hold employee info(_</a:t>
            </a:r>
            <a:r>
              <a:rPr lang="en-US" dirty="0" err="1"/>
              <a:t>id,name,designation,salary,department</a:t>
            </a:r>
            <a:r>
              <a:rPr lang="en-US" dirty="0"/>
              <a:t>) and department info(_</a:t>
            </a:r>
            <a:r>
              <a:rPr lang="en-US" dirty="0" err="1"/>
              <a:t>id,name</a:t>
            </a:r>
            <a:r>
              <a:rPr lang="en-US" dirty="0"/>
              <a:t>), insert 5 records on each table.</a:t>
            </a:r>
          </a:p>
          <a:p>
            <a:pPr>
              <a:buFont typeface="+mj-lt"/>
              <a:buAutoNum type="arabicPeriod"/>
            </a:pPr>
            <a:r>
              <a:rPr lang="en-US" dirty="0"/>
              <a:t>Increase employee salary to 10% if salary =10000</a:t>
            </a:r>
          </a:p>
          <a:p>
            <a:pPr>
              <a:buFont typeface="+mj-lt"/>
              <a:buAutoNum type="arabicPeriod"/>
            </a:pPr>
            <a:r>
              <a:rPr lang="en-US" dirty="0"/>
              <a:t>View all records updated</a:t>
            </a:r>
          </a:p>
          <a:p>
            <a:pPr>
              <a:buFont typeface="+mj-lt"/>
              <a:buAutoNum type="arabicPeriod"/>
            </a:pPr>
            <a:r>
              <a:rPr lang="en-US" dirty="0"/>
              <a:t>Delete records from department where department id is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74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208" y="2408087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6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00" y="598659"/>
            <a:ext cx="9456651" cy="55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6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835" y="34403"/>
            <a:ext cx="8650245" cy="67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4" y="157676"/>
            <a:ext cx="7692853" cy="63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4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3B01-8D44-420E-9AA2-F8008E9B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29899"/>
            <a:ext cx="8911687" cy="1280890"/>
          </a:xfrm>
        </p:spPr>
        <p:txBody>
          <a:bodyPr/>
          <a:lstStyle/>
          <a:p>
            <a:r>
              <a:rPr lang="en-US" dirty="0"/>
              <a:t>Create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43230A-F1AF-446B-AA29-0310848E6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952775"/>
            <a:ext cx="6833097" cy="481590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879D-03B7-4E0B-816F-E2532D31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C0613-8FCD-478D-94AB-C96EE325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728C8-A6BC-4CA6-8754-CBF1556904C7}"/>
              </a:ext>
            </a:extLst>
          </p:cNvPr>
          <p:cNvSpPr/>
          <p:nvPr/>
        </p:nvSpPr>
        <p:spPr>
          <a:xfrm>
            <a:off x="2592924" y="58817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unito"/>
              </a:rPr>
              <a:t>Your created database (</a:t>
            </a:r>
            <a:r>
              <a:rPr lang="en-US" dirty="0" err="1">
                <a:solidFill>
                  <a:srgbClr val="FF0000"/>
                </a:solidFill>
                <a:latin typeface="Nunito"/>
              </a:rPr>
              <a:t>mydb</a:t>
            </a:r>
            <a:r>
              <a:rPr lang="en-US" dirty="0">
                <a:solidFill>
                  <a:srgbClr val="FF0000"/>
                </a:solidFill>
                <a:latin typeface="Nunito"/>
              </a:rPr>
              <a:t>) is not present in list. To display database, you need to insert at least one document into it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3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6152-8EC0-45D9-9649-8F0FB669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Db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AB403A-F2C0-4B25-B756-EC2C4D680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36688"/>
            <a:ext cx="7514850" cy="251246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8F99-F79B-4B25-9B93-2617CB07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A9928-1398-4C8E-9CF0-BDB19EF2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9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2241-C6DD-4F30-AD62-D32B38AE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260742"/>
            <a:ext cx="8911687" cy="1280890"/>
          </a:xfrm>
        </p:spPr>
        <p:txBody>
          <a:bodyPr/>
          <a:lstStyle/>
          <a:p>
            <a:r>
              <a:rPr lang="en-US" dirty="0"/>
              <a:t>Create Collection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3FDD9-AF00-4429-BC6B-F9DD8283D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89" y="1376724"/>
            <a:ext cx="5922431" cy="18873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0107-AAB7-49CC-9D78-99DA7E15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D6F07-4EB0-45A2-81CA-2A83CCE6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DFB9CC-B94B-44C2-8090-4E81086C35CB}"/>
              </a:ext>
            </a:extLst>
          </p:cNvPr>
          <p:cNvSpPr txBox="1">
            <a:spLocks/>
          </p:cNvSpPr>
          <p:nvPr/>
        </p:nvSpPr>
        <p:spPr>
          <a:xfrm>
            <a:off x="2592923" y="329199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Drop Collection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072D15-E34B-4F95-97BB-154CA2315D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90"/>
          <a:stretch/>
        </p:blipFill>
        <p:spPr>
          <a:xfrm>
            <a:off x="6609820" y="1850271"/>
            <a:ext cx="5471067" cy="1208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33758B-CF59-444F-8E96-652642493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382" y="4143050"/>
            <a:ext cx="5877174" cy="19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750E-8667-41F1-9137-48FCD1A3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document in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4F20F-23EA-4632-B2D6-9165F82B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FF7F8-68A3-4D1D-9B22-F786A365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21-Jun-2022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29D4F-91DD-4F5C-ACC4-CDAFB278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5200-1B96-4860-B37A-6D611BE9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24" y="1612586"/>
            <a:ext cx="850479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050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1239</TotalTime>
  <Words>719</Words>
  <Application>Microsoft Office PowerPoint</Application>
  <PresentationFormat>Widescreen</PresentationFormat>
  <Paragraphs>160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Nunito</vt:lpstr>
      <vt:lpstr>var(--bs-font-monospace)</vt:lpstr>
      <vt:lpstr>Wingdings 3</vt:lpstr>
      <vt:lpstr>Wisp</vt:lpstr>
      <vt:lpstr>PowerPoint Presentation</vt:lpstr>
      <vt:lpstr>What is Mongo Database </vt:lpstr>
      <vt:lpstr>PowerPoint Presentation</vt:lpstr>
      <vt:lpstr>PowerPoint Presentation</vt:lpstr>
      <vt:lpstr>PowerPoint Presentation</vt:lpstr>
      <vt:lpstr>Create database</vt:lpstr>
      <vt:lpstr>Drop Db</vt:lpstr>
      <vt:lpstr>Create Collection</vt:lpstr>
      <vt:lpstr>Insert document in collection</vt:lpstr>
      <vt:lpstr>Example </vt:lpstr>
      <vt:lpstr>Insert in collection</vt:lpstr>
      <vt:lpstr>Multiple document insert</vt:lpstr>
      <vt:lpstr>Read Operation</vt:lpstr>
      <vt:lpstr>Update operation</vt:lpstr>
      <vt:lpstr>Example</vt:lpstr>
      <vt:lpstr>findOneAndUpdate vs updateOne</vt:lpstr>
      <vt:lpstr>findOneAndUpdate</vt:lpstr>
      <vt:lpstr>Delete Operation</vt:lpstr>
      <vt:lpstr>Example </vt:lpstr>
      <vt:lpstr>Delete document</vt:lpstr>
      <vt:lpstr>Remove </vt:lpstr>
      <vt:lpstr>TASKS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</dc:creator>
  <cp:lastModifiedBy>ali haider</cp:lastModifiedBy>
  <cp:revision>113</cp:revision>
  <dcterms:created xsi:type="dcterms:W3CDTF">2018-02-01T04:19:04Z</dcterms:created>
  <dcterms:modified xsi:type="dcterms:W3CDTF">2022-06-21T06:26:07Z</dcterms:modified>
</cp:coreProperties>
</file>