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7772400" cx="10058400"/>
  <p:notesSz cx="10058400" cy="7772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18" roundtripDataSignature="AMtx7mg3wPSgeKpqF2bk1uEty9Gwmovo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59275" cy="3889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697538" y="0"/>
            <a:ext cx="4359275" cy="3889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7383463"/>
            <a:ext cx="4359275" cy="38893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2cb41e5ca_2_131: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132cb41e5ca_2_131: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d2afed22e_0_1: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11d2afed22e_0_1: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d2afed22e_0_15: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1d2afed22e_0_15: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2cb41e5ca_0_1: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132cb41e5ca_0_1: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2cb41e5ca_2_19: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132cb41e5ca_2_19: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2cb41e5ca_2_33: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132cb41e5ca_2_33: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2cb41e5ca_2_55: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132cb41e5ca_2_55: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2cb41e5ca_2_78: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132cb41e5ca_2_78: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2cb41e5ca_2_96: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132cb41e5ca_2_96: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2cb41e5ca_2_107: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132cb41e5ca_2_107: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10"/>
          <p:cNvSpPr txBox="1"/>
          <p:nvPr>
            <p:ph type="title"/>
          </p:nvPr>
        </p:nvSpPr>
        <p:spPr>
          <a:xfrm>
            <a:off x="691515" y="413809"/>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0"/>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691515" y="413809"/>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rot="5400000">
            <a:off x="2563442" y="197115"/>
            <a:ext cx="4931516" cy="86753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825"/>
              </a:spcBef>
              <a:spcAft>
                <a:spcPts val="0"/>
              </a:spcAft>
              <a:buClr>
                <a:schemeClr val="dk1"/>
              </a:buClr>
              <a:buSzPts val="1800"/>
              <a:buChar char="•"/>
              <a:defRPr/>
            </a:lvl1pPr>
            <a:lvl2pPr indent="-342900" lvl="1" marL="914400" algn="l">
              <a:lnSpc>
                <a:spcPct val="90000"/>
              </a:lnSpc>
              <a:spcBef>
                <a:spcPts val="413"/>
              </a:spcBef>
              <a:spcAft>
                <a:spcPts val="0"/>
              </a:spcAft>
              <a:buClr>
                <a:schemeClr val="dk1"/>
              </a:buClr>
              <a:buSzPts val="1800"/>
              <a:buChar char="•"/>
              <a:defRPr/>
            </a:lvl2pPr>
            <a:lvl3pPr indent="-342900" lvl="2" marL="1371600" algn="l">
              <a:lnSpc>
                <a:spcPct val="90000"/>
              </a:lnSpc>
              <a:spcBef>
                <a:spcPts val="413"/>
              </a:spcBef>
              <a:spcAft>
                <a:spcPts val="0"/>
              </a:spcAft>
              <a:buClr>
                <a:schemeClr val="dk1"/>
              </a:buClr>
              <a:buSzPts val="1800"/>
              <a:buChar char="•"/>
              <a:defRPr/>
            </a:lvl3pPr>
            <a:lvl4pPr indent="-342900" lvl="3" marL="1828800" algn="l">
              <a:lnSpc>
                <a:spcPct val="90000"/>
              </a:lnSpc>
              <a:spcBef>
                <a:spcPts val="413"/>
              </a:spcBef>
              <a:spcAft>
                <a:spcPts val="0"/>
              </a:spcAft>
              <a:buClr>
                <a:schemeClr val="dk1"/>
              </a:buClr>
              <a:buSzPts val="1800"/>
              <a:buChar char="•"/>
              <a:defRPr/>
            </a:lvl4pPr>
            <a:lvl5pPr indent="-342900" lvl="4" marL="2286000" algn="l">
              <a:lnSpc>
                <a:spcPct val="90000"/>
              </a:lnSpc>
              <a:spcBef>
                <a:spcPts val="413"/>
              </a:spcBef>
              <a:spcAft>
                <a:spcPts val="0"/>
              </a:spcAft>
              <a:buClr>
                <a:schemeClr val="dk1"/>
              </a:buClr>
              <a:buSzPts val="1800"/>
              <a:buChar char="•"/>
              <a:defRPr/>
            </a:lvl5pPr>
            <a:lvl6pPr indent="-342900" lvl="5" marL="2743200" algn="l">
              <a:lnSpc>
                <a:spcPct val="90000"/>
              </a:lnSpc>
              <a:spcBef>
                <a:spcPts val="413"/>
              </a:spcBef>
              <a:spcAft>
                <a:spcPts val="0"/>
              </a:spcAft>
              <a:buClr>
                <a:schemeClr val="dk1"/>
              </a:buClr>
              <a:buSzPts val="1800"/>
              <a:buChar char="•"/>
              <a:defRPr/>
            </a:lvl6pPr>
            <a:lvl7pPr indent="-342900" lvl="6" marL="3200400" algn="l">
              <a:lnSpc>
                <a:spcPct val="90000"/>
              </a:lnSpc>
              <a:spcBef>
                <a:spcPts val="413"/>
              </a:spcBef>
              <a:spcAft>
                <a:spcPts val="0"/>
              </a:spcAft>
              <a:buClr>
                <a:schemeClr val="dk1"/>
              </a:buClr>
              <a:buSzPts val="1800"/>
              <a:buChar char="•"/>
              <a:defRPr/>
            </a:lvl7pPr>
            <a:lvl8pPr indent="-342900" lvl="7" marL="3657600" algn="l">
              <a:lnSpc>
                <a:spcPct val="90000"/>
              </a:lnSpc>
              <a:spcBef>
                <a:spcPts val="413"/>
              </a:spcBef>
              <a:spcAft>
                <a:spcPts val="0"/>
              </a:spcAft>
              <a:buClr>
                <a:schemeClr val="dk1"/>
              </a:buClr>
              <a:buSzPts val="1800"/>
              <a:buChar char="•"/>
              <a:defRPr/>
            </a:lvl8pPr>
            <a:lvl9pPr indent="-342900" lvl="8" marL="4114800" algn="l">
              <a:lnSpc>
                <a:spcPct val="90000"/>
              </a:lnSpc>
              <a:spcBef>
                <a:spcPts val="413"/>
              </a:spcBef>
              <a:spcAft>
                <a:spcPts val="0"/>
              </a:spcAft>
              <a:buClr>
                <a:schemeClr val="dk1"/>
              </a:buClr>
              <a:buSzPts val="1800"/>
              <a:buChar char="•"/>
              <a:defRPr/>
            </a:lvl9pPr>
          </a:lstStyle>
          <a:p/>
        </p:txBody>
      </p:sp>
      <p:sp>
        <p:nvSpPr>
          <p:cNvPr id="75" name="Google Shape;75;p19"/>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4989089" y="2622762"/>
            <a:ext cx="6586750" cy="216884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rot="5400000">
            <a:off x="588539" y="516784"/>
            <a:ext cx="6586750" cy="63807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825"/>
              </a:spcBef>
              <a:spcAft>
                <a:spcPts val="0"/>
              </a:spcAft>
              <a:buClr>
                <a:schemeClr val="dk1"/>
              </a:buClr>
              <a:buSzPts val="1800"/>
              <a:buChar char="•"/>
              <a:defRPr/>
            </a:lvl1pPr>
            <a:lvl2pPr indent="-342900" lvl="1" marL="914400" algn="l">
              <a:lnSpc>
                <a:spcPct val="90000"/>
              </a:lnSpc>
              <a:spcBef>
                <a:spcPts val="413"/>
              </a:spcBef>
              <a:spcAft>
                <a:spcPts val="0"/>
              </a:spcAft>
              <a:buClr>
                <a:schemeClr val="dk1"/>
              </a:buClr>
              <a:buSzPts val="1800"/>
              <a:buChar char="•"/>
              <a:defRPr/>
            </a:lvl2pPr>
            <a:lvl3pPr indent="-342900" lvl="2" marL="1371600" algn="l">
              <a:lnSpc>
                <a:spcPct val="90000"/>
              </a:lnSpc>
              <a:spcBef>
                <a:spcPts val="413"/>
              </a:spcBef>
              <a:spcAft>
                <a:spcPts val="0"/>
              </a:spcAft>
              <a:buClr>
                <a:schemeClr val="dk1"/>
              </a:buClr>
              <a:buSzPts val="1800"/>
              <a:buChar char="•"/>
              <a:defRPr/>
            </a:lvl3pPr>
            <a:lvl4pPr indent="-342900" lvl="3" marL="1828800" algn="l">
              <a:lnSpc>
                <a:spcPct val="90000"/>
              </a:lnSpc>
              <a:spcBef>
                <a:spcPts val="413"/>
              </a:spcBef>
              <a:spcAft>
                <a:spcPts val="0"/>
              </a:spcAft>
              <a:buClr>
                <a:schemeClr val="dk1"/>
              </a:buClr>
              <a:buSzPts val="1800"/>
              <a:buChar char="•"/>
              <a:defRPr/>
            </a:lvl4pPr>
            <a:lvl5pPr indent="-342900" lvl="4" marL="2286000" algn="l">
              <a:lnSpc>
                <a:spcPct val="90000"/>
              </a:lnSpc>
              <a:spcBef>
                <a:spcPts val="413"/>
              </a:spcBef>
              <a:spcAft>
                <a:spcPts val="0"/>
              </a:spcAft>
              <a:buClr>
                <a:schemeClr val="dk1"/>
              </a:buClr>
              <a:buSzPts val="1800"/>
              <a:buChar char="•"/>
              <a:defRPr/>
            </a:lvl5pPr>
            <a:lvl6pPr indent="-342900" lvl="5" marL="2743200" algn="l">
              <a:lnSpc>
                <a:spcPct val="90000"/>
              </a:lnSpc>
              <a:spcBef>
                <a:spcPts val="413"/>
              </a:spcBef>
              <a:spcAft>
                <a:spcPts val="0"/>
              </a:spcAft>
              <a:buClr>
                <a:schemeClr val="dk1"/>
              </a:buClr>
              <a:buSzPts val="1800"/>
              <a:buChar char="•"/>
              <a:defRPr/>
            </a:lvl6pPr>
            <a:lvl7pPr indent="-342900" lvl="6" marL="3200400" algn="l">
              <a:lnSpc>
                <a:spcPct val="90000"/>
              </a:lnSpc>
              <a:spcBef>
                <a:spcPts val="413"/>
              </a:spcBef>
              <a:spcAft>
                <a:spcPts val="0"/>
              </a:spcAft>
              <a:buClr>
                <a:schemeClr val="dk1"/>
              </a:buClr>
              <a:buSzPts val="1800"/>
              <a:buChar char="•"/>
              <a:defRPr/>
            </a:lvl7pPr>
            <a:lvl8pPr indent="-342900" lvl="7" marL="3657600" algn="l">
              <a:lnSpc>
                <a:spcPct val="90000"/>
              </a:lnSpc>
              <a:spcBef>
                <a:spcPts val="413"/>
              </a:spcBef>
              <a:spcAft>
                <a:spcPts val="0"/>
              </a:spcAft>
              <a:buClr>
                <a:schemeClr val="dk1"/>
              </a:buClr>
              <a:buSzPts val="1800"/>
              <a:buChar char="•"/>
              <a:defRPr/>
            </a:lvl8pPr>
            <a:lvl9pPr indent="-342900" lvl="8" marL="4114800" algn="l">
              <a:lnSpc>
                <a:spcPct val="90000"/>
              </a:lnSpc>
              <a:spcBef>
                <a:spcPts val="413"/>
              </a:spcBef>
              <a:spcAft>
                <a:spcPts val="0"/>
              </a:spcAft>
              <a:buClr>
                <a:schemeClr val="dk1"/>
              </a:buClr>
              <a:buSzPts val="1800"/>
              <a:buChar char="•"/>
              <a:defRPr/>
            </a:lvl9pPr>
          </a:lstStyle>
          <a:p/>
        </p:txBody>
      </p:sp>
      <p:sp>
        <p:nvSpPr>
          <p:cNvPr id="81" name="Google Shape;81;p20"/>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1"/>
          <p:cNvSpPr txBox="1"/>
          <p:nvPr>
            <p:ph type="title"/>
          </p:nvPr>
        </p:nvSpPr>
        <p:spPr>
          <a:xfrm>
            <a:off x="691515" y="413809"/>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1"/>
          <p:cNvSpPr txBox="1"/>
          <p:nvPr>
            <p:ph idx="1" type="body"/>
          </p:nvPr>
        </p:nvSpPr>
        <p:spPr>
          <a:xfrm>
            <a:off x="691515" y="2069042"/>
            <a:ext cx="8675370"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825"/>
              </a:spcBef>
              <a:spcAft>
                <a:spcPts val="0"/>
              </a:spcAft>
              <a:buClr>
                <a:schemeClr val="dk1"/>
              </a:buClr>
              <a:buSzPts val="1800"/>
              <a:buChar char="•"/>
              <a:defRPr/>
            </a:lvl1pPr>
            <a:lvl2pPr indent="-342900" lvl="1" marL="914400" algn="l">
              <a:lnSpc>
                <a:spcPct val="90000"/>
              </a:lnSpc>
              <a:spcBef>
                <a:spcPts val="413"/>
              </a:spcBef>
              <a:spcAft>
                <a:spcPts val="0"/>
              </a:spcAft>
              <a:buClr>
                <a:schemeClr val="dk1"/>
              </a:buClr>
              <a:buSzPts val="1800"/>
              <a:buChar char="•"/>
              <a:defRPr/>
            </a:lvl2pPr>
            <a:lvl3pPr indent="-342900" lvl="2" marL="1371600" algn="l">
              <a:lnSpc>
                <a:spcPct val="90000"/>
              </a:lnSpc>
              <a:spcBef>
                <a:spcPts val="413"/>
              </a:spcBef>
              <a:spcAft>
                <a:spcPts val="0"/>
              </a:spcAft>
              <a:buClr>
                <a:schemeClr val="dk1"/>
              </a:buClr>
              <a:buSzPts val="1800"/>
              <a:buChar char="•"/>
              <a:defRPr/>
            </a:lvl3pPr>
            <a:lvl4pPr indent="-342900" lvl="3" marL="1828800" algn="l">
              <a:lnSpc>
                <a:spcPct val="90000"/>
              </a:lnSpc>
              <a:spcBef>
                <a:spcPts val="413"/>
              </a:spcBef>
              <a:spcAft>
                <a:spcPts val="0"/>
              </a:spcAft>
              <a:buClr>
                <a:schemeClr val="dk1"/>
              </a:buClr>
              <a:buSzPts val="1800"/>
              <a:buChar char="•"/>
              <a:defRPr/>
            </a:lvl4pPr>
            <a:lvl5pPr indent="-342900" lvl="4" marL="2286000" algn="l">
              <a:lnSpc>
                <a:spcPct val="90000"/>
              </a:lnSpc>
              <a:spcBef>
                <a:spcPts val="413"/>
              </a:spcBef>
              <a:spcAft>
                <a:spcPts val="0"/>
              </a:spcAft>
              <a:buClr>
                <a:schemeClr val="dk1"/>
              </a:buClr>
              <a:buSzPts val="1800"/>
              <a:buChar char="•"/>
              <a:defRPr/>
            </a:lvl5pPr>
            <a:lvl6pPr indent="-342900" lvl="5" marL="2743200" algn="l">
              <a:lnSpc>
                <a:spcPct val="90000"/>
              </a:lnSpc>
              <a:spcBef>
                <a:spcPts val="413"/>
              </a:spcBef>
              <a:spcAft>
                <a:spcPts val="0"/>
              </a:spcAft>
              <a:buClr>
                <a:schemeClr val="dk1"/>
              </a:buClr>
              <a:buSzPts val="1800"/>
              <a:buChar char="•"/>
              <a:defRPr/>
            </a:lvl6pPr>
            <a:lvl7pPr indent="-342900" lvl="6" marL="3200400" algn="l">
              <a:lnSpc>
                <a:spcPct val="90000"/>
              </a:lnSpc>
              <a:spcBef>
                <a:spcPts val="413"/>
              </a:spcBef>
              <a:spcAft>
                <a:spcPts val="0"/>
              </a:spcAft>
              <a:buClr>
                <a:schemeClr val="dk1"/>
              </a:buClr>
              <a:buSzPts val="1800"/>
              <a:buChar char="•"/>
              <a:defRPr/>
            </a:lvl7pPr>
            <a:lvl8pPr indent="-342900" lvl="7" marL="3657600" algn="l">
              <a:lnSpc>
                <a:spcPct val="90000"/>
              </a:lnSpc>
              <a:spcBef>
                <a:spcPts val="413"/>
              </a:spcBef>
              <a:spcAft>
                <a:spcPts val="0"/>
              </a:spcAft>
              <a:buClr>
                <a:schemeClr val="dk1"/>
              </a:buClr>
              <a:buSzPts val="1800"/>
              <a:buChar char="•"/>
              <a:defRPr/>
            </a:lvl8pPr>
            <a:lvl9pPr indent="-342900" lvl="8" marL="4114800" algn="l">
              <a:lnSpc>
                <a:spcPct val="90000"/>
              </a:lnSpc>
              <a:spcBef>
                <a:spcPts val="413"/>
              </a:spcBef>
              <a:spcAft>
                <a:spcPts val="0"/>
              </a:spcAft>
              <a:buClr>
                <a:schemeClr val="dk1"/>
              </a:buClr>
              <a:buSzPts val="1800"/>
              <a:buChar char="•"/>
              <a:defRPr/>
            </a:lvl9pPr>
          </a:lstStyle>
          <a:p/>
        </p:txBody>
      </p:sp>
      <p:sp>
        <p:nvSpPr>
          <p:cNvPr id="23" name="Google Shape;23;p11"/>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12"/>
          <p:cNvSpPr txBox="1"/>
          <p:nvPr>
            <p:ph type="ctrTitle"/>
          </p:nvPr>
        </p:nvSpPr>
        <p:spPr>
          <a:xfrm>
            <a:off x="1257300" y="1272011"/>
            <a:ext cx="7543800" cy="270594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950"/>
              <a:buFont typeface="Calibri"/>
              <a:buNone/>
              <a:defRPr sz="49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2"/>
          <p:cNvSpPr txBox="1"/>
          <p:nvPr>
            <p:ph idx="1" type="subTitle"/>
          </p:nvPr>
        </p:nvSpPr>
        <p:spPr>
          <a:xfrm>
            <a:off x="1257300" y="4082310"/>
            <a:ext cx="7543800" cy="187653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825"/>
              </a:spcBef>
              <a:spcAft>
                <a:spcPts val="0"/>
              </a:spcAft>
              <a:buClr>
                <a:schemeClr val="dk1"/>
              </a:buClr>
              <a:buSzPts val="1980"/>
              <a:buNone/>
              <a:defRPr sz="1979"/>
            </a:lvl1pPr>
            <a:lvl2pPr lvl="1" algn="ctr">
              <a:lnSpc>
                <a:spcPct val="90000"/>
              </a:lnSpc>
              <a:spcBef>
                <a:spcPts val="413"/>
              </a:spcBef>
              <a:spcAft>
                <a:spcPts val="0"/>
              </a:spcAft>
              <a:buClr>
                <a:schemeClr val="dk1"/>
              </a:buClr>
              <a:buSzPts val="1650"/>
              <a:buNone/>
              <a:defRPr sz="1650"/>
            </a:lvl2pPr>
            <a:lvl3pPr lvl="2" algn="ctr">
              <a:lnSpc>
                <a:spcPct val="90000"/>
              </a:lnSpc>
              <a:spcBef>
                <a:spcPts val="413"/>
              </a:spcBef>
              <a:spcAft>
                <a:spcPts val="0"/>
              </a:spcAft>
              <a:buClr>
                <a:schemeClr val="dk1"/>
              </a:buClr>
              <a:buSzPts val="1485"/>
              <a:buNone/>
              <a:defRPr sz="1485"/>
            </a:lvl3pPr>
            <a:lvl4pPr lvl="3" algn="ctr">
              <a:lnSpc>
                <a:spcPct val="90000"/>
              </a:lnSpc>
              <a:spcBef>
                <a:spcPts val="413"/>
              </a:spcBef>
              <a:spcAft>
                <a:spcPts val="0"/>
              </a:spcAft>
              <a:buClr>
                <a:schemeClr val="dk1"/>
              </a:buClr>
              <a:buSzPts val="1320"/>
              <a:buNone/>
              <a:defRPr sz="1320"/>
            </a:lvl4pPr>
            <a:lvl5pPr lvl="4" algn="ctr">
              <a:lnSpc>
                <a:spcPct val="90000"/>
              </a:lnSpc>
              <a:spcBef>
                <a:spcPts val="413"/>
              </a:spcBef>
              <a:spcAft>
                <a:spcPts val="0"/>
              </a:spcAft>
              <a:buClr>
                <a:schemeClr val="dk1"/>
              </a:buClr>
              <a:buSzPts val="1320"/>
              <a:buNone/>
              <a:defRPr sz="1320"/>
            </a:lvl5pPr>
            <a:lvl6pPr lvl="5" algn="ctr">
              <a:lnSpc>
                <a:spcPct val="90000"/>
              </a:lnSpc>
              <a:spcBef>
                <a:spcPts val="413"/>
              </a:spcBef>
              <a:spcAft>
                <a:spcPts val="0"/>
              </a:spcAft>
              <a:buClr>
                <a:schemeClr val="dk1"/>
              </a:buClr>
              <a:buSzPts val="1320"/>
              <a:buNone/>
              <a:defRPr sz="1320"/>
            </a:lvl6pPr>
            <a:lvl7pPr lvl="6" algn="ctr">
              <a:lnSpc>
                <a:spcPct val="90000"/>
              </a:lnSpc>
              <a:spcBef>
                <a:spcPts val="413"/>
              </a:spcBef>
              <a:spcAft>
                <a:spcPts val="0"/>
              </a:spcAft>
              <a:buClr>
                <a:schemeClr val="dk1"/>
              </a:buClr>
              <a:buSzPts val="1320"/>
              <a:buNone/>
              <a:defRPr sz="1320"/>
            </a:lvl7pPr>
            <a:lvl8pPr lvl="7" algn="ctr">
              <a:lnSpc>
                <a:spcPct val="90000"/>
              </a:lnSpc>
              <a:spcBef>
                <a:spcPts val="413"/>
              </a:spcBef>
              <a:spcAft>
                <a:spcPts val="0"/>
              </a:spcAft>
              <a:buClr>
                <a:schemeClr val="dk1"/>
              </a:buClr>
              <a:buSzPts val="1320"/>
              <a:buNone/>
              <a:defRPr sz="1320"/>
            </a:lvl8pPr>
            <a:lvl9pPr lvl="8" algn="ctr">
              <a:lnSpc>
                <a:spcPct val="90000"/>
              </a:lnSpc>
              <a:spcBef>
                <a:spcPts val="413"/>
              </a:spcBef>
              <a:spcAft>
                <a:spcPts val="0"/>
              </a:spcAft>
              <a:buClr>
                <a:schemeClr val="dk1"/>
              </a:buClr>
              <a:buSzPts val="1320"/>
              <a:buNone/>
              <a:defRPr sz="1320"/>
            </a:lvl9pPr>
          </a:lstStyle>
          <a:p/>
        </p:txBody>
      </p:sp>
      <p:sp>
        <p:nvSpPr>
          <p:cNvPr id="29" name="Google Shape;29;p12"/>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2"/>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3"/>
          <p:cNvSpPr txBox="1"/>
          <p:nvPr>
            <p:ph type="title"/>
          </p:nvPr>
        </p:nvSpPr>
        <p:spPr>
          <a:xfrm>
            <a:off x="686276" y="1937704"/>
            <a:ext cx="8675370" cy="323310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950"/>
              <a:buFont typeface="Calibri"/>
              <a:buNone/>
              <a:defRPr sz="49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3"/>
          <p:cNvSpPr txBox="1"/>
          <p:nvPr>
            <p:ph idx="1" type="body"/>
          </p:nvPr>
        </p:nvSpPr>
        <p:spPr>
          <a:xfrm>
            <a:off x="686276" y="5201392"/>
            <a:ext cx="8675370" cy="170021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825"/>
              </a:spcBef>
              <a:spcAft>
                <a:spcPts val="0"/>
              </a:spcAft>
              <a:buClr>
                <a:srgbClr val="888888"/>
              </a:buClr>
              <a:buSzPts val="1980"/>
              <a:buNone/>
              <a:defRPr sz="1979">
                <a:solidFill>
                  <a:srgbClr val="888888"/>
                </a:solidFill>
              </a:defRPr>
            </a:lvl1pPr>
            <a:lvl2pPr indent="-228600" lvl="1" marL="914400" algn="l">
              <a:lnSpc>
                <a:spcPct val="90000"/>
              </a:lnSpc>
              <a:spcBef>
                <a:spcPts val="413"/>
              </a:spcBef>
              <a:spcAft>
                <a:spcPts val="0"/>
              </a:spcAft>
              <a:buClr>
                <a:srgbClr val="888888"/>
              </a:buClr>
              <a:buSzPts val="1650"/>
              <a:buNone/>
              <a:defRPr sz="1650">
                <a:solidFill>
                  <a:srgbClr val="888888"/>
                </a:solidFill>
              </a:defRPr>
            </a:lvl2pPr>
            <a:lvl3pPr indent="-228600" lvl="2" marL="1371600" algn="l">
              <a:lnSpc>
                <a:spcPct val="90000"/>
              </a:lnSpc>
              <a:spcBef>
                <a:spcPts val="413"/>
              </a:spcBef>
              <a:spcAft>
                <a:spcPts val="0"/>
              </a:spcAft>
              <a:buClr>
                <a:srgbClr val="888888"/>
              </a:buClr>
              <a:buSzPts val="1485"/>
              <a:buNone/>
              <a:defRPr sz="1485">
                <a:solidFill>
                  <a:srgbClr val="888888"/>
                </a:solidFill>
              </a:defRPr>
            </a:lvl3pPr>
            <a:lvl4pPr indent="-228600" lvl="3" marL="1828800" algn="l">
              <a:lnSpc>
                <a:spcPct val="90000"/>
              </a:lnSpc>
              <a:spcBef>
                <a:spcPts val="413"/>
              </a:spcBef>
              <a:spcAft>
                <a:spcPts val="0"/>
              </a:spcAft>
              <a:buClr>
                <a:srgbClr val="888888"/>
              </a:buClr>
              <a:buSzPts val="1320"/>
              <a:buNone/>
              <a:defRPr sz="1320">
                <a:solidFill>
                  <a:srgbClr val="888888"/>
                </a:solidFill>
              </a:defRPr>
            </a:lvl4pPr>
            <a:lvl5pPr indent="-228600" lvl="4" marL="2286000" algn="l">
              <a:lnSpc>
                <a:spcPct val="90000"/>
              </a:lnSpc>
              <a:spcBef>
                <a:spcPts val="413"/>
              </a:spcBef>
              <a:spcAft>
                <a:spcPts val="0"/>
              </a:spcAft>
              <a:buClr>
                <a:srgbClr val="888888"/>
              </a:buClr>
              <a:buSzPts val="1320"/>
              <a:buNone/>
              <a:defRPr sz="1320">
                <a:solidFill>
                  <a:srgbClr val="888888"/>
                </a:solidFill>
              </a:defRPr>
            </a:lvl5pPr>
            <a:lvl6pPr indent="-228600" lvl="5" marL="2743200" algn="l">
              <a:lnSpc>
                <a:spcPct val="90000"/>
              </a:lnSpc>
              <a:spcBef>
                <a:spcPts val="413"/>
              </a:spcBef>
              <a:spcAft>
                <a:spcPts val="0"/>
              </a:spcAft>
              <a:buClr>
                <a:srgbClr val="888888"/>
              </a:buClr>
              <a:buSzPts val="1320"/>
              <a:buNone/>
              <a:defRPr sz="1320">
                <a:solidFill>
                  <a:srgbClr val="888888"/>
                </a:solidFill>
              </a:defRPr>
            </a:lvl6pPr>
            <a:lvl7pPr indent="-228600" lvl="6" marL="3200400" algn="l">
              <a:lnSpc>
                <a:spcPct val="90000"/>
              </a:lnSpc>
              <a:spcBef>
                <a:spcPts val="413"/>
              </a:spcBef>
              <a:spcAft>
                <a:spcPts val="0"/>
              </a:spcAft>
              <a:buClr>
                <a:srgbClr val="888888"/>
              </a:buClr>
              <a:buSzPts val="1320"/>
              <a:buNone/>
              <a:defRPr sz="1320">
                <a:solidFill>
                  <a:srgbClr val="888888"/>
                </a:solidFill>
              </a:defRPr>
            </a:lvl7pPr>
            <a:lvl8pPr indent="-228600" lvl="7" marL="3657600" algn="l">
              <a:lnSpc>
                <a:spcPct val="90000"/>
              </a:lnSpc>
              <a:spcBef>
                <a:spcPts val="413"/>
              </a:spcBef>
              <a:spcAft>
                <a:spcPts val="0"/>
              </a:spcAft>
              <a:buClr>
                <a:srgbClr val="888888"/>
              </a:buClr>
              <a:buSzPts val="1320"/>
              <a:buNone/>
              <a:defRPr sz="1320">
                <a:solidFill>
                  <a:srgbClr val="888888"/>
                </a:solidFill>
              </a:defRPr>
            </a:lvl8pPr>
            <a:lvl9pPr indent="-228600" lvl="8" marL="4114800" algn="l">
              <a:lnSpc>
                <a:spcPct val="90000"/>
              </a:lnSpc>
              <a:spcBef>
                <a:spcPts val="413"/>
              </a:spcBef>
              <a:spcAft>
                <a:spcPts val="0"/>
              </a:spcAft>
              <a:buClr>
                <a:srgbClr val="888888"/>
              </a:buClr>
              <a:buSzPts val="1320"/>
              <a:buNone/>
              <a:defRPr sz="1320">
                <a:solidFill>
                  <a:srgbClr val="888888"/>
                </a:solidFill>
              </a:defRPr>
            </a:lvl9pPr>
          </a:lstStyle>
          <a:p/>
        </p:txBody>
      </p:sp>
      <p:sp>
        <p:nvSpPr>
          <p:cNvPr id="35" name="Google Shape;35;p13"/>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4"/>
          <p:cNvSpPr txBox="1"/>
          <p:nvPr>
            <p:ph type="title"/>
          </p:nvPr>
        </p:nvSpPr>
        <p:spPr>
          <a:xfrm>
            <a:off x="691515" y="413809"/>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4"/>
          <p:cNvSpPr txBox="1"/>
          <p:nvPr>
            <p:ph idx="1" type="body"/>
          </p:nvPr>
        </p:nvSpPr>
        <p:spPr>
          <a:xfrm>
            <a:off x="691515" y="2069042"/>
            <a:ext cx="4274820"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825"/>
              </a:spcBef>
              <a:spcAft>
                <a:spcPts val="0"/>
              </a:spcAft>
              <a:buClr>
                <a:schemeClr val="dk1"/>
              </a:buClr>
              <a:buSzPts val="1800"/>
              <a:buChar char="•"/>
              <a:defRPr/>
            </a:lvl1pPr>
            <a:lvl2pPr indent="-342900" lvl="1" marL="914400" algn="l">
              <a:lnSpc>
                <a:spcPct val="90000"/>
              </a:lnSpc>
              <a:spcBef>
                <a:spcPts val="413"/>
              </a:spcBef>
              <a:spcAft>
                <a:spcPts val="0"/>
              </a:spcAft>
              <a:buClr>
                <a:schemeClr val="dk1"/>
              </a:buClr>
              <a:buSzPts val="1800"/>
              <a:buChar char="•"/>
              <a:defRPr/>
            </a:lvl2pPr>
            <a:lvl3pPr indent="-342900" lvl="2" marL="1371600" algn="l">
              <a:lnSpc>
                <a:spcPct val="90000"/>
              </a:lnSpc>
              <a:spcBef>
                <a:spcPts val="413"/>
              </a:spcBef>
              <a:spcAft>
                <a:spcPts val="0"/>
              </a:spcAft>
              <a:buClr>
                <a:schemeClr val="dk1"/>
              </a:buClr>
              <a:buSzPts val="1800"/>
              <a:buChar char="•"/>
              <a:defRPr/>
            </a:lvl3pPr>
            <a:lvl4pPr indent="-342900" lvl="3" marL="1828800" algn="l">
              <a:lnSpc>
                <a:spcPct val="90000"/>
              </a:lnSpc>
              <a:spcBef>
                <a:spcPts val="413"/>
              </a:spcBef>
              <a:spcAft>
                <a:spcPts val="0"/>
              </a:spcAft>
              <a:buClr>
                <a:schemeClr val="dk1"/>
              </a:buClr>
              <a:buSzPts val="1800"/>
              <a:buChar char="•"/>
              <a:defRPr/>
            </a:lvl4pPr>
            <a:lvl5pPr indent="-342900" lvl="4" marL="2286000" algn="l">
              <a:lnSpc>
                <a:spcPct val="90000"/>
              </a:lnSpc>
              <a:spcBef>
                <a:spcPts val="413"/>
              </a:spcBef>
              <a:spcAft>
                <a:spcPts val="0"/>
              </a:spcAft>
              <a:buClr>
                <a:schemeClr val="dk1"/>
              </a:buClr>
              <a:buSzPts val="1800"/>
              <a:buChar char="•"/>
              <a:defRPr/>
            </a:lvl5pPr>
            <a:lvl6pPr indent="-342900" lvl="5" marL="2743200" algn="l">
              <a:lnSpc>
                <a:spcPct val="90000"/>
              </a:lnSpc>
              <a:spcBef>
                <a:spcPts val="413"/>
              </a:spcBef>
              <a:spcAft>
                <a:spcPts val="0"/>
              </a:spcAft>
              <a:buClr>
                <a:schemeClr val="dk1"/>
              </a:buClr>
              <a:buSzPts val="1800"/>
              <a:buChar char="•"/>
              <a:defRPr/>
            </a:lvl6pPr>
            <a:lvl7pPr indent="-342900" lvl="6" marL="3200400" algn="l">
              <a:lnSpc>
                <a:spcPct val="90000"/>
              </a:lnSpc>
              <a:spcBef>
                <a:spcPts val="413"/>
              </a:spcBef>
              <a:spcAft>
                <a:spcPts val="0"/>
              </a:spcAft>
              <a:buClr>
                <a:schemeClr val="dk1"/>
              </a:buClr>
              <a:buSzPts val="1800"/>
              <a:buChar char="•"/>
              <a:defRPr/>
            </a:lvl7pPr>
            <a:lvl8pPr indent="-342900" lvl="7" marL="3657600" algn="l">
              <a:lnSpc>
                <a:spcPct val="90000"/>
              </a:lnSpc>
              <a:spcBef>
                <a:spcPts val="413"/>
              </a:spcBef>
              <a:spcAft>
                <a:spcPts val="0"/>
              </a:spcAft>
              <a:buClr>
                <a:schemeClr val="dk1"/>
              </a:buClr>
              <a:buSzPts val="1800"/>
              <a:buChar char="•"/>
              <a:defRPr/>
            </a:lvl8pPr>
            <a:lvl9pPr indent="-342900" lvl="8" marL="4114800" algn="l">
              <a:lnSpc>
                <a:spcPct val="90000"/>
              </a:lnSpc>
              <a:spcBef>
                <a:spcPts val="413"/>
              </a:spcBef>
              <a:spcAft>
                <a:spcPts val="0"/>
              </a:spcAft>
              <a:buClr>
                <a:schemeClr val="dk1"/>
              </a:buClr>
              <a:buSzPts val="1800"/>
              <a:buChar char="•"/>
              <a:defRPr/>
            </a:lvl9pPr>
          </a:lstStyle>
          <a:p/>
        </p:txBody>
      </p:sp>
      <p:sp>
        <p:nvSpPr>
          <p:cNvPr id="41" name="Google Shape;41;p14"/>
          <p:cNvSpPr txBox="1"/>
          <p:nvPr>
            <p:ph idx="2" type="body"/>
          </p:nvPr>
        </p:nvSpPr>
        <p:spPr>
          <a:xfrm>
            <a:off x="5092065" y="2069042"/>
            <a:ext cx="4274820"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825"/>
              </a:spcBef>
              <a:spcAft>
                <a:spcPts val="0"/>
              </a:spcAft>
              <a:buClr>
                <a:schemeClr val="dk1"/>
              </a:buClr>
              <a:buSzPts val="1800"/>
              <a:buChar char="•"/>
              <a:defRPr/>
            </a:lvl1pPr>
            <a:lvl2pPr indent="-342900" lvl="1" marL="914400" algn="l">
              <a:lnSpc>
                <a:spcPct val="90000"/>
              </a:lnSpc>
              <a:spcBef>
                <a:spcPts val="413"/>
              </a:spcBef>
              <a:spcAft>
                <a:spcPts val="0"/>
              </a:spcAft>
              <a:buClr>
                <a:schemeClr val="dk1"/>
              </a:buClr>
              <a:buSzPts val="1800"/>
              <a:buChar char="•"/>
              <a:defRPr/>
            </a:lvl2pPr>
            <a:lvl3pPr indent="-342900" lvl="2" marL="1371600" algn="l">
              <a:lnSpc>
                <a:spcPct val="90000"/>
              </a:lnSpc>
              <a:spcBef>
                <a:spcPts val="413"/>
              </a:spcBef>
              <a:spcAft>
                <a:spcPts val="0"/>
              </a:spcAft>
              <a:buClr>
                <a:schemeClr val="dk1"/>
              </a:buClr>
              <a:buSzPts val="1800"/>
              <a:buChar char="•"/>
              <a:defRPr/>
            </a:lvl3pPr>
            <a:lvl4pPr indent="-342900" lvl="3" marL="1828800" algn="l">
              <a:lnSpc>
                <a:spcPct val="90000"/>
              </a:lnSpc>
              <a:spcBef>
                <a:spcPts val="413"/>
              </a:spcBef>
              <a:spcAft>
                <a:spcPts val="0"/>
              </a:spcAft>
              <a:buClr>
                <a:schemeClr val="dk1"/>
              </a:buClr>
              <a:buSzPts val="1800"/>
              <a:buChar char="•"/>
              <a:defRPr/>
            </a:lvl4pPr>
            <a:lvl5pPr indent="-342900" lvl="4" marL="2286000" algn="l">
              <a:lnSpc>
                <a:spcPct val="90000"/>
              </a:lnSpc>
              <a:spcBef>
                <a:spcPts val="413"/>
              </a:spcBef>
              <a:spcAft>
                <a:spcPts val="0"/>
              </a:spcAft>
              <a:buClr>
                <a:schemeClr val="dk1"/>
              </a:buClr>
              <a:buSzPts val="1800"/>
              <a:buChar char="•"/>
              <a:defRPr/>
            </a:lvl5pPr>
            <a:lvl6pPr indent="-342900" lvl="5" marL="2743200" algn="l">
              <a:lnSpc>
                <a:spcPct val="90000"/>
              </a:lnSpc>
              <a:spcBef>
                <a:spcPts val="413"/>
              </a:spcBef>
              <a:spcAft>
                <a:spcPts val="0"/>
              </a:spcAft>
              <a:buClr>
                <a:schemeClr val="dk1"/>
              </a:buClr>
              <a:buSzPts val="1800"/>
              <a:buChar char="•"/>
              <a:defRPr/>
            </a:lvl6pPr>
            <a:lvl7pPr indent="-342900" lvl="6" marL="3200400" algn="l">
              <a:lnSpc>
                <a:spcPct val="90000"/>
              </a:lnSpc>
              <a:spcBef>
                <a:spcPts val="413"/>
              </a:spcBef>
              <a:spcAft>
                <a:spcPts val="0"/>
              </a:spcAft>
              <a:buClr>
                <a:schemeClr val="dk1"/>
              </a:buClr>
              <a:buSzPts val="1800"/>
              <a:buChar char="•"/>
              <a:defRPr/>
            </a:lvl7pPr>
            <a:lvl8pPr indent="-342900" lvl="7" marL="3657600" algn="l">
              <a:lnSpc>
                <a:spcPct val="90000"/>
              </a:lnSpc>
              <a:spcBef>
                <a:spcPts val="413"/>
              </a:spcBef>
              <a:spcAft>
                <a:spcPts val="0"/>
              </a:spcAft>
              <a:buClr>
                <a:schemeClr val="dk1"/>
              </a:buClr>
              <a:buSzPts val="1800"/>
              <a:buChar char="•"/>
              <a:defRPr/>
            </a:lvl8pPr>
            <a:lvl9pPr indent="-342900" lvl="8" marL="4114800" algn="l">
              <a:lnSpc>
                <a:spcPct val="90000"/>
              </a:lnSpc>
              <a:spcBef>
                <a:spcPts val="413"/>
              </a:spcBef>
              <a:spcAft>
                <a:spcPts val="0"/>
              </a:spcAft>
              <a:buClr>
                <a:schemeClr val="dk1"/>
              </a:buClr>
              <a:buSzPts val="1800"/>
              <a:buChar char="•"/>
              <a:defRPr/>
            </a:lvl9pPr>
          </a:lstStyle>
          <a:p/>
        </p:txBody>
      </p:sp>
      <p:sp>
        <p:nvSpPr>
          <p:cNvPr id="42" name="Google Shape;42;p14"/>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5"/>
          <p:cNvSpPr txBox="1"/>
          <p:nvPr>
            <p:ph type="title"/>
          </p:nvPr>
        </p:nvSpPr>
        <p:spPr>
          <a:xfrm>
            <a:off x="692825" y="413809"/>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 type="body"/>
          </p:nvPr>
        </p:nvSpPr>
        <p:spPr>
          <a:xfrm>
            <a:off x="692826" y="1905318"/>
            <a:ext cx="4255174"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825"/>
              </a:spcBef>
              <a:spcAft>
                <a:spcPts val="0"/>
              </a:spcAft>
              <a:buClr>
                <a:schemeClr val="dk1"/>
              </a:buClr>
              <a:buSzPts val="1980"/>
              <a:buNone/>
              <a:defRPr b="1" sz="1979"/>
            </a:lvl1pPr>
            <a:lvl2pPr indent="-228600" lvl="1" marL="914400" algn="l">
              <a:lnSpc>
                <a:spcPct val="90000"/>
              </a:lnSpc>
              <a:spcBef>
                <a:spcPts val="413"/>
              </a:spcBef>
              <a:spcAft>
                <a:spcPts val="0"/>
              </a:spcAft>
              <a:buClr>
                <a:schemeClr val="dk1"/>
              </a:buClr>
              <a:buSzPts val="1650"/>
              <a:buNone/>
              <a:defRPr b="1" sz="1650"/>
            </a:lvl2pPr>
            <a:lvl3pPr indent="-228600" lvl="2" marL="1371600" algn="l">
              <a:lnSpc>
                <a:spcPct val="90000"/>
              </a:lnSpc>
              <a:spcBef>
                <a:spcPts val="413"/>
              </a:spcBef>
              <a:spcAft>
                <a:spcPts val="0"/>
              </a:spcAft>
              <a:buClr>
                <a:schemeClr val="dk1"/>
              </a:buClr>
              <a:buSzPts val="1485"/>
              <a:buNone/>
              <a:defRPr b="1" sz="1485"/>
            </a:lvl3pPr>
            <a:lvl4pPr indent="-228600" lvl="3" marL="1828800" algn="l">
              <a:lnSpc>
                <a:spcPct val="90000"/>
              </a:lnSpc>
              <a:spcBef>
                <a:spcPts val="413"/>
              </a:spcBef>
              <a:spcAft>
                <a:spcPts val="0"/>
              </a:spcAft>
              <a:buClr>
                <a:schemeClr val="dk1"/>
              </a:buClr>
              <a:buSzPts val="1320"/>
              <a:buNone/>
              <a:defRPr b="1" sz="1320"/>
            </a:lvl4pPr>
            <a:lvl5pPr indent="-228600" lvl="4" marL="2286000" algn="l">
              <a:lnSpc>
                <a:spcPct val="90000"/>
              </a:lnSpc>
              <a:spcBef>
                <a:spcPts val="413"/>
              </a:spcBef>
              <a:spcAft>
                <a:spcPts val="0"/>
              </a:spcAft>
              <a:buClr>
                <a:schemeClr val="dk1"/>
              </a:buClr>
              <a:buSzPts val="1320"/>
              <a:buNone/>
              <a:defRPr b="1" sz="1320"/>
            </a:lvl5pPr>
            <a:lvl6pPr indent="-228600" lvl="5" marL="2743200" algn="l">
              <a:lnSpc>
                <a:spcPct val="90000"/>
              </a:lnSpc>
              <a:spcBef>
                <a:spcPts val="413"/>
              </a:spcBef>
              <a:spcAft>
                <a:spcPts val="0"/>
              </a:spcAft>
              <a:buClr>
                <a:schemeClr val="dk1"/>
              </a:buClr>
              <a:buSzPts val="1320"/>
              <a:buNone/>
              <a:defRPr b="1" sz="1320"/>
            </a:lvl6pPr>
            <a:lvl7pPr indent="-228600" lvl="6" marL="3200400" algn="l">
              <a:lnSpc>
                <a:spcPct val="90000"/>
              </a:lnSpc>
              <a:spcBef>
                <a:spcPts val="413"/>
              </a:spcBef>
              <a:spcAft>
                <a:spcPts val="0"/>
              </a:spcAft>
              <a:buClr>
                <a:schemeClr val="dk1"/>
              </a:buClr>
              <a:buSzPts val="1320"/>
              <a:buNone/>
              <a:defRPr b="1" sz="1320"/>
            </a:lvl7pPr>
            <a:lvl8pPr indent="-228600" lvl="7" marL="3657600" algn="l">
              <a:lnSpc>
                <a:spcPct val="90000"/>
              </a:lnSpc>
              <a:spcBef>
                <a:spcPts val="413"/>
              </a:spcBef>
              <a:spcAft>
                <a:spcPts val="0"/>
              </a:spcAft>
              <a:buClr>
                <a:schemeClr val="dk1"/>
              </a:buClr>
              <a:buSzPts val="1320"/>
              <a:buNone/>
              <a:defRPr b="1" sz="1320"/>
            </a:lvl8pPr>
            <a:lvl9pPr indent="-228600" lvl="8" marL="4114800" algn="l">
              <a:lnSpc>
                <a:spcPct val="90000"/>
              </a:lnSpc>
              <a:spcBef>
                <a:spcPts val="413"/>
              </a:spcBef>
              <a:spcAft>
                <a:spcPts val="0"/>
              </a:spcAft>
              <a:buClr>
                <a:schemeClr val="dk1"/>
              </a:buClr>
              <a:buSzPts val="1320"/>
              <a:buNone/>
              <a:defRPr b="1" sz="1320"/>
            </a:lvl9pPr>
          </a:lstStyle>
          <a:p/>
        </p:txBody>
      </p:sp>
      <p:sp>
        <p:nvSpPr>
          <p:cNvPr id="48" name="Google Shape;48;p15"/>
          <p:cNvSpPr txBox="1"/>
          <p:nvPr>
            <p:ph idx="2" type="body"/>
          </p:nvPr>
        </p:nvSpPr>
        <p:spPr>
          <a:xfrm>
            <a:off x="692826" y="2839085"/>
            <a:ext cx="4255174" cy="41758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825"/>
              </a:spcBef>
              <a:spcAft>
                <a:spcPts val="0"/>
              </a:spcAft>
              <a:buClr>
                <a:schemeClr val="dk1"/>
              </a:buClr>
              <a:buSzPts val="1800"/>
              <a:buChar char="•"/>
              <a:defRPr/>
            </a:lvl1pPr>
            <a:lvl2pPr indent="-342900" lvl="1" marL="914400" algn="l">
              <a:lnSpc>
                <a:spcPct val="90000"/>
              </a:lnSpc>
              <a:spcBef>
                <a:spcPts val="413"/>
              </a:spcBef>
              <a:spcAft>
                <a:spcPts val="0"/>
              </a:spcAft>
              <a:buClr>
                <a:schemeClr val="dk1"/>
              </a:buClr>
              <a:buSzPts val="1800"/>
              <a:buChar char="•"/>
              <a:defRPr/>
            </a:lvl2pPr>
            <a:lvl3pPr indent="-342900" lvl="2" marL="1371600" algn="l">
              <a:lnSpc>
                <a:spcPct val="90000"/>
              </a:lnSpc>
              <a:spcBef>
                <a:spcPts val="413"/>
              </a:spcBef>
              <a:spcAft>
                <a:spcPts val="0"/>
              </a:spcAft>
              <a:buClr>
                <a:schemeClr val="dk1"/>
              </a:buClr>
              <a:buSzPts val="1800"/>
              <a:buChar char="•"/>
              <a:defRPr/>
            </a:lvl3pPr>
            <a:lvl4pPr indent="-342900" lvl="3" marL="1828800" algn="l">
              <a:lnSpc>
                <a:spcPct val="90000"/>
              </a:lnSpc>
              <a:spcBef>
                <a:spcPts val="413"/>
              </a:spcBef>
              <a:spcAft>
                <a:spcPts val="0"/>
              </a:spcAft>
              <a:buClr>
                <a:schemeClr val="dk1"/>
              </a:buClr>
              <a:buSzPts val="1800"/>
              <a:buChar char="•"/>
              <a:defRPr/>
            </a:lvl4pPr>
            <a:lvl5pPr indent="-342900" lvl="4" marL="2286000" algn="l">
              <a:lnSpc>
                <a:spcPct val="90000"/>
              </a:lnSpc>
              <a:spcBef>
                <a:spcPts val="413"/>
              </a:spcBef>
              <a:spcAft>
                <a:spcPts val="0"/>
              </a:spcAft>
              <a:buClr>
                <a:schemeClr val="dk1"/>
              </a:buClr>
              <a:buSzPts val="1800"/>
              <a:buChar char="•"/>
              <a:defRPr/>
            </a:lvl5pPr>
            <a:lvl6pPr indent="-342900" lvl="5" marL="2743200" algn="l">
              <a:lnSpc>
                <a:spcPct val="90000"/>
              </a:lnSpc>
              <a:spcBef>
                <a:spcPts val="413"/>
              </a:spcBef>
              <a:spcAft>
                <a:spcPts val="0"/>
              </a:spcAft>
              <a:buClr>
                <a:schemeClr val="dk1"/>
              </a:buClr>
              <a:buSzPts val="1800"/>
              <a:buChar char="•"/>
              <a:defRPr/>
            </a:lvl6pPr>
            <a:lvl7pPr indent="-342900" lvl="6" marL="3200400" algn="l">
              <a:lnSpc>
                <a:spcPct val="90000"/>
              </a:lnSpc>
              <a:spcBef>
                <a:spcPts val="413"/>
              </a:spcBef>
              <a:spcAft>
                <a:spcPts val="0"/>
              </a:spcAft>
              <a:buClr>
                <a:schemeClr val="dk1"/>
              </a:buClr>
              <a:buSzPts val="1800"/>
              <a:buChar char="•"/>
              <a:defRPr/>
            </a:lvl7pPr>
            <a:lvl8pPr indent="-342900" lvl="7" marL="3657600" algn="l">
              <a:lnSpc>
                <a:spcPct val="90000"/>
              </a:lnSpc>
              <a:spcBef>
                <a:spcPts val="413"/>
              </a:spcBef>
              <a:spcAft>
                <a:spcPts val="0"/>
              </a:spcAft>
              <a:buClr>
                <a:schemeClr val="dk1"/>
              </a:buClr>
              <a:buSzPts val="1800"/>
              <a:buChar char="•"/>
              <a:defRPr/>
            </a:lvl8pPr>
            <a:lvl9pPr indent="-342900" lvl="8" marL="4114800" algn="l">
              <a:lnSpc>
                <a:spcPct val="90000"/>
              </a:lnSpc>
              <a:spcBef>
                <a:spcPts val="413"/>
              </a:spcBef>
              <a:spcAft>
                <a:spcPts val="0"/>
              </a:spcAft>
              <a:buClr>
                <a:schemeClr val="dk1"/>
              </a:buClr>
              <a:buSzPts val="1800"/>
              <a:buChar char="•"/>
              <a:defRPr/>
            </a:lvl9pPr>
          </a:lstStyle>
          <a:p/>
        </p:txBody>
      </p:sp>
      <p:sp>
        <p:nvSpPr>
          <p:cNvPr id="49" name="Google Shape;49;p15"/>
          <p:cNvSpPr txBox="1"/>
          <p:nvPr>
            <p:ph idx="3" type="body"/>
          </p:nvPr>
        </p:nvSpPr>
        <p:spPr>
          <a:xfrm>
            <a:off x="5092065" y="1905318"/>
            <a:ext cx="4276130"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825"/>
              </a:spcBef>
              <a:spcAft>
                <a:spcPts val="0"/>
              </a:spcAft>
              <a:buClr>
                <a:schemeClr val="dk1"/>
              </a:buClr>
              <a:buSzPts val="1980"/>
              <a:buNone/>
              <a:defRPr b="1" sz="1979"/>
            </a:lvl1pPr>
            <a:lvl2pPr indent="-228600" lvl="1" marL="914400" algn="l">
              <a:lnSpc>
                <a:spcPct val="90000"/>
              </a:lnSpc>
              <a:spcBef>
                <a:spcPts val="413"/>
              </a:spcBef>
              <a:spcAft>
                <a:spcPts val="0"/>
              </a:spcAft>
              <a:buClr>
                <a:schemeClr val="dk1"/>
              </a:buClr>
              <a:buSzPts val="1650"/>
              <a:buNone/>
              <a:defRPr b="1" sz="1650"/>
            </a:lvl2pPr>
            <a:lvl3pPr indent="-228600" lvl="2" marL="1371600" algn="l">
              <a:lnSpc>
                <a:spcPct val="90000"/>
              </a:lnSpc>
              <a:spcBef>
                <a:spcPts val="413"/>
              </a:spcBef>
              <a:spcAft>
                <a:spcPts val="0"/>
              </a:spcAft>
              <a:buClr>
                <a:schemeClr val="dk1"/>
              </a:buClr>
              <a:buSzPts val="1485"/>
              <a:buNone/>
              <a:defRPr b="1" sz="1485"/>
            </a:lvl3pPr>
            <a:lvl4pPr indent="-228600" lvl="3" marL="1828800" algn="l">
              <a:lnSpc>
                <a:spcPct val="90000"/>
              </a:lnSpc>
              <a:spcBef>
                <a:spcPts val="413"/>
              </a:spcBef>
              <a:spcAft>
                <a:spcPts val="0"/>
              </a:spcAft>
              <a:buClr>
                <a:schemeClr val="dk1"/>
              </a:buClr>
              <a:buSzPts val="1320"/>
              <a:buNone/>
              <a:defRPr b="1" sz="1320"/>
            </a:lvl4pPr>
            <a:lvl5pPr indent="-228600" lvl="4" marL="2286000" algn="l">
              <a:lnSpc>
                <a:spcPct val="90000"/>
              </a:lnSpc>
              <a:spcBef>
                <a:spcPts val="413"/>
              </a:spcBef>
              <a:spcAft>
                <a:spcPts val="0"/>
              </a:spcAft>
              <a:buClr>
                <a:schemeClr val="dk1"/>
              </a:buClr>
              <a:buSzPts val="1320"/>
              <a:buNone/>
              <a:defRPr b="1" sz="1320"/>
            </a:lvl5pPr>
            <a:lvl6pPr indent="-228600" lvl="5" marL="2743200" algn="l">
              <a:lnSpc>
                <a:spcPct val="90000"/>
              </a:lnSpc>
              <a:spcBef>
                <a:spcPts val="413"/>
              </a:spcBef>
              <a:spcAft>
                <a:spcPts val="0"/>
              </a:spcAft>
              <a:buClr>
                <a:schemeClr val="dk1"/>
              </a:buClr>
              <a:buSzPts val="1320"/>
              <a:buNone/>
              <a:defRPr b="1" sz="1320"/>
            </a:lvl6pPr>
            <a:lvl7pPr indent="-228600" lvl="6" marL="3200400" algn="l">
              <a:lnSpc>
                <a:spcPct val="90000"/>
              </a:lnSpc>
              <a:spcBef>
                <a:spcPts val="413"/>
              </a:spcBef>
              <a:spcAft>
                <a:spcPts val="0"/>
              </a:spcAft>
              <a:buClr>
                <a:schemeClr val="dk1"/>
              </a:buClr>
              <a:buSzPts val="1320"/>
              <a:buNone/>
              <a:defRPr b="1" sz="1320"/>
            </a:lvl7pPr>
            <a:lvl8pPr indent="-228600" lvl="7" marL="3657600" algn="l">
              <a:lnSpc>
                <a:spcPct val="90000"/>
              </a:lnSpc>
              <a:spcBef>
                <a:spcPts val="413"/>
              </a:spcBef>
              <a:spcAft>
                <a:spcPts val="0"/>
              </a:spcAft>
              <a:buClr>
                <a:schemeClr val="dk1"/>
              </a:buClr>
              <a:buSzPts val="1320"/>
              <a:buNone/>
              <a:defRPr b="1" sz="1320"/>
            </a:lvl8pPr>
            <a:lvl9pPr indent="-228600" lvl="8" marL="4114800" algn="l">
              <a:lnSpc>
                <a:spcPct val="90000"/>
              </a:lnSpc>
              <a:spcBef>
                <a:spcPts val="413"/>
              </a:spcBef>
              <a:spcAft>
                <a:spcPts val="0"/>
              </a:spcAft>
              <a:buClr>
                <a:schemeClr val="dk1"/>
              </a:buClr>
              <a:buSzPts val="1320"/>
              <a:buNone/>
              <a:defRPr b="1" sz="1320"/>
            </a:lvl9pPr>
          </a:lstStyle>
          <a:p/>
        </p:txBody>
      </p:sp>
      <p:sp>
        <p:nvSpPr>
          <p:cNvPr id="50" name="Google Shape;50;p15"/>
          <p:cNvSpPr txBox="1"/>
          <p:nvPr>
            <p:ph idx="4" type="body"/>
          </p:nvPr>
        </p:nvSpPr>
        <p:spPr>
          <a:xfrm>
            <a:off x="5092065" y="2839085"/>
            <a:ext cx="4276130" cy="41758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825"/>
              </a:spcBef>
              <a:spcAft>
                <a:spcPts val="0"/>
              </a:spcAft>
              <a:buClr>
                <a:schemeClr val="dk1"/>
              </a:buClr>
              <a:buSzPts val="1800"/>
              <a:buChar char="•"/>
              <a:defRPr/>
            </a:lvl1pPr>
            <a:lvl2pPr indent="-342900" lvl="1" marL="914400" algn="l">
              <a:lnSpc>
                <a:spcPct val="90000"/>
              </a:lnSpc>
              <a:spcBef>
                <a:spcPts val="413"/>
              </a:spcBef>
              <a:spcAft>
                <a:spcPts val="0"/>
              </a:spcAft>
              <a:buClr>
                <a:schemeClr val="dk1"/>
              </a:buClr>
              <a:buSzPts val="1800"/>
              <a:buChar char="•"/>
              <a:defRPr/>
            </a:lvl2pPr>
            <a:lvl3pPr indent="-342900" lvl="2" marL="1371600" algn="l">
              <a:lnSpc>
                <a:spcPct val="90000"/>
              </a:lnSpc>
              <a:spcBef>
                <a:spcPts val="413"/>
              </a:spcBef>
              <a:spcAft>
                <a:spcPts val="0"/>
              </a:spcAft>
              <a:buClr>
                <a:schemeClr val="dk1"/>
              </a:buClr>
              <a:buSzPts val="1800"/>
              <a:buChar char="•"/>
              <a:defRPr/>
            </a:lvl3pPr>
            <a:lvl4pPr indent="-342900" lvl="3" marL="1828800" algn="l">
              <a:lnSpc>
                <a:spcPct val="90000"/>
              </a:lnSpc>
              <a:spcBef>
                <a:spcPts val="413"/>
              </a:spcBef>
              <a:spcAft>
                <a:spcPts val="0"/>
              </a:spcAft>
              <a:buClr>
                <a:schemeClr val="dk1"/>
              </a:buClr>
              <a:buSzPts val="1800"/>
              <a:buChar char="•"/>
              <a:defRPr/>
            </a:lvl4pPr>
            <a:lvl5pPr indent="-342900" lvl="4" marL="2286000" algn="l">
              <a:lnSpc>
                <a:spcPct val="90000"/>
              </a:lnSpc>
              <a:spcBef>
                <a:spcPts val="413"/>
              </a:spcBef>
              <a:spcAft>
                <a:spcPts val="0"/>
              </a:spcAft>
              <a:buClr>
                <a:schemeClr val="dk1"/>
              </a:buClr>
              <a:buSzPts val="1800"/>
              <a:buChar char="•"/>
              <a:defRPr/>
            </a:lvl5pPr>
            <a:lvl6pPr indent="-342900" lvl="5" marL="2743200" algn="l">
              <a:lnSpc>
                <a:spcPct val="90000"/>
              </a:lnSpc>
              <a:spcBef>
                <a:spcPts val="413"/>
              </a:spcBef>
              <a:spcAft>
                <a:spcPts val="0"/>
              </a:spcAft>
              <a:buClr>
                <a:schemeClr val="dk1"/>
              </a:buClr>
              <a:buSzPts val="1800"/>
              <a:buChar char="•"/>
              <a:defRPr/>
            </a:lvl6pPr>
            <a:lvl7pPr indent="-342900" lvl="6" marL="3200400" algn="l">
              <a:lnSpc>
                <a:spcPct val="90000"/>
              </a:lnSpc>
              <a:spcBef>
                <a:spcPts val="413"/>
              </a:spcBef>
              <a:spcAft>
                <a:spcPts val="0"/>
              </a:spcAft>
              <a:buClr>
                <a:schemeClr val="dk1"/>
              </a:buClr>
              <a:buSzPts val="1800"/>
              <a:buChar char="•"/>
              <a:defRPr/>
            </a:lvl7pPr>
            <a:lvl8pPr indent="-342900" lvl="7" marL="3657600" algn="l">
              <a:lnSpc>
                <a:spcPct val="90000"/>
              </a:lnSpc>
              <a:spcBef>
                <a:spcPts val="413"/>
              </a:spcBef>
              <a:spcAft>
                <a:spcPts val="0"/>
              </a:spcAft>
              <a:buClr>
                <a:schemeClr val="dk1"/>
              </a:buClr>
              <a:buSzPts val="1800"/>
              <a:buChar char="•"/>
              <a:defRPr/>
            </a:lvl8pPr>
            <a:lvl9pPr indent="-342900" lvl="8" marL="4114800" algn="l">
              <a:lnSpc>
                <a:spcPct val="90000"/>
              </a:lnSpc>
              <a:spcBef>
                <a:spcPts val="413"/>
              </a:spcBef>
              <a:spcAft>
                <a:spcPts val="0"/>
              </a:spcAft>
              <a:buClr>
                <a:schemeClr val="dk1"/>
              </a:buClr>
              <a:buSzPts val="1800"/>
              <a:buChar char="•"/>
              <a:defRPr/>
            </a:lvl9pPr>
          </a:lstStyle>
          <a:p/>
        </p:txBody>
      </p:sp>
      <p:sp>
        <p:nvSpPr>
          <p:cNvPr id="51" name="Google Shape;51;p15"/>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692825" y="518160"/>
            <a:ext cx="3244096"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640"/>
              <a:buFont typeface="Calibri"/>
              <a:buNone/>
              <a:defRPr sz="26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
          <p:cNvSpPr txBox="1"/>
          <p:nvPr>
            <p:ph idx="1" type="body"/>
          </p:nvPr>
        </p:nvSpPr>
        <p:spPr>
          <a:xfrm>
            <a:off x="4276130" y="1119082"/>
            <a:ext cx="5092065" cy="5523442"/>
          </a:xfrm>
          <a:prstGeom prst="rect">
            <a:avLst/>
          </a:prstGeom>
          <a:noFill/>
          <a:ln>
            <a:noFill/>
          </a:ln>
        </p:spPr>
        <p:txBody>
          <a:bodyPr anchorCtr="0" anchor="t" bIns="45700" lIns="91425" spcFirstLastPara="1" rIns="91425" wrap="square" tIns="45700">
            <a:normAutofit/>
          </a:bodyPr>
          <a:lstStyle>
            <a:lvl1pPr indent="-396240" lvl="0" marL="457200" algn="l">
              <a:lnSpc>
                <a:spcPct val="90000"/>
              </a:lnSpc>
              <a:spcBef>
                <a:spcPts val="825"/>
              </a:spcBef>
              <a:spcAft>
                <a:spcPts val="0"/>
              </a:spcAft>
              <a:buClr>
                <a:schemeClr val="dk1"/>
              </a:buClr>
              <a:buSzPts val="2640"/>
              <a:buChar char="•"/>
              <a:defRPr sz="2640"/>
            </a:lvl1pPr>
            <a:lvl2pPr indent="-375285" lvl="1" marL="914400" algn="l">
              <a:lnSpc>
                <a:spcPct val="90000"/>
              </a:lnSpc>
              <a:spcBef>
                <a:spcPts val="413"/>
              </a:spcBef>
              <a:spcAft>
                <a:spcPts val="0"/>
              </a:spcAft>
              <a:buClr>
                <a:schemeClr val="dk1"/>
              </a:buClr>
              <a:buSzPts val="2310"/>
              <a:buChar char="•"/>
              <a:defRPr sz="2310"/>
            </a:lvl2pPr>
            <a:lvl3pPr indent="-354330" lvl="2" marL="1371600" algn="l">
              <a:lnSpc>
                <a:spcPct val="90000"/>
              </a:lnSpc>
              <a:spcBef>
                <a:spcPts val="413"/>
              </a:spcBef>
              <a:spcAft>
                <a:spcPts val="0"/>
              </a:spcAft>
              <a:buClr>
                <a:schemeClr val="dk1"/>
              </a:buClr>
              <a:buSzPts val="1980"/>
              <a:buChar char="•"/>
              <a:defRPr sz="1979"/>
            </a:lvl3pPr>
            <a:lvl4pPr indent="-333375" lvl="3" marL="1828800" algn="l">
              <a:lnSpc>
                <a:spcPct val="90000"/>
              </a:lnSpc>
              <a:spcBef>
                <a:spcPts val="413"/>
              </a:spcBef>
              <a:spcAft>
                <a:spcPts val="0"/>
              </a:spcAft>
              <a:buClr>
                <a:schemeClr val="dk1"/>
              </a:buClr>
              <a:buSzPts val="1650"/>
              <a:buChar char="•"/>
              <a:defRPr sz="1650"/>
            </a:lvl4pPr>
            <a:lvl5pPr indent="-333375" lvl="4" marL="2286000" algn="l">
              <a:lnSpc>
                <a:spcPct val="90000"/>
              </a:lnSpc>
              <a:spcBef>
                <a:spcPts val="413"/>
              </a:spcBef>
              <a:spcAft>
                <a:spcPts val="0"/>
              </a:spcAft>
              <a:buClr>
                <a:schemeClr val="dk1"/>
              </a:buClr>
              <a:buSzPts val="1650"/>
              <a:buChar char="•"/>
              <a:defRPr sz="1650"/>
            </a:lvl5pPr>
            <a:lvl6pPr indent="-333375" lvl="5" marL="2743200" algn="l">
              <a:lnSpc>
                <a:spcPct val="90000"/>
              </a:lnSpc>
              <a:spcBef>
                <a:spcPts val="413"/>
              </a:spcBef>
              <a:spcAft>
                <a:spcPts val="0"/>
              </a:spcAft>
              <a:buClr>
                <a:schemeClr val="dk1"/>
              </a:buClr>
              <a:buSzPts val="1650"/>
              <a:buChar char="•"/>
              <a:defRPr sz="1650"/>
            </a:lvl6pPr>
            <a:lvl7pPr indent="-333375" lvl="6" marL="3200400" algn="l">
              <a:lnSpc>
                <a:spcPct val="90000"/>
              </a:lnSpc>
              <a:spcBef>
                <a:spcPts val="413"/>
              </a:spcBef>
              <a:spcAft>
                <a:spcPts val="0"/>
              </a:spcAft>
              <a:buClr>
                <a:schemeClr val="dk1"/>
              </a:buClr>
              <a:buSzPts val="1650"/>
              <a:buChar char="•"/>
              <a:defRPr sz="1650"/>
            </a:lvl7pPr>
            <a:lvl8pPr indent="-333375" lvl="7" marL="3657600" algn="l">
              <a:lnSpc>
                <a:spcPct val="90000"/>
              </a:lnSpc>
              <a:spcBef>
                <a:spcPts val="413"/>
              </a:spcBef>
              <a:spcAft>
                <a:spcPts val="0"/>
              </a:spcAft>
              <a:buClr>
                <a:schemeClr val="dk1"/>
              </a:buClr>
              <a:buSzPts val="1650"/>
              <a:buChar char="•"/>
              <a:defRPr sz="1650"/>
            </a:lvl8pPr>
            <a:lvl9pPr indent="-333375" lvl="8" marL="4114800" algn="l">
              <a:lnSpc>
                <a:spcPct val="90000"/>
              </a:lnSpc>
              <a:spcBef>
                <a:spcPts val="413"/>
              </a:spcBef>
              <a:spcAft>
                <a:spcPts val="0"/>
              </a:spcAft>
              <a:buClr>
                <a:schemeClr val="dk1"/>
              </a:buClr>
              <a:buSzPts val="1650"/>
              <a:buChar char="•"/>
              <a:defRPr sz="1650"/>
            </a:lvl9pPr>
          </a:lstStyle>
          <a:p/>
        </p:txBody>
      </p:sp>
      <p:sp>
        <p:nvSpPr>
          <p:cNvPr id="61" name="Google Shape;61;p17"/>
          <p:cNvSpPr txBox="1"/>
          <p:nvPr>
            <p:ph idx="2" type="body"/>
          </p:nvPr>
        </p:nvSpPr>
        <p:spPr>
          <a:xfrm>
            <a:off x="692825" y="2331720"/>
            <a:ext cx="3244096" cy="4319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825"/>
              </a:spcBef>
              <a:spcAft>
                <a:spcPts val="0"/>
              </a:spcAft>
              <a:buClr>
                <a:schemeClr val="dk1"/>
              </a:buClr>
              <a:buSzPts val="1320"/>
              <a:buNone/>
              <a:defRPr sz="1320"/>
            </a:lvl1pPr>
            <a:lvl2pPr indent="-228600" lvl="1" marL="914400" algn="l">
              <a:lnSpc>
                <a:spcPct val="90000"/>
              </a:lnSpc>
              <a:spcBef>
                <a:spcPts val="413"/>
              </a:spcBef>
              <a:spcAft>
                <a:spcPts val="0"/>
              </a:spcAft>
              <a:buClr>
                <a:schemeClr val="dk1"/>
              </a:buClr>
              <a:buSzPts val="1155"/>
              <a:buNone/>
              <a:defRPr sz="1155"/>
            </a:lvl2pPr>
            <a:lvl3pPr indent="-228600" lvl="2" marL="1371600" algn="l">
              <a:lnSpc>
                <a:spcPct val="90000"/>
              </a:lnSpc>
              <a:spcBef>
                <a:spcPts val="413"/>
              </a:spcBef>
              <a:spcAft>
                <a:spcPts val="0"/>
              </a:spcAft>
              <a:buClr>
                <a:schemeClr val="dk1"/>
              </a:buClr>
              <a:buSzPts val="990"/>
              <a:buNone/>
              <a:defRPr sz="989"/>
            </a:lvl3pPr>
            <a:lvl4pPr indent="-228600" lvl="3" marL="1828800" algn="l">
              <a:lnSpc>
                <a:spcPct val="90000"/>
              </a:lnSpc>
              <a:spcBef>
                <a:spcPts val="413"/>
              </a:spcBef>
              <a:spcAft>
                <a:spcPts val="0"/>
              </a:spcAft>
              <a:buClr>
                <a:schemeClr val="dk1"/>
              </a:buClr>
              <a:buSzPts val="825"/>
              <a:buNone/>
              <a:defRPr sz="825"/>
            </a:lvl4pPr>
            <a:lvl5pPr indent="-228600" lvl="4" marL="2286000" algn="l">
              <a:lnSpc>
                <a:spcPct val="90000"/>
              </a:lnSpc>
              <a:spcBef>
                <a:spcPts val="413"/>
              </a:spcBef>
              <a:spcAft>
                <a:spcPts val="0"/>
              </a:spcAft>
              <a:buClr>
                <a:schemeClr val="dk1"/>
              </a:buClr>
              <a:buSzPts val="825"/>
              <a:buNone/>
              <a:defRPr sz="825"/>
            </a:lvl5pPr>
            <a:lvl6pPr indent="-228600" lvl="5" marL="2743200" algn="l">
              <a:lnSpc>
                <a:spcPct val="90000"/>
              </a:lnSpc>
              <a:spcBef>
                <a:spcPts val="413"/>
              </a:spcBef>
              <a:spcAft>
                <a:spcPts val="0"/>
              </a:spcAft>
              <a:buClr>
                <a:schemeClr val="dk1"/>
              </a:buClr>
              <a:buSzPts val="825"/>
              <a:buNone/>
              <a:defRPr sz="825"/>
            </a:lvl6pPr>
            <a:lvl7pPr indent="-228600" lvl="6" marL="3200400" algn="l">
              <a:lnSpc>
                <a:spcPct val="90000"/>
              </a:lnSpc>
              <a:spcBef>
                <a:spcPts val="413"/>
              </a:spcBef>
              <a:spcAft>
                <a:spcPts val="0"/>
              </a:spcAft>
              <a:buClr>
                <a:schemeClr val="dk1"/>
              </a:buClr>
              <a:buSzPts val="825"/>
              <a:buNone/>
              <a:defRPr sz="825"/>
            </a:lvl7pPr>
            <a:lvl8pPr indent="-228600" lvl="7" marL="3657600" algn="l">
              <a:lnSpc>
                <a:spcPct val="90000"/>
              </a:lnSpc>
              <a:spcBef>
                <a:spcPts val="413"/>
              </a:spcBef>
              <a:spcAft>
                <a:spcPts val="0"/>
              </a:spcAft>
              <a:buClr>
                <a:schemeClr val="dk1"/>
              </a:buClr>
              <a:buSzPts val="825"/>
              <a:buNone/>
              <a:defRPr sz="825"/>
            </a:lvl8pPr>
            <a:lvl9pPr indent="-228600" lvl="8" marL="4114800" algn="l">
              <a:lnSpc>
                <a:spcPct val="90000"/>
              </a:lnSpc>
              <a:spcBef>
                <a:spcPts val="413"/>
              </a:spcBef>
              <a:spcAft>
                <a:spcPts val="0"/>
              </a:spcAft>
              <a:buClr>
                <a:schemeClr val="dk1"/>
              </a:buClr>
              <a:buSzPts val="825"/>
              <a:buNone/>
              <a:defRPr sz="825"/>
            </a:lvl9pPr>
          </a:lstStyle>
          <a:p/>
        </p:txBody>
      </p:sp>
      <p:sp>
        <p:nvSpPr>
          <p:cNvPr id="62" name="Google Shape;62;p17"/>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692825" y="518160"/>
            <a:ext cx="3244096"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640"/>
              <a:buFont typeface="Calibri"/>
              <a:buNone/>
              <a:defRPr sz="26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p:nvPr>
            <p:ph idx="2" type="pic"/>
          </p:nvPr>
        </p:nvSpPr>
        <p:spPr>
          <a:xfrm>
            <a:off x="4276130" y="1119082"/>
            <a:ext cx="5092065" cy="5523442"/>
          </a:xfrm>
          <a:prstGeom prst="rect">
            <a:avLst/>
          </a:prstGeom>
          <a:noFill/>
          <a:ln>
            <a:noFill/>
          </a:ln>
        </p:spPr>
      </p:sp>
      <p:sp>
        <p:nvSpPr>
          <p:cNvPr id="68" name="Google Shape;68;p18"/>
          <p:cNvSpPr txBox="1"/>
          <p:nvPr>
            <p:ph idx="1" type="body"/>
          </p:nvPr>
        </p:nvSpPr>
        <p:spPr>
          <a:xfrm>
            <a:off x="692825" y="2331720"/>
            <a:ext cx="3244096" cy="4319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825"/>
              </a:spcBef>
              <a:spcAft>
                <a:spcPts val="0"/>
              </a:spcAft>
              <a:buClr>
                <a:schemeClr val="dk1"/>
              </a:buClr>
              <a:buSzPts val="1320"/>
              <a:buNone/>
              <a:defRPr sz="1320"/>
            </a:lvl1pPr>
            <a:lvl2pPr indent="-228600" lvl="1" marL="914400" algn="l">
              <a:lnSpc>
                <a:spcPct val="90000"/>
              </a:lnSpc>
              <a:spcBef>
                <a:spcPts val="413"/>
              </a:spcBef>
              <a:spcAft>
                <a:spcPts val="0"/>
              </a:spcAft>
              <a:buClr>
                <a:schemeClr val="dk1"/>
              </a:buClr>
              <a:buSzPts val="1155"/>
              <a:buNone/>
              <a:defRPr sz="1155"/>
            </a:lvl2pPr>
            <a:lvl3pPr indent="-228600" lvl="2" marL="1371600" algn="l">
              <a:lnSpc>
                <a:spcPct val="90000"/>
              </a:lnSpc>
              <a:spcBef>
                <a:spcPts val="413"/>
              </a:spcBef>
              <a:spcAft>
                <a:spcPts val="0"/>
              </a:spcAft>
              <a:buClr>
                <a:schemeClr val="dk1"/>
              </a:buClr>
              <a:buSzPts val="990"/>
              <a:buNone/>
              <a:defRPr sz="989"/>
            </a:lvl3pPr>
            <a:lvl4pPr indent="-228600" lvl="3" marL="1828800" algn="l">
              <a:lnSpc>
                <a:spcPct val="90000"/>
              </a:lnSpc>
              <a:spcBef>
                <a:spcPts val="413"/>
              </a:spcBef>
              <a:spcAft>
                <a:spcPts val="0"/>
              </a:spcAft>
              <a:buClr>
                <a:schemeClr val="dk1"/>
              </a:buClr>
              <a:buSzPts val="825"/>
              <a:buNone/>
              <a:defRPr sz="825"/>
            </a:lvl4pPr>
            <a:lvl5pPr indent="-228600" lvl="4" marL="2286000" algn="l">
              <a:lnSpc>
                <a:spcPct val="90000"/>
              </a:lnSpc>
              <a:spcBef>
                <a:spcPts val="413"/>
              </a:spcBef>
              <a:spcAft>
                <a:spcPts val="0"/>
              </a:spcAft>
              <a:buClr>
                <a:schemeClr val="dk1"/>
              </a:buClr>
              <a:buSzPts val="825"/>
              <a:buNone/>
              <a:defRPr sz="825"/>
            </a:lvl5pPr>
            <a:lvl6pPr indent="-228600" lvl="5" marL="2743200" algn="l">
              <a:lnSpc>
                <a:spcPct val="90000"/>
              </a:lnSpc>
              <a:spcBef>
                <a:spcPts val="413"/>
              </a:spcBef>
              <a:spcAft>
                <a:spcPts val="0"/>
              </a:spcAft>
              <a:buClr>
                <a:schemeClr val="dk1"/>
              </a:buClr>
              <a:buSzPts val="825"/>
              <a:buNone/>
              <a:defRPr sz="825"/>
            </a:lvl6pPr>
            <a:lvl7pPr indent="-228600" lvl="6" marL="3200400" algn="l">
              <a:lnSpc>
                <a:spcPct val="90000"/>
              </a:lnSpc>
              <a:spcBef>
                <a:spcPts val="413"/>
              </a:spcBef>
              <a:spcAft>
                <a:spcPts val="0"/>
              </a:spcAft>
              <a:buClr>
                <a:schemeClr val="dk1"/>
              </a:buClr>
              <a:buSzPts val="825"/>
              <a:buNone/>
              <a:defRPr sz="825"/>
            </a:lvl7pPr>
            <a:lvl8pPr indent="-228600" lvl="7" marL="3657600" algn="l">
              <a:lnSpc>
                <a:spcPct val="90000"/>
              </a:lnSpc>
              <a:spcBef>
                <a:spcPts val="413"/>
              </a:spcBef>
              <a:spcAft>
                <a:spcPts val="0"/>
              </a:spcAft>
              <a:buClr>
                <a:schemeClr val="dk1"/>
              </a:buClr>
              <a:buSzPts val="825"/>
              <a:buNone/>
              <a:defRPr sz="825"/>
            </a:lvl8pPr>
            <a:lvl9pPr indent="-228600" lvl="8" marL="4114800" algn="l">
              <a:lnSpc>
                <a:spcPct val="90000"/>
              </a:lnSpc>
              <a:spcBef>
                <a:spcPts val="413"/>
              </a:spcBef>
              <a:spcAft>
                <a:spcPts val="0"/>
              </a:spcAft>
              <a:buClr>
                <a:schemeClr val="dk1"/>
              </a:buClr>
              <a:buSzPts val="825"/>
              <a:buNone/>
              <a:defRPr sz="825"/>
            </a:lvl9pPr>
          </a:lstStyle>
          <a:p/>
        </p:txBody>
      </p:sp>
      <p:sp>
        <p:nvSpPr>
          <p:cNvPr id="69" name="Google Shape;69;p18"/>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691515" y="413809"/>
            <a:ext cx="8675370" cy="150230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30"/>
              <a:buFont typeface="Calibri"/>
              <a:buNone/>
              <a:defRPr b="0" i="0" sz="363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691515" y="2069042"/>
            <a:ext cx="8675370" cy="4931516"/>
          </a:xfrm>
          <a:prstGeom prst="rect">
            <a:avLst/>
          </a:prstGeom>
          <a:noFill/>
          <a:ln>
            <a:noFill/>
          </a:ln>
        </p:spPr>
        <p:txBody>
          <a:bodyPr anchorCtr="0" anchor="t" bIns="45700" lIns="91425" spcFirstLastPara="1" rIns="91425" wrap="square" tIns="45700">
            <a:normAutofit/>
          </a:bodyPr>
          <a:lstStyle>
            <a:lvl1pPr indent="-375285" lvl="0" marL="457200" marR="0" rtl="0" algn="l">
              <a:lnSpc>
                <a:spcPct val="90000"/>
              </a:lnSpc>
              <a:spcBef>
                <a:spcPts val="825"/>
              </a:spcBef>
              <a:spcAft>
                <a:spcPts val="0"/>
              </a:spcAft>
              <a:buClr>
                <a:schemeClr val="dk1"/>
              </a:buClr>
              <a:buSzPts val="2310"/>
              <a:buFont typeface="Arial"/>
              <a:buChar char="•"/>
              <a:defRPr b="0" i="0" sz="2310" u="none" cap="none" strike="noStrike">
                <a:solidFill>
                  <a:schemeClr val="dk1"/>
                </a:solidFill>
                <a:latin typeface="Calibri"/>
                <a:ea typeface="Calibri"/>
                <a:cs typeface="Calibri"/>
                <a:sym typeface="Calibri"/>
              </a:defRPr>
            </a:lvl1pPr>
            <a:lvl2pPr indent="-354330" lvl="1" marL="914400" marR="0" rtl="0" algn="l">
              <a:lnSpc>
                <a:spcPct val="90000"/>
              </a:lnSpc>
              <a:spcBef>
                <a:spcPts val="413"/>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2pPr>
            <a:lvl3pPr indent="-333375" lvl="2" marL="1371600" marR="0" rtl="0" algn="l">
              <a:lnSpc>
                <a:spcPct val="90000"/>
              </a:lnSpc>
              <a:spcBef>
                <a:spcPts val="413"/>
              </a:spcBef>
              <a:spcAft>
                <a:spcPts val="0"/>
              </a:spcAft>
              <a:buClr>
                <a:schemeClr val="dk1"/>
              </a:buClr>
              <a:buSzPts val="1650"/>
              <a:buFont typeface="Arial"/>
              <a:buChar char="•"/>
              <a:defRPr b="0" i="0" sz="1650" u="none" cap="none" strike="noStrike">
                <a:solidFill>
                  <a:schemeClr val="dk1"/>
                </a:solidFill>
                <a:latin typeface="Calibri"/>
                <a:ea typeface="Calibri"/>
                <a:cs typeface="Calibri"/>
                <a:sym typeface="Calibri"/>
              </a:defRPr>
            </a:lvl3pPr>
            <a:lvl4pPr indent="-322897" lvl="3" marL="1828800" marR="0" rtl="0" algn="l">
              <a:lnSpc>
                <a:spcPct val="90000"/>
              </a:lnSpc>
              <a:spcBef>
                <a:spcPts val="413"/>
              </a:spcBef>
              <a:spcAft>
                <a:spcPts val="0"/>
              </a:spcAft>
              <a:buClr>
                <a:schemeClr val="dk1"/>
              </a:buClr>
              <a:buSzPts val="1485"/>
              <a:buFont typeface="Arial"/>
              <a:buChar char="•"/>
              <a:defRPr b="0" i="0" sz="1485" u="none" cap="none" strike="noStrike">
                <a:solidFill>
                  <a:schemeClr val="dk1"/>
                </a:solidFill>
                <a:latin typeface="Calibri"/>
                <a:ea typeface="Calibri"/>
                <a:cs typeface="Calibri"/>
                <a:sym typeface="Calibri"/>
              </a:defRPr>
            </a:lvl4pPr>
            <a:lvl5pPr indent="-322897" lvl="4" marL="2286000" marR="0" rtl="0" algn="l">
              <a:lnSpc>
                <a:spcPct val="90000"/>
              </a:lnSpc>
              <a:spcBef>
                <a:spcPts val="413"/>
              </a:spcBef>
              <a:spcAft>
                <a:spcPts val="0"/>
              </a:spcAft>
              <a:buClr>
                <a:schemeClr val="dk1"/>
              </a:buClr>
              <a:buSzPts val="1485"/>
              <a:buFont typeface="Arial"/>
              <a:buChar char="•"/>
              <a:defRPr b="0" i="0" sz="1485" u="none" cap="none" strike="noStrike">
                <a:solidFill>
                  <a:schemeClr val="dk1"/>
                </a:solidFill>
                <a:latin typeface="Calibri"/>
                <a:ea typeface="Calibri"/>
                <a:cs typeface="Calibri"/>
                <a:sym typeface="Calibri"/>
              </a:defRPr>
            </a:lvl5pPr>
            <a:lvl6pPr indent="-322897" lvl="5" marL="2743200" marR="0" rtl="0" algn="l">
              <a:lnSpc>
                <a:spcPct val="90000"/>
              </a:lnSpc>
              <a:spcBef>
                <a:spcPts val="413"/>
              </a:spcBef>
              <a:spcAft>
                <a:spcPts val="0"/>
              </a:spcAft>
              <a:buClr>
                <a:schemeClr val="dk1"/>
              </a:buClr>
              <a:buSzPts val="1485"/>
              <a:buFont typeface="Arial"/>
              <a:buChar char="•"/>
              <a:defRPr b="0" i="0" sz="1485" u="none" cap="none" strike="noStrike">
                <a:solidFill>
                  <a:schemeClr val="dk1"/>
                </a:solidFill>
                <a:latin typeface="Calibri"/>
                <a:ea typeface="Calibri"/>
                <a:cs typeface="Calibri"/>
                <a:sym typeface="Calibri"/>
              </a:defRPr>
            </a:lvl6pPr>
            <a:lvl7pPr indent="-322897" lvl="6" marL="3200400" marR="0" rtl="0" algn="l">
              <a:lnSpc>
                <a:spcPct val="90000"/>
              </a:lnSpc>
              <a:spcBef>
                <a:spcPts val="413"/>
              </a:spcBef>
              <a:spcAft>
                <a:spcPts val="0"/>
              </a:spcAft>
              <a:buClr>
                <a:schemeClr val="dk1"/>
              </a:buClr>
              <a:buSzPts val="1485"/>
              <a:buFont typeface="Arial"/>
              <a:buChar char="•"/>
              <a:defRPr b="0" i="0" sz="1485" u="none" cap="none" strike="noStrike">
                <a:solidFill>
                  <a:schemeClr val="dk1"/>
                </a:solidFill>
                <a:latin typeface="Calibri"/>
                <a:ea typeface="Calibri"/>
                <a:cs typeface="Calibri"/>
                <a:sym typeface="Calibri"/>
              </a:defRPr>
            </a:lvl7pPr>
            <a:lvl8pPr indent="-322897" lvl="7" marL="3657600" marR="0" rtl="0" algn="l">
              <a:lnSpc>
                <a:spcPct val="90000"/>
              </a:lnSpc>
              <a:spcBef>
                <a:spcPts val="413"/>
              </a:spcBef>
              <a:spcAft>
                <a:spcPts val="0"/>
              </a:spcAft>
              <a:buClr>
                <a:schemeClr val="dk1"/>
              </a:buClr>
              <a:buSzPts val="1485"/>
              <a:buFont typeface="Arial"/>
              <a:buChar char="•"/>
              <a:defRPr b="0" i="0" sz="1485" u="none" cap="none" strike="noStrike">
                <a:solidFill>
                  <a:schemeClr val="dk1"/>
                </a:solidFill>
                <a:latin typeface="Calibri"/>
                <a:ea typeface="Calibri"/>
                <a:cs typeface="Calibri"/>
                <a:sym typeface="Calibri"/>
              </a:defRPr>
            </a:lvl8pPr>
            <a:lvl9pPr indent="-322897" lvl="8" marL="4114800" marR="0" rtl="0" algn="l">
              <a:lnSpc>
                <a:spcPct val="90000"/>
              </a:lnSpc>
              <a:spcBef>
                <a:spcPts val="413"/>
              </a:spcBef>
              <a:spcAft>
                <a:spcPts val="0"/>
              </a:spcAft>
              <a:buClr>
                <a:schemeClr val="dk1"/>
              </a:buClr>
              <a:buSzPts val="1485"/>
              <a:buFont typeface="Arial"/>
              <a:buChar char="•"/>
              <a:defRPr b="0" i="0" sz="1485"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89"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89"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89" u="none" cap="none" strike="noStrike">
                <a:solidFill>
                  <a:srgbClr val="888888"/>
                </a:solidFill>
                <a:latin typeface="Calibri"/>
                <a:ea typeface="Calibri"/>
                <a:cs typeface="Calibri"/>
                <a:sym typeface="Calibri"/>
              </a:defRPr>
            </a:lvl1pPr>
            <a:lvl2pPr indent="0" lvl="1" marL="0" marR="0" rtl="0" algn="r">
              <a:spcBef>
                <a:spcPts val="0"/>
              </a:spcBef>
              <a:buNone/>
              <a:defRPr b="0" i="0" sz="989" u="none" cap="none" strike="noStrike">
                <a:solidFill>
                  <a:srgbClr val="888888"/>
                </a:solidFill>
                <a:latin typeface="Calibri"/>
                <a:ea typeface="Calibri"/>
                <a:cs typeface="Calibri"/>
                <a:sym typeface="Calibri"/>
              </a:defRPr>
            </a:lvl2pPr>
            <a:lvl3pPr indent="0" lvl="2" marL="0" marR="0" rtl="0" algn="r">
              <a:spcBef>
                <a:spcPts val="0"/>
              </a:spcBef>
              <a:buNone/>
              <a:defRPr b="0" i="0" sz="989" u="none" cap="none" strike="noStrike">
                <a:solidFill>
                  <a:srgbClr val="888888"/>
                </a:solidFill>
                <a:latin typeface="Calibri"/>
                <a:ea typeface="Calibri"/>
                <a:cs typeface="Calibri"/>
                <a:sym typeface="Calibri"/>
              </a:defRPr>
            </a:lvl3pPr>
            <a:lvl4pPr indent="0" lvl="3" marL="0" marR="0" rtl="0" algn="r">
              <a:spcBef>
                <a:spcPts val="0"/>
              </a:spcBef>
              <a:buNone/>
              <a:defRPr b="0" i="0" sz="989" u="none" cap="none" strike="noStrike">
                <a:solidFill>
                  <a:srgbClr val="888888"/>
                </a:solidFill>
                <a:latin typeface="Calibri"/>
                <a:ea typeface="Calibri"/>
                <a:cs typeface="Calibri"/>
                <a:sym typeface="Calibri"/>
              </a:defRPr>
            </a:lvl4pPr>
            <a:lvl5pPr indent="0" lvl="4" marL="0" marR="0" rtl="0" algn="r">
              <a:spcBef>
                <a:spcPts val="0"/>
              </a:spcBef>
              <a:buNone/>
              <a:defRPr b="0" i="0" sz="989" u="none" cap="none" strike="noStrike">
                <a:solidFill>
                  <a:srgbClr val="888888"/>
                </a:solidFill>
                <a:latin typeface="Calibri"/>
                <a:ea typeface="Calibri"/>
                <a:cs typeface="Calibri"/>
                <a:sym typeface="Calibri"/>
              </a:defRPr>
            </a:lvl5pPr>
            <a:lvl6pPr indent="0" lvl="5" marL="0" marR="0" rtl="0" algn="r">
              <a:spcBef>
                <a:spcPts val="0"/>
              </a:spcBef>
              <a:buNone/>
              <a:defRPr b="0" i="0" sz="989" u="none" cap="none" strike="noStrike">
                <a:solidFill>
                  <a:srgbClr val="888888"/>
                </a:solidFill>
                <a:latin typeface="Calibri"/>
                <a:ea typeface="Calibri"/>
                <a:cs typeface="Calibri"/>
                <a:sym typeface="Calibri"/>
              </a:defRPr>
            </a:lvl6pPr>
            <a:lvl7pPr indent="0" lvl="6" marL="0" marR="0" rtl="0" algn="r">
              <a:spcBef>
                <a:spcPts val="0"/>
              </a:spcBef>
              <a:buNone/>
              <a:defRPr b="0" i="0" sz="989" u="none" cap="none" strike="noStrike">
                <a:solidFill>
                  <a:srgbClr val="888888"/>
                </a:solidFill>
                <a:latin typeface="Calibri"/>
                <a:ea typeface="Calibri"/>
                <a:cs typeface="Calibri"/>
                <a:sym typeface="Calibri"/>
              </a:defRPr>
            </a:lvl7pPr>
            <a:lvl8pPr indent="0" lvl="7" marL="0" marR="0" rtl="0" algn="r">
              <a:spcBef>
                <a:spcPts val="0"/>
              </a:spcBef>
              <a:buNone/>
              <a:defRPr b="0" i="0" sz="989" u="none" cap="none" strike="noStrike">
                <a:solidFill>
                  <a:srgbClr val="888888"/>
                </a:solidFill>
                <a:latin typeface="Calibri"/>
                <a:ea typeface="Calibri"/>
                <a:cs typeface="Calibri"/>
                <a:sym typeface="Calibri"/>
              </a:defRPr>
            </a:lvl8pPr>
            <a:lvl9pPr indent="0" lvl="8" marL="0" marR="0" rtl="0" algn="r">
              <a:spcBef>
                <a:spcPts val="0"/>
              </a:spcBef>
              <a:buNone/>
              <a:defRPr b="0" i="0" sz="989"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0" y="533400"/>
            <a:ext cx="10058400" cy="690254"/>
          </a:xfrm>
          <a:prstGeom prst="rect">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0" lIns="0" spcFirstLastPara="1" rIns="0" wrap="square" tIns="10475">
            <a:spAutoFit/>
          </a:bodyPr>
          <a:lstStyle/>
          <a:p>
            <a:pPr indent="0" lvl="0" marL="10478" rtl="0" algn="ctr">
              <a:lnSpc>
                <a:spcPct val="119820"/>
              </a:lnSpc>
              <a:spcBef>
                <a:spcPts val="0"/>
              </a:spcBef>
              <a:spcAft>
                <a:spcPts val="0"/>
              </a:spcAft>
              <a:buClr>
                <a:schemeClr val="lt1"/>
              </a:buClr>
              <a:buSzPts val="4455"/>
              <a:buFont typeface="Cambria"/>
              <a:buNone/>
            </a:pPr>
            <a:r>
              <a:rPr b="1" lang="en-US" sz="4455">
                <a:solidFill>
                  <a:schemeClr val="lt1"/>
                </a:solidFill>
                <a:latin typeface="Cambria"/>
                <a:ea typeface="Cambria"/>
                <a:cs typeface="Cambria"/>
                <a:sym typeface="Cambria"/>
              </a:rPr>
              <a:t>Engineering Management</a:t>
            </a:r>
            <a:endParaRPr sz="4455">
              <a:latin typeface="Cambria"/>
              <a:ea typeface="Cambria"/>
              <a:cs typeface="Cambria"/>
              <a:sym typeface="Cambria"/>
            </a:endParaRPr>
          </a:p>
        </p:txBody>
      </p:sp>
      <p:sp>
        <p:nvSpPr>
          <p:cNvPr id="90" name="Google Shape;90;p1"/>
          <p:cNvSpPr txBox="1"/>
          <p:nvPr/>
        </p:nvSpPr>
        <p:spPr>
          <a:xfrm>
            <a:off x="0" y="6442446"/>
            <a:ext cx="10058400" cy="4677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0" lIns="0" spcFirstLastPara="1" rIns="0" wrap="square" tIns="10475">
            <a:spAutoFit/>
          </a:bodyPr>
          <a:lstStyle/>
          <a:p>
            <a:pPr indent="0" lvl="0" marL="10478" marR="0" rtl="0" algn="ctr">
              <a:lnSpc>
                <a:spcPct val="179730"/>
              </a:lnSpc>
              <a:spcBef>
                <a:spcPts val="0"/>
              </a:spcBef>
              <a:spcAft>
                <a:spcPts val="0"/>
              </a:spcAft>
              <a:buClr>
                <a:schemeClr val="lt1"/>
              </a:buClr>
              <a:buSzPts val="2970"/>
              <a:buFont typeface="Cambria"/>
              <a:buNone/>
            </a:pPr>
            <a:r>
              <a:rPr b="1" i="0" lang="en-US" sz="2970" u="none" cap="none" strike="noStrike">
                <a:solidFill>
                  <a:schemeClr val="lt1"/>
                </a:solidFill>
                <a:latin typeface="Cambria"/>
                <a:ea typeface="Cambria"/>
                <a:cs typeface="Cambria"/>
                <a:sym typeface="Cambria"/>
              </a:rPr>
              <a:t>Lecture </a:t>
            </a:r>
            <a:r>
              <a:rPr b="1" lang="en-US" sz="2970">
                <a:solidFill>
                  <a:schemeClr val="lt1"/>
                </a:solidFill>
                <a:latin typeface="Cambria"/>
                <a:ea typeface="Cambria"/>
                <a:cs typeface="Cambria"/>
                <a:sym typeface="Cambria"/>
              </a:rPr>
              <a:t>40</a:t>
            </a:r>
            <a:r>
              <a:rPr b="1" i="0" lang="en-US" sz="2970" u="none" cap="none" strike="noStrike">
                <a:solidFill>
                  <a:schemeClr val="lt1"/>
                </a:solidFill>
                <a:latin typeface="Cambria"/>
                <a:ea typeface="Cambria"/>
                <a:cs typeface="Cambria"/>
                <a:sym typeface="Cambria"/>
              </a:rPr>
              <a:t>,</a:t>
            </a:r>
            <a:r>
              <a:rPr b="1" lang="en-US" sz="2970">
                <a:solidFill>
                  <a:schemeClr val="lt1"/>
                </a:solidFill>
                <a:latin typeface="Cambria"/>
                <a:ea typeface="Cambria"/>
                <a:cs typeface="Cambria"/>
                <a:sym typeface="Cambria"/>
              </a:rPr>
              <a:t>41</a:t>
            </a:r>
            <a:r>
              <a:rPr b="1" i="0" lang="en-US" sz="2970" u="none" cap="none" strike="noStrike">
                <a:solidFill>
                  <a:schemeClr val="lt1"/>
                </a:solidFill>
                <a:latin typeface="Cambria"/>
                <a:ea typeface="Cambria"/>
                <a:cs typeface="Cambria"/>
                <a:sym typeface="Cambria"/>
              </a:rPr>
              <a:t>,</a:t>
            </a:r>
            <a:r>
              <a:rPr b="1" lang="en-US" sz="2970">
                <a:solidFill>
                  <a:schemeClr val="lt1"/>
                </a:solidFill>
                <a:latin typeface="Cambria"/>
                <a:ea typeface="Cambria"/>
                <a:cs typeface="Cambria"/>
                <a:sym typeface="Cambria"/>
              </a:rPr>
              <a:t>42</a:t>
            </a:r>
            <a:endParaRPr b="0" i="0" sz="2970" u="none" cap="none" strike="noStrike">
              <a:solidFill>
                <a:schemeClr val="lt1"/>
              </a:solidFill>
              <a:latin typeface="Cambria"/>
              <a:ea typeface="Cambria"/>
              <a:cs typeface="Cambria"/>
              <a:sym typeface="Cambria"/>
            </a:endParaRPr>
          </a:p>
        </p:txBody>
      </p:sp>
      <p:sp>
        <p:nvSpPr>
          <p:cNvPr id="91" name="Google Shape;91;p1"/>
          <p:cNvSpPr txBox="1"/>
          <p:nvPr/>
        </p:nvSpPr>
        <p:spPr>
          <a:xfrm>
            <a:off x="16329" y="4790072"/>
            <a:ext cx="10058400" cy="509400"/>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0" lIns="0" spcFirstLastPara="1" rIns="0" wrap="square" tIns="10475">
            <a:spAutoFit/>
          </a:bodyPr>
          <a:lstStyle/>
          <a:p>
            <a:pPr indent="0" lvl="0" marL="0" marR="0" rtl="0" algn="ctr">
              <a:lnSpc>
                <a:spcPct val="90000"/>
              </a:lnSpc>
              <a:spcBef>
                <a:spcPts val="0"/>
              </a:spcBef>
              <a:spcAft>
                <a:spcPts val="0"/>
              </a:spcAft>
              <a:buClr>
                <a:schemeClr val="lt1"/>
              </a:buClr>
              <a:buSzPts val="3600"/>
              <a:buFont typeface="Calibri"/>
              <a:buNone/>
            </a:pPr>
            <a:r>
              <a:rPr b="1" i="1" lang="en-US" sz="3600">
                <a:solidFill>
                  <a:schemeClr val="lt1"/>
                </a:solidFill>
                <a:latin typeface="Calibri"/>
                <a:ea typeface="Calibri"/>
                <a:cs typeface="Calibri"/>
                <a:sym typeface="Calibri"/>
              </a:rPr>
              <a:t>Intellectual Property Protection</a:t>
            </a:r>
            <a:endParaRPr b="1" i="0" sz="3600" u="none" cap="none" strike="noStrike">
              <a:solidFill>
                <a:schemeClr val="lt1"/>
              </a:solidFill>
              <a:latin typeface="Calibri"/>
              <a:ea typeface="Calibri"/>
              <a:cs typeface="Calibri"/>
              <a:sym typeface="Calibri"/>
            </a:endParaRPr>
          </a:p>
        </p:txBody>
      </p:sp>
      <p:sp>
        <p:nvSpPr>
          <p:cNvPr id="92" name="Google Shape;92;p1"/>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32cb41e5ca_2_131"/>
          <p:cNvSpPr txBox="1"/>
          <p:nvPr>
            <p:ph type="title"/>
          </p:nvPr>
        </p:nvSpPr>
        <p:spPr>
          <a:xfrm>
            <a:off x="-32657" y="188066"/>
            <a:ext cx="10058400" cy="649500"/>
          </a:xfrm>
          <a:prstGeom prst="rect">
            <a:avLst/>
          </a:prstGeom>
          <a:gradFill>
            <a:gsLst>
              <a:gs pos="0">
                <a:srgbClr val="7FB75F"/>
              </a:gs>
              <a:gs pos="50000">
                <a:srgbClr val="6EB141"/>
              </a:gs>
              <a:gs pos="100000">
                <a:srgbClr val="5FA134"/>
              </a:gs>
            </a:gsLst>
            <a:lin ang="5400012" scaled="0"/>
          </a:gra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solidFill>
                  <a:schemeClr val="lt1"/>
                </a:solidFill>
              </a:rPr>
              <a:t>Copyrights</a:t>
            </a:r>
            <a:endParaRPr/>
          </a:p>
        </p:txBody>
      </p:sp>
      <p:sp>
        <p:nvSpPr>
          <p:cNvPr id="155" name="Google Shape;155;g132cb41e5ca_2_131"/>
          <p:cNvSpPr txBox="1"/>
          <p:nvPr>
            <p:ph idx="1" type="body"/>
          </p:nvPr>
        </p:nvSpPr>
        <p:spPr>
          <a:xfrm>
            <a:off x="31425" y="1219200"/>
            <a:ext cx="10026900" cy="5984700"/>
          </a:xfrm>
          <a:prstGeom prst="rect">
            <a:avLst/>
          </a:prstGeom>
          <a:gradFill>
            <a:gsLst>
              <a:gs pos="0">
                <a:srgbClr val="5F82CA"/>
              </a:gs>
              <a:gs pos="50000">
                <a:srgbClr val="3C70CA"/>
              </a:gs>
              <a:gs pos="100000">
                <a:srgbClr val="2E60B9"/>
              </a:gs>
            </a:gsLst>
            <a:lin ang="5400012" scaled="0"/>
          </a:gradFill>
          <a:ln>
            <a:noFill/>
          </a:ln>
          <a:effectLst>
            <a:outerShdw blurRad="57150" rotWithShape="0" algn="ctr" dir="5400000" dist="19050">
              <a:srgbClr val="000000">
                <a:alpha val="62750"/>
              </a:srgbClr>
            </a:outerShdw>
          </a:effectLst>
        </p:spPr>
        <p:txBody>
          <a:bodyPr anchorCtr="0" anchor="t" bIns="45700" lIns="91425" spcFirstLastPara="1" rIns="91425" wrap="square" tIns="45700">
            <a:normAutofit/>
          </a:bodyPr>
          <a:lstStyle/>
          <a:p>
            <a:pPr indent="0" lvl="0" marL="0" rtl="0" algn="l">
              <a:spcBef>
                <a:spcPts val="825"/>
              </a:spcBef>
              <a:spcAft>
                <a:spcPts val="0"/>
              </a:spcAft>
              <a:buClr>
                <a:schemeClr val="dk1"/>
              </a:buClr>
              <a:buSzPts val="1100"/>
              <a:buFont typeface="Arial"/>
              <a:buNone/>
            </a:pPr>
            <a:r>
              <a:rPr b="1" i="1" lang="en-US" sz="3000" u="sng">
                <a:solidFill>
                  <a:schemeClr val="lt1"/>
                </a:solidFill>
              </a:rPr>
              <a:t>Exceptions to Copyrights</a:t>
            </a:r>
            <a:endParaRPr b="1" i="1" sz="3000" u="sng">
              <a:solidFill>
                <a:schemeClr val="lt1"/>
              </a:solidFill>
            </a:endParaRPr>
          </a:p>
          <a:p>
            <a:pPr indent="-355600" lvl="0" marL="457200" rtl="0" algn="l">
              <a:spcBef>
                <a:spcPts val="825"/>
              </a:spcBef>
              <a:spcAft>
                <a:spcPts val="0"/>
              </a:spcAft>
              <a:buClr>
                <a:schemeClr val="lt1"/>
              </a:buClr>
              <a:buSzPts val="2000"/>
              <a:buChar char="●"/>
            </a:pPr>
            <a:r>
              <a:rPr lang="en-US" sz="2000">
                <a:solidFill>
                  <a:schemeClr val="lt1"/>
                </a:solidFill>
              </a:rPr>
              <a:t>There are a number of exceptions to the rights of a copyright. The most notable and highly publicized is the </a:t>
            </a:r>
            <a:r>
              <a:rPr b="1" i="1" lang="en-US" sz="2000">
                <a:solidFill>
                  <a:schemeClr val="lt1"/>
                </a:solidFill>
              </a:rPr>
              <a:t>“fair use exception.”</a:t>
            </a:r>
            <a:r>
              <a:rPr lang="en-US" sz="2000">
                <a:solidFill>
                  <a:schemeClr val="lt1"/>
                </a:solidFill>
              </a:rPr>
              <a:t> One may, without permission, make a fair use of a copyrighted work for purposes such as criticism, comment, news reporting, teaching, scholarship, or research. Fair use is determined by consideration of such factors as the purpose of the use, the nature of the work, the amount and substantiality used, and market effect.</a:t>
            </a:r>
            <a:endParaRPr sz="2000">
              <a:solidFill>
                <a:schemeClr val="lt1"/>
              </a:solidFill>
            </a:endParaRPr>
          </a:p>
        </p:txBody>
      </p:sp>
      <p:sp>
        <p:nvSpPr>
          <p:cNvPr id="156" name="Google Shape;156;g132cb41e5ca_2_131"/>
          <p:cNvSpPr txBox="1"/>
          <p:nvPr>
            <p:ph idx="12" type="sldNum"/>
          </p:nvPr>
        </p:nvSpPr>
        <p:spPr>
          <a:xfrm>
            <a:off x="7103745" y="7203864"/>
            <a:ext cx="2263200" cy="413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1d2afed22e_0_1"/>
          <p:cNvSpPr txBox="1"/>
          <p:nvPr>
            <p:ph type="title"/>
          </p:nvPr>
        </p:nvSpPr>
        <p:spPr>
          <a:xfrm>
            <a:off x="-32657" y="188066"/>
            <a:ext cx="10058400" cy="649500"/>
          </a:xfrm>
          <a:prstGeom prst="rect">
            <a:avLst/>
          </a:prstGeom>
          <a:gradFill>
            <a:gsLst>
              <a:gs pos="0">
                <a:srgbClr val="7FB75F"/>
              </a:gs>
              <a:gs pos="50000">
                <a:srgbClr val="6EB141"/>
              </a:gs>
              <a:gs pos="100000">
                <a:srgbClr val="5FA134"/>
              </a:gs>
            </a:gsLst>
            <a:lin ang="5400012" scaled="0"/>
          </a:gra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solidFill>
                  <a:schemeClr val="lt1"/>
                </a:solidFill>
              </a:rPr>
              <a:t>Trade Secrets</a:t>
            </a:r>
            <a:endParaRPr/>
          </a:p>
        </p:txBody>
      </p:sp>
      <p:sp>
        <p:nvSpPr>
          <p:cNvPr id="162" name="Google Shape;162;g11d2afed22e_0_1"/>
          <p:cNvSpPr txBox="1"/>
          <p:nvPr>
            <p:ph idx="1" type="body"/>
          </p:nvPr>
        </p:nvSpPr>
        <p:spPr>
          <a:xfrm>
            <a:off x="31425" y="1219200"/>
            <a:ext cx="10026900" cy="5984700"/>
          </a:xfrm>
          <a:prstGeom prst="rect">
            <a:avLst/>
          </a:prstGeom>
          <a:gradFill>
            <a:gsLst>
              <a:gs pos="0">
                <a:srgbClr val="5F82CA"/>
              </a:gs>
              <a:gs pos="50000">
                <a:srgbClr val="3C70CA"/>
              </a:gs>
              <a:gs pos="100000">
                <a:srgbClr val="2E60B9"/>
              </a:gs>
            </a:gsLst>
            <a:lin ang="5400012" scaled="0"/>
          </a:gradFill>
          <a:ln>
            <a:noFill/>
          </a:ln>
          <a:effectLst>
            <a:outerShdw blurRad="57150" rotWithShape="0" algn="ctr" dir="5400000" dist="19050">
              <a:srgbClr val="000000">
                <a:alpha val="62750"/>
              </a:srgbClr>
            </a:outerShdw>
          </a:effectLst>
        </p:spPr>
        <p:txBody>
          <a:bodyPr anchorCtr="0" anchor="t" bIns="45700" lIns="91425" spcFirstLastPara="1" rIns="91425" wrap="square" tIns="45700">
            <a:normAutofit/>
          </a:bodyPr>
          <a:lstStyle/>
          <a:p>
            <a:pPr indent="-355600" lvl="0" marL="457200" rtl="0" algn="l">
              <a:spcBef>
                <a:spcPts val="825"/>
              </a:spcBef>
              <a:spcAft>
                <a:spcPts val="0"/>
              </a:spcAft>
              <a:buClr>
                <a:schemeClr val="lt1"/>
              </a:buClr>
              <a:buSzPts val="2000"/>
              <a:buChar char="●"/>
            </a:pPr>
            <a:r>
              <a:rPr lang="en-US" sz="2000">
                <a:solidFill>
                  <a:schemeClr val="lt1"/>
                </a:solidFill>
              </a:rPr>
              <a:t>Trade secrets, or confidential technological and commercial information, are the most </a:t>
            </a:r>
            <a:r>
              <a:rPr lang="en-US" sz="2000">
                <a:solidFill>
                  <a:schemeClr val="lt1"/>
                </a:solidFill>
              </a:rPr>
              <a:t>important</a:t>
            </a:r>
            <a:r>
              <a:rPr lang="en-US" sz="2000">
                <a:solidFill>
                  <a:schemeClr val="lt1"/>
                </a:solidFill>
              </a:rPr>
              <a:t> assets of many businesses.</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Trade secrets have no precise definition, but to be protected by the courts, they must be secret, substantial, and valuable. The secret can be almost anything as long as it is not </a:t>
            </a:r>
            <a:r>
              <a:rPr lang="en-US" sz="2000">
                <a:solidFill>
                  <a:schemeClr val="lt1"/>
                </a:solidFill>
              </a:rPr>
              <a:t>generally</a:t>
            </a:r>
            <a:r>
              <a:rPr lang="en-US" sz="2000">
                <a:solidFill>
                  <a:schemeClr val="lt1"/>
                </a:solidFill>
              </a:rPr>
              <a:t> known in the trade or industry to which it applies.</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The law protects trade secrets as alternatives to patents and copyrights.</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A trade secret provides its owner with a competitive advantage.</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Unlike patents or copyrights, trade secrets have no time limitations and there is no </a:t>
            </a:r>
            <a:r>
              <a:rPr lang="en-US" sz="2000">
                <a:solidFill>
                  <a:schemeClr val="lt1"/>
                </a:solidFill>
              </a:rPr>
              <a:t>registration</a:t>
            </a:r>
            <a:r>
              <a:rPr lang="en-US" sz="2000">
                <a:solidFill>
                  <a:schemeClr val="lt1"/>
                </a:solidFill>
              </a:rPr>
              <a:t> with any government agency. A trade secret, however, has value only while it remains secret.</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Although trade secrets have no direct cost in obtaining any property right, they in fact are generally expensive to establish adequate protection systems.</a:t>
            </a:r>
            <a:endParaRPr sz="2000">
              <a:solidFill>
                <a:schemeClr val="lt1"/>
              </a:solidFill>
            </a:endParaRPr>
          </a:p>
        </p:txBody>
      </p:sp>
      <p:sp>
        <p:nvSpPr>
          <p:cNvPr id="163" name="Google Shape;163;g11d2afed22e_0_1"/>
          <p:cNvSpPr txBox="1"/>
          <p:nvPr>
            <p:ph idx="12" type="sldNum"/>
          </p:nvPr>
        </p:nvSpPr>
        <p:spPr>
          <a:xfrm>
            <a:off x="7103745" y="7203864"/>
            <a:ext cx="2263200" cy="413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1d2afed22e_0_15"/>
          <p:cNvSpPr txBox="1"/>
          <p:nvPr>
            <p:ph type="title"/>
          </p:nvPr>
        </p:nvSpPr>
        <p:spPr>
          <a:xfrm>
            <a:off x="-32657" y="188066"/>
            <a:ext cx="10058400" cy="649500"/>
          </a:xfrm>
          <a:prstGeom prst="rect">
            <a:avLst/>
          </a:prstGeom>
          <a:gradFill>
            <a:gsLst>
              <a:gs pos="0">
                <a:srgbClr val="7FB75F"/>
              </a:gs>
              <a:gs pos="50000">
                <a:srgbClr val="6EB141"/>
              </a:gs>
              <a:gs pos="100000">
                <a:srgbClr val="5FA134"/>
              </a:gs>
            </a:gsLst>
            <a:lin ang="5400012" scaled="0"/>
          </a:gra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solidFill>
                  <a:schemeClr val="lt1"/>
                </a:solidFill>
              </a:rPr>
              <a:t>Comparison of Means of Protecting Ideas</a:t>
            </a:r>
            <a:endParaRPr/>
          </a:p>
        </p:txBody>
      </p:sp>
      <p:sp>
        <p:nvSpPr>
          <p:cNvPr id="169" name="Google Shape;169;g11d2afed22e_0_15"/>
          <p:cNvSpPr txBox="1"/>
          <p:nvPr>
            <p:ph idx="1" type="body"/>
          </p:nvPr>
        </p:nvSpPr>
        <p:spPr>
          <a:xfrm>
            <a:off x="31425" y="1219200"/>
            <a:ext cx="10026900" cy="6114300"/>
          </a:xfrm>
          <a:prstGeom prst="rect">
            <a:avLst/>
          </a:prstGeom>
          <a:gradFill>
            <a:gsLst>
              <a:gs pos="0">
                <a:srgbClr val="5F82CA"/>
              </a:gs>
              <a:gs pos="50000">
                <a:srgbClr val="3C70CA"/>
              </a:gs>
              <a:gs pos="100000">
                <a:srgbClr val="2E60B9"/>
              </a:gs>
            </a:gsLst>
            <a:lin ang="5400012" scaled="0"/>
          </a:gradFill>
          <a:ln>
            <a:noFill/>
          </a:ln>
          <a:effectLst>
            <a:outerShdw blurRad="57150" rotWithShape="0" algn="ctr" dir="5400000" dist="19050">
              <a:srgbClr val="000000">
                <a:alpha val="62750"/>
              </a:srgbClr>
            </a:outerShdw>
          </a:effectLst>
        </p:spPr>
        <p:txBody>
          <a:bodyPr anchorCtr="0" anchor="t" bIns="45700" lIns="91425" spcFirstLastPara="1" rIns="91425" wrap="square" tIns="45700">
            <a:normAutofit/>
          </a:bodyPr>
          <a:lstStyle/>
          <a:p>
            <a:pPr indent="-355600" lvl="0" marL="457200" rtl="0" algn="l">
              <a:spcBef>
                <a:spcPts val="825"/>
              </a:spcBef>
              <a:spcAft>
                <a:spcPts val="0"/>
              </a:spcAft>
              <a:buClr>
                <a:schemeClr val="lt1"/>
              </a:buClr>
              <a:buSzPts val="2000"/>
              <a:buChar char="●"/>
            </a:pPr>
            <a:r>
              <a:rPr lang="en-US" sz="2000">
                <a:solidFill>
                  <a:schemeClr val="lt1"/>
                </a:solidFill>
              </a:rPr>
              <a:t>The trade-secret approac</a:t>
            </a:r>
            <a:r>
              <a:rPr lang="en-US" sz="2000">
                <a:solidFill>
                  <a:schemeClr val="lt1"/>
                </a:solidFill>
              </a:rPr>
              <a:t>h</a:t>
            </a:r>
            <a:r>
              <a:rPr lang="en-US" sz="2000">
                <a:solidFill>
                  <a:schemeClr val="lt1"/>
                </a:solidFill>
              </a:rPr>
              <a:t> protects the Coca-Cola Company’s information for as long as it remains secret. Had the company patented these formulas, the knowledge would have been dedicated to the public 20 years after the patent application.</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Many ideas that are protected as trade secrets cannot be patented. On the other hand, an item that is patentable can theoretically be protected as a trade secret. If the idea can be easily discovered through reverse engineering, however, a patent is the only practical choice for protection.</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A utility patent protects the idea, whereas the copyright would only protect the expression. The distinction of what constitutes the idea and what constitutes the expression is one that is often decided by the courts. Recent practice has been to seek protection of software by utility patents to ensure the strongest protection.</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Databases that consist of facts are not protectable by copyright. That leaves only the means of trade secret. However, if the value of the database is in making it available to the public, it cannot be protected.</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A design may be protected not only by a design patent but also a copyright under the category of pictorial, graphic, or sculptural works.</a:t>
            </a:r>
            <a:endParaRPr sz="2000">
              <a:solidFill>
                <a:schemeClr val="lt1"/>
              </a:solidFill>
            </a:endParaRPr>
          </a:p>
          <a:p>
            <a:pPr indent="0" lvl="0" marL="0" rtl="0" algn="l">
              <a:spcBef>
                <a:spcPts val="825"/>
              </a:spcBef>
              <a:spcAft>
                <a:spcPts val="0"/>
              </a:spcAft>
              <a:buNone/>
            </a:pPr>
            <a:r>
              <a:rPr lang="en-US" sz="2000">
                <a:solidFill>
                  <a:schemeClr val="lt1"/>
                </a:solidFill>
              </a:rPr>
              <a:t>In summary, intellectual property law is a rapidly changing environment with many nuances. The engineering manager must understand the fundamentals sufficiently to be able to know when and how to interact with the legal experts. Failure to do so can be costly in terms of lost sustainable strategic competitive advantages.</a:t>
            </a:r>
            <a:endParaRPr sz="2000">
              <a:solidFill>
                <a:schemeClr val="lt1"/>
              </a:solidFill>
            </a:endParaRPr>
          </a:p>
        </p:txBody>
      </p:sp>
      <p:sp>
        <p:nvSpPr>
          <p:cNvPr id="170" name="Google Shape;170;g11d2afed22e_0_15"/>
          <p:cNvSpPr txBox="1"/>
          <p:nvPr>
            <p:ph idx="12" type="sldNum"/>
          </p:nvPr>
        </p:nvSpPr>
        <p:spPr>
          <a:xfrm>
            <a:off x="7103745" y="7203864"/>
            <a:ext cx="2263200" cy="413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32657" y="188066"/>
            <a:ext cx="10058400" cy="649605"/>
          </a:xfrm>
          <a:prstGeom prst="rect">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solidFill>
                  <a:schemeClr val="lt1"/>
                </a:solidFill>
                <a:latin typeface="Calibri"/>
                <a:ea typeface="Calibri"/>
                <a:cs typeface="Calibri"/>
                <a:sym typeface="Calibri"/>
              </a:rPr>
              <a:t>Objectives:</a:t>
            </a:r>
            <a:endParaRPr/>
          </a:p>
        </p:txBody>
      </p:sp>
      <p:sp>
        <p:nvSpPr>
          <p:cNvPr id="98" name="Google Shape;98;p2"/>
          <p:cNvSpPr txBox="1"/>
          <p:nvPr>
            <p:ph idx="1" type="body"/>
          </p:nvPr>
        </p:nvSpPr>
        <p:spPr>
          <a:xfrm>
            <a:off x="31432" y="1219200"/>
            <a:ext cx="10026968" cy="1600200"/>
          </a:xfrm>
          <a:prstGeom prst="rect">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normAutofit/>
          </a:bodyPr>
          <a:lstStyle/>
          <a:p>
            <a:pPr indent="-188595" lvl="0" marL="188595" rtl="0" algn="l">
              <a:lnSpc>
                <a:spcPct val="90000"/>
              </a:lnSpc>
              <a:spcBef>
                <a:spcPts val="825"/>
              </a:spcBef>
              <a:spcAft>
                <a:spcPts val="0"/>
              </a:spcAft>
              <a:buClr>
                <a:schemeClr val="lt1"/>
              </a:buClr>
              <a:buSzPts val="2000"/>
              <a:buChar char="•"/>
            </a:pPr>
            <a:r>
              <a:rPr lang="en-US" sz="2000">
                <a:solidFill>
                  <a:schemeClr val="lt1"/>
                </a:solidFill>
              </a:rPr>
              <a:t>Describe the legal means to protect a person’s ideas.</a:t>
            </a:r>
            <a:endParaRPr sz="2000">
              <a:solidFill>
                <a:schemeClr val="lt1"/>
              </a:solidFill>
            </a:endParaRPr>
          </a:p>
          <a:p>
            <a:pPr indent="-188595" lvl="0" marL="188595" rtl="0" algn="l">
              <a:lnSpc>
                <a:spcPct val="90000"/>
              </a:lnSpc>
              <a:spcBef>
                <a:spcPts val="825"/>
              </a:spcBef>
              <a:spcAft>
                <a:spcPts val="0"/>
              </a:spcAft>
              <a:buClr>
                <a:schemeClr val="lt1"/>
              </a:buClr>
              <a:buSzPts val="2000"/>
              <a:buChar char="•"/>
            </a:pPr>
            <a:r>
              <a:rPr lang="en-US" sz="2000">
                <a:solidFill>
                  <a:schemeClr val="lt1"/>
                </a:solidFill>
              </a:rPr>
              <a:t>Describe the different types of protecting ideas of an organization.</a:t>
            </a:r>
            <a:endParaRPr sz="2000">
              <a:solidFill>
                <a:schemeClr val="lt1"/>
              </a:solidFill>
            </a:endParaRPr>
          </a:p>
          <a:p>
            <a:pPr indent="-188595" lvl="0" marL="188595" rtl="0" algn="l">
              <a:lnSpc>
                <a:spcPct val="90000"/>
              </a:lnSpc>
              <a:spcBef>
                <a:spcPts val="825"/>
              </a:spcBef>
              <a:spcAft>
                <a:spcPts val="0"/>
              </a:spcAft>
              <a:buClr>
                <a:schemeClr val="lt1"/>
              </a:buClr>
              <a:buSzPts val="2000"/>
              <a:buChar char="•"/>
            </a:pPr>
            <a:r>
              <a:rPr lang="en-US" sz="2000">
                <a:solidFill>
                  <a:schemeClr val="lt1"/>
                </a:solidFill>
              </a:rPr>
              <a:t>Comparison</a:t>
            </a:r>
            <a:r>
              <a:rPr lang="en-US" sz="2000">
                <a:solidFill>
                  <a:schemeClr val="lt1"/>
                </a:solidFill>
              </a:rPr>
              <a:t> of means of protecting ideas.</a:t>
            </a:r>
            <a:endParaRPr sz="2000">
              <a:solidFill>
                <a:schemeClr val="lt1"/>
              </a:solidFill>
            </a:endParaRPr>
          </a:p>
        </p:txBody>
      </p:sp>
      <p:sp>
        <p:nvSpPr>
          <p:cNvPr id="99" name="Google Shape;99;p2"/>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2"/>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Engr. Basit Ali (EE)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32cb41e5ca_0_1"/>
          <p:cNvSpPr txBox="1"/>
          <p:nvPr>
            <p:ph type="title"/>
          </p:nvPr>
        </p:nvSpPr>
        <p:spPr>
          <a:xfrm>
            <a:off x="-32657" y="188066"/>
            <a:ext cx="10058400" cy="649500"/>
          </a:xfrm>
          <a:prstGeom prst="rect">
            <a:avLst/>
          </a:prstGeom>
          <a:gradFill>
            <a:gsLst>
              <a:gs pos="0">
                <a:srgbClr val="7FB75F"/>
              </a:gs>
              <a:gs pos="50000">
                <a:srgbClr val="6EB141"/>
              </a:gs>
              <a:gs pos="100000">
                <a:srgbClr val="5FA134"/>
              </a:gs>
            </a:gsLst>
            <a:lin ang="5400012" scaled="0"/>
          </a:gra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solidFill>
                  <a:schemeClr val="lt1"/>
                </a:solidFill>
              </a:rPr>
              <a:t> What is Intellectual property (IP)?</a:t>
            </a:r>
            <a:endParaRPr/>
          </a:p>
        </p:txBody>
      </p:sp>
      <p:sp>
        <p:nvSpPr>
          <p:cNvPr id="106" name="Google Shape;106;g132cb41e5ca_0_1"/>
          <p:cNvSpPr txBox="1"/>
          <p:nvPr>
            <p:ph idx="1" type="body"/>
          </p:nvPr>
        </p:nvSpPr>
        <p:spPr>
          <a:xfrm>
            <a:off x="31425" y="1219200"/>
            <a:ext cx="10026900" cy="1882800"/>
          </a:xfrm>
          <a:prstGeom prst="rect">
            <a:avLst/>
          </a:prstGeom>
          <a:gradFill>
            <a:gsLst>
              <a:gs pos="0">
                <a:srgbClr val="5F82CA"/>
              </a:gs>
              <a:gs pos="50000">
                <a:srgbClr val="3C70CA"/>
              </a:gs>
              <a:gs pos="100000">
                <a:srgbClr val="2E60B9"/>
              </a:gs>
            </a:gsLst>
            <a:lin ang="5400012" scaled="0"/>
          </a:gradFill>
          <a:ln>
            <a:noFill/>
          </a:ln>
          <a:effectLst>
            <a:outerShdw blurRad="57150" rotWithShape="0" algn="ctr" dir="5400000" dist="19050">
              <a:srgbClr val="000000">
                <a:alpha val="62750"/>
              </a:srgbClr>
            </a:outerShdw>
          </a:effectLst>
        </p:spPr>
        <p:txBody>
          <a:bodyPr anchorCtr="0" anchor="t" bIns="45700" lIns="91425" spcFirstLastPara="1" rIns="91425" wrap="square" tIns="45700">
            <a:normAutofit/>
          </a:bodyPr>
          <a:lstStyle/>
          <a:p>
            <a:pPr indent="-201295" lvl="0" marL="188595" rtl="0" algn="l">
              <a:spcBef>
                <a:spcPts val="825"/>
              </a:spcBef>
              <a:spcAft>
                <a:spcPts val="0"/>
              </a:spcAft>
              <a:buClr>
                <a:schemeClr val="lt1"/>
              </a:buClr>
              <a:buSzPts val="2000"/>
              <a:buChar char="•"/>
            </a:pPr>
            <a:r>
              <a:rPr lang="en-US" sz="2000">
                <a:solidFill>
                  <a:schemeClr val="lt1"/>
                </a:solidFill>
              </a:rPr>
              <a:t>Intellectual property (IP) refers to creations of the mind – everything from works of art to inventions, computer programs to trademarks and other commercial signs.</a:t>
            </a:r>
            <a:endParaRPr sz="2000">
              <a:solidFill>
                <a:schemeClr val="lt1"/>
              </a:solidFill>
            </a:endParaRPr>
          </a:p>
          <a:p>
            <a:pPr indent="-201295" lvl="0" marL="188595" rtl="0" algn="l">
              <a:spcBef>
                <a:spcPts val="825"/>
              </a:spcBef>
              <a:spcAft>
                <a:spcPts val="0"/>
              </a:spcAft>
              <a:buClr>
                <a:schemeClr val="lt1"/>
              </a:buClr>
              <a:buSzPts val="2000"/>
              <a:buChar char="•"/>
            </a:pPr>
            <a:r>
              <a:rPr lang="en-US" sz="2000">
                <a:solidFill>
                  <a:schemeClr val="lt1"/>
                </a:solidFill>
              </a:rPr>
              <a:t>IP covers a vast range of activities, and plays an important role in both cultural and economic life. This importance is recognized by various laws which protect intellectual property rights.</a:t>
            </a:r>
            <a:endParaRPr sz="2000">
              <a:solidFill>
                <a:schemeClr val="lt1"/>
              </a:solidFill>
            </a:endParaRPr>
          </a:p>
        </p:txBody>
      </p:sp>
      <p:sp>
        <p:nvSpPr>
          <p:cNvPr id="107" name="Google Shape;107;g132cb41e5ca_0_1"/>
          <p:cNvSpPr txBox="1"/>
          <p:nvPr>
            <p:ph idx="12" type="sldNum"/>
          </p:nvPr>
        </p:nvSpPr>
        <p:spPr>
          <a:xfrm>
            <a:off x="7103745" y="7203864"/>
            <a:ext cx="2263200" cy="413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32cb41e5ca_2_19"/>
          <p:cNvSpPr txBox="1"/>
          <p:nvPr>
            <p:ph type="title"/>
          </p:nvPr>
        </p:nvSpPr>
        <p:spPr>
          <a:xfrm>
            <a:off x="-32657" y="188066"/>
            <a:ext cx="10058400" cy="649500"/>
          </a:xfrm>
          <a:prstGeom prst="rect">
            <a:avLst/>
          </a:prstGeom>
          <a:gradFill>
            <a:gsLst>
              <a:gs pos="0">
                <a:srgbClr val="7FB75F"/>
              </a:gs>
              <a:gs pos="50000">
                <a:srgbClr val="6EB141"/>
              </a:gs>
              <a:gs pos="100000">
                <a:srgbClr val="5FA134"/>
              </a:gs>
            </a:gsLst>
            <a:lin ang="5400012" scaled="0"/>
          </a:gra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solidFill>
                  <a:schemeClr val="lt1"/>
                </a:solidFill>
              </a:rPr>
              <a:t>Protection of ideas and Intellectual Property law</a:t>
            </a:r>
            <a:endParaRPr/>
          </a:p>
        </p:txBody>
      </p:sp>
      <p:sp>
        <p:nvSpPr>
          <p:cNvPr id="113" name="Google Shape;113;g132cb41e5ca_2_19"/>
          <p:cNvSpPr txBox="1"/>
          <p:nvPr>
            <p:ph idx="1" type="body"/>
          </p:nvPr>
        </p:nvSpPr>
        <p:spPr>
          <a:xfrm>
            <a:off x="31425" y="1219200"/>
            <a:ext cx="10026900" cy="5984700"/>
          </a:xfrm>
          <a:prstGeom prst="rect">
            <a:avLst/>
          </a:prstGeom>
          <a:gradFill>
            <a:gsLst>
              <a:gs pos="0">
                <a:srgbClr val="5F82CA"/>
              </a:gs>
              <a:gs pos="50000">
                <a:srgbClr val="3C70CA"/>
              </a:gs>
              <a:gs pos="100000">
                <a:srgbClr val="2E60B9"/>
              </a:gs>
            </a:gsLst>
            <a:lin ang="5400012" scaled="0"/>
          </a:gradFill>
          <a:ln>
            <a:noFill/>
          </a:ln>
          <a:effectLst>
            <a:outerShdw blurRad="57150" rotWithShape="0" algn="ctr" dir="5400000" dist="19050">
              <a:srgbClr val="000000">
                <a:alpha val="62750"/>
              </a:srgbClr>
            </a:outerShdw>
          </a:effectLst>
        </p:spPr>
        <p:txBody>
          <a:bodyPr anchorCtr="0" anchor="t" bIns="45700" lIns="91425" spcFirstLastPara="1" rIns="91425" wrap="square" tIns="45700">
            <a:normAutofit/>
          </a:bodyPr>
          <a:lstStyle/>
          <a:p>
            <a:pPr indent="-201295" lvl="0" marL="188595" rtl="0" algn="l">
              <a:spcBef>
                <a:spcPts val="825"/>
              </a:spcBef>
              <a:spcAft>
                <a:spcPts val="0"/>
              </a:spcAft>
              <a:buClr>
                <a:schemeClr val="lt1"/>
              </a:buClr>
              <a:buSzPts val="2000"/>
              <a:buChar char="●"/>
            </a:pPr>
            <a:r>
              <a:rPr lang="en-US" sz="2000">
                <a:solidFill>
                  <a:schemeClr val="lt1"/>
                </a:solidFill>
              </a:rPr>
              <a:t>R&amp;D is conducted to develop and improve technological products and processes that provide the organization a competitive advantage. Likewise, development of </a:t>
            </a:r>
            <a:r>
              <a:rPr lang="en-US" sz="2000">
                <a:solidFill>
                  <a:schemeClr val="lt1"/>
                </a:solidFill>
              </a:rPr>
              <a:t>organizational</a:t>
            </a:r>
            <a:r>
              <a:rPr lang="en-US" sz="2000">
                <a:solidFill>
                  <a:schemeClr val="lt1"/>
                </a:solidFill>
              </a:rPr>
              <a:t> goodwill through marketing and other means is used to gain a competitive advantage. If these advantages can be readily duplicated by others, then there are often insufficient reasons for </a:t>
            </a:r>
            <a:r>
              <a:rPr lang="en-US" sz="2000">
                <a:solidFill>
                  <a:schemeClr val="lt1"/>
                </a:solidFill>
              </a:rPr>
              <a:t>expanding</a:t>
            </a:r>
            <a:r>
              <a:rPr lang="en-US" sz="2000">
                <a:solidFill>
                  <a:schemeClr val="lt1"/>
                </a:solidFill>
              </a:rPr>
              <a:t> the initial resources for a short-term advantage. Fortunately, there are means for protection of ideas in all industrialized nations.</a:t>
            </a:r>
            <a:endParaRPr sz="2000">
              <a:solidFill>
                <a:schemeClr val="lt1"/>
              </a:solidFill>
            </a:endParaRPr>
          </a:p>
          <a:p>
            <a:pPr indent="-201295" lvl="0" marL="188595" rtl="0" algn="l">
              <a:spcBef>
                <a:spcPts val="825"/>
              </a:spcBef>
              <a:spcAft>
                <a:spcPts val="0"/>
              </a:spcAft>
              <a:buClr>
                <a:schemeClr val="lt1"/>
              </a:buClr>
              <a:buSzPts val="2000"/>
              <a:buChar char="●"/>
            </a:pPr>
            <a:r>
              <a:rPr lang="en-US" sz="2000">
                <a:solidFill>
                  <a:schemeClr val="lt1"/>
                </a:solidFill>
              </a:rPr>
              <a:t>There are generally four legal means to protect an organization’s (or individual’s) ideas and right to benefit from those ideas. They are as follows:</a:t>
            </a:r>
            <a:endParaRPr sz="2000">
              <a:solidFill>
                <a:schemeClr val="lt1"/>
              </a:solidFill>
            </a:endParaRPr>
          </a:p>
          <a:p>
            <a:pPr indent="-201294" lvl="1" marL="565785" rtl="0" algn="l">
              <a:spcBef>
                <a:spcPts val="413"/>
              </a:spcBef>
              <a:spcAft>
                <a:spcPts val="0"/>
              </a:spcAft>
              <a:buClr>
                <a:schemeClr val="lt1"/>
              </a:buClr>
              <a:buSzPts val="2000"/>
              <a:buAutoNum type="alphaLcPeriod"/>
            </a:pPr>
            <a:r>
              <a:rPr lang="en-US" sz="2000">
                <a:solidFill>
                  <a:schemeClr val="lt1"/>
                </a:solidFill>
              </a:rPr>
              <a:t>Patents</a:t>
            </a:r>
            <a:endParaRPr sz="2000">
              <a:solidFill>
                <a:schemeClr val="lt1"/>
              </a:solidFill>
            </a:endParaRPr>
          </a:p>
          <a:p>
            <a:pPr indent="-201294" lvl="1" marL="565785" rtl="0" algn="l">
              <a:spcBef>
                <a:spcPts val="413"/>
              </a:spcBef>
              <a:spcAft>
                <a:spcPts val="0"/>
              </a:spcAft>
              <a:buClr>
                <a:schemeClr val="lt1"/>
              </a:buClr>
              <a:buSzPts val="2000"/>
              <a:buAutoNum type="alphaLcPeriod"/>
            </a:pPr>
            <a:r>
              <a:rPr lang="en-US" sz="2000">
                <a:solidFill>
                  <a:schemeClr val="lt1"/>
                </a:solidFill>
              </a:rPr>
              <a:t>Copyrights</a:t>
            </a:r>
            <a:endParaRPr sz="2000">
              <a:solidFill>
                <a:schemeClr val="lt1"/>
              </a:solidFill>
            </a:endParaRPr>
          </a:p>
          <a:p>
            <a:pPr indent="-201294" lvl="1" marL="565785" rtl="0" algn="l">
              <a:spcBef>
                <a:spcPts val="413"/>
              </a:spcBef>
              <a:spcAft>
                <a:spcPts val="0"/>
              </a:spcAft>
              <a:buClr>
                <a:schemeClr val="lt1"/>
              </a:buClr>
              <a:buSzPts val="2000"/>
              <a:buAutoNum type="alphaLcPeriod"/>
            </a:pPr>
            <a:r>
              <a:rPr lang="en-US" sz="2000">
                <a:solidFill>
                  <a:schemeClr val="lt1"/>
                </a:solidFill>
              </a:rPr>
              <a:t>Trade secrets</a:t>
            </a:r>
            <a:endParaRPr sz="2000">
              <a:solidFill>
                <a:schemeClr val="lt1"/>
              </a:solidFill>
            </a:endParaRPr>
          </a:p>
          <a:p>
            <a:pPr indent="-201294" lvl="1" marL="565785" rtl="0" algn="l">
              <a:spcBef>
                <a:spcPts val="413"/>
              </a:spcBef>
              <a:spcAft>
                <a:spcPts val="0"/>
              </a:spcAft>
              <a:buClr>
                <a:schemeClr val="lt1"/>
              </a:buClr>
              <a:buSzPts val="2000"/>
              <a:buAutoNum type="alphaLcPeriod"/>
            </a:pPr>
            <a:r>
              <a:rPr lang="en-US" sz="2000">
                <a:solidFill>
                  <a:schemeClr val="lt1"/>
                </a:solidFill>
              </a:rPr>
              <a:t>Trademarks and other marks. </a:t>
            </a:r>
            <a:endParaRPr sz="2000">
              <a:solidFill>
                <a:schemeClr val="lt1"/>
              </a:solidFill>
            </a:endParaRPr>
          </a:p>
          <a:p>
            <a:pPr indent="-201295" lvl="0" marL="188595" rtl="0" algn="l">
              <a:spcBef>
                <a:spcPts val="825"/>
              </a:spcBef>
              <a:spcAft>
                <a:spcPts val="0"/>
              </a:spcAft>
              <a:buClr>
                <a:schemeClr val="lt1"/>
              </a:buClr>
              <a:buSzPts val="2000"/>
              <a:buChar char="●"/>
            </a:pPr>
            <a:r>
              <a:rPr lang="en-US" sz="2000">
                <a:solidFill>
                  <a:schemeClr val="lt1"/>
                </a:solidFill>
              </a:rPr>
              <a:t> This area of law is generally referred to as intellectual property law.</a:t>
            </a:r>
            <a:endParaRPr sz="2000">
              <a:solidFill>
                <a:schemeClr val="lt1"/>
              </a:solidFill>
            </a:endParaRPr>
          </a:p>
        </p:txBody>
      </p:sp>
      <p:sp>
        <p:nvSpPr>
          <p:cNvPr id="114" name="Google Shape;114;g132cb41e5ca_2_19"/>
          <p:cNvSpPr txBox="1"/>
          <p:nvPr>
            <p:ph idx="12" type="sldNum"/>
          </p:nvPr>
        </p:nvSpPr>
        <p:spPr>
          <a:xfrm>
            <a:off x="7103745" y="7203864"/>
            <a:ext cx="2263200" cy="413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32cb41e5ca_2_33"/>
          <p:cNvSpPr txBox="1"/>
          <p:nvPr>
            <p:ph type="title"/>
          </p:nvPr>
        </p:nvSpPr>
        <p:spPr>
          <a:xfrm>
            <a:off x="-32657" y="188066"/>
            <a:ext cx="10058400" cy="649500"/>
          </a:xfrm>
          <a:prstGeom prst="rect">
            <a:avLst/>
          </a:prstGeom>
          <a:gradFill>
            <a:gsLst>
              <a:gs pos="0">
                <a:srgbClr val="7FB75F"/>
              </a:gs>
              <a:gs pos="50000">
                <a:srgbClr val="6EB141"/>
              </a:gs>
              <a:gs pos="100000">
                <a:srgbClr val="5FA134"/>
              </a:gs>
            </a:gsLst>
            <a:lin ang="5400012" scaled="0"/>
          </a:gra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solidFill>
                  <a:schemeClr val="lt1"/>
                </a:solidFill>
              </a:rPr>
              <a:t>Patents</a:t>
            </a:r>
            <a:endParaRPr/>
          </a:p>
        </p:txBody>
      </p:sp>
      <p:sp>
        <p:nvSpPr>
          <p:cNvPr id="120" name="Google Shape;120;g132cb41e5ca_2_33"/>
          <p:cNvSpPr txBox="1"/>
          <p:nvPr>
            <p:ph idx="1" type="body"/>
          </p:nvPr>
        </p:nvSpPr>
        <p:spPr>
          <a:xfrm>
            <a:off x="31425" y="1219200"/>
            <a:ext cx="10026900" cy="5984700"/>
          </a:xfrm>
          <a:prstGeom prst="rect">
            <a:avLst/>
          </a:prstGeom>
          <a:gradFill>
            <a:gsLst>
              <a:gs pos="0">
                <a:srgbClr val="5F82CA"/>
              </a:gs>
              <a:gs pos="50000">
                <a:srgbClr val="3C70CA"/>
              </a:gs>
              <a:gs pos="100000">
                <a:srgbClr val="2E60B9"/>
              </a:gs>
            </a:gsLst>
            <a:lin ang="5400012" scaled="0"/>
          </a:gradFill>
          <a:ln>
            <a:noFill/>
          </a:ln>
          <a:effectLst>
            <a:outerShdw blurRad="57150" rotWithShape="0" algn="ctr" dir="5400000" dist="19050">
              <a:srgbClr val="000000">
                <a:alpha val="62750"/>
              </a:srgbClr>
            </a:outerShdw>
          </a:effectLst>
        </p:spPr>
        <p:txBody>
          <a:bodyPr anchorCtr="0" anchor="t" bIns="45700" lIns="91425" spcFirstLastPara="1" rIns="91425" wrap="square" tIns="45700">
            <a:normAutofit/>
          </a:bodyPr>
          <a:lstStyle/>
          <a:p>
            <a:pPr indent="-355600" lvl="0" marL="457200" rtl="0" algn="l">
              <a:spcBef>
                <a:spcPts val="825"/>
              </a:spcBef>
              <a:spcAft>
                <a:spcPts val="0"/>
              </a:spcAft>
              <a:buClr>
                <a:schemeClr val="lt1"/>
              </a:buClr>
              <a:buSzPts val="2000"/>
              <a:buChar char="●"/>
            </a:pPr>
            <a:r>
              <a:rPr lang="en-US" sz="2000">
                <a:solidFill>
                  <a:schemeClr val="lt1"/>
                </a:solidFill>
              </a:rPr>
              <a:t>A U.S. patent is an exclusive property right to an invention issued by the Commissioner of Patents and Trademarks, U.S. Department of Commerce. The rights granted are limited to the “claims” of the patent. There are three classifications of patents:</a:t>
            </a:r>
            <a:endParaRPr sz="2000">
              <a:solidFill>
                <a:schemeClr val="lt1"/>
              </a:solidFill>
            </a:endParaRPr>
          </a:p>
          <a:p>
            <a:pPr indent="-355600" lvl="1" marL="914400" rtl="0" algn="l">
              <a:spcBef>
                <a:spcPts val="0"/>
              </a:spcBef>
              <a:spcAft>
                <a:spcPts val="0"/>
              </a:spcAft>
              <a:buClr>
                <a:schemeClr val="lt1"/>
              </a:buClr>
              <a:buSzPts val="2000"/>
              <a:buAutoNum type="alphaLcPeriod"/>
            </a:pPr>
            <a:r>
              <a:rPr b="1" i="1" lang="en-US" sz="2000" u="sng">
                <a:solidFill>
                  <a:schemeClr val="lt1"/>
                </a:solidFill>
              </a:rPr>
              <a:t>Utility</a:t>
            </a:r>
            <a:r>
              <a:rPr lang="en-US" sz="2000">
                <a:solidFill>
                  <a:schemeClr val="lt1"/>
                </a:solidFill>
              </a:rPr>
              <a:t>: A utility patent may be obtained by the inventor(s) for a process, machine, article of manufacture, composition of material, or any new and useful improvement. The life of the </a:t>
            </a:r>
            <a:r>
              <a:rPr lang="en-US" sz="2000">
                <a:solidFill>
                  <a:schemeClr val="lt1"/>
                </a:solidFill>
              </a:rPr>
              <a:t>utility</a:t>
            </a:r>
            <a:r>
              <a:rPr lang="en-US" sz="2000">
                <a:solidFill>
                  <a:schemeClr val="lt1"/>
                </a:solidFill>
              </a:rPr>
              <a:t> patent is, generally, 20 years from the date of application. Utility patents cannot be obtained on laws of nature, scientific principles, or printed matters. To be patentable, the invention must be:</a:t>
            </a:r>
            <a:endParaRPr sz="2000">
              <a:solidFill>
                <a:schemeClr val="lt1"/>
              </a:solidFill>
            </a:endParaRPr>
          </a:p>
          <a:p>
            <a:pPr indent="-355600" lvl="2" marL="1371600" rtl="0" algn="l">
              <a:spcBef>
                <a:spcPts val="0"/>
              </a:spcBef>
              <a:spcAft>
                <a:spcPts val="0"/>
              </a:spcAft>
              <a:buClr>
                <a:schemeClr val="lt1"/>
              </a:buClr>
              <a:buSzPts val="2000"/>
              <a:buAutoNum type="romanLcPeriod"/>
            </a:pPr>
            <a:r>
              <a:rPr lang="en-US" sz="2000">
                <a:solidFill>
                  <a:schemeClr val="lt1"/>
                </a:solidFill>
              </a:rPr>
              <a:t>New or novel</a:t>
            </a:r>
            <a:endParaRPr sz="2000">
              <a:solidFill>
                <a:schemeClr val="lt1"/>
              </a:solidFill>
            </a:endParaRPr>
          </a:p>
          <a:p>
            <a:pPr indent="-355600" lvl="2" marL="1371600" rtl="0" algn="l">
              <a:spcBef>
                <a:spcPts val="0"/>
              </a:spcBef>
              <a:spcAft>
                <a:spcPts val="0"/>
              </a:spcAft>
              <a:buClr>
                <a:schemeClr val="lt1"/>
              </a:buClr>
              <a:buSzPts val="2000"/>
              <a:buAutoNum type="romanLcPeriod"/>
            </a:pPr>
            <a:r>
              <a:rPr lang="en-US" sz="2000">
                <a:solidFill>
                  <a:schemeClr val="lt1"/>
                </a:solidFill>
              </a:rPr>
              <a:t>Useful or have utility</a:t>
            </a:r>
            <a:endParaRPr sz="2000">
              <a:solidFill>
                <a:schemeClr val="lt1"/>
              </a:solidFill>
            </a:endParaRPr>
          </a:p>
          <a:p>
            <a:pPr indent="-355600" lvl="2" marL="1371600" rtl="0" algn="l">
              <a:spcBef>
                <a:spcPts val="0"/>
              </a:spcBef>
              <a:spcAft>
                <a:spcPts val="0"/>
              </a:spcAft>
              <a:buClr>
                <a:schemeClr val="lt1"/>
              </a:buClr>
              <a:buSzPts val="2000"/>
              <a:buAutoNum type="romanLcPeriod"/>
            </a:pPr>
            <a:r>
              <a:rPr lang="en-US" sz="2000">
                <a:solidFill>
                  <a:schemeClr val="lt1"/>
                </a:solidFill>
              </a:rPr>
              <a:t>Nonobvious</a:t>
            </a:r>
            <a:endParaRPr sz="2000">
              <a:solidFill>
                <a:schemeClr val="lt1"/>
              </a:solidFill>
            </a:endParaRPr>
          </a:p>
          <a:p>
            <a:pPr indent="-355600" lvl="1" marL="914400" rtl="0" algn="l">
              <a:spcBef>
                <a:spcPts val="0"/>
              </a:spcBef>
              <a:spcAft>
                <a:spcPts val="0"/>
              </a:spcAft>
              <a:buClr>
                <a:schemeClr val="lt1"/>
              </a:buClr>
              <a:buSzPts val="2000"/>
              <a:buAutoNum type="alphaLcPeriod"/>
            </a:pPr>
            <a:r>
              <a:rPr b="1" i="1" lang="en-US" sz="2000" u="sng">
                <a:solidFill>
                  <a:schemeClr val="lt1"/>
                </a:solidFill>
              </a:rPr>
              <a:t>Design:</a:t>
            </a:r>
            <a:r>
              <a:rPr lang="en-US" sz="2000">
                <a:solidFill>
                  <a:schemeClr val="lt1"/>
                </a:solidFill>
              </a:rPr>
              <a:t> A design patent is granted to the inventor on the new, original, and ornamental design of an article of manufacture for a term of 14 years from the date the design patent is granted. The design patent is not concerned with how the article of </a:t>
            </a:r>
            <a:r>
              <a:rPr lang="en-US" sz="2000">
                <a:solidFill>
                  <a:schemeClr val="lt1"/>
                </a:solidFill>
              </a:rPr>
              <a:t>manufacture</a:t>
            </a:r>
            <a:r>
              <a:rPr lang="en-US" sz="2000">
                <a:solidFill>
                  <a:schemeClr val="lt1"/>
                </a:solidFill>
              </a:rPr>
              <a:t> was made and how it was constituted, but with how it looks. The design must be primarily ornamental rather than primarily functional to be valid.</a:t>
            </a:r>
            <a:endParaRPr sz="2000">
              <a:solidFill>
                <a:schemeClr val="lt1"/>
              </a:solidFill>
            </a:endParaRPr>
          </a:p>
          <a:p>
            <a:pPr indent="-355600" lvl="1" marL="914400" rtl="0" algn="l">
              <a:spcBef>
                <a:spcPts val="0"/>
              </a:spcBef>
              <a:spcAft>
                <a:spcPts val="0"/>
              </a:spcAft>
              <a:buClr>
                <a:schemeClr val="lt1"/>
              </a:buClr>
              <a:buSzPts val="2000"/>
              <a:buAutoNum type="alphaLcPeriod"/>
            </a:pPr>
            <a:r>
              <a:rPr b="1" i="1" lang="en-US" sz="2000" u="sng">
                <a:solidFill>
                  <a:schemeClr val="lt1"/>
                </a:solidFill>
              </a:rPr>
              <a:t>Plant</a:t>
            </a:r>
            <a:r>
              <a:rPr b="1" i="1" lang="en-US" sz="2000" u="sng">
                <a:solidFill>
                  <a:schemeClr val="lt1"/>
                </a:solidFill>
              </a:rPr>
              <a:t>:</a:t>
            </a:r>
            <a:r>
              <a:rPr lang="en-US" sz="2000">
                <a:solidFill>
                  <a:schemeClr val="lt1"/>
                </a:solidFill>
              </a:rPr>
              <a:t> Plant patents are granted for 20 years from date of application for anyone who invents or discovers and asexually reproduces any distinct and new variety of plant, with the exception of tuber-propagated plants or plants found in the uncultivated state.</a:t>
            </a:r>
            <a:endParaRPr sz="2000">
              <a:solidFill>
                <a:schemeClr val="lt1"/>
              </a:solidFill>
            </a:endParaRPr>
          </a:p>
        </p:txBody>
      </p:sp>
      <p:sp>
        <p:nvSpPr>
          <p:cNvPr id="121" name="Google Shape;121;g132cb41e5ca_2_33"/>
          <p:cNvSpPr txBox="1"/>
          <p:nvPr>
            <p:ph idx="12" type="sldNum"/>
          </p:nvPr>
        </p:nvSpPr>
        <p:spPr>
          <a:xfrm>
            <a:off x="7103745" y="7203864"/>
            <a:ext cx="2263200" cy="413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32cb41e5ca_2_55"/>
          <p:cNvSpPr txBox="1"/>
          <p:nvPr>
            <p:ph type="title"/>
          </p:nvPr>
        </p:nvSpPr>
        <p:spPr>
          <a:xfrm>
            <a:off x="-32657" y="188066"/>
            <a:ext cx="10058400" cy="649500"/>
          </a:xfrm>
          <a:prstGeom prst="rect">
            <a:avLst/>
          </a:prstGeom>
          <a:gradFill>
            <a:gsLst>
              <a:gs pos="0">
                <a:srgbClr val="7FB75F"/>
              </a:gs>
              <a:gs pos="50000">
                <a:srgbClr val="6EB141"/>
              </a:gs>
              <a:gs pos="100000">
                <a:srgbClr val="5FA134"/>
              </a:gs>
            </a:gsLst>
            <a:lin ang="5400012" scaled="0"/>
          </a:gra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solidFill>
                  <a:schemeClr val="lt1"/>
                </a:solidFill>
              </a:rPr>
              <a:t>Patents</a:t>
            </a:r>
            <a:endParaRPr/>
          </a:p>
        </p:txBody>
      </p:sp>
      <p:sp>
        <p:nvSpPr>
          <p:cNvPr id="127" name="Google Shape;127;g132cb41e5ca_2_55"/>
          <p:cNvSpPr txBox="1"/>
          <p:nvPr>
            <p:ph idx="1" type="body"/>
          </p:nvPr>
        </p:nvSpPr>
        <p:spPr>
          <a:xfrm>
            <a:off x="31425" y="1219200"/>
            <a:ext cx="10026900" cy="5984700"/>
          </a:xfrm>
          <a:prstGeom prst="rect">
            <a:avLst/>
          </a:prstGeom>
          <a:gradFill>
            <a:gsLst>
              <a:gs pos="0">
                <a:srgbClr val="5F82CA"/>
              </a:gs>
              <a:gs pos="50000">
                <a:srgbClr val="3C70CA"/>
              </a:gs>
              <a:gs pos="100000">
                <a:srgbClr val="2E60B9"/>
              </a:gs>
            </a:gsLst>
            <a:lin ang="5400012" scaled="0"/>
          </a:gradFill>
          <a:ln>
            <a:noFill/>
          </a:ln>
          <a:effectLst>
            <a:outerShdw blurRad="57150" rotWithShape="0" algn="ctr" dir="5400000" dist="19050">
              <a:srgbClr val="000000">
                <a:alpha val="62750"/>
              </a:srgbClr>
            </a:outerShdw>
          </a:effectLst>
        </p:spPr>
        <p:txBody>
          <a:bodyPr anchorCtr="0" anchor="t" bIns="45700" lIns="91425" spcFirstLastPara="1" rIns="91425" wrap="square" tIns="45700">
            <a:normAutofit lnSpcReduction="20000"/>
          </a:bodyPr>
          <a:lstStyle/>
          <a:p>
            <a:pPr indent="0" lvl="0" marL="0" rtl="0" algn="l">
              <a:spcBef>
                <a:spcPts val="825"/>
              </a:spcBef>
              <a:spcAft>
                <a:spcPts val="0"/>
              </a:spcAft>
              <a:buNone/>
            </a:pPr>
            <a:r>
              <a:rPr b="1" i="1" lang="en-US" sz="3000" u="sng">
                <a:solidFill>
                  <a:schemeClr val="lt1"/>
                </a:solidFill>
              </a:rPr>
              <a:t>Establishing Patent rights</a:t>
            </a:r>
            <a:endParaRPr b="1" i="1" sz="3000" u="sng">
              <a:solidFill>
                <a:schemeClr val="lt1"/>
              </a:solidFill>
            </a:endParaRPr>
          </a:p>
          <a:p>
            <a:pPr indent="-201295" lvl="0" marL="188595" rtl="0" algn="l">
              <a:spcBef>
                <a:spcPts val="825"/>
              </a:spcBef>
              <a:spcAft>
                <a:spcPts val="0"/>
              </a:spcAft>
              <a:buClr>
                <a:schemeClr val="lt1"/>
              </a:buClr>
              <a:buSzPts val="2000"/>
              <a:buChar char="●"/>
            </a:pPr>
            <a:r>
              <a:rPr lang="en-US" sz="2000">
                <a:solidFill>
                  <a:schemeClr val="lt1"/>
                </a:solidFill>
              </a:rPr>
              <a:t>The invention process includes the following to practice:</a:t>
            </a:r>
            <a:endParaRPr sz="2000">
              <a:solidFill>
                <a:schemeClr val="lt1"/>
              </a:solidFill>
            </a:endParaRPr>
          </a:p>
          <a:p>
            <a:pPr indent="-201294" lvl="1" marL="565785" rtl="0" algn="l">
              <a:spcBef>
                <a:spcPts val="413"/>
              </a:spcBef>
              <a:spcAft>
                <a:spcPts val="0"/>
              </a:spcAft>
              <a:buClr>
                <a:schemeClr val="lt1"/>
              </a:buClr>
              <a:buSzPts val="2000"/>
              <a:buAutoNum type="alphaLcPeriod"/>
            </a:pPr>
            <a:r>
              <a:rPr lang="en-US" sz="2000">
                <a:solidFill>
                  <a:schemeClr val="lt1"/>
                </a:solidFill>
              </a:rPr>
              <a:t>Conception</a:t>
            </a:r>
            <a:endParaRPr sz="2000">
              <a:solidFill>
                <a:schemeClr val="lt1"/>
              </a:solidFill>
            </a:endParaRPr>
          </a:p>
          <a:p>
            <a:pPr indent="-201294" lvl="1" marL="565785" rtl="0" algn="l">
              <a:spcBef>
                <a:spcPts val="413"/>
              </a:spcBef>
              <a:spcAft>
                <a:spcPts val="0"/>
              </a:spcAft>
              <a:buClr>
                <a:schemeClr val="lt1"/>
              </a:buClr>
              <a:buSzPts val="2000"/>
              <a:buAutoNum type="alphaLcPeriod"/>
            </a:pPr>
            <a:r>
              <a:rPr lang="en-US" sz="2000">
                <a:solidFill>
                  <a:schemeClr val="lt1"/>
                </a:solidFill>
              </a:rPr>
              <a:t>Reduction</a:t>
            </a:r>
            <a:endParaRPr sz="2000">
              <a:solidFill>
                <a:schemeClr val="lt1"/>
              </a:solidFill>
            </a:endParaRPr>
          </a:p>
          <a:p>
            <a:pPr indent="-201295" lvl="0" marL="188595" rtl="0" algn="l">
              <a:spcBef>
                <a:spcPts val="825"/>
              </a:spcBef>
              <a:spcAft>
                <a:spcPts val="0"/>
              </a:spcAft>
              <a:buClr>
                <a:schemeClr val="lt1"/>
              </a:buClr>
              <a:buSzPts val="2000"/>
              <a:buChar char="●"/>
            </a:pPr>
            <a:r>
              <a:rPr lang="en-US" sz="2000">
                <a:solidFill>
                  <a:schemeClr val="lt1"/>
                </a:solidFill>
              </a:rPr>
              <a:t>If the first to conceive makes a reasonable, diligent effort to reduce the invention to practice, he or she will receive the patent, even if someone else actually reduces it to practice earlier.</a:t>
            </a:r>
            <a:endParaRPr sz="2000">
              <a:solidFill>
                <a:schemeClr val="lt1"/>
              </a:solidFill>
            </a:endParaRPr>
          </a:p>
          <a:p>
            <a:pPr indent="-201295" lvl="0" marL="188595" rtl="0" algn="l">
              <a:spcBef>
                <a:spcPts val="825"/>
              </a:spcBef>
              <a:spcAft>
                <a:spcPts val="0"/>
              </a:spcAft>
              <a:buClr>
                <a:schemeClr val="lt1"/>
              </a:buClr>
              <a:buSzPts val="2000"/>
              <a:buChar char="●"/>
            </a:pPr>
            <a:r>
              <a:rPr lang="en-US" sz="2000">
                <a:solidFill>
                  <a:schemeClr val="lt1"/>
                </a:solidFill>
              </a:rPr>
              <a:t>A written disclosure of the invention should be made as soon after conception as possible. A disclosure’s primary purpose is to prove the date of conception where there is question of invention. A disclosure should contain the following:</a:t>
            </a:r>
            <a:endParaRPr sz="2000">
              <a:solidFill>
                <a:schemeClr val="lt1"/>
              </a:solidFill>
            </a:endParaRPr>
          </a:p>
          <a:p>
            <a:pPr indent="-193675" lvl="1" marL="571500" rtl="0" algn="l">
              <a:spcBef>
                <a:spcPts val="413"/>
              </a:spcBef>
              <a:spcAft>
                <a:spcPts val="0"/>
              </a:spcAft>
              <a:buClr>
                <a:schemeClr val="lt1"/>
              </a:buClr>
              <a:buSzPts val="2000"/>
              <a:buAutoNum type="alphaLcPeriod"/>
            </a:pPr>
            <a:r>
              <a:rPr lang="en-US" sz="2000">
                <a:solidFill>
                  <a:schemeClr val="lt1"/>
                </a:solidFill>
              </a:rPr>
              <a:t>The disclosure should include sufficient description and sketches to describe fully what has been conceived.</a:t>
            </a:r>
            <a:endParaRPr sz="2000">
              <a:solidFill>
                <a:schemeClr val="lt1"/>
              </a:solidFill>
            </a:endParaRPr>
          </a:p>
          <a:p>
            <a:pPr indent="-201294" lvl="1" marL="565785" rtl="0" algn="l">
              <a:spcBef>
                <a:spcPts val="413"/>
              </a:spcBef>
              <a:spcAft>
                <a:spcPts val="0"/>
              </a:spcAft>
              <a:buClr>
                <a:schemeClr val="lt1"/>
              </a:buClr>
              <a:buSzPts val="2000"/>
              <a:buAutoNum type="alphaLcPeriod"/>
            </a:pPr>
            <a:r>
              <a:rPr lang="en-US" sz="2000">
                <a:solidFill>
                  <a:schemeClr val="lt1"/>
                </a:solidFill>
              </a:rPr>
              <a:t>The disclosure should be witnessed by at least two persons who fully understand its content.</a:t>
            </a:r>
            <a:endParaRPr sz="2000">
              <a:solidFill>
                <a:schemeClr val="lt1"/>
              </a:solidFill>
            </a:endParaRPr>
          </a:p>
          <a:p>
            <a:pPr indent="-201295" lvl="0" marL="188595" rtl="0" algn="l">
              <a:spcBef>
                <a:spcPts val="825"/>
              </a:spcBef>
              <a:spcAft>
                <a:spcPts val="0"/>
              </a:spcAft>
              <a:buClr>
                <a:schemeClr val="lt1"/>
              </a:buClr>
              <a:buSzPts val="2000"/>
              <a:buChar char="●"/>
            </a:pPr>
            <a:r>
              <a:rPr lang="en-US" sz="2000">
                <a:solidFill>
                  <a:schemeClr val="lt1"/>
                </a:solidFill>
              </a:rPr>
              <a:t>To demonstrate diligence to “reduce to practice,” a written record of developmental </a:t>
            </a:r>
            <a:r>
              <a:rPr lang="en-US" sz="2000">
                <a:solidFill>
                  <a:schemeClr val="lt1"/>
                </a:solidFill>
              </a:rPr>
              <a:t>activities</a:t>
            </a:r>
            <a:r>
              <a:rPr lang="en-US" sz="2000">
                <a:solidFill>
                  <a:schemeClr val="lt1"/>
                </a:solidFill>
              </a:rPr>
              <a:t> should be maintained in a bound notebook. Daily entries are encouraged. Each page should be signed and witnessed in proximity to the entries on that page. Each entry should be made in chronological order. Notebook pages should be consecutively numbered, with all entries made in ink. If an error is made in an entry, it should not be erased; it should be crossed out. All entries should be made by the inventor in his own handwriting.</a:t>
            </a:r>
            <a:endParaRPr sz="2000">
              <a:solidFill>
                <a:schemeClr val="lt1"/>
              </a:solidFill>
            </a:endParaRPr>
          </a:p>
          <a:p>
            <a:pPr indent="-201295" lvl="0" marL="188595" rtl="0" algn="l">
              <a:spcBef>
                <a:spcPts val="825"/>
              </a:spcBef>
              <a:spcAft>
                <a:spcPts val="0"/>
              </a:spcAft>
              <a:buClr>
                <a:schemeClr val="lt1"/>
              </a:buClr>
              <a:buSzPts val="2000"/>
              <a:buChar char="●"/>
            </a:pPr>
            <a:r>
              <a:rPr lang="en-US" sz="2000">
                <a:solidFill>
                  <a:schemeClr val="lt1"/>
                </a:solidFill>
              </a:rPr>
              <a:t>In almost all countries, patents are awarded to the first person to file, rather than the first to conceive</a:t>
            </a:r>
            <a:endParaRPr sz="2000">
              <a:solidFill>
                <a:schemeClr val="lt1"/>
              </a:solidFill>
            </a:endParaRPr>
          </a:p>
        </p:txBody>
      </p:sp>
      <p:sp>
        <p:nvSpPr>
          <p:cNvPr id="128" name="Google Shape;128;g132cb41e5ca_2_55"/>
          <p:cNvSpPr txBox="1"/>
          <p:nvPr>
            <p:ph idx="12" type="sldNum"/>
          </p:nvPr>
        </p:nvSpPr>
        <p:spPr>
          <a:xfrm>
            <a:off x="7103745" y="7203864"/>
            <a:ext cx="2263200" cy="413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32cb41e5ca_2_78"/>
          <p:cNvSpPr txBox="1"/>
          <p:nvPr>
            <p:ph type="title"/>
          </p:nvPr>
        </p:nvSpPr>
        <p:spPr>
          <a:xfrm>
            <a:off x="-32657" y="188066"/>
            <a:ext cx="10058400" cy="649500"/>
          </a:xfrm>
          <a:prstGeom prst="rect">
            <a:avLst/>
          </a:prstGeom>
          <a:gradFill>
            <a:gsLst>
              <a:gs pos="0">
                <a:srgbClr val="7FB75F"/>
              </a:gs>
              <a:gs pos="50000">
                <a:srgbClr val="6EB141"/>
              </a:gs>
              <a:gs pos="100000">
                <a:srgbClr val="5FA134"/>
              </a:gs>
            </a:gsLst>
            <a:lin ang="5400012" scaled="0"/>
          </a:gra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solidFill>
                  <a:schemeClr val="lt1"/>
                </a:solidFill>
              </a:rPr>
              <a:t>Trademarks and other marks</a:t>
            </a:r>
            <a:endParaRPr/>
          </a:p>
        </p:txBody>
      </p:sp>
      <p:sp>
        <p:nvSpPr>
          <p:cNvPr id="134" name="Google Shape;134;g132cb41e5ca_2_78"/>
          <p:cNvSpPr txBox="1"/>
          <p:nvPr>
            <p:ph idx="1" type="body"/>
          </p:nvPr>
        </p:nvSpPr>
        <p:spPr>
          <a:xfrm>
            <a:off x="31425" y="1219200"/>
            <a:ext cx="10026900" cy="5984700"/>
          </a:xfrm>
          <a:prstGeom prst="rect">
            <a:avLst/>
          </a:prstGeom>
          <a:gradFill>
            <a:gsLst>
              <a:gs pos="0">
                <a:srgbClr val="5F82CA"/>
              </a:gs>
              <a:gs pos="50000">
                <a:srgbClr val="3C70CA"/>
              </a:gs>
              <a:gs pos="100000">
                <a:srgbClr val="2E60B9"/>
              </a:gs>
            </a:gsLst>
            <a:lin ang="5400012" scaled="0"/>
          </a:gradFill>
          <a:ln>
            <a:noFill/>
          </a:ln>
          <a:effectLst>
            <a:outerShdw blurRad="57150" rotWithShape="0" algn="ctr" dir="5400000" dist="19050">
              <a:srgbClr val="000000">
                <a:alpha val="62750"/>
              </a:srgbClr>
            </a:outerShdw>
          </a:effectLst>
        </p:spPr>
        <p:txBody>
          <a:bodyPr anchorCtr="0" anchor="t" bIns="45700" lIns="91425" spcFirstLastPara="1" rIns="91425" wrap="square" tIns="45700">
            <a:normAutofit/>
          </a:bodyPr>
          <a:lstStyle/>
          <a:p>
            <a:pPr indent="-201295" lvl="0" marL="188595" rtl="0" algn="l">
              <a:spcBef>
                <a:spcPts val="825"/>
              </a:spcBef>
              <a:spcAft>
                <a:spcPts val="0"/>
              </a:spcAft>
              <a:buClr>
                <a:schemeClr val="lt1"/>
              </a:buClr>
              <a:buSzPts val="2000"/>
              <a:buChar char="●"/>
            </a:pPr>
            <a:r>
              <a:rPr lang="en-US" sz="2000">
                <a:solidFill>
                  <a:schemeClr val="lt1"/>
                </a:solidFill>
              </a:rPr>
              <a:t>The Lanham Act defines a mark as “any word, name, symbol, or device, or any combination thereof.”</a:t>
            </a:r>
            <a:endParaRPr sz="2000">
              <a:solidFill>
                <a:schemeClr val="lt1"/>
              </a:solidFill>
            </a:endParaRPr>
          </a:p>
          <a:p>
            <a:pPr indent="-201295" lvl="0" marL="188595" rtl="0" algn="l">
              <a:spcBef>
                <a:spcPts val="825"/>
              </a:spcBef>
              <a:spcAft>
                <a:spcPts val="0"/>
              </a:spcAft>
              <a:buClr>
                <a:schemeClr val="lt1"/>
              </a:buClr>
              <a:buSzPts val="2000"/>
              <a:buChar char="●"/>
            </a:pPr>
            <a:r>
              <a:rPr lang="en-US" sz="2000">
                <a:solidFill>
                  <a:schemeClr val="lt1"/>
                </a:solidFill>
              </a:rPr>
              <a:t>There are four types of marks:</a:t>
            </a:r>
            <a:endParaRPr sz="2000">
              <a:solidFill>
                <a:schemeClr val="lt1"/>
              </a:solidFill>
            </a:endParaRPr>
          </a:p>
          <a:p>
            <a:pPr indent="-201294" lvl="1" marL="565785" rtl="0" algn="l">
              <a:spcBef>
                <a:spcPts val="413"/>
              </a:spcBef>
              <a:spcAft>
                <a:spcPts val="0"/>
              </a:spcAft>
              <a:buClr>
                <a:schemeClr val="lt1"/>
              </a:buClr>
              <a:buSzPts val="2000"/>
              <a:buAutoNum type="alphaLcPeriod"/>
            </a:pPr>
            <a:r>
              <a:rPr b="1" i="1" lang="en-US" sz="2000" u="sng">
                <a:solidFill>
                  <a:schemeClr val="lt1"/>
                </a:solidFill>
              </a:rPr>
              <a:t>Trademarks :</a:t>
            </a:r>
            <a:r>
              <a:rPr lang="en-US" sz="2000">
                <a:solidFill>
                  <a:schemeClr val="lt1"/>
                </a:solidFill>
              </a:rPr>
              <a:t> </a:t>
            </a:r>
            <a:endParaRPr sz="2000">
              <a:solidFill>
                <a:schemeClr val="lt1"/>
              </a:solidFill>
            </a:endParaRPr>
          </a:p>
          <a:p>
            <a:pPr indent="-201294" lvl="2" marL="942975" rtl="0" algn="l">
              <a:spcBef>
                <a:spcPts val="413"/>
              </a:spcBef>
              <a:spcAft>
                <a:spcPts val="0"/>
              </a:spcAft>
              <a:buClr>
                <a:schemeClr val="lt1"/>
              </a:buClr>
              <a:buSzPts val="2000"/>
              <a:buAutoNum type="romanLcPeriod"/>
            </a:pPr>
            <a:r>
              <a:rPr lang="en-US" sz="2000">
                <a:solidFill>
                  <a:schemeClr val="lt1"/>
                </a:solidFill>
              </a:rPr>
              <a:t>A trademark is “used by a manufacturer or merchant to identify his goods and distinguish them from those manufactured or sold by others.”</a:t>
            </a:r>
            <a:endParaRPr sz="2000">
              <a:solidFill>
                <a:schemeClr val="lt1"/>
              </a:solidFill>
            </a:endParaRPr>
          </a:p>
          <a:p>
            <a:pPr indent="-201294" lvl="2" marL="942975" rtl="0" algn="l">
              <a:spcBef>
                <a:spcPts val="413"/>
              </a:spcBef>
              <a:spcAft>
                <a:spcPts val="0"/>
              </a:spcAft>
              <a:buClr>
                <a:schemeClr val="lt1"/>
              </a:buClr>
              <a:buSzPts val="2000"/>
              <a:buAutoNum type="romanLcPeriod"/>
            </a:pPr>
            <a:r>
              <a:rPr lang="en-US" sz="2000">
                <a:solidFill>
                  <a:schemeClr val="lt1"/>
                </a:solidFill>
              </a:rPr>
              <a:t>A trademark differs from a trade name. Intel may be both a trademark and a trade name, but only the trademark attached to a product is protected by federal statutes and registered with the Patent and Trademark Office.</a:t>
            </a:r>
            <a:endParaRPr sz="2000">
              <a:solidFill>
                <a:schemeClr val="lt1"/>
              </a:solidFill>
            </a:endParaRPr>
          </a:p>
          <a:p>
            <a:pPr indent="-201294" lvl="1" marL="565785" rtl="0" algn="l">
              <a:spcBef>
                <a:spcPts val="413"/>
              </a:spcBef>
              <a:spcAft>
                <a:spcPts val="0"/>
              </a:spcAft>
              <a:buClr>
                <a:schemeClr val="lt1"/>
              </a:buClr>
              <a:buSzPts val="2000"/>
              <a:buAutoNum type="alphaLcPeriod"/>
            </a:pPr>
            <a:r>
              <a:rPr b="1" i="1" lang="en-US" sz="2000" u="sng">
                <a:solidFill>
                  <a:schemeClr val="lt1"/>
                </a:solidFill>
              </a:rPr>
              <a:t>Service marks:</a:t>
            </a:r>
            <a:endParaRPr b="1" i="1" sz="2000" u="sng">
              <a:solidFill>
                <a:schemeClr val="lt1"/>
              </a:solidFill>
            </a:endParaRPr>
          </a:p>
          <a:p>
            <a:pPr indent="-201294" lvl="2" marL="942975" rtl="0" algn="l">
              <a:spcBef>
                <a:spcPts val="413"/>
              </a:spcBef>
              <a:spcAft>
                <a:spcPts val="0"/>
              </a:spcAft>
              <a:buClr>
                <a:schemeClr val="lt1"/>
              </a:buClr>
              <a:buSzPts val="2000"/>
              <a:buAutoNum type="romanLcPeriod"/>
            </a:pPr>
            <a:r>
              <a:rPr lang="en-US" sz="2000">
                <a:solidFill>
                  <a:schemeClr val="lt1"/>
                </a:solidFill>
              </a:rPr>
              <a:t>A service mark is associated with services rather than goods.</a:t>
            </a:r>
            <a:endParaRPr sz="2000">
              <a:solidFill>
                <a:schemeClr val="lt1"/>
              </a:solidFill>
            </a:endParaRPr>
          </a:p>
          <a:p>
            <a:pPr indent="-201294" lvl="1" marL="565785" rtl="0" algn="l">
              <a:spcBef>
                <a:spcPts val="413"/>
              </a:spcBef>
              <a:spcAft>
                <a:spcPts val="0"/>
              </a:spcAft>
              <a:buClr>
                <a:schemeClr val="lt1"/>
              </a:buClr>
              <a:buSzPts val="2000"/>
              <a:buAutoNum type="alphaLcPeriod"/>
            </a:pPr>
            <a:r>
              <a:rPr b="1" i="1" lang="en-US" sz="2000" u="sng">
                <a:solidFill>
                  <a:schemeClr val="lt1"/>
                </a:solidFill>
              </a:rPr>
              <a:t>Certification marks:</a:t>
            </a:r>
            <a:endParaRPr b="1" i="1" sz="2000" u="sng">
              <a:solidFill>
                <a:schemeClr val="lt1"/>
              </a:solidFill>
            </a:endParaRPr>
          </a:p>
          <a:p>
            <a:pPr indent="-201294" lvl="2" marL="942975" rtl="0" algn="l">
              <a:spcBef>
                <a:spcPts val="413"/>
              </a:spcBef>
              <a:spcAft>
                <a:spcPts val="0"/>
              </a:spcAft>
              <a:buClr>
                <a:schemeClr val="lt1"/>
              </a:buClr>
              <a:buSzPts val="2000"/>
              <a:buAutoNum type="romanLcPeriod"/>
            </a:pPr>
            <a:r>
              <a:rPr lang="en-US" sz="2000">
                <a:solidFill>
                  <a:schemeClr val="lt1"/>
                </a:solidFill>
              </a:rPr>
              <a:t>A certification mark </a:t>
            </a:r>
            <a:r>
              <a:rPr lang="en-US" sz="2000">
                <a:solidFill>
                  <a:schemeClr val="lt1"/>
                </a:solidFill>
              </a:rPr>
              <a:t>indicates</a:t>
            </a:r>
            <a:r>
              <a:rPr lang="en-US" sz="2000">
                <a:solidFill>
                  <a:schemeClr val="lt1"/>
                </a:solidFill>
              </a:rPr>
              <a:t> that the marked goods or services meet standards established by the mark’s owner—for example, Good Housekeeping.</a:t>
            </a:r>
            <a:endParaRPr sz="2000">
              <a:solidFill>
                <a:schemeClr val="lt1"/>
              </a:solidFill>
            </a:endParaRPr>
          </a:p>
          <a:p>
            <a:pPr indent="-201294" lvl="1" marL="565785" rtl="0" algn="l">
              <a:spcBef>
                <a:spcPts val="413"/>
              </a:spcBef>
              <a:spcAft>
                <a:spcPts val="0"/>
              </a:spcAft>
              <a:buClr>
                <a:schemeClr val="lt1"/>
              </a:buClr>
              <a:buSzPts val="2000"/>
              <a:buAutoNum type="alphaLcPeriod"/>
            </a:pPr>
            <a:r>
              <a:rPr b="1" i="1" lang="en-US" sz="2000" u="sng">
                <a:solidFill>
                  <a:schemeClr val="lt1"/>
                </a:solidFill>
              </a:rPr>
              <a:t>Collective marks:</a:t>
            </a:r>
            <a:endParaRPr b="1" i="1" sz="2000" u="sng">
              <a:solidFill>
                <a:schemeClr val="lt1"/>
              </a:solidFill>
            </a:endParaRPr>
          </a:p>
          <a:p>
            <a:pPr indent="-201294" lvl="2" marL="942975" rtl="0" algn="l">
              <a:spcBef>
                <a:spcPts val="413"/>
              </a:spcBef>
              <a:spcAft>
                <a:spcPts val="0"/>
              </a:spcAft>
              <a:buClr>
                <a:schemeClr val="lt1"/>
              </a:buClr>
              <a:buSzPts val="2000"/>
              <a:buAutoNum type="romanLcPeriod"/>
            </a:pPr>
            <a:r>
              <a:rPr lang="en-US" sz="2000">
                <a:solidFill>
                  <a:schemeClr val="lt1"/>
                </a:solidFill>
              </a:rPr>
              <a:t>A collective mark identifies members of a group such as an organization, union, or association.</a:t>
            </a:r>
            <a:endParaRPr sz="2000">
              <a:solidFill>
                <a:schemeClr val="lt1"/>
              </a:solidFill>
            </a:endParaRPr>
          </a:p>
        </p:txBody>
      </p:sp>
      <p:sp>
        <p:nvSpPr>
          <p:cNvPr id="135" name="Google Shape;135;g132cb41e5ca_2_78"/>
          <p:cNvSpPr txBox="1"/>
          <p:nvPr>
            <p:ph idx="12" type="sldNum"/>
          </p:nvPr>
        </p:nvSpPr>
        <p:spPr>
          <a:xfrm>
            <a:off x="7103745" y="7203864"/>
            <a:ext cx="2263200" cy="413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32cb41e5ca_2_96"/>
          <p:cNvSpPr txBox="1"/>
          <p:nvPr>
            <p:ph type="title"/>
          </p:nvPr>
        </p:nvSpPr>
        <p:spPr>
          <a:xfrm>
            <a:off x="-32657" y="188066"/>
            <a:ext cx="10058400" cy="649500"/>
          </a:xfrm>
          <a:prstGeom prst="rect">
            <a:avLst/>
          </a:prstGeom>
          <a:gradFill>
            <a:gsLst>
              <a:gs pos="0">
                <a:srgbClr val="7FB75F"/>
              </a:gs>
              <a:gs pos="50000">
                <a:srgbClr val="6EB141"/>
              </a:gs>
              <a:gs pos="100000">
                <a:srgbClr val="5FA134"/>
              </a:gs>
            </a:gsLst>
            <a:lin ang="5400012" scaled="0"/>
          </a:gra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solidFill>
                  <a:schemeClr val="lt1"/>
                </a:solidFill>
              </a:rPr>
              <a:t>Trademarks and other marks</a:t>
            </a:r>
            <a:endParaRPr/>
          </a:p>
        </p:txBody>
      </p:sp>
      <p:sp>
        <p:nvSpPr>
          <p:cNvPr id="141" name="Google Shape;141;g132cb41e5ca_2_96"/>
          <p:cNvSpPr txBox="1"/>
          <p:nvPr>
            <p:ph idx="1" type="body"/>
          </p:nvPr>
        </p:nvSpPr>
        <p:spPr>
          <a:xfrm>
            <a:off x="31425" y="1219200"/>
            <a:ext cx="10026900" cy="5984700"/>
          </a:xfrm>
          <a:prstGeom prst="rect">
            <a:avLst/>
          </a:prstGeom>
          <a:gradFill>
            <a:gsLst>
              <a:gs pos="0">
                <a:srgbClr val="5F82CA"/>
              </a:gs>
              <a:gs pos="50000">
                <a:srgbClr val="3C70CA"/>
              </a:gs>
              <a:gs pos="100000">
                <a:srgbClr val="2E60B9"/>
              </a:gs>
            </a:gsLst>
            <a:lin ang="5400012" scaled="0"/>
          </a:gradFill>
          <a:ln>
            <a:noFill/>
          </a:ln>
          <a:effectLst>
            <a:outerShdw blurRad="57150" rotWithShape="0" algn="ctr" dir="5400000" dist="19050">
              <a:srgbClr val="000000">
                <a:alpha val="62750"/>
              </a:srgbClr>
            </a:outerShdw>
          </a:effectLst>
        </p:spPr>
        <p:txBody>
          <a:bodyPr anchorCtr="0" anchor="t" bIns="45700" lIns="91425" spcFirstLastPara="1" rIns="91425" wrap="square" tIns="45700">
            <a:normAutofit/>
          </a:bodyPr>
          <a:lstStyle/>
          <a:p>
            <a:pPr indent="0" lvl="0" marL="0" rtl="0" algn="l">
              <a:spcBef>
                <a:spcPts val="825"/>
              </a:spcBef>
              <a:spcAft>
                <a:spcPts val="0"/>
              </a:spcAft>
              <a:buNone/>
            </a:pPr>
            <a:r>
              <a:rPr b="1" i="1" lang="en-US" sz="3000" u="sng">
                <a:solidFill>
                  <a:schemeClr val="lt1"/>
                </a:solidFill>
              </a:rPr>
              <a:t>Protecting Trademarks</a:t>
            </a:r>
            <a:endParaRPr b="1" i="1" sz="3000" u="sng">
              <a:solidFill>
                <a:schemeClr val="lt1"/>
              </a:solidFill>
            </a:endParaRPr>
          </a:p>
          <a:p>
            <a:pPr indent="-355600" lvl="0" marL="457200" rtl="0" algn="l">
              <a:spcBef>
                <a:spcPts val="825"/>
              </a:spcBef>
              <a:spcAft>
                <a:spcPts val="0"/>
              </a:spcAft>
              <a:buClr>
                <a:schemeClr val="lt1"/>
              </a:buClr>
              <a:buSzPts val="2000"/>
              <a:buChar char="●"/>
            </a:pPr>
            <a:r>
              <a:rPr lang="en-US" sz="2000">
                <a:solidFill>
                  <a:schemeClr val="lt1"/>
                </a:solidFill>
              </a:rPr>
              <a:t>The rights to a mark can be lost, especially if a mark is abandoned or allowed to become a generic word. To avoid losing a mark, vigilance must be exercised even to the point of suing infringers. Under the Trademark Law Revision Act of 1988, beginning November 16, 1989, application for a mark can be made before any use has taken place.</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Previously, a mark had to be used and products bearing the mark sold and shipped to a commercial customer before the mark could be registered. Now the applicant need only indicate a bona fide intent to use the mark within the next three years.</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Almost all states have their own trademark law. If a mark is to be used entirely within one state, the only protection it has, other than common law, is registration under the state’s trade- mark law. Federal trademark law applies only to marks used in interstate commerce.</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A mark does not have to be registered, but the symbol “®” or the notice “Reg. U.S. Pat. and TM Off.” should be used with registered trademarks and, “TM” or “Trademark” with non- registered marks.</a:t>
            </a:r>
            <a:endParaRPr sz="2000">
              <a:solidFill>
                <a:schemeClr val="lt1"/>
              </a:solidFill>
            </a:endParaRPr>
          </a:p>
        </p:txBody>
      </p:sp>
      <p:sp>
        <p:nvSpPr>
          <p:cNvPr id="142" name="Google Shape;142;g132cb41e5ca_2_96"/>
          <p:cNvSpPr txBox="1"/>
          <p:nvPr>
            <p:ph idx="12" type="sldNum"/>
          </p:nvPr>
        </p:nvSpPr>
        <p:spPr>
          <a:xfrm>
            <a:off x="7103745" y="7203864"/>
            <a:ext cx="2263200" cy="413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32cb41e5ca_2_107"/>
          <p:cNvSpPr txBox="1"/>
          <p:nvPr>
            <p:ph type="title"/>
          </p:nvPr>
        </p:nvSpPr>
        <p:spPr>
          <a:xfrm>
            <a:off x="-32657" y="188066"/>
            <a:ext cx="10058400" cy="649500"/>
          </a:xfrm>
          <a:prstGeom prst="rect">
            <a:avLst/>
          </a:prstGeom>
          <a:gradFill>
            <a:gsLst>
              <a:gs pos="0">
                <a:srgbClr val="7FB75F"/>
              </a:gs>
              <a:gs pos="50000">
                <a:srgbClr val="6EB141"/>
              </a:gs>
              <a:gs pos="100000">
                <a:srgbClr val="5FA134"/>
              </a:gs>
            </a:gsLst>
            <a:lin ang="5400012" scaled="0"/>
          </a:gra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solidFill>
                  <a:schemeClr val="lt1"/>
                </a:solidFill>
              </a:rPr>
              <a:t>Copyrights</a:t>
            </a:r>
            <a:endParaRPr/>
          </a:p>
        </p:txBody>
      </p:sp>
      <p:sp>
        <p:nvSpPr>
          <p:cNvPr id="148" name="Google Shape;148;g132cb41e5ca_2_107"/>
          <p:cNvSpPr txBox="1"/>
          <p:nvPr>
            <p:ph idx="1" type="body"/>
          </p:nvPr>
        </p:nvSpPr>
        <p:spPr>
          <a:xfrm>
            <a:off x="31425" y="1219200"/>
            <a:ext cx="10026900" cy="5984700"/>
          </a:xfrm>
          <a:prstGeom prst="rect">
            <a:avLst/>
          </a:prstGeom>
          <a:gradFill>
            <a:gsLst>
              <a:gs pos="0">
                <a:srgbClr val="5F82CA"/>
              </a:gs>
              <a:gs pos="50000">
                <a:srgbClr val="3C70CA"/>
              </a:gs>
              <a:gs pos="100000">
                <a:srgbClr val="2E60B9"/>
              </a:gs>
            </a:gsLst>
            <a:lin ang="5400012" scaled="0"/>
          </a:gradFill>
          <a:ln>
            <a:noFill/>
          </a:ln>
          <a:effectLst>
            <a:outerShdw blurRad="57150" rotWithShape="0" algn="ctr" dir="5400000" dist="19050">
              <a:srgbClr val="000000">
                <a:alpha val="62750"/>
              </a:srgbClr>
            </a:outerShdw>
          </a:effectLst>
        </p:spPr>
        <p:txBody>
          <a:bodyPr anchorCtr="0" anchor="t" bIns="45700" lIns="91425" spcFirstLastPara="1" rIns="91425" wrap="square" tIns="45700">
            <a:normAutofit/>
          </a:bodyPr>
          <a:lstStyle/>
          <a:p>
            <a:pPr indent="-355600" lvl="0" marL="457200" rtl="0" algn="l">
              <a:spcBef>
                <a:spcPts val="825"/>
              </a:spcBef>
              <a:spcAft>
                <a:spcPts val="0"/>
              </a:spcAft>
              <a:buClr>
                <a:schemeClr val="lt1"/>
              </a:buClr>
              <a:buSzPts val="2000"/>
              <a:buChar char="●"/>
            </a:pPr>
            <a:r>
              <a:rPr lang="en-US" sz="2000">
                <a:solidFill>
                  <a:schemeClr val="lt1"/>
                </a:solidFill>
              </a:rPr>
              <a:t>A copyright is a bundle of rights to reproduce, derive, distribute, perform, and display an </a:t>
            </a:r>
            <a:r>
              <a:rPr lang="en-US" sz="2000">
                <a:solidFill>
                  <a:schemeClr val="lt1"/>
                </a:solidFill>
              </a:rPr>
              <a:t>original</a:t>
            </a:r>
            <a:r>
              <a:rPr lang="en-US" sz="2000">
                <a:solidFill>
                  <a:schemeClr val="lt1"/>
                </a:solidFill>
              </a:rPr>
              <a:t> creative work in a tangible form for the life of the author, plus 70 more years thereafter.</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Exceptions to this term include work for hire, where the copyright lasts for 120 years from the date of creation or 95 years from the year of first publication.</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Copyright owners can sue anyone who infringes on their rights to stop illegal reproduction.</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Copyrights can be given for literary works, musical works, dramatic works, pantomimes, choreographic works, pictorial works, graphic </a:t>
            </a:r>
            <a:r>
              <a:rPr lang="en-US" sz="2000">
                <a:solidFill>
                  <a:schemeClr val="lt1"/>
                </a:solidFill>
              </a:rPr>
              <a:t>world, </a:t>
            </a:r>
            <a:r>
              <a:rPr lang="en-US" sz="2000">
                <a:solidFill>
                  <a:schemeClr val="lt1"/>
                </a:solidFill>
              </a:rPr>
              <a:t>sculptural works, motion pictures, audiovisual works; sound recordings, and architectural works.</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 A copyright protects expressions, not ideas. A </a:t>
            </a:r>
            <a:r>
              <a:rPr lang="en-US" sz="2000">
                <a:solidFill>
                  <a:schemeClr val="lt1"/>
                </a:solidFill>
              </a:rPr>
              <a:t>potentially</a:t>
            </a:r>
            <a:r>
              <a:rPr lang="en-US" sz="2000">
                <a:solidFill>
                  <a:schemeClr val="lt1"/>
                </a:solidFill>
              </a:rPr>
              <a:t> patentable idea expressed in a copyrighted text may be used by others.</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As a result of the United States joining the Berne Convention in 1988, a copyright is secured automatically when the work is first created.</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A copyright notice has the following three elements:</a:t>
            </a:r>
            <a:endParaRPr sz="2000">
              <a:solidFill>
                <a:schemeClr val="lt1"/>
              </a:solidFill>
            </a:endParaRPr>
          </a:p>
          <a:p>
            <a:pPr indent="-355600" lvl="1" marL="914400" rtl="0" algn="l">
              <a:spcBef>
                <a:spcPts val="0"/>
              </a:spcBef>
              <a:spcAft>
                <a:spcPts val="0"/>
              </a:spcAft>
              <a:buClr>
                <a:schemeClr val="lt1"/>
              </a:buClr>
              <a:buSzPts val="2000"/>
              <a:buAutoNum type="alphaLcPeriod"/>
            </a:pPr>
            <a:r>
              <a:rPr lang="en-US" sz="2000">
                <a:solidFill>
                  <a:schemeClr val="lt1"/>
                </a:solidFill>
              </a:rPr>
              <a:t>The copyright symbol ©, the word “copyright,” or the abbreviation “copr.”</a:t>
            </a:r>
            <a:endParaRPr sz="2000">
              <a:solidFill>
                <a:schemeClr val="lt1"/>
              </a:solidFill>
            </a:endParaRPr>
          </a:p>
          <a:p>
            <a:pPr indent="-355600" lvl="1" marL="914400" rtl="0" algn="l">
              <a:spcBef>
                <a:spcPts val="0"/>
              </a:spcBef>
              <a:spcAft>
                <a:spcPts val="0"/>
              </a:spcAft>
              <a:buClr>
                <a:schemeClr val="lt1"/>
              </a:buClr>
              <a:buSzPts val="2000"/>
              <a:buAutoNum type="alphaLcPeriod"/>
            </a:pPr>
            <a:r>
              <a:rPr lang="en-US" sz="2000">
                <a:solidFill>
                  <a:schemeClr val="lt1"/>
                </a:solidFill>
              </a:rPr>
              <a:t>The year of first publication.</a:t>
            </a:r>
            <a:endParaRPr sz="2000">
              <a:solidFill>
                <a:schemeClr val="lt1"/>
              </a:solidFill>
            </a:endParaRPr>
          </a:p>
          <a:p>
            <a:pPr indent="-355600" lvl="1" marL="914400" rtl="0" algn="l">
              <a:spcBef>
                <a:spcPts val="0"/>
              </a:spcBef>
              <a:spcAft>
                <a:spcPts val="0"/>
              </a:spcAft>
              <a:buClr>
                <a:schemeClr val="lt1"/>
              </a:buClr>
              <a:buSzPts val="2000"/>
              <a:buAutoNum type="alphaLcPeriod"/>
            </a:pPr>
            <a:r>
              <a:rPr lang="en-US" sz="2000">
                <a:solidFill>
                  <a:schemeClr val="lt1"/>
                </a:solidFill>
              </a:rPr>
              <a:t>The name of the copyright owner.</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Copyright registration is not a condition for protection, but is a prerequisite for an infringement suit.</a:t>
            </a:r>
            <a:endParaRPr sz="2000">
              <a:solidFill>
                <a:schemeClr val="lt1"/>
              </a:solidFill>
            </a:endParaRPr>
          </a:p>
        </p:txBody>
      </p:sp>
      <p:sp>
        <p:nvSpPr>
          <p:cNvPr id="149" name="Google Shape;149;g132cb41e5ca_2_107"/>
          <p:cNvSpPr txBox="1"/>
          <p:nvPr>
            <p:ph idx="12" type="sldNum"/>
          </p:nvPr>
        </p:nvSpPr>
        <p:spPr>
          <a:xfrm>
            <a:off x="7103745" y="7203864"/>
            <a:ext cx="2263200" cy="413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2022-03-07T03:07:20Z</dcterms:created>
  <dc:creator>FOFY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2013-05-06T00:00:00Z</vt:filetime>
  </property>
  <property fmtid="{D5CDD505-2E9C-101B-9397-08002B2CF9AE}" pid="3" name="Creator">
    <vt:lpwstr>Adobe Acrobat 8.0 Combine Files</vt:lpwstr>
  </property>
  <property fmtid="{D5CDD505-2E9C-101B-9397-08002B2CF9AE}" pid="4" name="LastSaved">
    <vt:filetime>2022-03-07T00:00:00Z</vt:filetime>
  </property>
</Properties>
</file>