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5" r:id="rId2"/>
    <p:sldId id="260" r:id="rId3"/>
    <p:sldId id="316" r:id="rId4"/>
    <p:sldId id="270" r:id="rId5"/>
    <p:sldId id="271" r:id="rId6"/>
    <p:sldId id="273" r:id="rId7"/>
    <p:sldId id="274" r:id="rId8"/>
    <p:sldId id="275" r:id="rId9"/>
    <p:sldId id="276" r:id="rId10"/>
    <p:sldId id="277" r:id="rId11"/>
    <p:sldId id="279" r:id="rId12"/>
    <p:sldId id="280" r:id="rId13"/>
    <p:sldId id="281" r:id="rId14"/>
    <p:sldId id="282" r:id="rId15"/>
    <p:sldId id="283" r:id="rId16"/>
    <p:sldId id="284" r:id="rId17"/>
    <p:sldId id="285" r:id="rId18"/>
    <p:sldId id="286" r:id="rId19"/>
    <p:sldId id="294" r:id="rId20"/>
    <p:sldId id="290" r:id="rId21"/>
    <p:sldId id="291" r:id="rId22"/>
    <p:sldId id="292" r:id="rId23"/>
    <p:sldId id="293" r:id="rId24"/>
    <p:sldId id="300" r:id="rId25"/>
    <p:sldId id="301" r:id="rId26"/>
    <p:sldId id="302" r:id="rId27"/>
    <p:sldId id="303" r:id="rId28"/>
    <p:sldId id="306" r:id="rId29"/>
    <p:sldId id="309" r:id="rId30"/>
    <p:sldId id="310" r:id="rId31"/>
    <p:sldId id="3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7A27E0-507C-4FCE-AA70-E332F11A6CEF}" type="doc">
      <dgm:prSet loTypeId="urn:microsoft.com/office/officeart/2005/8/layout/venn1" loCatId="relationship" qsTypeId="urn:microsoft.com/office/officeart/2005/8/quickstyle/simple2" qsCatId="simple" csTypeId="urn:microsoft.com/office/officeart/2005/8/colors/colorful4" csCatId="colorful" phldr="1"/>
      <dgm:spPr/>
    </dgm:pt>
    <dgm:pt modelId="{CBEB7B1B-91AD-48F6-A3D8-DC6829B92198}">
      <dgm:prSet phldrT="[Text]" custT="1"/>
      <dgm:spPr/>
      <dgm:t>
        <a:bodyPr/>
        <a:lstStyle/>
        <a:p>
          <a:r>
            <a:rPr lang="en-GB" sz="2400" b="1" dirty="0" smtClean="0"/>
            <a:t>Organisational</a:t>
          </a:r>
        </a:p>
      </dgm:t>
    </dgm:pt>
    <dgm:pt modelId="{965EE569-6F59-4041-B6A8-A26DC8C47B09}" type="parTrans" cxnId="{E57D0B5E-EFF8-4193-BE3A-5C23F9494343}">
      <dgm:prSet/>
      <dgm:spPr/>
      <dgm:t>
        <a:bodyPr/>
        <a:lstStyle/>
        <a:p>
          <a:endParaRPr lang="en-GB"/>
        </a:p>
      </dgm:t>
    </dgm:pt>
    <dgm:pt modelId="{1BBC60EE-8809-4486-82DE-A5702EB0DDBC}" type="sibTrans" cxnId="{E57D0B5E-EFF8-4193-BE3A-5C23F9494343}">
      <dgm:prSet/>
      <dgm:spPr/>
      <dgm:t>
        <a:bodyPr/>
        <a:lstStyle/>
        <a:p>
          <a:endParaRPr lang="en-GB"/>
        </a:p>
      </dgm:t>
    </dgm:pt>
    <dgm:pt modelId="{9F332E81-1C83-4348-8D98-4ED755DA2ED7}">
      <dgm:prSet phldrT="[Text]" custT="1"/>
      <dgm:spPr/>
      <dgm:t>
        <a:bodyPr/>
        <a:lstStyle/>
        <a:p>
          <a:r>
            <a:rPr lang="en-GB" sz="2400" b="1" dirty="0" smtClean="0"/>
            <a:t>People</a:t>
          </a:r>
        </a:p>
      </dgm:t>
    </dgm:pt>
    <dgm:pt modelId="{53A636C4-5A9D-431C-8855-C94ADBBD9B3B}" type="parTrans" cxnId="{F2282A6D-D5FD-4C59-A581-89822723A077}">
      <dgm:prSet/>
      <dgm:spPr/>
      <dgm:t>
        <a:bodyPr/>
        <a:lstStyle/>
        <a:p>
          <a:endParaRPr lang="en-GB"/>
        </a:p>
      </dgm:t>
    </dgm:pt>
    <dgm:pt modelId="{653E6F40-52B0-4677-9853-DB4507A58CCE}" type="sibTrans" cxnId="{F2282A6D-D5FD-4C59-A581-89822723A077}">
      <dgm:prSet/>
      <dgm:spPr/>
      <dgm:t>
        <a:bodyPr/>
        <a:lstStyle/>
        <a:p>
          <a:endParaRPr lang="en-GB"/>
        </a:p>
      </dgm:t>
    </dgm:pt>
    <dgm:pt modelId="{9286AA68-B2AF-4F39-89CB-9AECB57D42EC}">
      <dgm:prSet phldrT="[Text]" custT="1"/>
      <dgm:spPr/>
      <dgm:t>
        <a:bodyPr/>
        <a:lstStyle/>
        <a:p>
          <a:r>
            <a:rPr lang="en-GB" sz="2400" b="1" dirty="0" smtClean="0"/>
            <a:t>Technical</a:t>
          </a:r>
        </a:p>
      </dgm:t>
    </dgm:pt>
    <dgm:pt modelId="{9F81EF97-5141-4BF0-BB71-4704F8243624}" type="parTrans" cxnId="{7695CF86-8C78-4E81-8C74-C0FB67342519}">
      <dgm:prSet/>
      <dgm:spPr/>
      <dgm:t>
        <a:bodyPr/>
        <a:lstStyle/>
        <a:p>
          <a:endParaRPr lang="en-GB"/>
        </a:p>
      </dgm:t>
    </dgm:pt>
    <dgm:pt modelId="{2E11EFEB-75B6-4213-B2E6-53E5A3D58E1A}" type="sibTrans" cxnId="{7695CF86-8C78-4E81-8C74-C0FB67342519}">
      <dgm:prSet/>
      <dgm:spPr/>
      <dgm:t>
        <a:bodyPr/>
        <a:lstStyle/>
        <a:p>
          <a:endParaRPr lang="en-GB"/>
        </a:p>
      </dgm:t>
    </dgm:pt>
    <dgm:pt modelId="{4BFC175E-2F90-4933-9302-E23F8CE1CD46}" type="pres">
      <dgm:prSet presAssocID="{5D7A27E0-507C-4FCE-AA70-E332F11A6CEF}" presName="compositeShape" presStyleCnt="0">
        <dgm:presLayoutVars>
          <dgm:chMax val="7"/>
          <dgm:dir/>
          <dgm:resizeHandles val="exact"/>
        </dgm:presLayoutVars>
      </dgm:prSet>
      <dgm:spPr/>
    </dgm:pt>
    <dgm:pt modelId="{AE9B2407-D7F8-49E3-86CE-6F82B65DC019}" type="pres">
      <dgm:prSet presAssocID="{CBEB7B1B-91AD-48F6-A3D8-DC6829B92198}" presName="circ1" presStyleLbl="vennNode1" presStyleIdx="0" presStyleCnt="3" custLinFactNeighborY="-4824"/>
      <dgm:spPr/>
      <dgm:t>
        <a:bodyPr/>
        <a:lstStyle/>
        <a:p>
          <a:endParaRPr lang="en-GB"/>
        </a:p>
      </dgm:t>
    </dgm:pt>
    <dgm:pt modelId="{0CC31C11-B74E-4F0D-B46F-FE3630874A84}" type="pres">
      <dgm:prSet presAssocID="{CBEB7B1B-91AD-48F6-A3D8-DC6829B92198}" presName="circ1Tx" presStyleLbl="revTx" presStyleIdx="0" presStyleCnt="0">
        <dgm:presLayoutVars>
          <dgm:chMax val="0"/>
          <dgm:chPref val="0"/>
          <dgm:bulletEnabled val="1"/>
        </dgm:presLayoutVars>
      </dgm:prSet>
      <dgm:spPr/>
      <dgm:t>
        <a:bodyPr/>
        <a:lstStyle/>
        <a:p>
          <a:endParaRPr lang="en-GB"/>
        </a:p>
      </dgm:t>
    </dgm:pt>
    <dgm:pt modelId="{F5C54510-231A-4876-A959-AAEB98D4D83B}" type="pres">
      <dgm:prSet presAssocID="{9F332E81-1C83-4348-8D98-4ED755DA2ED7}" presName="circ2" presStyleLbl="vennNode1" presStyleIdx="1" presStyleCnt="3" custLinFactNeighborX="3216"/>
      <dgm:spPr/>
      <dgm:t>
        <a:bodyPr/>
        <a:lstStyle/>
        <a:p>
          <a:endParaRPr lang="en-GB"/>
        </a:p>
      </dgm:t>
    </dgm:pt>
    <dgm:pt modelId="{5F9F0815-4169-4C8A-BFF9-8548C0C4C634}" type="pres">
      <dgm:prSet presAssocID="{9F332E81-1C83-4348-8D98-4ED755DA2ED7}" presName="circ2Tx" presStyleLbl="revTx" presStyleIdx="0" presStyleCnt="0">
        <dgm:presLayoutVars>
          <dgm:chMax val="0"/>
          <dgm:chPref val="0"/>
          <dgm:bulletEnabled val="1"/>
        </dgm:presLayoutVars>
      </dgm:prSet>
      <dgm:spPr/>
      <dgm:t>
        <a:bodyPr/>
        <a:lstStyle/>
        <a:p>
          <a:endParaRPr lang="en-GB"/>
        </a:p>
      </dgm:t>
    </dgm:pt>
    <dgm:pt modelId="{73B19EB3-CB6D-41DB-93FC-7BF475E5EC9B}" type="pres">
      <dgm:prSet presAssocID="{9286AA68-B2AF-4F39-89CB-9AECB57D42EC}" presName="circ3" presStyleLbl="vennNode1" presStyleIdx="2" presStyleCnt="3" custLinFactNeighborX="-4422"/>
      <dgm:spPr/>
      <dgm:t>
        <a:bodyPr/>
        <a:lstStyle/>
        <a:p>
          <a:endParaRPr lang="en-GB"/>
        </a:p>
      </dgm:t>
    </dgm:pt>
    <dgm:pt modelId="{2F0B5F5B-FDFC-4028-A98C-8615D9C8BEE1}" type="pres">
      <dgm:prSet presAssocID="{9286AA68-B2AF-4F39-89CB-9AECB57D42EC}" presName="circ3Tx" presStyleLbl="revTx" presStyleIdx="0" presStyleCnt="0">
        <dgm:presLayoutVars>
          <dgm:chMax val="0"/>
          <dgm:chPref val="0"/>
          <dgm:bulletEnabled val="1"/>
        </dgm:presLayoutVars>
      </dgm:prSet>
      <dgm:spPr/>
      <dgm:t>
        <a:bodyPr/>
        <a:lstStyle/>
        <a:p>
          <a:endParaRPr lang="en-GB"/>
        </a:p>
      </dgm:t>
    </dgm:pt>
  </dgm:ptLst>
  <dgm:cxnLst>
    <dgm:cxn modelId="{55CE73AD-104F-481E-B127-6E446B12DD5D}" type="presOf" srcId="{CBEB7B1B-91AD-48F6-A3D8-DC6829B92198}" destId="{AE9B2407-D7F8-49E3-86CE-6F82B65DC019}" srcOrd="0" destOrd="0" presId="urn:microsoft.com/office/officeart/2005/8/layout/venn1"/>
    <dgm:cxn modelId="{CB507F3F-FD3E-45BB-92EC-5DD536609B76}" type="presOf" srcId="{9F332E81-1C83-4348-8D98-4ED755DA2ED7}" destId="{F5C54510-231A-4876-A959-AAEB98D4D83B}" srcOrd="0" destOrd="0" presId="urn:microsoft.com/office/officeart/2005/8/layout/venn1"/>
    <dgm:cxn modelId="{C53D081B-44A0-4ED8-B2CF-84882FFF552E}" type="presOf" srcId="{5D7A27E0-507C-4FCE-AA70-E332F11A6CEF}" destId="{4BFC175E-2F90-4933-9302-E23F8CE1CD46}" srcOrd="0" destOrd="0" presId="urn:microsoft.com/office/officeart/2005/8/layout/venn1"/>
    <dgm:cxn modelId="{F2282A6D-D5FD-4C59-A581-89822723A077}" srcId="{5D7A27E0-507C-4FCE-AA70-E332F11A6CEF}" destId="{9F332E81-1C83-4348-8D98-4ED755DA2ED7}" srcOrd="1" destOrd="0" parTransId="{53A636C4-5A9D-431C-8855-C94ADBBD9B3B}" sibTransId="{653E6F40-52B0-4677-9853-DB4507A58CCE}"/>
    <dgm:cxn modelId="{6D8D6764-7683-47EA-BB97-73BDE11FA173}" type="presOf" srcId="{9286AA68-B2AF-4F39-89CB-9AECB57D42EC}" destId="{73B19EB3-CB6D-41DB-93FC-7BF475E5EC9B}" srcOrd="0" destOrd="0" presId="urn:microsoft.com/office/officeart/2005/8/layout/venn1"/>
    <dgm:cxn modelId="{7695CF86-8C78-4E81-8C74-C0FB67342519}" srcId="{5D7A27E0-507C-4FCE-AA70-E332F11A6CEF}" destId="{9286AA68-B2AF-4F39-89CB-9AECB57D42EC}" srcOrd="2" destOrd="0" parTransId="{9F81EF97-5141-4BF0-BB71-4704F8243624}" sibTransId="{2E11EFEB-75B6-4213-B2E6-53E5A3D58E1A}"/>
    <dgm:cxn modelId="{7969CF56-83E6-4086-8C68-EB9C27CBE3AC}" type="presOf" srcId="{9286AA68-B2AF-4F39-89CB-9AECB57D42EC}" destId="{2F0B5F5B-FDFC-4028-A98C-8615D9C8BEE1}" srcOrd="1" destOrd="0" presId="urn:microsoft.com/office/officeart/2005/8/layout/venn1"/>
    <dgm:cxn modelId="{E57D0B5E-EFF8-4193-BE3A-5C23F9494343}" srcId="{5D7A27E0-507C-4FCE-AA70-E332F11A6CEF}" destId="{CBEB7B1B-91AD-48F6-A3D8-DC6829B92198}" srcOrd="0" destOrd="0" parTransId="{965EE569-6F59-4041-B6A8-A26DC8C47B09}" sibTransId="{1BBC60EE-8809-4486-82DE-A5702EB0DDBC}"/>
    <dgm:cxn modelId="{653908CC-D07D-4C61-9D07-336F7825A1FC}" type="presOf" srcId="{CBEB7B1B-91AD-48F6-A3D8-DC6829B92198}" destId="{0CC31C11-B74E-4F0D-B46F-FE3630874A84}" srcOrd="1" destOrd="0" presId="urn:microsoft.com/office/officeart/2005/8/layout/venn1"/>
    <dgm:cxn modelId="{ADC8D20C-3A07-4FD7-BF83-790FBDF48E45}" type="presOf" srcId="{9F332E81-1C83-4348-8D98-4ED755DA2ED7}" destId="{5F9F0815-4169-4C8A-BFF9-8548C0C4C634}" srcOrd="1" destOrd="0" presId="urn:microsoft.com/office/officeart/2005/8/layout/venn1"/>
    <dgm:cxn modelId="{D8C5ADA3-2CB5-4FB2-BB12-BDC2BD298936}" type="presParOf" srcId="{4BFC175E-2F90-4933-9302-E23F8CE1CD46}" destId="{AE9B2407-D7F8-49E3-86CE-6F82B65DC019}" srcOrd="0" destOrd="0" presId="urn:microsoft.com/office/officeart/2005/8/layout/venn1"/>
    <dgm:cxn modelId="{EFBFBDA8-5EE4-4AEC-A677-FE2312865D76}" type="presParOf" srcId="{4BFC175E-2F90-4933-9302-E23F8CE1CD46}" destId="{0CC31C11-B74E-4F0D-B46F-FE3630874A84}" srcOrd="1" destOrd="0" presId="urn:microsoft.com/office/officeart/2005/8/layout/venn1"/>
    <dgm:cxn modelId="{504B64C1-0E95-471F-B818-AF4246DB4EBA}" type="presParOf" srcId="{4BFC175E-2F90-4933-9302-E23F8CE1CD46}" destId="{F5C54510-231A-4876-A959-AAEB98D4D83B}" srcOrd="2" destOrd="0" presId="urn:microsoft.com/office/officeart/2005/8/layout/venn1"/>
    <dgm:cxn modelId="{228A1DF3-06C7-49B2-A769-0E9F599DFF53}" type="presParOf" srcId="{4BFC175E-2F90-4933-9302-E23F8CE1CD46}" destId="{5F9F0815-4169-4C8A-BFF9-8548C0C4C634}" srcOrd="3" destOrd="0" presId="urn:microsoft.com/office/officeart/2005/8/layout/venn1"/>
    <dgm:cxn modelId="{D6069573-F1A2-48DB-887B-8D183255C453}" type="presParOf" srcId="{4BFC175E-2F90-4933-9302-E23F8CE1CD46}" destId="{73B19EB3-CB6D-41DB-93FC-7BF475E5EC9B}" srcOrd="4" destOrd="0" presId="urn:microsoft.com/office/officeart/2005/8/layout/venn1"/>
    <dgm:cxn modelId="{6C63AA22-81BD-4738-AC79-6BBF8471CFCC}" type="presParOf" srcId="{4BFC175E-2F90-4933-9302-E23F8CE1CD46}" destId="{2F0B5F5B-FDFC-4028-A98C-8615D9C8BEE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7A27E0-507C-4FCE-AA70-E332F11A6CEF}" type="doc">
      <dgm:prSet loTypeId="urn:microsoft.com/office/officeart/2005/8/layout/venn1" loCatId="relationship" qsTypeId="urn:microsoft.com/office/officeart/2005/8/quickstyle/3d3" qsCatId="3D" csTypeId="urn:microsoft.com/office/officeart/2005/8/colors/colorful4" csCatId="colorful" phldr="1"/>
      <dgm:spPr/>
    </dgm:pt>
    <dgm:pt modelId="{CBEB7B1B-91AD-48F6-A3D8-DC6829B92198}">
      <dgm:prSet phldrT="[Text]" custT="1"/>
      <dgm:spPr/>
      <dgm:t>
        <a:bodyPr/>
        <a:lstStyle/>
        <a:p>
          <a:r>
            <a:rPr lang="en-GB" sz="2400" b="1" dirty="0" smtClean="0"/>
            <a:t>Organisational</a:t>
          </a:r>
        </a:p>
        <a:p>
          <a:r>
            <a:rPr lang="en-GB" sz="1800" dirty="0" smtClean="0"/>
            <a:t>Management commitment, resources, planning</a:t>
          </a:r>
          <a:endParaRPr lang="en-GB" sz="1800" dirty="0"/>
        </a:p>
      </dgm:t>
    </dgm:pt>
    <dgm:pt modelId="{965EE569-6F59-4041-B6A8-A26DC8C47B09}" type="parTrans" cxnId="{E57D0B5E-EFF8-4193-BE3A-5C23F9494343}">
      <dgm:prSet/>
      <dgm:spPr/>
      <dgm:t>
        <a:bodyPr/>
        <a:lstStyle/>
        <a:p>
          <a:endParaRPr lang="en-GB"/>
        </a:p>
      </dgm:t>
    </dgm:pt>
    <dgm:pt modelId="{1BBC60EE-8809-4486-82DE-A5702EB0DDBC}" type="sibTrans" cxnId="{E57D0B5E-EFF8-4193-BE3A-5C23F9494343}">
      <dgm:prSet/>
      <dgm:spPr/>
      <dgm:t>
        <a:bodyPr/>
        <a:lstStyle/>
        <a:p>
          <a:endParaRPr lang="en-GB"/>
        </a:p>
      </dgm:t>
    </dgm:pt>
    <dgm:pt modelId="{9F332E81-1C83-4348-8D98-4ED755DA2ED7}">
      <dgm:prSet phldrT="[Text]" custT="1"/>
      <dgm:spPr/>
      <dgm:t>
        <a:bodyPr/>
        <a:lstStyle/>
        <a:p>
          <a:r>
            <a:rPr lang="en-GB" sz="2400" b="1" dirty="0" smtClean="0"/>
            <a:t>People</a:t>
          </a:r>
        </a:p>
        <a:p>
          <a:r>
            <a:rPr lang="en-GB" sz="1800" u="none" dirty="0" smtClean="0"/>
            <a:t>Develop an energy efficiency culture</a:t>
          </a:r>
          <a:endParaRPr lang="en-GB" sz="1800" u="none" dirty="0"/>
        </a:p>
      </dgm:t>
    </dgm:pt>
    <dgm:pt modelId="{53A636C4-5A9D-431C-8855-C94ADBBD9B3B}" type="parTrans" cxnId="{F2282A6D-D5FD-4C59-A581-89822723A077}">
      <dgm:prSet/>
      <dgm:spPr/>
      <dgm:t>
        <a:bodyPr/>
        <a:lstStyle/>
        <a:p>
          <a:endParaRPr lang="en-GB"/>
        </a:p>
      </dgm:t>
    </dgm:pt>
    <dgm:pt modelId="{653E6F40-52B0-4677-9853-DB4507A58CCE}" type="sibTrans" cxnId="{F2282A6D-D5FD-4C59-A581-89822723A077}">
      <dgm:prSet/>
      <dgm:spPr/>
      <dgm:t>
        <a:bodyPr/>
        <a:lstStyle/>
        <a:p>
          <a:endParaRPr lang="en-GB"/>
        </a:p>
      </dgm:t>
    </dgm:pt>
    <dgm:pt modelId="{9286AA68-B2AF-4F39-89CB-9AECB57D42EC}">
      <dgm:prSet phldrT="[Text]" custT="1"/>
      <dgm:spPr/>
      <dgm:t>
        <a:bodyPr/>
        <a:lstStyle/>
        <a:p>
          <a:r>
            <a:rPr lang="en-GB" sz="2400" b="1" dirty="0" smtClean="0"/>
            <a:t>Technical</a:t>
          </a:r>
        </a:p>
        <a:p>
          <a:r>
            <a:rPr lang="en-GB" sz="1800" b="0" dirty="0" smtClean="0"/>
            <a:t>Understanding your energy usage and how to control it</a:t>
          </a:r>
          <a:endParaRPr lang="en-GB" sz="1800" b="0" dirty="0"/>
        </a:p>
      </dgm:t>
    </dgm:pt>
    <dgm:pt modelId="{9F81EF97-5141-4BF0-BB71-4704F8243624}" type="parTrans" cxnId="{7695CF86-8C78-4E81-8C74-C0FB67342519}">
      <dgm:prSet/>
      <dgm:spPr/>
      <dgm:t>
        <a:bodyPr/>
        <a:lstStyle/>
        <a:p>
          <a:endParaRPr lang="en-GB"/>
        </a:p>
      </dgm:t>
    </dgm:pt>
    <dgm:pt modelId="{2E11EFEB-75B6-4213-B2E6-53E5A3D58E1A}" type="sibTrans" cxnId="{7695CF86-8C78-4E81-8C74-C0FB67342519}">
      <dgm:prSet/>
      <dgm:spPr/>
      <dgm:t>
        <a:bodyPr/>
        <a:lstStyle/>
        <a:p>
          <a:endParaRPr lang="en-GB"/>
        </a:p>
      </dgm:t>
    </dgm:pt>
    <dgm:pt modelId="{4BFC175E-2F90-4933-9302-E23F8CE1CD46}" type="pres">
      <dgm:prSet presAssocID="{5D7A27E0-507C-4FCE-AA70-E332F11A6CEF}" presName="compositeShape" presStyleCnt="0">
        <dgm:presLayoutVars>
          <dgm:chMax val="7"/>
          <dgm:dir/>
          <dgm:resizeHandles val="exact"/>
        </dgm:presLayoutVars>
      </dgm:prSet>
      <dgm:spPr/>
    </dgm:pt>
    <dgm:pt modelId="{AE9B2407-D7F8-49E3-86CE-6F82B65DC019}" type="pres">
      <dgm:prSet presAssocID="{CBEB7B1B-91AD-48F6-A3D8-DC6829B92198}" presName="circ1" presStyleLbl="vennNode1" presStyleIdx="0" presStyleCnt="3" custLinFactNeighborY="-4824"/>
      <dgm:spPr/>
      <dgm:t>
        <a:bodyPr/>
        <a:lstStyle/>
        <a:p>
          <a:endParaRPr lang="en-GB"/>
        </a:p>
      </dgm:t>
    </dgm:pt>
    <dgm:pt modelId="{0CC31C11-B74E-4F0D-B46F-FE3630874A84}" type="pres">
      <dgm:prSet presAssocID="{CBEB7B1B-91AD-48F6-A3D8-DC6829B92198}" presName="circ1Tx" presStyleLbl="revTx" presStyleIdx="0" presStyleCnt="0">
        <dgm:presLayoutVars>
          <dgm:chMax val="0"/>
          <dgm:chPref val="0"/>
          <dgm:bulletEnabled val="1"/>
        </dgm:presLayoutVars>
      </dgm:prSet>
      <dgm:spPr/>
      <dgm:t>
        <a:bodyPr/>
        <a:lstStyle/>
        <a:p>
          <a:endParaRPr lang="en-GB"/>
        </a:p>
      </dgm:t>
    </dgm:pt>
    <dgm:pt modelId="{F5C54510-231A-4876-A959-AAEB98D4D83B}" type="pres">
      <dgm:prSet presAssocID="{9F332E81-1C83-4348-8D98-4ED755DA2ED7}" presName="circ2" presStyleLbl="vennNode1" presStyleIdx="1" presStyleCnt="3" custLinFactNeighborX="3216"/>
      <dgm:spPr/>
      <dgm:t>
        <a:bodyPr/>
        <a:lstStyle/>
        <a:p>
          <a:endParaRPr lang="en-GB"/>
        </a:p>
      </dgm:t>
    </dgm:pt>
    <dgm:pt modelId="{5F9F0815-4169-4C8A-BFF9-8548C0C4C634}" type="pres">
      <dgm:prSet presAssocID="{9F332E81-1C83-4348-8D98-4ED755DA2ED7}" presName="circ2Tx" presStyleLbl="revTx" presStyleIdx="0" presStyleCnt="0">
        <dgm:presLayoutVars>
          <dgm:chMax val="0"/>
          <dgm:chPref val="0"/>
          <dgm:bulletEnabled val="1"/>
        </dgm:presLayoutVars>
      </dgm:prSet>
      <dgm:spPr/>
      <dgm:t>
        <a:bodyPr/>
        <a:lstStyle/>
        <a:p>
          <a:endParaRPr lang="en-GB"/>
        </a:p>
      </dgm:t>
    </dgm:pt>
    <dgm:pt modelId="{73B19EB3-CB6D-41DB-93FC-7BF475E5EC9B}" type="pres">
      <dgm:prSet presAssocID="{9286AA68-B2AF-4F39-89CB-9AECB57D42EC}" presName="circ3" presStyleLbl="vennNode1" presStyleIdx="2" presStyleCnt="3" custLinFactNeighborX="-4422"/>
      <dgm:spPr/>
      <dgm:t>
        <a:bodyPr/>
        <a:lstStyle/>
        <a:p>
          <a:endParaRPr lang="en-GB"/>
        </a:p>
      </dgm:t>
    </dgm:pt>
    <dgm:pt modelId="{2F0B5F5B-FDFC-4028-A98C-8615D9C8BEE1}" type="pres">
      <dgm:prSet presAssocID="{9286AA68-B2AF-4F39-89CB-9AECB57D42EC}" presName="circ3Tx" presStyleLbl="revTx" presStyleIdx="0" presStyleCnt="0">
        <dgm:presLayoutVars>
          <dgm:chMax val="0"/>
          <dgm:chPref val="0"/>
          <dgm:bulletEnabled val="1"/>
        </dgm:presLayoutVars>
      </dgm:prSet>
      <dgm:spPr/>
      <dgm:t>
        <a:bodyPr/>
        <a:lstStyle/>
        <a:p>
          <a:endParaRPr lang="en-GB"/>
        </a:p>
      </dgm:t>
    </dgm:pt>
  </dgm:ptLst>
  <dgm:cxnLst>
    <dgm:cxn modelId="{E57D0B5E-EFF8-4193-BE3A-5C23F9494343}" srcId="{5D7A27E0-507C-4FCE-AA70-E332F11A6CEF}" destId="{CBEB7B1B-91AD-48F6-A3D8-DC6829B92198}" srcOrd="0" destOrd="0" parTransId="{965EE569-6F59-4041-B6A8-A26DC8C47B09}" sibTransId="{1BBC60EE-8809-4486-82DE-A5702EB0DDBC}"/>
    <dgm:cxn modelId="{42D393D6-B13D-4101-BE13-A6347C17963C}" type="presOf" srcId="{9F332E81-1C83-4348-8D98-4ED755DA2ED7}" destId="{F5C54510-231A-4876-A959-AAEB98D4D83B}" srcOrd="0" destOrd="0" presId="urn:microsoft.com/office/officeart/2005/8/layout/venn1"/>
    <dgm:cxn modelId="{97E084AD-1349-4CBD-B029-78E07CA2498A}" type="presOf" srcId="{5D7A27E0-507C-4FCE-AA70-E332F11A6CEF}" destId="{4BFC175E-2F90-4933-9302-E23F8CE1CD46}" srcOrd="0" destOrd="0" presId="urn:microsoft.com/office/officeart/2005/8/layout/venn1"/>
    <dgm:cxn modelId="{A56800EE-1487-4D6B-AB04-06FD8DCB960A}" type="presOf" srcId="{CBEB7B1B-91AD-48F6-A3D8-DC6829B92198}" destId="{AE9B2407-D7F8-49E3-86CE-6F82B65DC019}" srcOrd="0" destOrd="0" presId="urn:microsoft.com/office/officeart/2005/8/layout/venn1"/>
    <dgm:cxn modelId="{8C2C4BCE-64BF-4AA0-827A-235DAFF42EF3}" type="presOf" srcId="{CBEB7B1B-91AD-48F6-A3D8-DC6829B92198}" destId="{0CC31C11-B74E-4F0D-B46F-FE3630874A84}" srcOrd="1" destOrd="0" presId="urn:microsoft.com/office/officeart/2005/8/layout/venn1"/>
    <dgm:cxn modelId="{7695CF86-8C78-4E81-8C74-C0FB67342519}" srcId="{5D7A27E0-507C-4FCE-AA70-E332F11A6CEF}" destId="{9286AA68-B2AF-4F39-89CB-9AECB57D42EC}" srcOrd="2" destOrd="0" parTransId="{9F81EF97-5141-4BF0-BB71-4704F8243624}" sibTransId="{2E11EFEB-75B6-4213-B2E6-53E5A3D58E1A}"/>
    <dgm:cxn modelId="{162FD5C6-744E-4BAF-A7F1-283FF169CA6B}" type="presOf" srcId="{9F332E81-1C83-4348-8D98-4ED755DA2ED7}" destId="{5F9F0815-4169-4C8A-BFF9-8548C0C4C634}" srcOrd="1" destOrd="0" presId="urn:microsoft.com/office/officeart/2005/8/layout/venn1"/>
    <dgm:cxn modelId="{97DF34F5-9583-44E1-8AD4-A6FC0A481D40}" type="presOf" srcId="{9286AA68-B2AF-4F39-89CB-9AECB57D42EC}" destId="{73B19EB3-CB6D-41DB-93FC-7BF475E5EC9B}" srcOrd="0" destOrd="0" presId="urn:microsoft.com/office/officeart/2005/8/layout/venn1"/>
    <dgm:cxn modelId="{A8D6E622-13D6-4D10-9BAD-7E981B7C7F6D}" type="presOf" srcId="{9286AA68-B2AF-4F39-89CB-9AECB57D42EC}" destId="{2F0B5F5B-FDFC-4028-A98C-8615D9C8BEE1}" srcOrd="1" destOrd="0" presId="urn:microsoft.com/office/officeart/2005/8/layout/venn1"/>
    <dgm:cxn modelId="{F2282A6D-D5FD-4C59-A581-89822723A077}" srcId="{5D7A27E0-507C-4FCE-AA70-E332F11A6CEF}" destId="{9F332E81-1C83-4348-8D98-4ED755DA2ED7}" srcOrd="1" destOrd="0" parTransId="{53A636C4-5A9D-431C-8855-C94ADBBD9B3B}" sibTransId="{653E6F40-52B0-4677-9853-DB4507A58CCE}"/>
    <dgm:cxn modelId="{7D18C08D-8F6A-4B4C-989E-09DB04B1137E}" type="presParOf" srcId="{4BFC175E-2F90-4933-9302-E23F8CE1CD46}" destId="{AE9B2407-D7F8-49E3-86CE-6F82B65DC019}" srcOrd="0" destOrd="0" presId="urn:microsoft.com/office/officeart/2005/8/layout/venn1"/>
    <dgm:cxn modelId="{832FB9BA-7907-4B36-A65D-225FEE7424B8}" type="presParOf" srcId="{4BFC175E-2F90-4933-9302-E23F8CE1CD46}" destId="{0CC31C11-B74E-4F0D-B46F-FE3630874A84}" srcOrd="1" destOrd="0" presId="urn:microsoft.com/office/officeart/2005/8/layout/venn1"/>
    <dgm:cxn modelId="{3306443F-1E60-4D81-B1C1-DB021A602EBE}" type="presParOf" srcId="{4BFC175E-2F90-4933-9302-E23F8CE1CD46}" destId="{F5C54510-231A-4876-A959-AAEB98D4D83B}" srcOrd="2" destOrd="0" presId="urn:microsoft.com/office/officeart/2005/8/layout/venn1"/>
    <dgm:cxn modelId="{96C40DDE-07A5-4E2E-8564-404A9F7E46AF}" type="presParOf" srcId="{4BFC175E-2F90-4933-9302-E23F8CE1CD46}" destId="{5F9F0815-4169-4C8A-BFF9-8548C0C4C634}" srcOrd="3" destOrd="0" presId="urn:microsoft.com/office/officeart/2005/8/layout/venn1"/>
    <dgm:cxn modelId="{0334028A-D72F-48DE-9DFC-7117E8F27ABC}" type="presParOf" srcId="{4BFC175E-2F90-4933-9302-E23F8CE1CD46}" destId="{73B19EB3-CB6D-41DB-93FC-7BF475E5EC9B}" srcOrd="4" destOrd="0" presId="urn:microsoft.com/office/officeart/2005/8/layout/venn1"/>
    <dgm:cxn modelId="{CDD7E4C0-AFC4-4318-B09E-E03931B46F1C}" type="presParOf" srcId="{4BFC175E-2F90-4933-9302-E23F8CE1CD46}" destId="{2F0B5F5B-FDFC-4028-A98C-8615D9C8BEE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6838F3-25BC-4934-B561-81339EF87BBB}"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GB"/>
        </a:p>
      </dgm:t>
    </dgm:pt>
    <dgm:pt modelId="{118B0FC4-682D-4EA7-9864-702C48BB1E04}">
      <dgm:prSet phldrT="[Text]" custT="1"/>
      <dgm:spPr/>
      <dgm:t>
        <a:bodyPr/>
        <a:lstStyle/>
        <a:p>
          <a:r>
            <a:rPr lang="en-GB" sz="3200" b="1" dirty="0" smtClean="0"/>
            <a:t>PLAN</a:t>
          </a:r>
          <a:endParaRPr lang="en-GB" sz="3200" b="1" dirty="0"/>
        </a:p>
      </dgm:t>
    </dgm:pt>
    <dgm:pt modelId="{1C7FE49E-52DE-4E35-9EC0-6AC96F660408}" type="parTrans" cxnId="{74A2E610-DEF9-4494-8F47-1E305011BE04}">
      <dgm:prSet/>
      <dgm:spPr/>
      <dgm:t>
        <a:bodyPr/>
        <a:lstStyle/>
        <a:p>
          <a:endParaRPr lang="en-GB"/>
        </a:p>
      </dgm:t>
    </dgm:pt>
    <dgm:pt modelId="{88EBBD32-6B87-499C-B53D-62DD59DA13FF}" type="sibTrans" cxnId="{74A2E610-DEF9-4494-8F47-1E305011BE04}">
      <dgm:prSet/>
      <dgm:spPr/>
      <dgm:t>
        <a:bodyPr/>
        <a:lstStyle/>
        <a:p>
          <a:endParaRPr lang="en-GB"/>
        </a:p>
      </dgm:t>
    </dgm:pt>
    <dgm:pt modelId="{91712732-AFA9-4E4F-AFB9-915A4C8B7262}">
      <dgm:prSet phldrT="[Text]" custT="1"/>
      <dgm:spPr/>
      <dgm:t>
        <a:bodyPr/>
        <a:lstStyle/>
        <a:p>
          <a:r>
            <a:rPr lang="en-GB" sz="2000" dirty="0" smtClean="0"/>
            <a:t>Plan what you need to do</a:t>
          </a:r>
          <a:endParaRPr lang="en-GB" sz="2000" dirty="0"/>
        </a:p>
      </dgm:t>
    </dgm:pt>
    <dgm:pt modelId="{574B28D3-DE28-4478-8C9B-F1D5F06BC273}" type="parTrans" cxnId="{AFA68022-EFC7-4A4E-BC8F-4D2333D63530}">
      <dgm:prSet/>
      <dgm:spPr/>
      <dgm:t>
        <a:bodyPr/>
        <a:lstStyle/>
        <a:p>
          <a:endParaRPr lang="en-GB"/>
        </a:p>
      </dgm:t>
    </dgm:pt>
    <dgm:pt modelId="{A268D01A-9459-486D-BF62-C5BB42286D94}" type="sibTrans" cxnId="{AFA68022-EFC7-4A4E-BC8F-4D2333D63530}">
      <dgm:prSet/>
      <dgm:spPr/>
      <dgm:t>
        <a:bodyPr/>
        <a:lstStyle/>
        <a:p>
          <a:endParaRPr lang="en-GB"/>
        </a:p>
      </dgm:t>
    </dgm:pt>
    <dgm:pt modelId="{F780A9C7-B3DE-4A23-B27E-62FEB1AB5C9A}">
      <dgm:prSet phldrT="[Text]" custT="1"/>
      <dgm:spPr/>
      <dgm:t>
        <a:bodyPr/>
        <a:lstStyle/>
        <a:p>
          <a:r>
            <a:rPr lang="en-GB" sz="3200" b="1" dirty="0" smtClean="0"/>
            <a:t>DO</a:t>
          </a:r>
          <a:endParaRPr lang="en-GB" sz="3200" b="1" dirty="0"/>
        </a:p>
      </dgm:t>
    </dgm:pt>
    <dgm:pt modelId="{D562FA63-233C-40EB-9F24-9B185E7C85BE}" type="parTrans" cxnId="{1305B3FA-7E40-42D0-BFFC-43231472E353}">
      <dgm:prSet/>
      <dgm:spPr/>
      <dgm:t>
        <a:bodyPr/>
        <a:lstStyle/>
        <a:p>
          <a:endParaRPr lang="en-GB"/>
        </a:p>
      </dgm:t>
    </dgm:pt>
    <dgm:pt modelId="{A8A2D7F2-8516-4333-8D1A-BDAB37442003}" type="sibTrans" cxnId="{1305B3FA-7E40-42D0-BFFC-43231472E353}">
      <dgm:prSet/>
      <dgm:spPr/>
      <dgm:t>
        <a:bodyPr/>
        <a:lstStyle/>
        <a:p>
          <a:endParaRPr lang="en-GB"/>
        </a:p>
      </dgm:t>
    </dgm:pt>
    <dgm:pt modelId="{9903BB3E-40B2-4BE9-9B45-475EF93F5B86}">
      <dgm:prSet phldrT="[Text]" custT="1"/>
      <dgm:spPr/>
      <dgm:t>
        <a:bodyPr/>
        <a:lstStyle/>
        <a:p>
          <a:r>
            <a:rPr lang="en-GB" sz="2000" dirty="0" smtClean="0"/>
            <a:t>Do it</a:t>
          </a:r>
          <a:endParaRPr lang="en-GB" sz="2000" dirty="0"/>
        </a:p>
      </dgm:t>
    </dgm:pt>
    <dgm:pt modelId="{54AFFCC3-8A77-464F-AFA5-DA8978F95BE9}" type="parTrans" cxnId="{02AF54DF-28D7-44E5-90ED-5C304A4D4AFE}">
      <dgm:prSet/>
      <dgm:spPr/>
      <dgm:t>
        <a:bodyPr/>
        <a:lstStyle/>
        <a:p>
          <a:endParaRPr lang="en-GB"/>
        </a:p>
      </dgm:t>
    </dgm:pt>
    <dgm:pt modelId="{7BFFE384-34D1-406F-8965-28B67BDBCC97}" type="sibTrans" cxnId="{02AF54DF-28D7-44E5-90ED-5C304A4D4AFE}">
      <dgm:prSet/>
      <dgm:spPr/>
      <dgm:t>
        <a:bodyPr/>
        <a:lstStyle/>
        <a:p>
          <a:endParaRPr lang="en-GB"/>
        </a:p>
      </dgm:t>
    </dgm:pt>
    <dgm:pt modelId="{B9F36CD2-C92A-4B19-AF56-75527C1074DE}">
      <dgm:prSet phldrT="[Text]" custT="1"/>
      <dgm:spPr/>
      <dgm:t>
        <a:bodyPr/>
        <a:lstStyle/>
        <a:p>
          <a:r>
            <a:rPr lang="en-GB" sz="3200" b="1" dirty="0" smtClean="0"/>
            <a:t>CHECK</a:t>
          </a:r>
          <a:endParaRPr lang="en-GB" sz="3200" b="1" dirty="0"/>
        </a:p>
      </dgm:t>
    </dgm:pt>
    <dgm:pt modelId="{61C20495-D530-42F6-8A63-2C769B4C5B6B}" type="parTrans" cxnId="{2302913D-3FFE-4FCF-A4FE-C3D9A0439CE0}">
      <dgm:prSet/>
      <dgm:spPr/>
      <dgm:t>
        <a:bodyPr/>
        <a:lstStyle/>
        <a:p>
          <a:endParaRPr lang="en-GB"/>
        </a:p>
      </dgm:t>
    </dgm:pt>
    <dgm:pt modelId="{D594ABDF-A63B-4853-BF3B-34DB3E6E859D}" type="sibTrans" cxnId="{2302913D-3FFE-4FCF-A4FE-C3D9A0439CE0}">
      <dgm:prSet/>
      <dgm:spPr/>
      <dgm:t>
        <a:bodyPr/>
        <a:lstStyle/>
        <a:p>
          <a:endParaRPr lang="en-GB"/>
        </a:p>
      </dgm:t>
    </dgm:pt>
    <dgm:pt modelId="{F6BAEC39-A7E2-404B-8B0F-D0040A60C702}">
      <dgm:prSet phldrT="[Text]" custT="1"/>
      <dgm:spPr/>
      <dgm:t>
        <a:bodyPr/>
        <a:lstStyle/>
        <a:p>
          <a:r>
            <a:rPr lang="en-GB" sz="2000" dirty="0" smtClean="0"/>
            <a:t>Check that it works</a:t>
          </a:r>
          <a:endParaRPr lang="en-GB" sz="2000" dirty="0"/>
        </a:p>
      </dgm:t>
    </dgm:pt>
    <dgm:pt modelId="{1FFBAEE2-2D64-46D0-93DA-6C23764FE23E}" type="parTrans" cxnId="{16BF4843-6CF8-47DA-A314-03E8237EE684}">
      <dgm:prSet/>
      <dgm:spPr/>
      <dgm:t>
        <a:bodyPr/>
        <a:lstStyle/>
        <a:p>
          <a:endParaRPr lang="en-GB"/>
        </a:p>
      </dgm:t>
    </dgm:pt>
    <dgm:pt modelId="{B227CB3A-6B50-4F3B-8B25-EBCD6A799FEC}" type="sibTrans" cxnId="{16BF4843-6CF8-47DA-A314-03E8237EE684}">
      <dgm:prSet/>
      <dgm:spPr/>
      <dgm:t>
        <a:bodyPr/>
        <a:lstStyle/>
        <a:p>
          <a:endParaRPr lang="en-GB"/>
        </a:p>
      </dgm:t>
    </dgm:pt>
    <dgm:pt modelId="{039049AD-0CDB-42BF-886C-11BB944978C8}">
      <dgm:prSet phldrT="[Text]" custT="1"/>
      <dgm:spPr/>
      <dgm:t>
        <a:bodyPr/>
        <a:lstStyle/>
        <a:p>
          <a:r>
            <a:rPr lang="en-GB" sz="3200" b="1" dirty="0" smtClean="0"/>
            <a:t>ACT</a:t>
          </a:r>
          <a:endParaRPr lang="en-GB" sz="3200" b="1" dirty="0"/>
        </a:p>
      </dgm:t>
    </dgm:pt>
    <dgm:pt modelId="{F39356AA-2EBA-40BB-B7C4-6DBD0F783898}" type="parTrans" cxnId="{07CED9BE-EE22-429F-91C1-F632EE58BEA4}">
      <dgm:prSet/>
      <dgm:spPr/>
      <dgm:t>
        <a:bodyPr/>
        <a:lstStyle/>
        <a:p>
          <a:endParaRPr lang="en-GB"/>
        </a:p>
      </dgm:t>
    </dgm:pt>
    <dgm:pt modelId="{952090C7-DC6B-4277-8742-DB330F2BA01A}" type="sibTrans" cxnId="{07CED9BE-EE22-429F-91C1-F632EE58BEA4}">
      <dgm:prSet/>
      <dgm:spPr/>
      <dgm:t>
        <a:bodyPr/>
        <a:lstStyle/>
        <a:p>
          <a:endParaRPr lang="en-GB"/>
        </a:p>
      </dgm:t>
    </dgm:pt>
    <dgm:pt modelId="{D28E91E9-B6E9-4875-9943-D126DD3C6E68}">
      <dgm:prSet phldrT="[Text]" custT="1"/>
      <dgm:spPr/>
      <dgm:t>
        <a:bodyPr/>
        <a:lstStyle/>
        <a:p>
          <a:r>
            <a:rPr lang="en-GB" sz="2000" dirty="0" smtClean="0"/>
            <a:t>Act to improve performance</a:t>
          </a:r>
          <a:endParaRPr lang="en-GB" sz="2000" dirty="0"/>
        </a:p>
      </dgm:t>
    </dgm:pt>
    <dgm:pt modelId="{0CEEEFFE-AD16-4BC0-9A29-28A3CEBBC97B}" type="parTrans" cxnId="{A0137EB5-D609-4008-A9BB-19B36C525DDB}">
      <dgm:prSet/>
      <dgm:spPr/>
      <dgm:t>
        <a:bodyPr/>
        <a:lstStyle/>
        <a:p>
          <a:endParaRPr lang="en-GB"/>
        </a:p>
      </dgm:t>
    </dgm:pt>
    <dgm:pt modelId="{5D448E3A-A981-4D1B-9852-ED6DE7A1D92E}" type="sibTrans" cxnId="{A0137EB5-D609-4008-A9BB-19B36C525DDB}">
      <dgm:prSet/>
      <dgm:spPr/>
      <dgm:t>
        <a:bodyPr/>
        <a:lstStyle/>
        <a:p>
          <a:endParaRPr lang="en-GB"/>
        </a:p>
      </dgm:t>
    </dgm:pt>
    <dgm:pt modelId="{27A241A5-A1BB-4A49-95C9-45428EE5050B}" type="pres">
      <dgm:prSet presAssocID="{876838F3-25BC-4934-B561-81339EF87BBB}" presName="compositeShape" presStyleCnt="0">
        <dgm:presLayoutVars>
          <dgm:chMax val="7"/>
          <dgm:dir/>
          <dgm:resizeHandles val="exact"/>
        </dgm:presLayoutVars>
      </dgm:prSet>
      <dgm:spPr/>
      <dgm:t>
        <a:bodyPr/>
        <a:lstStyle/>
        <a:p>
          <a:endParaRPr lang="en-US"/>
        </a:p>
      </dgm:t>
    </dgm:pt>
    <dgm:pt modelId="{5722474A-FCBB-4AF0-8720-CC62FBD40190}" type="pres">
      <dgm:prSet presAssocID="{876838F3-25BC-4934-B561-81339EF87BBB}" presName="wedge1" presStyleLbl="node1" presStyleIdx="0" presStyleCnt="4"/>
      <dgm:spPr/>
      <dgm:t>
        <a:bodyPr/>
        <a:lstStyle/>
        <a:p>
          <a:endParaRPr lang="en-US"/>
        </a:p>
      </dgm:t>
    </dgm:pt>
    <dgm:pt modelId="{9DE09C22-EACF-466D-980A-FE9058988D6C}" type="pres">
      <dgm:prSet presAssocID="{876838F3-25BC-4934-B561-81339EF87BBB}" presName="dummy1a" presStyleCnt="0"/>
      <dgm:spPr/>
    </dgm:pt>
    <dgm:pt modelId="{C958BBCC-3F97-44B6-8643-8BDA2732BA5A}" type="pres">
      <dgm:prSet presAssocID="{876838F3-25BC-4934-B561-81339EF87BBB}" presName="dummy1b" presStyleCnt="0"/>
      <dgm:spPr/>
    </dgm:pt>
    <dgm:pt modelId="{793FFEAF-7670-495B-89BE-D74F9C8663B2}" type="pres">
      <dgm:prSet presAssocID="{876838F3-25BC-4934-B561-81339EF87BBB}" presName="wedge1Tx" presStyleLbl="node1" presStyleIdx="0" presStyleCnt="4">
        <dgm:presLayoutVars>
          <dgm:chMax val="0"/>
          <dgm:chPref val="0"/>
          <dgm:bulletEnabled val="1"/>
        </dgm:presLayoutVars>
      </dgm:prSet>
      <dgm:spPr/>
      <dgm:t>
        <a:bodyPr/>
        <a:lstStyle/>
        <a:p>
          <a:endParaRPr lang="en-US"/>
        </a:p>
      </dgm:t>
    </dgm:pt>
    <dgm:pt modelId="{F338B521-2B04-4B8B-944E-BCAA8773F1AB}" type="pres">
      <dgm:prSet presAssocID="{876838F3-25BC-4934-B561-81339EF87BBB}" presName="wedge2" presStyleLbl="node1" presStyleIdx="1" presStyleCnt="4"/>
      <dgm:spPr/>
      <dgm:t>
        <a:bodyPr/>
        <a:lstStyle/>
        <a:p>
          <a:endParaRPr lang="en-US"/>
        </a:p>
      </dgm:t>
    </dgm:pt>
    <dgm:pt modelId="{775D1DB4-35AA-4B24-A4E6-4FD51AA99C55}" type="pres">
      <dgm:prSet presAssocID="{876838F3-25BC-4934-B561-81339EF87BBB}" presName="dummy2a" presStyleCnt="0"/>
      <dgm:spPr/>
    </dgm:pt>
    <dgm:pt modelId="{F5D6D838-3495-4636-8134-132AFAFEA326}" type="pres">
      <dgm:prSet presAssocID="{876838F3-25BC-4934-B561-81339EF87BBB}" presName="dummy2b" presStyleCnt="0"/>
      <dgm:spPr/>
    </dgm:pt>
    <dgm:pt modelId="{34A3F899-4845-4587-939C-5CB45465E27C}" type="pres">
      <dgm:prSet presAssocID="{876838F3-25BC-4934-B561-81339EF87BBB}" presName="wedge2Tx" presStyleLbl="node1" presStyleIdx="1" presStyleCnt="4">
        <dgm:presLayoutVars>
          <dgm:chMax val="0"/>
          <dgm:chPref val="0"/>
          <dgm:bulletEnabled val="1"/>
        </dgm:presLayoutVars>
      </dgm:prSet>
      <dgm:spPr/>
      <dgm:t>
        <a:bodyPr/>
        <a:lstStyle/>
        <a:p>
          <a:endParaRPr lang="en-US"/>
        </a:p>
      </dgm:t>
    </dgm:pt>
    <dgm:pt modelId="{D31A2BB0-2CF5-405D-8CE8-A2038FB61A23}" type="pres">
      <dgm:prSet presAssocID="{876838F3-25BC-4934-B561-81339EF87BBB}" presName="wedge3" presStyleLbl="node1" presStyleIdx="2" presStyleCnt="4"/>
      <dgm:spPr/>
      <dgm:t>
        <a:bodyPr/>
        <a:lstStyle/>
        <a:p>
          <a:endParaRPr lang="en-US"/>
        </a:p>
      </dgm:t>
    </dgm:pt>
    <dgm:pt modelId="{34E1047A-D0B0-4815-8152-CF57C3C9CB27}" type="pres">
      <dgm:prSet presAssocID="{876838F3-25BC-4934-B561-81339EF87BBB}" presName="dummy3a" presStyleCnt="0"/>
      <dgm:spPr/>
    </dgm:pt>
    <dgm:pt modelId="{1706B95A-21CC-4C8D-A624-1CA26713F44F}" type="pres">
      <dgm:prSet presAssocID="{876838F3-25BC-4934-B561-81339EF87BBB}" presName="dummy3b" presStyleCnt="0"/>
      <dgm:spPr/>
    </dgm:pt>
    <dgm:pt modelId="{42F91D47-7351-4B8C-B97D-2537EEC6DBDB}" type="pres">
      <dgm:prSet presAssocID="{876838F3-25BC-4934-B561-81339EF87BBB}" presName="wedge3Tx" presStyleLbl="node1" presStyleIdx="2" presStyleCnt="4">
        <dgm:presLayoutVars>
          <dgm:chMax val="0"/>
          <dgm:chPref val="0"/>
          <dgm:bulletEnabled val="1"/>
        </dgm:presLayoutVars>
      </dgm:prSet>
      <dgm:spPr/>
      <dgm:t>
        <a:bodyPr/>
        <a:lstStyle/>
        <a:p>
          <a:endParaRPr lang="en-US"/>
        </a:p>
      </dgm:t>
    </dgm:pt>
    <dgm:pt modelId="{BDDFE797-D110-4E17-BF5C-393F2B20447C}" type="pres">
      <dgm:prSet presAssocID="{876838F3-25BC-4934-B561-81339EF87BBB}" presName="wedge4" presStyleLbl="node1" presStyleIdx="3" presStyleCnt="4"/>
      <dgm:spPr/>
      <dgm:t>
        <a:bodyPr/>
        <a:lstStyle/>
        <a:p>
          <a:endParaRPr lang="en-US"/>
        </a:p>
      </dgm:t>
    </dgm:pt>
    <dgm:pt modelId="{D8AE7E47-007A-46A9-A297-C82E46D4672F}" type="pres">
      <dgm:prSet presAssocID="{876838F3-25BC-4934-B561-81339EF87BBB}" presName="dummy4a" presStyleCnt="0"/>
      <dgm:spPr/>
    </dgm:pt>
    <dgm:pt modelId="{C5E661E5-E6CB-4C25-BCB8-DF0B168DC76B}" type="pres">
      <dgm:prSet presAssocID="{876838F3-25BC-4934-B561-81339EF87BBB}" presName="dummy4b" presStyleCnt="0"/>
      <dgm:spPr/>
    </dgm:pt>
    <dgm:pt modelId="{B1678B00-4FB3-4D3C-9C5E-015A17E48DF2}" type="pres">
      <dgm:prSet presAssocID="{876838F3-25BC-4934-B561-81339EF87BBB}" presName="wedge4Tx" presStyleLbl="node1" presStyleIdx="3" presStyleCnt="4">
        <dgm:presLayoutVars>
          <dgm:chMax val="0"/>
          <dgm:chPref val="0"/>
          <dgm:bulletEnabled val="1"/>
        </dgm:presLayoutVars>
      </dgm:prSet>
      <dgm:spPr/>
      <dgm:t>
        <a:bodyPr/>
        <a:lstStyle/>
        <a:p>
          <a:endParaRPr lang="en-US"/>
        </a:p>
      </dgm:t>
    </dgm:pt>
    <dgm:pt modelId="{AD22D0A4-4E1A-43D1-81DD-B61198451AAA}" type="pres">
      <dgm:prSet presAssocID="{88EBBD32-6B87-499C-B53D-62DD59DA13FF}" presName="arrowWedge1" presStyleLbl="fgSibTrans2D1" presStyleIdx="0" presStyleCnt="4"/>
      <dgm:spPr/>
    </dgm:pt>
    <dgm:pt modelId="{89246FA6-D002-4580-B6F1-DD87A5F1C36C}" type="pres">
      <dgm:prSet presAssocID="{A8A2D7F2-8516-4333-8D1A-BDAB37442003}" presName="arrowWedge2" presStyleLbl="fgSibTrans2D1" presStyleIdx="1" presStyleCnt="4"/>
      <dgm:spPr/>
    </dgm:pt>
    <dgm:pt modelId="{E1E94B35-9923-4BF4-A8BC-1D97ADF0F00B}" type="pres">
      <dgm:prSet presAssocID="{D594ABDF-A63B-4853-BF3B-34DB3E6E859D}" presName="arrowWedge3" presStyleLbl="fgSibTrans2D1" presStyleIdx="2" presStyleCnt="4"/>
      <dgm:spPr/>
    </dgm:pt>
    <dgm:pt modelId="{A5C36136-2211-4862-98F4-99625B700CC6}" type="pres">
      <dgm:prSet presAssocID="{952090C7-DC6B-4277-8742-DB330F2BA01A}" presName="arrowWedge4" presStyleLbl="fgSibTrans2D1" presStyleIdx="3" presStyleCnt="4"/>
      <dgm:spPr/>
    </dgm:pt>
  </dgm:ptLst>
  <dgm:cxnLst>
    <dgm:cxn modelId="{3AF10871-94FB-46EF-9080-4DA9BD6BA4A9}" type="presOf" srcId="{D28E91E9-B6E9-4875-9943-D126DD3C6E68}" destId="{BDDFE797-D110-4E17-BF5C-393F2B20447C}" srcOrd="0" destOrd="1" presId="urn:microsoft.com/office/officeart/2005/8/layout/cycle8"/>
    <dgm:cxn modelId="{882CBD71-E723-44E1-B5CF-F0A9E5B8025B}" type="presOf" srcId="{118B0FC4-682D-4EA7-9864-702C48BB1E04}" destId="{5722474A-FCBB-4AF0-8720-CC62FBD40190}" srcOrd="0" destOrd="0" presId="urn:microsoft.com/office/officeart/2005/8/layout/cycle8"/>
    <dgm:cxn modelId="{8E60268C-AB1C-4363-A9C4-D8A9188ACFD9}" type="presOf" srcId="{F780A9C7-B3DE-4A23-B27E-62FEB1AB5C9A}" destId="{F338B521-2B04-4B8B-944E-BCAA8773F1AB}" srcOrd="0" destOrd="0" presId="urn:microsoft.com/office/officeart/2005/8/layout/cycle8"/>
    <dgm:cxn modelId="{02AF54DF-28D7-44E5-90ED-5C304A4D4AFE}" srcId="{F780A9C7-B3DE-4A23-B27E-62FEB1AB5C9A}" destId="{9903BB3E-40B2-4BE9-9B45-475EF93F5B86}" srcOrd="0" destOrd="0" parTransId="{54AFFCC3-8A77-464F-AFA5-DA8978F95BE9}" sibTransId="{7BFFE384-34D1-406F-8965-28B67BDBCC97}"/>
    <dgm:cxn modelId="{74A2E610-DEF9-4494-8F47-1E305011BE04}" srcId="{876838F3-25BC-4934-B561-81339EF87BBB}" destId="{118B0FC4-682D-4EA7-9864-702C48BB1E04}" srcOrd="0" destOrd="0" parTransId="{1C7FE49E-52DE-4E35-9EC0-6AC96F660408}" sibTransId="{88EBBD32-6B87-499C-B53D-62DD59DA13FF}"/>
    <dgm:cxn modelId="{2DCD5749-C962-462D-A389-53C9F5D949F5}" type="presOf" srcId="{B9F36CD2-C92A-4B19-AF56-75527C1074DE}" destId="{D31A2BB0-2CF5-405D-8CE8-A2038FB61A23}" srcOrd="0" destOrd="0" presId="urn:microsoft.com/office/officeart/2005/8/layout/cycle8"/>
    <dgm:cxn modelId="{879BF27E-46E5-4C35-8A5B-79D0F4AC7E21}" type="presOf" srcId="{F6BAEC39-A7E2-404B-8B0F-D0040A60C702}" destId="{D31A2BB0-2CF5-405D-8CE8-A2038FB61A23}" srcOrd="0" destOrd="1" presId="urn:microsoft.com/office/officeart/2005/8/layout/cycle8"/>
    <dgm:cxn modelId="{CBDB48B6-BB9F-4E14-A5BE-2E397B83C2B6}" type="presOf" srcId="{F780A9C7-B3DE-4A23-B27E-62FEB1AB5C9A}" destId="{34A3F899-4845-4587-939C-5CB45465E27C}" srcOrd="1" destOrd="0" presId="urn:microsoft.com/office/officeart/2005/8/layout/cycle8"/>
    <dgm:cxn modelId="{2302913D-3FFE-4FCF-A4FE-C3D9A0439CE0}" srcId="{876838F3-25BC-4934-B561-81339EF87BBB}" destId="{B9F36CD2-C92A-4B19-AF56-75527C1074DE}" srcOrd="2" destOrd="0" parTransId="{61C20495-D530-42F6-8A63-2C769B4C5B6B}" sibTransId="{D594ABDF-A63B-4853-BF3B-34DB3E6E859D}"/>
    <dgm:cxn modelId="{A0137EB5-D609-4008-A9BB-19B36C525DDB}" srcId="{039049AD-0CDB-42BF-886C-11BB944978C8}" destId="{D28E91E9-B6E9-4875-9943-D126DD3C6E68}" srcOrd="0" destOrd="0" parTransId="{0CEEEFFE-AD16-4BC0-9A29-28A3CEBBC97B}" sibTransId="{5D448E3A-A981-4D1B-9852-ED6DE7A1D92E}"/>
    <dgm:cxn modelId="{9E38DF40-2BE2-4837-9772-E9E6ACC9F795}" type="presOf" srcId="{118B0FC4-682D-4EA7-9864-702C48BB1E04}" destId="{793FFEAF-7670-495B-89BE-D74F9C8663B2}" srcOrd="1" destOrd="0" presId="urn:microsoft.com/office/officeart/2005/8/layout/cycle8"/>
    <dgm:cxn modelId="{027564E9-7F98-4355-80FA-3F302F8E36CC}" type="presOf" srcId="{F6BAEC39-A7E2-404B-8B0F-D0040A60C702}" destId="{42F91D47-7351-4B8C-B97D-2537EEC6DBDB}" srcOrd="1" destOrd="1" presId="urn:microsoft.com/office/officeart/2005/8/layout/cycle8"/>
    <dgm:cxn modelId="{83B9745F-4CD3-49F1-B387-309761F528AD}" type="presOf" srcId="{91712732-AFA9-4E4F-AFB9-915A4C8B7262}" destId="{793FFEAF-7670-495B-89BE-D74F9C8663B2}" srcOrd="1" destOrd="1" presId="urn:microsoft.com/office/officeart/2005/8/layout/cycle8"/>
    <dgm:cxn modelId="{07CED9BE-EE22-429F-91C1-F632EE58BEA4}" srcId="{876838F3-25BC-4934-B561-81339EF87BBB}" destId="{039049AD-0CDB-42BF-886C-11BB944978C8}" srcOrd="3" destOrd="0" parTransId="{F39356AA-2EBA-40BB-B7C4-6DBD0F783898}" sibTransId="{952090C7-DC6B-4277-8742-DB330F2BA01A}"/>
    <dgm:cxn modelId="{0AD05D5A-D914-40CC-830B-4C5B5A3ED99D}" type="presOf" srcId="{039049AD-0CDB-42BF-886C-11BB944978C8}" destId="{B1678B00-4FB3-4D3C-9C5E-015A17E48DF2}" srcOrd="1" destOrd="0" presId="urn:microsoft.com/office/officeart/2005/8/layout/cycle8"/>
    <dgm:cxn modelId="{2E8A35DB-F9AD-428C-AAE5-E661B5021FF4}" type="presOf" srcId="{039049AD-0CDB-42BF-886C-11BB944978C8}" destId="{BDDFE797-D110-4E17-BF5C-393F2B20447C}" srcOrd="0" destOrd="0" presId="urn:microsoft.com/office/officeart/2005/8/layout/cycle8"/>
    <dgm:cxn modelId="{16BF4843-6CF8-47DA-A314-03E8237EE684}" srcId="{B9F36CD2-C92A-4B19-AF56-75527C1074DE}" destId="{F6BAEC39-A7E2-404B-8B0F-D0040A60C702}" srcOrd="0" destOrd="0" parTransId="{1FFBAEE2-2D64-46D0-93DA-6C23764FE23E}" sibTransId="{B227CB3A-6B50-4F3B-8B25-EBCD6A799FEC}"/>
    <dgm:cxn modelId="{5CE5BC87-B220-48E0-9B92-C40B2338CEAB}" type="presOf" srcId="{D28E91E9-B6E9-4875-9943-D126DD3C6E68}" destId="{B1678B00-4FB3-4D3C-9C5E-015A17E48DF2}" srcOrd="1" destOrd="1" presId="urn:microsoft.com/office/officeart/2005/8/layout/cycle8"/>
    <dgm:cxn modelId="{F5AD1AAC-B717-4E89-8B46-7688A6285D63}" type="presOf" srcId="{B9F36CD2-C92A-4B19-AF56-75527C1074DE}" destId="{42F91D47-7351-4B8C-B97D-2537EEC6DBDB}" srcOrd="1" destOrd="0" presId="urn:microsoft.com/office/officeart/2005/8/layout/cycle8"/>
    <dgm:cxn modelId="{1305B3FA-7E40-42D0-BFFC-43231472E353}" srcId="{876838F3-25BC-4934-B561-81339EF87BBB}" destId="{F780A9C7-B3DE-4A23-B27E-62FEB1AB5C9A}" srcOrd="1" destOrd="0" parTransId="{D562FA63-233C-40EB-9F24-9B185E7C85BE}" sibTransId="{A8A2D7F2-8516-4333-8D1A-BDAB37442003}"/>
    <dgm:cxn modelId="{5697F0CB-9CC6-4D57-A3A8-C098A7679F8F}" type="presOf" srcId="{9903BB3E-40B2-4BE9-9B45-475EF93F5B86}" destId="{34A3F899-4845-4587-939C-5CB45465E27C}" srcOrd="1" destOrd="1" presId="urn:microsoft.com/office/officeart/2005/8/layout/cycle8"/>
    <dgm:cxn modelId="{F243822B-509B-4D76-915F-FE523D4B8DA2}" type="presOf" srcId="{9903BB3E-40B2-4BE9-9B45-475EF93F5B86}" destId="{F338B521-2B04-4B8B-944E-BCAA8773F1AB}" srcOrd="0" destOrd="1" presId="urn:microsoft.com/office/officeart/2005/8/layout/cycle8"/>
    <dgm:cxn modelId="{5707F8A5-C388-4849-856E-6B84F4707159}" type="presOf" srcId="{91712732-AFA9-4E4F-AFB9-915A4C8B7262}" destId="{5722474A-FCBB-4AF0-8720-CC62FBD40190}" srcOrd="0" destOrd="1" presId="urn:microsoft.com/office/officeart/2005/8/layout/cycle8"/>
    <dgm:cxn modelId="{A60737C2-642D-4B0D-BB52-D7D75F442231}" type="presOf" srcId="{876838F3-25BC-4934-B561-81339EF87BBB}" destId="{27A241A5-A1BB-4A49-95C9-45428EE5050B}" srcOrd="0" destOrd="0" presId="urn:microsoft.com/office/officeart/2005/8/layout/cycle8"/>
    <dgm:cxn modelId="{AFA68022-EFC7-4A4E-BC8F-4D2333D63530}" srcId="{118B0FC4-682D-4EA7-9864-702C48BB1E04}" destId="{91712732-AFA9-4E4F-AFB9-915A4C8B7262}" srcOrd="0" destOrd="0" parTransId="{574B28D3-DE28-4478-8C9B-F1D5F06BC273}" sibTransId="{A268D01A-9459-486D-BF62-C5BB42286D94}"/>
    <dgm:cxn modelId="{BFBBEE47-676C-43DA-892A-3C1A966C6E86}" type="presParOf" srcId="{27A241A5-A1BB-4A49-95C9-45428EE5050B}" destId="{5722474A-FCBB-4AF0-8720-CC62FBD40190}" srcOrd="0" destOrd="0" presId="urn:microsoft.com/office/officeart/2005/8/layout/cycle8"/>
    <dgm:cxn modelId="{880ABC01-9A7D-4239-A555-9A6AE3F2BA8D}" type="presParOf" srcId="{27A241A5-A1BB-4A49-95C9-45428EE5050B}" destId="{9DE09C22-EACF-466D-980A-FE9058988D6C}" srcOrd="1" destOrd="0" presId="urn:microsoft.com/office/officeart/2005/8/layout/cycle8"/>
    <dgm:cxn modelId="{6A16CA34-E856-4BE9-9A3F-E357E8FFCB6D}" type="presParOf" srcId="{27A241A5-A1BB-4A49-95C9-45428EE5050B}" destId="{C958BBCC-3F97-44B6-8643-8BDA2732BA5A}" srcOrd="2" destOrd="0" presId="urn:microsoft.com/office/officeart/2005/8/layout/cycle8"/>
    <dgm:cxn modelId="{0138E5AF-C428-4395-B961-F164CB732A8F}" type="presParOf" srcId="{27A241A5-A1BB-4A49-95C9-45428EE5050B}" destId="{793FFEAF-7670-495B-89BE-D74F9C8663B2}" srcOrd="3" destOrd="0" presId="urn:microsoft.com/office/officeart/2005/8/layout/cycle8"/>
    <dgm:cxn modelId="{688DAA51-8745-48C5-8E38-348CEE0D3CD8}" type="presParOf" srcId="{27A241A5-A1BB-4A49-95C9-45428EE5050B}" destId="{F338B521-2B04-4B8B-944E-BCAA8773F1AB}" srcOrd="4" destOrd="0" presId="urn:microsoft.com/office/officeart/2005/8/layout/cycle8"/>
    <dgm:cxn modelId="{CC76F038-A201-4307-A220-D7D0489ED8D7}" type="presParOf" srcId="{27A241A5-A1BB-4A49-95C9-45428EE5050B}" destId="{775D1DB4-35AA-4B24-A4E6-4FD51AA99C55}" srcOrd="5" destOrd="0" presId="urn:microsoft.com/office/officeart/2005/8/layout/cycle8"/>
    <dgm:cxn modelId="{A8E1B86C-4FA8-40FF-BC06-1471941F01F3}" type="presParOf" srcId="{27A241A5-A1BB-4A49-95C9-45428EE5050B}" destId="{F5D6D838-3495-4636-8134-132AFAFEA326}" srcOrd="6" destOrd="0" presId="urn:microsoft.com/office/officeart/2005/8/layout/cycle8"/>
    <dgm:cxn modelId="{74A3EACE-E31D-458D-82E4-6C110F40D25E}" type="presParOf" srcId="{27A241A5-A1BB-4A49-95C9-45428EE5050B}" destId="{34A3F899-4845-4587-939C-5CB45465E27C}" srcOrd="7" destOrd="0" presId="urn:microsoft.com/office/officeart/2005/8/layout/cycle8"/>
    <dgm:cxn modelId="{394E7010-60CF-48DC-85AB-A1B5E884C01D}" type="presParOf" srcId="{27A241A5-A1BB-4A49-95C9-45428EE5050B}" destId="{D31A2BB0-2CF5-405D-8CE8-A2038FB61A23}" srcOrd="8" destOrd="0" presId="urn:microsoft.com/office/officeart/2005/8/layout/cycle8"/>
    <dgm:cxn modelId="{D454D73A-379D-447C-80CF-75C79F6A94D5}" type="presParOf" srcId="{27A241A5-A1BB-4A49-95C9-45428EE5050B}" destId="{34E1047A-D0B0-4815-8152-CF57C3C9CB27}" srcOrd="9" destOrd="0" presId="urn:microsoft.com/office/officeart/2005/8/layout/cycle8"/>
    <dgm:cxn modelId="{988F92B7-E349-464D-8FDC-D85E6F0B0D71}" type="presParOf" srcId="{27A241A5-A1BB-4A49-95C9-45428EE5050B}" destId="{1706B95A-21CC-4C8D-A624-1CA26713F44F}" srcOrd="10" destOrd="0" presId="urn:microsoft.com/office/officeart/2005/8/layout/cycle8"/>
    <dgm:cxn modelId="{71F3619B-CC78-4B62-B01E-2B5BC28A2EAC}" type="presParOf" srcId="{27A241A5-A1BB-4A49-95C9-45428EE5050B}" destId="{42F91D47-7351-4B8C-B97D-2537EEC6DBDB}" srcOrd="11" destOrd="0" presId="urn:microsoft.com/office/officeart/2005/8/layout/cycle8"/>
    <dgm:cxn modelId="{25C3920C-56BF-47E3-B56A-4934C6F622D1}" type="presParOf" srcId="{27A241A5-A1BB-4A49-95C9-45428EE5050B}" destId="{BDDFE797-D110-4E17-BF5C-393F2B20447C}" srcOrd="12" destOrd="0" presId="urn:microsoft.com/office/officeart/2005/8/layout/cycle8"/>
    <dgm:cxn modelId="{A1E3E19D-96B1-4087-B46D-BC94DCCC6254}" type="presParOf" srcId="{27A241A5-A1BB-4A49-95C9-45428EE5050B}" destId="{D8AE7E47-007A-46A9-A297-C82E46D4672F}" srcOrd="13" destOrd="0" presId="urn:microsoft.com/office/officeart/2005/8/layout/cycle8"/>
    <dgm:cxn modelId="{1E186C7F-CC63-46E0-BACA-79F2C09B25FF}" type="presParOf" srcId="{27A241A5-A1BB-4A49-95C9-45428EE5050B}" destId="{C5E661E5-E6CB-4C25-BCB8-DF0B168DC76B}" srcOrd="14" destOrd="0" presId="urn:microsoft.com/office/officeart/2005/8/layout/cycle8"/>
    <dgm:cxn modelId="{15FF130F-FDA4-432D-95E5-2F3F786131F6}" type="presParOf" srcId="{27A241A5-A1BB-4A49-95C9-45428EE5050B}" destId="{B1678B00-4FB3-4D3C-9C5E-015A17E48DF2}" srcOrd="15" destOrd="0" presId="urn:microsoft.com/office/officeart/2005/8/layout/cycle8"/>
    <dgm:cxn modelId="{857A60BC-EBD8-452A-93F5-6F52A661E4E8}" type="presParOf" srcId="{27A241A5-A1BB-4A49-95C9-45428EE5050B}" destId="{AD22D0A4-4E1A-43D1-81DD-B61198451AAA}" srcOrd="16" destOrd="0" presId="urn:microsoft.com/office/officeart/2005/8/layout/cycle8"/>
    <dgm:cxn modelId="{8CC91C50-2006-45B9-BD03-C2F5A8309A7A}" type="presParOf" srcId="{27A241A5-A1BB-4A49-95C9-45428EE5050B}" destId="{89246FA6-D002-4580-B6F1-DD87A5F1C36C}" srcOrd="17" destOrd="0" presId="urn:microsoft.com/office/officeart/2005/8/layout/cycle8"/>
    <dgm:cxn modelId="{464C02EC-C477-496E-BF86-1FB344F63225}" type="presParOf" srcId="{27A241A5-A1BB-4A49-95C9-45428EE5050B}" destId="{E1E94B35-9923-4BF4-A8BC-1D97ADF0F00B}" srcOrd="18" destOrd="0" presId="urn:microsoft.com/office/officeart/2005/8/layout/cycle8"/>
    <dgm:cxn modelId="{17FEFCCA-8940-4B5C-A2F7-B3ADF2FCC5EC}" type="presParOf" srcId="{27A241A5-A1BB-4A49-95C9-45428EE5050B}" destId="{A5C36136-2211-4862-98F4-99625B700CC6}"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6838F3-25BC-4934-B561-81339EF87BBB}" type="doc">
      <dgm:prSet loTypeId="urn:microsoft.com/office/officeart/2005/8/layout/cycle4#2" loCatId="cycle" qsTypeId="urn:microsoft.com/office/officeart/2005/8/quickstyle/simple1" qsCatId="simple" csTypeId="urn:microsoft.com/office/officeart/2005/8/colors/accent1_2" csCatId="accent1" phldr="1"/>
      <dgm:spPr/>
      <dgm:t>
        <a:bodyPr/>
        <a:lstStyle/>
        <a:p>
          <a:endParaRPr lang="en-GB"/>
        </a:p>
      </dgm:t>
    </dgm:pt>
    <dgm:pt modelId="{118B0FC4-682D-4EA7-9864-702C48BB1E04}">
      <dgm:prSet phldrT="[Text]"/>
      <dgm:spPr/>
      <dgm:t>
        <a:bodyPr/>
        <a:lstStyle/>
        <a:p>
          <a:r>
            <a:rPr lang="en-GB" dirty="0" smtClean="0"/>
            <a:t>PLAN</a:t>
          </a:r>
          <a:endParaRPr lang="en-GB" dirty="0"/>
        </a:p>
      </dgm:t>
    </dgm:pt>
    <dgm:pt modelId="{1C7FE49E-52DE-4E35-9EC0-6AC96F660408}" type="parTrans" cxnId="{74A2E610-DEF9-4494-8F47-1E305011BE04}">
      <dgm:prSet/>
      <dgm:spPr/>
      <dgm:t>
        <a:bodyPr/>
        <a:lstStyle/>
        <a:p>
          <a:endParaRPr lang="en-GB"/>
        </a:p>
      </dgm:t>
    </dgm:pt>
    <dgm:pt modelId="{88EBBD32-6B87-499C-B53D-62DD59DA13FF}" type="sibTrans" cxnId="{74A2E610-DEF9-4494-8F47-1E305011BE04}">
      <dgm:prSet/>
      <dgm:spPr/>
      <dgm:t>
        <a:bodyPr/>
        <a:lstStyle/>
        <a:p>
          <a:endParaRPr lang="en-GB"/>
        </a:p>
      </dgm:t>
    </dgm:pt>
    <dgm:pt modelId="{91712732-AFA9-4E4F-AFB9-915A4C8B7262}">
      <dgm:prSet phldrT="[Text]" custT="1"/>
      <dgm:spPr/>
      <dgm:t>
        <a:bodyPr/>
        <a:lstStyle/>
        <a:p>
          <a:r>
            <a:rPr lang="en-GB" sz="2400" dirty="0" smtClean="0"/>
            <a:t>Plan what you need to do</a:t>
          </a:r>
          <a:endParaRPr lang="en-GB" sz="2400" dirty="0"/>
        </a:p>
      </dgm:t>
    </dgm:pt>
    <dgm:pt modelId="{574B28D3-DE28-4478-8C9B-F1D5F06BC273}" type="parTrans" cxnId="{AFA68022-EFC7-4A4E-BC8F-4D2333D63530}">
      <dgm:prSet/>
      <dgm:spPr/>
      <dgm:t>
        <a:bodyPr/>
        <a:lstStyle/>
        <a:p>
          <a:endParaRPr lang="en-GB"/>
        </a:p>
      </dgm:t>
    </dgm:pt>
    <dgm:pt modelId="{A268D01A-9459-486D-BF62-C5BB42286D94}" type="sibTrans" cxnId="{AFA68022-EFC7-4A4E-BC8F-4D2333D63530}">
      <dgm:prSet/>
      <dgm:spPr/>
      <dgm:t>
        <a:bodyPr/>
        <a:lstStyle/>
        <a:p>
          <a:endParaRPr lang="en-GB"/>
        </a:p>
      </dgm:t>
    </dgm:pt>
    <dgm:pt modelId="{F780A9C7-B3DE-4A23-B27E-62FEB1AB5C9A}">
      <dgm:prSet phldrT="[Text]"/>
      <dgm:spPr/>
      <dgm:t>
        <a:bodyPr/>
        <a:lstStyle/>
        <a:p>
          <a:r>
            <a:rPr lang="en-GB" dirty="0" smtClean="0"/>
            <a:t>DO</a:t>
          </a:r>
          <a:endParaRPr lang="en-GB" dirty="0"/>
        </a:p>
      </dgm:t>
    </dgm:pt>
    <dgm:pt modelId="{D562FA63-233C-40EB-9F24-9B185E7C85BE}" type="parTrans" cxnId="{1305B3FA-7E40-42D0-BFFC-43231472E353}">
      <dgm:prSet/>
      <dgm:spPr/>
      <dgm:t>
        <a:bodyPr/>
        <a:lstStyle/>
        <a:p>
          <a:endParaRPr lang="en-GB"/>
        </a:p>
      </dgm:t>
    </dgm:pt>
    <dgm:pt modelId="{A8A2D7F2-8516-4333-8D1A-BDAB37442003}" type="sibTrans" cxnId="{1305B3FA-7E40-42D0-BFFC-43231472E353}">
      <dgm:prSet/>
      <dgm:spPr/>
      <dgm:t>
        <a:bodyPr/>
        <a:lstStyle/>
        <a:p>
          <a:endParaRPr lang="en-GB"/>
        </a:p>
      </dgm:t>
    </dgm:pt>
    <dgm:pt modelId="{9903BB3E-40B2-4BE9-9B45-475EF93F5B86}">
      <dgm:prSet phldrT="[Text]" custT="1"/>
      <dgm:spPr/>
      <dgm:t>
        <a:bodyPr/>
        <a:lstStyle/>
        <a:p>
          <a:r>
            <a:rPr lang="en-GB" sz="2800" dirty="0" smtClean="0"/>
            <a:t>Do it</a:t>
          </a:r>
          <a:endParaRPr lang="en-GB" sz="2800" dirty="0"/>
        </a:p>
      </dgm:t>
    </dgm:pt>
    <dgm:pt modelId="{54AFFCC3-8A77-464F-AFA5-DA8978F95BE9}" type="parTrans" cxnId="{02AF54DF-28D7-44E5-90ED-5C304A4D4AFE}">
      <dgm:prSet/>
      <dgm:spPr/>
      <dgm:t>
        <a:bodyPr/>
        <a:lstStyle/>
        <a:p>
          <a:endParaRPr lang="en-GB"/>
        </a:p>
      </dgm:t>
    </dgm:pt>
    <dgm:pt modelId="{7BFFE384-34D1-406F-8965-28B67BDBCC97}" type="sibTrans" cxnId="{02AF54DF-28D7-44E5-90ED-5C304A4D4AFE}">
      <dgm:prSet/>
      <dgm:spPr/>
      <dgm:t>
        <a:bodyPr/>
        <a:lstStyle/>
        <a:p>
          <a:endParaRPr lang="en-GB"/>
        </a:p>
      </dgm:t>
    </dgm:pt>
    <dgm:pt modelId="{B9F36CD2-C92A-4B19-AF56-75527C1074DE}">
      <dgm:prSet phldrT="[Text]"/>
      <dgm:spPr/>
      <dgm:t>
        <a:bodyPr/>
        <a:lstStyle/>
        <a:p>
          <a:r>
            <a:rPr lang="en-GB" dirty="0" smtClean="0"/>
            <a:t>CHECK</a:t>
          </a:r>
          <a:endParaRPr lang="en-GB" dirty="0"/>
        </a:p>
      </dgm:t>
    </dgm:pt>
    <dgm:pt modelId="{61C20495-D530-42F6-8A63-2C769B4C5B6B}" type="parTrans" cxnId="{2302913D-3FFE-4FCF-A4FE-C3D9A0439CE0}">
      <dgm:prSet/>
      <dgm:spPr/>
      <dgm:t>
        <a:bodyPr/>
        <a:lstStyle/>
        <a:p>
          <a:endParaRPr lang="en-GB"/>
        </a:p>
      </dgm:t>
    </dgm:pt>
    <dgm:pt modelId="{D594ABDF-A63B-4853-BF3B-34DB3E6E859D}" type="sibTrans" cxnId="{2302913D-3FFE-4FCF-A4FE-C3D9A0439CE0}">
      <dgm:prSet/>
      <dgm:spPr/>
      <dgm:t>
        <a:bodyPr/>
        <a:lstStyle/>
        <a:p>
          <a:endParaRPr lang="en-GB"/>
        </a:p>
      </dgm:t>
    </dgm:pt>
    <dgm:pt modelId="{F6BAEC39-A7E2-404B-8B0F-D0040A60C702}">
      <dgm:prSet phldrT="[Text]" custT="1"/>
      <dgm:spPr/>
      <dgm:t>
        <a:bodyPr/>
        <a:lstStyle/>
        <a:p>
          <a:r>
            <a:rPr lang="en-GB" sz="2600" dirty="0" smtClean="0"/>
            <a:t>Check that it works</a:t>
          </a:r>
          <a:endParaRPr lang="en-GB" sz="2600" dirty="0"/>
        </a:p>
      </dgm:t>
    </dgm:pt>
    <dgm:pt modelId="{1FFBAEE2-2D64-46D0-93DA-6C23764FE23E}" type="parTrans" cxnId="{16BF4843-6CF8-47DA-A314-03E8237EE684}">
      <dgm:prSet/>
      <dgm:spPr/>
      <dgm:t>
        <a:bodyPr/>
        <a:lstStyle/>
        <a:p>
          <a:endParaRPr lang="en-GB"/>
        </a:p>
      </dgm:t>
    </dgm:pt>
    <dgm:pt modelId="{B227CB3A-6B50-4F3B-8B25-EBCD6A799FEC}" type="sibTrans" cxnId="{16BF4843-6CF8-47DA-A314-03E8237EE684}">
      <dgm:prSet/>
      <dgm:spPr/>
      <dgm:t>
        <a:bodyPr/>
        <a:lstStyle/>
        <a:p>
          <a:endParaRPr lang="en-GB"/>
        </a:p>
      </dgm:t>
    </dgm:pt>
    <dgm:pt modelId="{039049AD-0CDB-42BF-886C-11BB944978C8}">
      <dgm:prSet phldrT="[Text]"/>
      <dgm:spPr/>
      <dgm:t>
        <a:bodyPr/>
        <a:lstStyle/>
        <a:p>
          <a:r>
            <a:rPr lang="en-GB" dirty="0" smtClean="0"/>
            <a:t>ACT</a:t>
          </a:r>
          <a:endParaRPr lang="en-GB" dirty="0"/>
        </a:p>
      </dgm:t>
    </dgm:pt>
    <dgm:pt modelId="{F39356AA-2EBA-40BB-B7C4-6DBD0F783898}" type="parTrans" cxnId="{07CED9BE-EE22-429F-91C1-F632EE58BEA4}">
      <dgm:prSet/>
      <dgm:spPr/>
      <dgm:t>
        <a:bodyPr/>
        <a:lstStyle/>
        <a:p>
          <a:endParaRPr lang="en-GB"/>
        </a:p>
      </dgm:t>
    </dgm:pt>
    <dgm:pt modelId="{952090C7-DC6B-4277-8742-DB330F2BA01A}" type="sibTrans" cxnId="{07CED9BE-EE22-429F-91C1-F632EE58BEA4}">
      <dgm:prSet/>
      <dgm:spPr/>
      <dgm:t>
        <a:bodyPr/>
        <a:lstStyle/>
        <a:p>
          <a:endParaRPr lang="en-GB"/>
        </a:p>
      </dgm:t>
    </dgm:pt>
    <dgm:pt modelId="{D28E91E9-B6E9-4875-9943-D126DD3C6E68}">
      <dgm:prSet phldrT="[Text]" custT="1"/>
      <dgm:spPr/>
      <dgm:t>
        <a:bodyPr/>
        <a:lstStyle/>
        <a:p>
          <a:r>
            <a:rPr lang="en-GB" sz="2400" dirty="0" smtClean="0"/>
            <a:t>Act to improve performance</a:t>
          </a:r>
          <a:endParaRPr lang="en-GB" sz="2400" dirty="0"/>
        </a:p>
      </dgm:t>
    </dgm:pt>
    <dgm:pt modelId="{0CEEEFFE-AD16-4BC0-9A29-28A3CEBBC97B}" type="parTrans" cxnId="{A0137EB5-D609-4008-A9BB-19B36C525DDB}">
      <dgm:prSet/>
      <dgm:spPr/>
      <dgm:t>
        <a:bodyPr/>
        <a:lstStyle/>
        <a:p>
          <a:endParaRPr lang="en-GB"/>
        </a:p>
      </dgm:t>
    </dgm:pt>
    <dgm:pt modelId="{5D448E3A-A981-4D1B-9852-ED6DE7A1D92E}" type="sibTrans" cxnId="{A0137EB5-D609-4008-A9BB-19B36C525DDB}">
      <dgm:prSet/>
      <dgm:spPr/>
      <dgm:t>
        <a:bodyPr/>
        <a:lstStyle/>
        <a:p>
          <a:endParaRPr lang="en-GB"/>
        </a:p>
      </dgm:t>
    </dgm:pt>
    <dgm:pt modelId="{37841A9D-3B59-4BB0-81EA-9E4258DD8081}" type="pres">
      <dgm:prSet presAssocID="{876838F3-25BC-4934-B561-81339EF87BBB}" presName="cycleMatrixDiagram" presStyleCnt="0">
        <dgm:presLayoutVars>
          <dgm:chMax val="1"/>
          <dgm:dir/>
          <dgm:animLvl val="lvl"/>
          <dgm:resizeHandles val="exact"/>
        </dgm:presLayoutVars>
      </dgm:prSet>
      <dgm:spPr/>
      <dgm:t>
        <a:bodyPr/>
        <a:lstStyle/>
        <a:p>
          <a:endParaRPr lang="en-GB"/>
        </a:p>
      </dgm:t>
    </dgm:pt>
    <dgm:pt modelId="{234B2E49-8C05-4672-924C-4924DB6AB6BC}" type="pres">
      <dgm:prSet presAssocID="{876838F3-25BC-4934-B561-81339EF87BBB}" presName="children" presStyleCnt="0"/>
      <dgm:spPr/>
    </dgm:pt>
    <dgm:pt modelId="{7361C6FD-87E5-4FD8-B382-7D8130352810}" type="pres">
      <dgm:prSet presAssocID="{876838F3-25BC-4934-B561-81339EF87BBB}" presName="child1group" presStyleCnt="0"/>
      <dgm:spPr/>
    </dgm:pt>
    <dgm:pt modelId="{62DB6497-FAA3-4C78-A4F5-DB34B9991E5D}" type="pres">
      <dgm:prSet presAssocID="{876838F3-25BC-4934-B561-81339EF87BBB}" presName="child1" presStyleLbl="bgAcc1" presStyleIdx="0" presStyleCnt="4"/>
      <dgm:spPr/>
      <dgm:t>
        <a:bodyPr/>
        <a:lstStyle/>
        <a:p>
          <a:endParaRPr lang="en-GB"/>
        </a:p>
      </dgm:t>
    </dgm:pt>
    <dgm:pt modelId="{B360368A-0974-4CFC-B5D0-1A0C4D974460}" type="pres">
      <dgm:prSet presAssocID="{876838F3-25BC-4934-B561-81339EF87BBB}" presName="child1Text" presStyleLbl="bgAcc1" presStyleIdx="0" presStyleCnt="4">
        <dgm:presLayoutVars>
          <dgm:bulletEnabled val="1"/>
        </dgm:presLayoutVars>
      </dgm:prSet>
      <dgm:spPr/>
      <dgm:t>
        <a:bodyPr/>
        <a:lstStyle/>
        <a:p>
          <a:endParaRPr lang="en-GB"/>
        </a:p>
      </dgm:t>
    </dgm:pt>
    <dgm:pt modelId="{518E6FF5-2D8E-43DD-8CB5-33E6503F8D06}" type="pres">
      <dgm:prSet presAssocID="{876838F3-25BC-4934-B561-81339EF87BBB}" presName="child2group" presStyleCnt="0"/>
      <dgm:spPr/>
    </dgm:pt>
    <dgm:pt modelId="{FF9954EE-2FC5-4387-A0A8-43477270A69D}" type="pres">
      <dgm:prSet presAssocID="{876838F3-25BC-4934-B561-81339EF87BBB}" presName="child2" presStyleLbl="bgAcc1" presStyleIdx="1" presStyleCnt="4" custLinFactNeighborX="-1334" custLinFactNeighborY="-632"/>
      <dgm:spPr/>
      <dgm:t>
        <a:bodyPr/>
        <a:lstStyle/>
        <a:p>
          <a:endParaRPr lang="en-GB"/>
        </a:p>
      </dgm:t>
    </dgm:pt>
    <dgm:pt modelId="{75127DCC-05E0-4845-B344-AC2E9C0F1D92}" type="pres">
      <dgm:prSet presAssocID="{876838F3-25BC-4934-B561-81339EF87BBB}" presName="child2Text" presStyleLbl="bgAcc1" presStyleIdx="1" presStyleCnt="4">
        <dgm:presLayoutVars>
          <dgm:bulletEnabled val="1"/>
        </dgm:presLayoutVars>
      </dgm:prSet>
      <dgm:spPr/>
      <dgm:t>
        <a:bodyPr/>
        <a:lstStyle/>
        <a:p>
          <a:endParaRPr lang="en-GB"/>
        </a:p>
      </dgm:t>
    </dgm:pt>
    <dgm:pt modelId="{0C2BC7CF-A695-4DBF-9946-450C52E6CF3B}" type="pres">
      <dgm:prSet presAssocID="{876838F3-25BC-4934-B561-81339EF87BBB}" presName="child3group" presStyleCnt="0"/>
      <dgm:spPr/>
    </dgm:pt>
    <dgm:pt modelId="{373AC93C-1206-4EC2-8FF8-2B5791272E99}" type="pres">
      <dgm:prSet presAssocID="{876838F3-25BC-4934-B561-81339EF87BBB}" presName="child3" presStyleLbl="bgAcc1" presStyleIdx="2" presStyleCnt="4"/>
      <dgm:spPr/>
      <dgm:t>
        <a:bodyPr/>
        <a:lstStyle/>
        <a:p>
          <a:endParaRPr lang="en-GB"/>
        </a:p>
      </dgm:t>
    </dgm:pt>
    <dgm:pt modelId="{B2372942-FD6C-4E50-98CA-FC61992A1C14}" type="pres">
      <dgm:prSet presAssocID="{876838F3-25BC-4934-B561-81339EF87BBB}" presName="child3Text" presStyleLbl="bgAcc1" presStyleIdx="2" presStyleCnt="4">
        <dgm:presLayoutVars>
          <dgm:bulletEnabled val="1"/>
        </dgm:presLayoutVars>
      </dgm:prSet>
      <dgm:spPr/>
      <dgm:t>
        <a:bodyPr/>
        <a:lstStyle/>
        <a:p>
          <a:endParaRPr lang="en-GB"/>
        </a:p>
      </dgm:t>
    </dgm:pt>
    <dgm:pt modelId="{7CC8D718-86B4-41B9-B964-19464EC14BFB}" type="pres">
      <dgm:prSet presAssocID="{876838F3-25BC-4934-B561-81339EF87BBB}" presName="child4group" presStyleCnt="0"/>
      <dgm:spPr/>
    </dgm:pt>
    <dgm:pt modelId="{05FC2C27-C8F7-4EA2-8AE4-1B25FF020258}" type="pres">
      <dgm:prSet presAssocID="{876838F3-25BC-4934-B561-81339EF87BBB}" presName="child4" presStyleLbl="bgAcc1" presStyleIdx="3" presStyleCnt="4" custScaleX="121084"/>
      <dgm:spPr/>
      <dgm:t>
        <a:bodyPr/>
        <a:lstStyle/>
        <a:p>
          <a:endParaRPr lang="en-GB"/>
        </a:p>
      </dgm:t>
    </dgm:pt>
    <dgm:pt modelId="{F88395B8-9EFA-40E4-BC11-D64A8595DB04}" type="pres">
      <dgm:prSet presAssocID="{876838F3-25BC-4934-B561-81339EF87BBB}" presName="child4Text" presStyleLbl="bgAcc1" presStyleIdx="3" presStyleCnt="4">
        <dgm:presLayoutVars>
          <dgm:bulletEnabled val="1"/>
        </dgm:presLayoutVars>
      </dgm:prSet>
      <dgm:spPr/>
      <dgm:t>
        <a:bodyPr/>
        <a:lstStyle/>
        <a:p>
          <a:endParaRPr lang="en-GB"/>
        </a:p>
      </dgm:t>
    </dgm:pt>
    <dgm:pt modelId="{99577FEB-E275-4831-AFDE-394DB61319FD}" type="pres">
      <dgm:prSet presAssocID="{876838F3-25BC-4934-B561-81339EF87BBB}" presName="childPlaceholder" presStyleCnt="0"/>
      <dgm:spPr/>
    </dgm:pt>
    <dgm:pt modelId="{E2E50E99-FF91-4E06-A278-C5C6E50255E2}" type="pres">
      <dgm:prSet presAssocID="{876838F3-25BC-4934-B561-81339EF87BBB}" presName="circle" presStyleCnt="0"/>
      <dgm:spPr/>
    </dgm:pt>
    <dgm:pt modelId="{3226DF34-F952-470F-A7E1-A5B151F693E2}" type="pres">
      <dgm:prSet presAssocID="{876838F3-25BC-4934-B561-81339EF87BBB}" presName="quadrant1" presStyleLbl="node1" presStyleIdx="0" presStyleCnt="4">
        <dgm:presLayoutVars>
          <dgm:chMax val="1"/>
          <dgm:bulletEnabled val="1"/>
        </dgm:presLayoutVars>
      </dgm:prSet>
      <dgm:spPr/>
      <dgm:t>
        <a:bodyPr/>
        <a:lstStyle/>
        <a:p>
          <a:endParaRPr lang="en-GB"/>
        </a:p>
      </dgm:t>
    </dgm:pt>
    <dgm:pt modelId="{DE27D8A0-46BA-4160-9FF0-D9030716974F}" type="pres">
      <dgm:prSet presAssocID="{876838F3-25BC-4934-B561-81339EF87BBB}" presName="quadrant2" presStyleLbl="node1" presStyleIdx="1" presStyleCnt="4">
        <dgm:presLayoutVars>
          <dgm:chMax val="1"/>
          <dgm:bulletEnabled val="1"/>
        </dgm:presLayoutVars>
      </dgm:prSet>
      <dgm:spPr/>
      <dgm:t>
        <a:bodyPr/>
        <a:lstStyle/>
        <a:p>
          <a:endParaRPr lang="en-GB"/>
        </a:p>
      </dgm:t>
    </dgm:pt>
    <dgm:pt modelId="{62DD9AE5-4DAA-4A71-A818-53E3903D72A6}" type="pres">
      <dgm:prSet presAssocID="{876838F3-25BC-4934-B561-81339EF87BBB}" presName="quadrant3" presStyleLbl="node1" presStyleIdx="2" presStyleCnt="4">
        <dgm:presLayoutVars>
          <dgm:chMax val="1"/>
          <dgm:bulletEnabled val="1"/>
        </dgm:presLayoutVars>
      </dgm:prSet>
      <dgm:spPr/>
      <dgm:t>
        <a:bodyPr/>
        <a:lstStyle/>
        <a:p>
          <a:endParaRPr lang="en-GB"/>
        </a:p>
      </dgm:t>
    </dgm:pt>
    <dgm:pt modelId="{27B6E3A9-E96A-4B59-BAB1-4CF033BC18EC}" type="pres">
      <dgm:prSet presAssocID="{876838F3-25BC-4934-B561-81339EF87BBB}" presName="quadrant4" presStyleLbl="node1" presStyleIdx="3" presStyleCnt="4">
        <dgm:presLayoutVars>
          <dgm:chMax val="1"/>
          <dgm:bulletEnabled val="1"/>
        </dgm:presLayoutVars>
      </dgm:prSet>
      <dgm:spPr/>
      <dgm:t>
        <a:bodyPr/>
        <a:lstStyle/>
        <a:p>
          <a:endParaRPr lang="en-GB"/>
        </a:p>
      </dgm:t>
    </dgm:pt>
    <dgm:pt modelId="{1A1507BB-7942-4CB4-A148-7F0C10638E1E}" type="pres">
      <dgm:prSet presAssocID="{876838F3-25BC-4934-B561-81339EF87BBB}" presName="quadrantPlaceholder" presStyleCnt="0"/>
      <dgm:spPr/>
    </dgm:pt>
    <dgm:pt modelId="{DB6AE9A3-5FD9-4D3D-90F2-041CC1543BB2}" type="pres">
      <dgm:prSet presAssocID="{876838F3-25BC-4934-B561-81339EF87BBB}" presName="center1" presStyleLbl="fgShp" presStyleIdx="0" presStyleCnt="2"/>
      <dgm:spPr/>
    </dgm:pt>
    <dgm:pt modelId="{39A09307-1BD4-4D24-BAE6-03A2BBCAEF98}" type="pres">
      <dgm:prSet presAssocID="{876838F3-25BC-4934-B561-81339EF87BBB}" presName="center2" presStyleLbl="fgShp" presStyleIdx="1" presStyleCnt="2"/>
      <dgm:spPr/>
    </dgm:pt>
  </dgm:ptLst>
  <dgm:cxnLst>
    <dgm:cxn modelId="{02AF54DF-28D7-44E5-90ED-5C304A4D4AFE}" srcId="{F780A9C7-B3DE-4A23-B27E-62FEB1AB5C9A}" destId="{9903BB3E-40B2-4BE9-9B45-475EF93F5B86}" srcOrd="0" destOrd="0" parTransId="{54AFFCC3-8A77-464F-AFA5-DA8978F95BE9}" sibTransId="{7BFFE384-34D1-406F-8965-28B67BDBCC97}"/>
    <dgm:cxn modelId="{FCA3D869-F939-43CE-A0A1-848BF5B565F4}" type="presOf" srcId="{F6BAEC39-A7E2-404B-8B0F-D0040A60C702}" destId="{B2372942-FD6C-4E50-98CA-FC61992A1C14}" srcOrd="1" destOrd="0" presId="urn:microsoft.com/office/officeart/2005/8/layout/cycle4#2"/>
    <dgm:cxn modelId="{584E25B2-418F-4A6E-AC27-F879321606CA}" type="presOf" srcId="{039049AD-0CDB-42BF-886C-11BB944978C8}" destId="{27B6E3A9-E96A-4B59-BAB1-4CF033BC18EC}" srcOrd="0" destOrd="0" presId="urn:microsoft.com/office/officeart/2005/8/layout/cycle4#2"/>
    <dgm:cxn modelId="{74A2E610-DEF9-4494-8F47-1E305011BE04}" srcId="{876838F3-25BC-4934-B561-81339EF87BBB}" destId="{118B0FC4-682D-4EA7-9864-702C48BB1E04}" srcOrd="0" destOrd="0" parTransId="{1C7FE49E-52DE-4E35-9EC0-6AC96F660408}" sibTransId="{88EBBD32-6B87-499C-B53D-62DD59DA13FF}"/>
    <dgm:cxn modelId="{D9417E83-6E86-4F94-A099-6C4E5808D27E}" type="presOf" srcId="{B9F36CD2-C92A-4B19-AF56-75527C1074DE}" destId="{62DD9AE5-4DAA-4A71-A818-53E3903D72A6}" srcOrd="0" destOrd="0" presId="urn:microsoft.com/office/officeart/2005/8/layout/cycle4#2"/>
    <dgm:cxn modelId="{83C273B0-DFA4-4244-A1E5-70CEF2ED6368}" type="presOf" srcId="{D28E91E9-B6E9-4875-9943-D126DD3C6E68}" destId="{F88395B8-9EFA-40E4-BC11-D64A8595DB04}" srcOrd="1" destOrd="0" presId="urn:microsoft.com/office/officeart/2005/8/layout/cycle4#2"/>
    <dgm:cxn modelId="{2302913D-3FFE-4FCF-A4FE-C3D9A0439CE0}" srcId="{876838F3-25BC-4934-B561-81339EF87BBB}" destId="{B9F36CD2-C92A-4B19-AF56-75527C1074DE}" srcOrd="2" destOrd="0" parTransId="{61C20495-D530-42F6-8A63-2C769B4C5B6B}" sibTransId="{D594ABDF-A63B-4853-BF3B-34DB3E6E859D}"/>
    <dgm:cxn modelId="{244EA9EB-3795-4495-A6BD-EA5ABB69FC7F}" type="presOf" srcId="{91712732-AFA9-4E4F-AFB9-915A4C8B7262}" destId="{B360368A-0974-4CFC-B5D0-1A0C4D974460}" srcOrd="1" destOrd="0" presId="urn:microsoft.com/office/officeart/2005/8/layout/cycle4#2"/>
    <dgm:cxn modelId="{A0137EB5-D609-4008-A9BB-19B36C525DDB}" srcId="{039049AD-0CDB-42BF-886C-11BB944978C8}" destId="{D28E91E9-B6E9-4875-9943-D126DD3C6E68}" srcOrd="0" destOrd="0" parTransId="{0CEEEFFE-AD16-4BC0-9A29-28A3CEBBC97B}" sibTransId="{5D448E3A-A981-4D1B-9852-ED6DE7A1D92E}"/>
    <dgm:cxn modelId="{07CED9BE-EE22-429F-91C1-F632EE58BEA4}" srcId="{876838F3-25BC-4934-B561-81339EF87BBB}" destId="{039049AD-0CDB-42BF-886C-11BB944978C8}" srcOrd="3" destOrd="0" parTransId="{F39356AA-2EBA-40BB-B7C4-6DBD0F783898}" sibTransId="{952090C7-DC6B-4277-8742-DB330F2BA01A}"/>
    <dgm:cxn modelId="{DE5E156E-7A0D-4671-A0F3-4BA929E943BE}" type="presOf" srcId="{9903BB3E-40B2-4BE9-9B45-475EF93F5B86}" destId="{FF9954EE-2FC5-4387-A0A8-43477270A69D}" srcOrd="0" destOrd="0" presId="urn:microsoft.com/office/officeart/2005/8/layout/cycle4#2"/>
    <dgm:cxn modelId="{16BF4843-6CF8-47DA-A314-03E8237EE684}" srcId="{B9F36CD2-C92A-4B19-AF56-75527C1074DE}" destId="{F6BAEC39-A7E2-404B-8B0F-D0040A60C702}" srcOrd="0" destOrd="0" parTransId="{1FFBAEE2-2D64-46D0-93DA-6C23764FE23E}" sibTransId="{B227CB3A-6B50-4F3B-8B25-EBCD6A799FEC}"/>
    <dgm:cxn modelId="{1305B3FA-7E40-42D0-BFFC-43231472E353}" srcId="{876838F3-25BC-4934-B561-81339EF87BBB}" destId="{F780A9C7-B3DE-4A23-B27E-62FEB1AB5C9A}" srcOrd="1" destOrd="0" parTransId="{D562FA63-233C-40EB-9F24-9B185E7C85BE}" sibTransId="{A8A2D7F2-8516-4333-8D1A-BDAB37442003}"/>
    <dgm:cxn modelId="{FDE584F3-0DC1-4B3F-8B71-4135C7DF21D9}" type="presOf" srcId="{118B0FC4-682D-4EA7-9864-702C48BB1E04}" destId="{3226DF34-F952-470F-A7E1-A5B151F693E2}" srcOrd="0" destOrd="0" presId="urn:microsoft.com/office/officeart/2005/8/layout/cycle4#2"/>
    <dgm:cxn modelId="{0358A195-8953-4A78-B6B4-2C94B2A783D2}" type="presOf" srcId="{91712732-AFA9-4E4F-AFB9-915A4C8B7262}" destId="{62DB6497-FAA3-4C78-A4F5-DB34B9991E5D}" srcOrd="0" destOrd="0" presId="urn:microsoft.com/office/officeart/2005/8/layout/cycle4#2"/>
    <dgm:cxn modelId="{409408AC-699F-4BC0-930D-A51952CE1006}" type="presOf" srcId="{9903BB3E-40B2-4BE9-9B45-475EF93F5B86}" destId="{75127DCC-05E0-4845-B344-AC2E9C0F1D92}" srcOrd="1" destOrd="0" presId="urn:microsoft.com/office/officeart/2005/8/layout/cycle4#2"/>
    <dgm:cxn modelId="{5995CB89-A5E0-4A88-A8FE-A41D920ECC5F}" type="presOf" srcId="{F6BAEC39-A7E2-404B-8B0F-D0040A60C702}" destId="{373AC93C-1206-4EC2-8FF8-2B5791272E99}" srcOrd="0" destOrd="0" presId="urn:microsoft.com/office/officeart/2005/8/layout/cycle4#2"/>
    <dgm:cxn modelId="{FEF93653-90DC-4B6C-A108-DF4C605A34BE}" type="presOf" srcId="{D28E91E9-B6E9-4875-9943-D126DD3C6E68}" destId="{05FC2C27-C8F7-4EA2-8AE4-1B25FF020258}" srcOrd="0" destOrd="0" presId="urn:microsoft.com/office/officeart/2005/8/layout/cycle4#2"/>
    <dgm:cxn modelId="{C756D64D-E2B9-4187-AE51-5C6A8F2CCD5F}" type="presOf" srcId="{F780A9C7-B3DE-4A23-B27E-62FEB1AB5C9A}" destId="{DE27D8A0-46BA-4160-9FF0-D9030716974F}" srcOrd="0" destOrd="0" presId="urn:microsoft.com/office/officeart/2005/8/layout/cycle4#2"/>
    <dgm:cxn modelId="{C6664506-548F-40FC-8F8C-F1A65FE1B5B7}" type="presOf" srcId="{876838F3-25BC-4934-B561-81339EF87BBB}" destId="{37841A9D-3B59-4BB0-81EA-9E4258DD8081}" srcOrd="0" destOrd="0" presId="urn:microsoft.com/office/officeart/2005/8/layout/cycle4#2"/>
    <dgm:cxn modelId="{AFA68022-EFC7-4A4E-BC8F-4D2333D63530}" srcId="{118B0FC4-682D-4EA7-9864-702C48BB1E04}" destId="{91712732-AFA9-4E4F-AFB9-915A4C8B7262}" srcOrd="0" destOrd="0" parTransId="{574B28D3-DE28-4478-8C9B-F1D5F06BC273}" sibTransId="{A268D01A-9459-486D-BF62-C5BB42286D94}"/>
    <dgm:cxn modelId="{DD87DE05-A964-47D3-B9A9-168029BD9FA1}" type="presParOf" srcId="{37841A9D-3B59-4BB0-81EA-9E4258DD8081}" destId="{234B2E49-8C05-4672-924C-4924DB6AB6BC}" srcOrd="0" destOrd="0" presId="urn:microsoft.com/office/officeart/2005/8/layout/cycle4#2"/>
    <dgm:cxn modelId="{89232664-1CB2-4D3E-9C37-4FB5E79F2DF2}" type="presParOf" srcId="{234B2E49-8C05-4672-924C-4924DB6AB6BC}" destId="{7361C6FD-87E5-4FD8-B382-7D8130352810}" srcOrd="0" destOrd="0" presId="urn:microsoft.com/office/officeart/2005/8/layout/cycle4#2"/>
    <dgm:cxn modelId="{F08A88D6-E243-4382-9ED9-8FDCD4694015}" type="presParOf" srcId="{7361C6FD-87E5-4FD8-B382-7D8130352810}" destId="{62DB6497-FAA3-4C78-A4F5-DB34B9991E5D}" srcOrd="0" destOrd="0" presId="urn:microsoft.com/office/officeart/2005/8/layout/cycle4#2"/>
    <dgm:cxn modelId="{EAA5054A-07E5-4735-BCBE-ED0F995934AE}" type="presParOf" srcId="{7361C6FD-87E5-4FD8-B382-7D8130352810}" destId="{B360368A-0974-4CFC-B5D0-1A0C4D974460}" srcOrd="1" destOrd="0" presId="urn:microsoft.com/office/officeart/2005/8/layout/cycle4#2"/>
    <dgm:cxn modelId="{D3C1BCAA-DF79-4F16-88E6-109D2EFA466F}" type="presParOf" srcId="{234B2E49-8C05-4672-924C-4924DB6AB6BC}" destId="{518E6FF5-2D8E-43DD-8CB5-33E6503F8D06}" srcOrd="1" destOrd="0" presId="urn:microsoft.com/office/officeart/2005/8/layout/cycle4#2"/>
    <dgm:cxn modelId="{E5078E55-1016-4AA7-A6BD-E60E8F172A98}" type="presParOf" srcId="{518E6FF5-2D8E-43DD-8CB5-33E6503F8D06}" destId="{FF9954EE-2FC5-4387-A0A8-43477270A69D}" srcOrd="0" destOrd="0" presId="urn:microsoft.com/office/officeart/2005/8/layout/cycle4#2"/>
    <dgm:cxn modelId="{769B2BEF-A51E-4E45-BDA5-D282ED1654AF}" type="presParOf" srcId="{518E6FF5-2D8E-43DD-8CB5-33E6503F8D06}" destId="{75127DCC-05E0-4845-B344-AC2E9C0F1D92}" srcOrd="1" destOrd="0" presId="urn:microsoft.com/office/officeart/2005/8/layout/cycle4#2"/>
    <dgm:cxn modelId="{B4D1B208-46C8-4903-A403-94CC5B51C4D7}" type="presParOf" srcId="{234B2E49-8C05-4672-924C-4924DB6AB6BC}" destId="{0C2BC7CF-A695-4DBF-9946-450C52E6CF3B}" srcOrd="2" destOrd="0" presId="urn:microsoft.com/office/officeart/2005/8/layout/cycle4#2"/>
    <dgm:cxn modelId="{46D9BF4C-7314-4D77-90F5-30125C29F7F4}" type="presParOf" srcId="{0C2BC7CF-A695-4DBF-9946-450C52E6CF3B}" destId="{373AC93C-1206-4EC2-8FF8-2B5791272E99}" srcOrd="0" destOrd="0" presId="urn:microsoft.com/office/officeart/2005/8/layout/cycle4#2"/>
    <dgm:cxn modelId="{5D01A63C-A537-46B2-AD37-040A57EFAAAB}" type="presParOf" srcId="{0C2BC7CF-A695-4DBF-9946-450C52E6CF3B}" destId="{B2372942-FD6C-4E50-98CA-FC61992A1C14}" srcOrd="1" destOrd="0" presId="urn:microsoft.com/office/officeart/2005/8/layout/cycle4#2"/>
    <dgm:cxn modelId="{690D8840-CF5B-4B73-9764-A5386F64DB12}" type="presParOf" srcId="{234B2E49-8C05-4672-924C-4924DB6AB6BC}" destId="{7CC8D718-86B4-41B9-B964-19464EC14BFB}" srcOrd="3" destOrd="0" presId="urn:microsoft.com/office/officeart/2005/8/layout/cycle4#2"/>
    <dgm:cxn modelId="{3FFE0FB4-9034-4399-B116-477C77676F34}" type="presParOf" srcId="{7CC8D718-86B4-41B9-B964-19464EC14BFB}" destId="{05FC2C27-C8F7-4EA2-8AE4-1B25FF020258}" srcOrd="0" destOrd="0" presId="urn:microsoft.com/office/officeart/2005/8/layout/cycle4#2"/>
    <dgm:cxn modelId="{88402258-14C4-44B9-A796-9350A2A23179}" type="presParOf" srcId="{7CC8D718-86B4-41B9-B964-19464EC14BFB}" destId="{F88395B8-9EFA-40E4-BC11-D64A8595DB04}" srcOrd="1" destOrd="0" presId="urn:microsoft.com/office/officeart/2005/8/layout/cycle4#2"/>
    <dgm:cxn modelId="{E1C48BCC-B34E-4706-96CF-FA18F85E2CAE}" type="presParOf" srcId="{234B2E49-8C05-4672-924C-4924DB6AB6BC}" destId="{99577FEB-E275-4831-AFDE-394DB61319FD}" srcOrd="4" destOrd="0" presId="urn:microsoft.com/office/officeart/2005/8/layout/cycle4#2"/>
    <dgm:cxn modelId="{78C78F6B-650C-4F7C-A79E-E3D1A2779B79}" type="presParOf" srcId="{37841A9D-3B59-4BB0-81EA-9E4258DD8081}" destId="{E2E50E99-FF91-4E06-A278-C5C6E50255E2}" srcOrd="1" destOrd="0" presId="urn:microsoft.com/office/officeart/2005/8/layout/cycle4#2"/>
    <dgm:cxn modelId="{B88BC21D-CA81-4ABD-AF33-C2A7C83AA87E}" type="presParOf" srcId="{E2E50E99-FF91-4E06-A278-C5C6E50255E2}" destId="{3226DF34-F952-470F-A7E1-A5B151F693E2}" srcOrd="0" destOrd="0" presId="urn:microsoft.com/office/officeart/2005/8/layout/cycle4#2"/>
    <dgm:cxn modelId="{FA20BA46-F781-4829-9779-5F5261A0EF86}" type="presParOf" srcId="{E2E50E99-FF91-4E06-A278-C5C6E50255E2}" destId="{DE27D8A0-46BA-4160-9FF0-D9030716974F}" srcOrd="1" destOrd="0" presId="urn:microsoft.com/office/officeart/2005/8/layout/cycle4#2"/>
    <dgm:cxn modelId="{1143E1C7-65BB-443D-9023-A77562007E64}" type="presParOf" srcId="{E2E50E99-FF91-4E06-A278-C5C6E50255E2}" destId="{62DD9AE5-4DAA-4A71-A818-53E3903D72A6}" srcOrd="2" destOrd="0" presId="urn:microsoft.com/office/officeart/2005/8/layout/cycle4#2"/>
    <dgm:cxn modelId="{56081CCF-A5DB-4D33-A8C0-3C04E184AF60}" type="presParOf" srcId="{E2E50E99-FF91-4E06-A278-C5C6E50255E2}" destId="{27B6E3A9-E96A-4B59-BAB1-4CF033BC18EC}" srcOrd="3" destOrd="0" presId="urn:microsoft.com/office/officeart/2005/8/layout/cycle4#2"/>
    <dgm:cxn modelId="{09E1F25B-5C96-4ACC-8A47-DB4F042DD331}" type="presParOf" srcId="{E2E50E99-FF91-4E06-A278-C5C6E50255E2}" destId="{1A1507BB-7942-4CB4-A148-7F0C10638E1E}" srcOrd="4" destOrd="0" presId="urn:microsoft.com/office/officeart/2005/8/layout/cycle4#2"/>
    <dgm:cxn modelId="{B6076816-FA0E-4FD0-AC17-59D9750F4750}" type="presParOf" srcId="{37841A9D-3B59-4BB0-81EA-9E4258DD8081}" destId="{DB6AE9A3-5FD9-4D3D-90F2-041CC1543BB2}" srcOrd="2" destOrd="0" presId="urn:microsoft.com/office/officeart/2005/8/layout/cycle4#2"/>
    <dgm:cxn modelId="{135BE023-004B-440C-80BC-D42B0FDE798A}" type="presParOf" srcId="{37841A9D-3B59-4BB0-81EA-9E4258DD8081}" destId="{39A09307-1BD4-4D24-BAE6-03A2BBCAEF98}" srcOrd="3" destOrd="0" presId="urn:microsoft.com/office/officeart/2005/8/layout/cycle4#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4#2">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E3D5A-69B7-4BD5-A4E0-28005C34DAE9}"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0DBA1-57FB-4557-B9E0-BC9EA732D5D8}" type="slidenum">
              <a:rPr lang="en-US" smtClean="0"/>
              <a:t>‹#›</a:t>
            </a:fld>
            <a:endParaRPr lang="en-US"/>
          </a:p>
        </p:txBody>
      </p:sp>
    </p:spTree>
    <p:extLst>
      <p:ext uri="{BB962C8B-B14F-4D97-AF65-F5344CB8AC3E}">
        <p14:creationId xmlns:p14="http://schemas.microsoft.com/office/powerpoint/2010/main" val="266292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6095F0-180E-47D8-9337-8CC20664B3FC}" type="slidenum">
              <a:rPr lang="en-US" smtClean="0"/>
              <a:t>1</a:t>
            </a:fld>
            <a:endParaRPr lang="en-US"/>
          </a:p>
        </p:txBody>
      </p:sp>
    </p:spTree>
    <p:extLst>
      <p:ext uri="{BB962C8B-B14F-4D97-AF65-F5344CB8AC3E}">
        <p14:creationId xmlns:p14="http://schemas.microsoft.com/office/powerpoint/2010/main" val="187231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97D168-7E05-4A3E-AD50-FD407AACA955}" type="slidenum">
              <a:rPr lang="en-US" smtClean="0"/>
              <a:pPr/>
              <a:t>5</a:t>
            </a:fld>
            <a:endParaRPr lang="en-US" dirty="0"/>
          </a:p>
        </p:txBody>
      </p:sp>
    </p:spTree>
    <p:extLst>
      <p:ext uri="{BB962C8B-B14F-4D97-AF65-F5344CB8AC3E}">
        <p14:creationId xmlns:p14="http://schemas.microsoft.com/office/powerpoint/2010/main" val="262799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dirty="0" smtClean="0">
              <a:ea typeface="ＭＳ Ｐゴシック" pitchFamily="34" charset="-128"/>
            </a:endParaRPr>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3941" eaLnBrk="0" hangingPunct="0">
              <a:defRPr kumimoji="1" sz="2300" b="1">
                <a:solidFill>
                  <a:schemeClr val="tx1"/>
                </a:solidFill>
                <a:latin typeface="Arial" pitchFamily="34" charset="0"/>
                <a:ea typeface="ＭＳ Ｐゴシック" pitchFamily="34" charset="-128"/>
              </a:defRPr>
            </a:lvl1pPr>
            <a:lvl2pPr marL="702756" indent="-270291" defTabSz="873941" eaLnBrk="0" hangingPunct="0">
              <a:defRPr kumimoji="1" sz="2300" b="1">
                <a:solidFill>
                  <a:schemeClr val="tx1"/>
                </a:solidFill>
                <a:latin typeface="Arial" pitchFamily="34" charset="0"/>
                <a:ea typeface="ＭＳ Ｐゴシック" pitchFamily="34" charset="-128"/>
              </a:defRPr>
            </a:lvl2pPr>
            <a:lvl3pPr marL="1081164" indent="-216233" defTabSz="873941" eaLnBrk="0" hangingPunct="0">
              <a:defRPr kumimoji="1" sz="2300" b="1">
                <a:solidFill>
                  <a:schemeClr val="tx1"/>
                </a:solidFill>
                <a:latin typeface="Arial" pitchFamily="34" charset="0"/>
                <a:ea typeface="ＭＳ Ｐゴシック" pitchFamily="34" charset="-128"/>
              </a:defRPr>
            </a:lvl3pPr>
            <a:lvl4pPr marL="1513629" indent="-216233" defTabSz="873941" eaLnBrk="0" hangingPunct="0">
              <a:defRPr kumimoji="1" sz="2300" b="1">
                <a:solidFill>
                  <a:schemeClr val="tx1"/>
                </a:solidFill>
                <a:latin typeface="Arial" pitchFamily="34" charset="0"/>
                <a:ea typeface="ＭＳ Ｐゴシック" pitchFamily="34" charset="-128"/>
              </a:defRPr>
            </a:lvl4pPr>
            <a:lvl5pPr marL="1946095" indent="-216233" defTabSz="873941" eaLnBrk="0" hangingPunct="0">
              <a:defRPr kumimoji="1" sz="2300" b="1">
                <a:solidFill>
                  <a:schemeClr val="tx1"/>
                </a:solidFill>
                <a:latin typeface="Arial" pitchFamily="34" charset="0"/>
                <a:ea typeface="ＭＳ Ｐゴシック" pitchFamily="34" charset="-128"/>
              </a:defRPr>
            </a:lvl5pPr>
            <a:lvl6pPr marL="2378560" indent="-216233" defTabSz="873941" eaLnBrk="0" fontAlgn="base" hangingPunct="0">
              <a:spcBef>
                <a:spcPct val="0"/>
              </a:spcBef>
              <a:spcAft>
                <a:spcPct val="0"/>
              </a:spcAft>
              <a:defRPr kumimoji="1" sz="2300" b="1">
                <a:solidFill>
                  <a:schemeClr val="tx1"/>
                </a:solidFill>
                <a:latin typeface="Arial" pitchFamily="34" charset="0"/>
                <a:ea typeface="ＭＳ Ｐゴシック" pitchFamily="34" charset="-128"/>
              </a:defRPr>
            </a:lvl6pPr>
            <a:lvl7pPr marL="2811026" indent="-216233" defTabSz="873941" eaLnBrk="0" fontAlgn="base" hangingPunct="0">
              <a:spcBef>
                <a:spcPct val="0"/>
              </a:spcBef>
              <a:spcAft>
                <a:spcPct val="0"/>
              </a:spcAft>
              <a:defRPr kumimoji="1" sz="2300" b="1">
                <a:solidFill>
                  <a:schemeClr val="tx1"/>
                </a:solidFill>
                <a:latin typeface="Arial" pitchFamily="34" charset="0"/>
                <a:ea typeface="ＭＳ Ｐゴシック" pitchFamily="34" charset="-128"/>
              </a:defRPr>
            </a:lvl7pPr>
            <a:lvl8pPr marL="3243491" indent="-216233" defTabSz="873941" eaLnBrk="0" fontAlgn="base" hangingPunct="0">
              <a:spcBef>
                <a:spcPct val="0"/>
              </a:spcBef>
              <a:spcAft>
                <a:spcPct val="0"/>
              </a:spcAft>
              <a:defRPr kumimoji="1" sz="2300" b="1">
                <a:solidFill>
                  <a:schemeClr val="tx1"/>
                </a:solidFill>
                <a:latin typeface="Arial" pitchFamily="34" charset="0"/>
                <a:ea typeface="ＭＳ Ｐゴシック" pitchFamily="34" charset="-128"/>
              </a:defRPr>
            </a:lvl8pPr>
            <a:lvl9pPr marL="3675957" indent="-216233" defTabSz="873941" eaLnBrk="0" fontAlgn="base" hangingPunct="0">
              <a:spcBef>
                <a:spcPct val="0"/>
              </a:spcBef>
              <a:spcAft>
                <a:spcPct val="0"/>
              </a:spcAft>
              <a:defRPr kumimoji="1" sz="2300" b="1">
                <a:solidFill>
                  <a:schemeClr val="tx1"/>
                </a:solidFill>
                <a:latin typeface="Arial" pitchFamily="34" charset="0"/>
                <a:ea typeface="ＭＳ Ｐゴシック" pitchFamily="34" charset="-128"/>
              </a:defRPr>
            </a:lvl9pPr>
          </a:lstStyle>
          <a:p>
            <a:fld id="{4C47D858-FD86-411E-9D5C-4819BF549F02}" type="slidenum">
              <a:rPr kumimoji="0" lang="en-GB" altLang="en-US" sz="1100" b="0">
                <a:latin typeface="Times New Roman" pitchFamily="18" charset="0"/>
              </a:rPr>
              <a:pPr/>
              <a:t>17</a:t>
            </a:fld>
            <a:endParaRPr kumimoji="0" lang="en-GB" altLang="en-US" sz="1100" b="0" dirty="0">
              <a:latin typeface="Times New Roman" pitchFamily="18" charset="0"/>
            </a:endParaRPr>
          </a:p>
        </p:txBody>
      </p:sp>
    </p:spTree>
    <p:extLst>
      <p:ext uri="{BB962C8B-B14F-4D97-AF65-F5344CB8AC3E}">
        <p14:creationId xmlns:p14="http://schemas.microsoft.com/office/powerpoint/2010/main" val="47942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Bob to give</a:t>
            </a:r>
            <a:r>
              <a:rPr lang="en-GB" baseline="0" dirty="0" smtClean="0"/>
              <a:t> example on team from China</a:t>
            </a:r>
            <a:endParaRPr lang="en-GB" dirty="0"/>
          </a:p>
        </p:txBody>
      </p:sp>
      <p:sp>
        <p:nvSpPr>
          <p:cNvPr id="4" name="Slide Number Placeholder 3"/>
          <p:cNvSpPr>
            <a:spLocks noGrp="1"/>
          </p:cNvSpPr>
          <p:nvPr>
            <p:ph type="sldNum" sz="quarter" idx="10"/>
          </p:nvPr>
        </p:nvSpPr>
        <p:spPr/>
        <p:txBody>
          <a:bodyPr/>
          <a:lstStyle/>
          <a:p>
            <a:fld id="{4DD63DE0-49A2-43E2-A7F0-6D505C966615}" type="slidenum">
              <a:rPr lang="en-GB" smtClean="0"/>
              <a:pPr/>
              <a:t>26</a:t>
            </a:fld>
            <a:endParaRPr lang="en-GB" dirty="0"/>
          </a:p>
        </p:txBody>
      </p:sp>
    </p:spTree>
    <p:extLst>
      <p:ext uri="{BB962C8B-B14F-4D97-AF65-F5344CB8AC3E}">
        <p14:creationId xmlns:p14="http://schemas.microsoft.com/office/powerpoint/2010/main" val="47736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793D78-B910-4F22-92F9-71D96335A27F}"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423444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93D78-B910-4F22-92F9-71D96335A27F}"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24514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93D78-B910-4F22-92F9-71D96335A27F}"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393987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793D78-B910-4F22-92F9-71D96335A27F}"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353458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93D78-B910-4F22-92F9-71D96335A27F}"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161378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793D78-B910-4F22-92F9-71D96335A27F}"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1995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793D78-B910-4F22-92F9-71D96335A27F}"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62082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793D78-B910-4F22-92F9-71D96335A27F}"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274318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93D78-B910-4F22-92F9-71D96335A27F}"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2397414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93D78-B910-4F22-92F9-71D96335A27F}"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413958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93D78-B910-4F22-92F9-71D96335A27F}"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2B5ED-8236-4576-AC00-9193FC6CA58F}" type="slidenum">
              <a:rPr lang="en-US" smtClean="0"/>
              <a:t>‹#›</a:t>
            </a:fld>
            <a:endParaRPr lang="en-US"/>
          </a:p>
        </p:txBody>
      </p:sp>
    </p:spTree>
    <p:extLst>
      <p:ext uri="{BB962C8B-B14F-4D97-AF65-F5344CB8AC3E}">
        <p14:creationId xmlns:p14="http://schemas.microsoft.com/office/powerpoint/2010/main" val="331386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93D78-B910-4F22-92F9-71D96335A27F}" type="datetimeFigureOut">
              <a:rPr lang="en-US" smtClean="0"/>
              <a:t>6/22/2022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2B5ED-8236-4576-AC00-9193FC6CA58F}" type="slidenum">
              <a:rPr lang="en-US" smtClean="0"/>
              <a:t>‹#›</a:t>
            </a:fld>
            <a:endParaRPr lang="en-US"/>
          </a:p>
        </p:txBody>
      </p:sp>
    </p:spTree>
    <p:extLst>
      <p:ext uri="{BB962C8B-B14F-4D97-AF65-F5344CB8AC3E}">
        <p14:creationId xmlns:p14="http://schemas.microsoft.com/office/powerpoint/2010/main" val="3859511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469139"/>
            <a:ext cx="12191999" cy="612064"/>
          </a:xfrm>
          <a:prstGeom prst="rect">
            <a:avLst/>
          </a:prstGeom>
        </p:spPr>
        <p:style>
          <a:lnRef idx="0">
            <a:schemeClr val="accent5"/>
          </a:lnRef>
          <a:fillRef idx="3">
            <a:schemeClr val="accent5"/>
          </a:fillRef>
          <a:effectRef idx="3">
            <a:schemeClr val="accent5"/>
          </a:effectRef>
          <a:fontRef idx="minor">
            <a:schemeClr val="lt1"/>
          </a:fontRef>
        </p:style>
        <p:txBody>
          <a:bodyPr vert="horz" wrap="square" lIns="0" tIns="9245" rIns="0" bIns="0" rtlCol="0" anchor="ctr">
            <a:spAutoFit/>
          </a:bodyPr>
          <a:lstStyle/>
          <a:p>
            <a:pPr marL="9246" algn="ctr">
              <a:lnSpc>
                <a:spcPts val="4710"/>
              </a:lnSpc>
              <a:spcBef>
                <a:spcPts val="73"/>
              </a:spcBef>
            </a:pPr>
            <a:r>
              <a:rPr lang="en-US" sz="3931" b="1" spc="-4" dirty="0">
                <a:latin typeface="Cambria" panose="02040503050406030204" pitchFamily="18" charset="0"/>
                <a:cs typeface="Gothic Uralic"/>
              </a:rPr>
              <a:t>Engineering Management</a:t>
            </a:r>
            <a:endParaRPr sz="3931" dirty="0">
              <a:latin typeface="Cambria" panose="02040503050406030204" pitchFamily="18" charset="0"/>
              <a:cs typeface="Gothic Uralic"/>
            </a:endParaRPr>
          </a:p>
        </p:txBody>
      </p:sp>
      <p:sp>
        <p:nvSpPr>
          <p:cNvPr id="5" name="object 3"/>
          <p:cNvSpPr txBox="1">
            <a:spLocks/>
          </p:cNvSpPr>
          <p:nvPr/>
        </p:nvSpPr>
        <p:spPr>
          <a:xfrm>
            <a:off x="0" y="5683383"/>
            <a:ext cx="12191999" cy="5378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wrap="square" lIns="0" tIns="9245" rIns="0" bIns="0" rtlCol="0" anchor="ctr">
            <a:sp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9246" algn="ctr">
              <a:lnSpc>
                <a:spcPts val="4710"/>
              </a:lnSpc>
              <a:spcBef>
                <a:spcPts val="73"/>
              </a:spcBef>
            </a:pPr>
            <a:r>
              <a:rPr lang="en-US" sz="2621" b="1" spc="-4">
                <a:latin typeface="Cambria" panose="02040503050406030204" pitchFamily="18" charset="0"/>
                <a:cs typeface="Gothic Uralic"/>
              </a:rPr>
              <a:t>Lecture </a:t>
            </a:r>
            <a:r>
              <a:rPr lang="en-US" sz="2621" b="1" spc="-4" smtClean="0">
                <a:latin typeface="Cambria" panose="02040503050406030204" pitchFamily="18" charset="0"/>
                <a:cs typeface="Gothic Uralic"/>
              </a:rPr>
              <a:t>43,44,45</a:t>
            </a:r>
            <a:endParaRPr lang="en-US" sz="2621" dirty="0">
              <a:latin typeface="Cambria" panose="02040503050406030204" pitchFamily="18" charset="0"/>
              <a:cs typeface="Gothic Uralic"/>
            </a:endParaRPr>
          </a:p>
        </p:txBody>
      </p:sp>
      <p:sp>
        <p:nvSpPr>
          <p:cNvPr id="6" name="object 3"/>
          <p:cNvSpPr txBox="1">
            <a:spLocks/>
          </p:cNvSpPr>
          <p:nvPr/>
        </p:nvSpPr>
        <p:spPr>
          <a:xfrm>
            <a:off x="0" y="4450123"/>
            <a:ext cx="12192000" cy="449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wrap="square" lIns="0" tIns="9245" rIns="0" bIns="0" rtlCol="0" anchor="ctr">
            <a:spAutoFit/>
          </a:bodyPr>
          <a:lstStyle>
            <a:lvl1pPr algn="l" defTabSz="754380" rtl="0" eaLnBrk="1" latinLnBrk="0" hangingPunct="1">
              <a:lnSpc>
                <a:spcPct val="90000"/>
              </a:lnSpc>
              <a:spcBef>
                <a:spcPct val="0"/>
              </a:spcBef>
              <a:buNone/>
              <a:defRPr sz="363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177" b="1" i="1" dirty="0" smtClean="0"/>
              <a:t>Energy Management System ISO 50001:2018</a:t>
            </a:r>
            <a:endParaRPr lang="en-US" sz="3177" b="1" dirty="0"/>
          </a:p>
        </p:txBody>
      </p:sp>
      <p:sp>
        <p:nvSpPr>
          <p:cNvPr id="2" name="Slide Number Placeholder 1"/>
          <p:cNvSpPr>
            <a:spLocks noGrp="1"/>
          </p:cNvSpPr>
          <p:nvPr>
            <p:ph type="sldNum" sz="quarter" idx="12"/>
          </p:nvPr>
        </p:nvSpPr>
        <p:spPr/>
        <p:txBody>
          <a:bodyPr/>
          <a:lstStyle/>
          <a:p>
            <a:fld id="{B6F15528-21DE-4FAA-801E-634DDDAF4B2B}" type="slidenum">
              <a:rPr lang="en-US" smtClean="0"/>
              <a:t>1</a:t>
            </a:fld>
            <a:endParaRPr lang="en-US"/>
          </a:p>
        </p:txBody>
      </p:sp>
      <p:sp>
        <p:nvSpPr>
          <p:cNvPr id="4" name="Footer Placeholder 3"/>
          <p:cNvSpPr>
            <a:spLocks noGrp="1"/>
          </p:cNvSpPr>
          <p:nvPr>
            <p:ph type="ftr" sz="quarter" idx="11"/>
          </p:nvPr>
        </p:nvSpPr>
        <p:spPr/>
        <p:txBody>
          <a:bodyPr/>
          <a:lstStyle/>
          <a:p>
            <a:r>
              <a:rPr lang="en-US"/>
              <a:t>Engr. Basit Ali (EE)</a:t>
            </a:r>
          </a:p>
        </p:txBody>
      </p:sp>
    </p:spTree>
    <p:extLst>
      <p:ext uri="{BB962C8B-B14F-4D97-AF65-F5344CB8AC3E}">
        <p14:creationId xmlns:p14="http://schemas.microsoft.com/office/powerpoint/2010/main" val="4092236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0341" y="1335830"/>
            <a:ext cx="11153956" cy="4314779"/>
          </a:xfrm>
        </p:spPr>
        <p:txBody>
          <a:bodyPr/>
          <a:lstStyle/>
          <a:p>
            <a:pPr algn="just"/>
            <a:r>
              <a:rPr lang="en-US" sz="2283" b="1" dirty="0"/>
              <a:t>Operational planning and control</a:t>
            </a:r>
            <a:endParaRPr lang="en-US" sz="2283" dirty="0"/>
          </a:p>
          <a:p>
            <a:pPr algn="just"/>
            <a:r>
              <a:rPr lang="en-US" sz="2283" dirty="0"/>
              <a:t>Change has to be fully controlled and the impacts and consequences of unforeseen changes have to be reviewed. Outsourced significant energy uses or processes related to them have to be controlled.</a:t>
            </a:r>
          </a:p>
          <a:p>
            <a:pPr algn="just"/>
            <a:endParaRPr lang="en-US" dirty="0" smtClean="0"/>
          </a:p>
          <a:p>
            <a:endParaRPr lang="en-US" dirty="0"/>
          </a:p>
        </p:txBody>
      </p:sp>
      <p:sp>
        <p:nvSpPr>
          <p:cNvPr id="4" name="Date Placeholder 3"/>
          <p:cNvSpPr>
            <a:spLocks noGrp="1"/>
          </p:cNvSpPr>
          <p:nvPr>
            <p:ph type="dt" sz="half" idx="10"/>
          </p:nvPr>
        </p:nvSpPr>
        <p:spPr/>
        <p:txBody>
          <a:bodyPr/>
          <a:lstStyle/>
          <a:p>
            <a:fld id="{49B54B79-402C-45D9-913E-6E26DB0FAC24}" type="datetime1">
              <a:rPr lang="en-US" smtClean="0"/>
              <a:pPr/>
              <a:t>6/22/2022</a:t>
            </a:fld>
            <a:endParaRPr lang="en-US" dirty="0"/>
          </a:p>
        </p:txBody>
      </p:sp>
      <p:sp>
        <p:nvSpPr>
          <p:cNvPr id="5" name="Slide Number Placeholder 4"/>
          <p:cNvSpPr>
            <a:spLocks noGrp="1"/>
          </p:cNvSpPr>
          <p:nvPr>
            <p:ph type="sldNum" sz="quarter" idx="12"/>
          </p:nvPr>
        </p:nvSpPr>
        <p:spPr/>
        <p:txBody>
          <a:bodyPr/>
          <a:lstStyle/>
          <a:p>
            <a:fld id="{291D867F-23B9-4C64-B33F-AE4C71EA947E}" type="slidenum">
              <a:rPr lang="en-US" smtClean="0"/>
              <a:pPr/>
              <a:t>10</a:t>
            </a:fld>
            <a:endParaRPr lang="en-US" dirty="0"/>
          </a:p>
        </p:txBody>
      </p:sp>
      <p:sp>
        <p:nvSpPr>
          <p:cNvPr id="6" name="Rectangle 5"/>
          <p:cNvSpPr/>
          <p:nvPr/>
        </p:nvSpPr>
        <p:spPr>
          <a:xfrm>
            <a:off x="642551" y="3262707"/>
            <a:ext cx="11141202" cy="1497589"/>
          </a:xfrm>
          <a:prstGeom prst="rect">
            <a:avLst/>
          </a:prstGeom>
        </p:spPr>
        <p:txBody>
          <a:bodyPr wrap="square">
            <a:spAutoFit/>
          </a:bodyPr>
          <a:lstStyle/>
          <a:p>
            <a:pPr algn="just"/>
            <a:r>
              <a:rPr lang="en-US" sz="2283" b="1" dirty="0"/>
              <a:t>Energy review</a:t>
            </a:r>
            <a:endParaRPr lang="en-US" sz="2283" dirty="0"/>
          </a:p>
          <a:p>
            <a:pPr algn="just"/>
            <a:r>
              <a:rPr lang="en-US" sz="2283" dirty="0"/>
              <a:t>The process related to significant energy uses (SEU) has been amended to make a more logic “flow”. So now, for each SEU the relevant variables, current energy performance and identification of persons that influence or affect that SEU must be defined.</a:t>
            </a:r>
          </a:p>
        </p:txBody>
      </p:sp>
    </p:spTree>
    <p:extLst>
      <p:ext uri="{BB962C8B-B14F-4D97-AF65-F5344CB8AC3E}">
        <p14:creationId xmlns:p14="http://schemas.microsoft.com/office/powerpoint/2010/main" val="1287098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261" y="2489846"/>
            <a:ext cx="9113479" cy="1020117"/>
          </a:xfrm>
        </p:spPr>
        <p:txBody>
          <a:bodyPr>
            <a:normAutofit fontScale="90000"/>
          </a:bodyPr>
          <a:lstStyle/>
          <a:p>
            <a:r>
              <a:rPr lang="en-US" sz="7174" b="1" dirty="0"/>
              <a:t>Benefits of </a:t>
            </a:r>
            <a:r>
              <a:rPr lang="en-US" sz="7174" b="1" dirty="0" err="1"/>
              <a:t>EnMS</a:t>
            </a:r>
            <a:endParaRPr lang="en-US" sz="7174" b="1" dirty="0"/>
          </a:p>
        </p:txBody>
      </p:sp>
      <p:sp>
        <p:nvSpPr>
          <p:cNvPr id="4" name="Date Placeholder 3"/>
          <p:cNvSpPr>
            <a:spLocks noGrp="1"/>
          </p:cNvSpPr>
          <p:nvPr>
            <p:ph type="dt" sz="half" idx="10"/>
          </p:nvPr>
        </p:nvSpPr>
        <p:spPr/>
        <p:txBody>
          <a:bodyPr/>
          <a:lstStyle/>
          <a:p>
            <a:fld id="{3E655F05-31FE-4300-A29A-4014AE5F8E21}" type="datetime1">
              <a:rPr lang="en-US" smtClean="0"/>
              <a:pPr/>
              <a:t>6/22/2022</a:t>
            </a:fld>
            <a:endParaRPr lang="en-US"/>
          </a:p>
        </p:txBody>
      </p:sp>
      <p:sp>
        <p:nvSpPr>
          <p:cNvPr id="5" name="Slide Number Placeholder 4"/>
          <p:cNvSpPr>
            <a:spLocks noGrp="1"/>
          </p:cNvSpPr>
          <p:nvPr>
            <p:ph type="sldNum" sz="quarter" idx="12"/>
          </p:nvPr>
        </p:nvSpPr>
        <p:spPr/>
        <p:txBody>
          <a:bodyPr/>
          <a:lstStyle/>
          <a:p>
            <a:fld id="{291D867F-23B9-4C64-B33F-AE4C71EA947E}" type="slidenum">
              <a:rPr lang="en-US" smtClean="0"/>
              <a:pPr/>
              <a:t>11</a:t>
            </a:fld>
            <a:endParaRPr lang="en-US"/>
          </a:p>
        </p:txBody>
      </p:sp>
    </p:spTree>
    <p:extLst>
      <p:ext uri="{BB962C8B-B14F-4D97-AF65-F5344CB8AC3E}">
        <p14:creationId xmlns:p14="http://schemas.microsoft.com/office/powerpoint/2010/main" val="315908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title"/>
          </p:nvPr>
        </p:nvSpPr>
        <p:spPr>
          <a:xfrm>
            <a:off x="240273" y="1081276"/>
            <a:ext cx="3676613" cy="466895"/>
          </a:xfrm>
          <a:prstGeom prst="rect">
            <a:avLst/>
          </a:prstGeom>
        </p:spPr>
        <p:txBody>
          <a:bodyPr vert="horz" wrap="square" lIns="0" tIns="15086" rIns="0" bIns="0" rtlCol="0" anchor="ctr">
            <a:spAutoFit/>
          </a:bodyPr>
          <a:lstStyle/>
          <a:p>
            <a:pPr marL="15085" algn="ctr">
              <a:lnSpc>
                <a:spcPct val="100000"/>
              </a:lnSpc>
              <a:spcBef>
                <a:spcPts val="119"/>
              </a:spcBef>
            </a:pPr>
            <a:r>
              <a:rPr sz="2935" b="1" u="sng" spc="-12"/>
              <a:t>INTERNAL</a:t>
            </a:r>
            <a:r>
              <a:rPr sz="2935" b="1" u="sng" spc="-179"/>
              <a:t> </a:t>
            </a:r>
            <a:endParaRPr sz="2935" b="1" u="sng" dirty="0"/>
          </a:p>
        </p:txBody>
      </p:sp>
      <p:sp>
        <p:nvSpPr>
          <p:cNvPr id="4" name="Date Placeholder 3"/>
          <p:cNvSpPr>
            <a:spLocks noGrp="1"/>
          </p:cNvSpPr>
          <p:nvPr>
            <p:ph type="dt" sz="half" idx="10"/>
          </p:nvPr>
        </p:nvSpPr>
        <p:spPr/>
        <p:txBody>
          <a:bodyPr/>
          <a:lstStyle/>
          <a:p>
            <a:pPr>
              <a:defRPr/>
            </a:pPr>
            <a:fld id="{3632BC27-F8B7-402E-9946-966440A68197}" type="datetime1">
              <a:rPr lang="en-US" altLang="el-GR" smtClean="0"/>
              <a:pPr>
                <a:defRPr/>
              </a:pPr>
              <a:t>6/22/2022</a:t>
            </a:fld>
            <a:endParaRPr lang="el-GR" altLang="el-GR"/>
          </a:p>
        </p:txBody>
      </p:sp>
      <p:sp>
        <p:nvSpPr>
          <p:cNvPr id="6" name="Slide Number Placeholder 5"/>
          <p:cNvSpPr>
            <a:spLocks noGrp="1"/>
          </p:cNvSpPr>
          <p:nvPr>
            <p:ph type="sldNum" sz="quarter" idx="12"/>
          </p:nvPr>
        </p:nvSpPr>
        <p:spPr/>
        <p:txBody>
          <a:bodyPr/>
          <a:lstStyle/>
          <a:p>
            <a:pPr algn="r">
              <a:defRPr/>
            </a:pPr>
            <a:fld id="{E4BEB351-DF36-4762-93BB-2B289604E26A}" type="slidenum">
              <a:rPr lang="en-US" altLang="el-GR" smtClean="0"/>
              <a:pPr algn="r">
                <a:defRPr/>
              </a:pPr>
              <a:t>12</a:t>
            </a:fld>
            <a:endParaRPr lang="en-US" altLang="el-GR" dirty="0"/>
          </a:p>
        </p:txBody>
      </p:sp>
      <p:sp>
        <p:nvSpPr>
          <p:cNvPr id="7" name="TextBox 6"/>
          <p:cNvSpPr txBox="1"/>
          <p:nvPr/>
        </p:nvSpPr>
        <p:spPr>
          <a:xfrm>
            <a:off x="457686" y="2261547"/>
            <a:ext cx="7136565" cy="2777299"/>
          </a:xfrm>
          <a:prstGeom prst="rect">
            <a:avLst/>
          </a:prstGeom>
          <a:noFill/>
        </p:spPr>
        <p:txBody>
          <a:bodyPr wrap="square" rtlCol="0" anchor="ctr" anchorCtr="0">
            <a:spAutoFit/>
          </a:bodyPr>
          <a:lstStyle/>
          <a:p>
            <a:pPr marL="74542" marR="2119500" indent="74542">
              <a:buFont typeface="Arial" panose="020B0604020202020204" pitchFamily="34" charset="0"/>
              <a:buChar char="•"/>
              <a:tabLst>
                <a:tab pos="1118128" algn="l"/>
              </a:tabLst>
            </a:pPr>
            <a:r>
              <a:rPr lang="en-US" sz="2283" spc="-6" dirty="0">
                <a:cs typeface="Trebuchet MS"/>
              </a:rPr>
              <a:t>Reduce energy costs. </a:t>
            </a:r>
          </a:p>
          <a:p>
            <a:pPr marL="74542" marR="2119500" indent="74542">
              <a:buFont typeface="Arial" panose="020B0604020202020204" pitchFamily="34" charset="0"/>
              <a:buChar char="•"/>
              <a:tabLst>
                <a:tab pos="1118128" algn="l"/>
              </a:tabLst>
            </a:pPr>
            <a:r>
              <a:rPr lang="en-US" sz="2283" spc="-6" dirty="0">
                <a:cs typeface="Trebuchet MS"/>
              </a:rPr>
              <a:t>Improve</a:t>
            </a:r>
            <a:r>
              <a:rPr lang="en-US" sz="2283" spc="-119" dirty="0">
                <a:cs typeface="Trebuchet MS"/>
              </a:rPr>
              <a:t> </a:t>
            </a:r>
            <a:r>
              <a:rPr lang="en-US" sz="2283" spc="-6" dirty="0">
                <a:cs typeface="Trebuchet MS"/>
              </a:rPr>
              <a:t>competitiveness.</a:t>
            </a:r>
          </a:p>
          <a:p>
            <a:pPr marL="74542" marR="2119500" indent="74542">
              <a:buFont typeface="Arial" panose="020B0604020202020204" pitchFamily="34" charset="0"/>
              <a:buChar char="•"/>
              <a:tabLst>
                <a:tab pos="1118128" algn="l"/>
              </a:tabLst>
            </a:pPr>
            <a:r>
              <a:rPr lang="en-US" sz="2283" spc="-6" dirty="0">
                <a:cs typeface="Trebuchet MS"/>
              </a:rPr>
              <a:t>Reduce </a:t>
            </a:r>
            <a:r>
              <a:rPr lang="en-US" sz="2283" spc="6" dirty="0">
                <a:cs typeface="Trebuchet MS"/>
              </a:rPr>
              <a:t>service </a:t>
            </a:r>
            <a:r>
              <a:rPr lang="en-US" sz="2283" dirty="0">
                <a:cs typeface="Trebuchet MS"/>
              </a:rPr>
              <a:t>and </a:t>
            </a:r>
            <a:r>
              <a:rPr lang="en-US" sz="2283" spc="-6" dirty="0">
                <a:cs typeface="Trebuchet MS"/>
              </a:rPr>
              <a:t>maintenance</a:t>
            </a:r>
            <a:r>
              <a:rPr lang="en-US" sz="2283" spc="-148" dirty="0">
                <a:cs typeface="Trebuchet MS"/>
              </a:rPr>
              <a:t> </a:t>
            </a:r>
            <a:r>
              <a:rPr lang="en-US" sz="2283" spc="-6" dirty="0">
                <a:cs typeface="Trebuchet MS"/>
              </a:rPr>
              <a:t>costs.</a:t>
            </a:r>
            <a:endParaRPr lang="en-US" sz="2283" dirty="0">
              <a:cs typeface="Times New Roman"/>
            </a:endParaRPr>
          </a:p>
          <a:p>
            <a:pPr marL="74542" marR="730888" indent="74542">
              <a:buFont typeface="Arial" panose="020B0604020202020204" pitchFamily="34" charset="0"/>
              <a:buChar char="•"/>
            </a:pPr>
            <a:r>
              <a:rPr lang="en-US" sz="2283" spc="-6" dirty="0">
                <a:cs typeface="Trebuchet MS"/>
              </a:rPr>
              <a:t>Improve </a:t>
            </a:r>
            <a:r>
              <a:rPr lang="en-US" sz="2283" spc="-12" dirty="0">
                <a:cs typeface="Trebuchet MS"/>
              </a:rPr>
              <a:t>production </a:t>
            </a:r>
            <a:r>
              <a:rPr lang="en-US" sz="2283" spc="-6" dirty="0">
                <a:cs typeface="Trebuchet MS"/>
              </a:rPr>
              <a:t>and working </a:t>
            </a:r>
            <a:r>
              <a:rPr lang="en-US" sz="2283" spc="-12" dirty="0">
                <a:cs typeface="Trebuchet MS"/>
              </a:rPr>
              <a:t>conditions. </a:t>
            </a:r>
          </a:p>
          <a:p>
            <a:pPr marL="74542" marR="730888" indent="74542">
              <a:buFont typeface="Arial" panose="020B0604020202020204" pitchFamily="34" charset="0"/>
              <a:buChar char="•"/>
              <a:tabLst>
                <a:tab pos="1118128" algn="l"/>
                <a:tab pos="2101667" algn="l"/>
              </a:tabLst>
            </a:pPr>
            <a:r>
              <a:rPr lang="en-US" sz="2283" spc="-6" dirty="0">
                <a:cs typeface="Trebuchet MS"/>
              </a:rPr>
              <a:t>Improve operational</a:t>
            </a:r>
            <a:r>
              <a:rPr lang="en-US" sz="2283" spc="6" dirty="0">
                <a:cs typeface="Trebuchet MS"/>
              </a:rPr>
              <a:t> </a:t>
            </a:r>
            <a:r>
              <a:rPr lang="en-US" sz="2283" spc="-6" dirty="0">
                <a:cs typeface="Trebuchet MS"/>
              </a:rPr>
              <a:t>safety.</a:t>
            </a:r>
            <a:endParaRPr lang="en-US" sz="2283" dirty="0">
              <a:cs typeface="Trebuchet MS"/>
            </a:endParaRPr>
          </a:p>
          <a:p>
            <a:pPr marL="74542" marR="730888" indent="74542">
              <a:buFont typeface="Arial" panose="020B0604020202020204" pitchFamily="34" charset="0"/>
              <a:buChar char="•"/>
            </a:pPr>
            <a:r>
              <a:rPr lang="en-US" sz="2283" spc="-6" dirty="0">
                <a:cs typeface="Trebuchet MS"/>
              </a:rPr>
              <a:t>Costs transparency.</a:t>
            </a:r>
          </a:p>
          <a:p>
            <a:pPr marL="74542" marR="730888" indent="74542">
              <a:buFont typeface="Arial" panose="020B0604020202020204" pitchFamily="34" charset="0"/>
              <a:buChar char="•"/>
            </a:pPr>
            <a:r>
              <a:rPr lang="en-US" sz="2283" spc="-6" dirty="0">
                <a:cs typeface="Trebuchet MS"/>
              </a:rPr>
              <a:t>Improve corporate</a:t>
            </a:r>
            <a:r>
              <a:rPr lang="en-US" sz="2283" spc="-77" dirty="0">
                <a:cs typeface="Trebuchet MS"/>
              </a:rPr>
              <a:t> </a:t>
            </a:r>
            <a:r>
              <a:rPr lang="en-US" sz="2283" spc="-6" dirty="0">
                <a:cs typeface="Trebuchet MS"/>
              </a:rPr>
              <a:t>image.</a:t>
            </a:r>
            <a:endParaRPr lang="en-US" sz="2283" dirty="0">
              <a:cs typeface="Trebuchet MS"/>
            </a:endParaRPr>
          </a:p>
          <a:p>
            <a:endParaRPr lang="en-US" sz="1467" dirty="0"/>
          </a:p>
        </p:txBody>
      </p:sp>
    </p:spTree>
    <p:extLst>
      <p:ext uri="{BB962C8B-B14F-4D97-AF65-F5344CB8AC3E}">
        <p14:creationId xmlns:p14="http://schemas.microsoft.com/office/powerpoint/2010/main" val="1943041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627914" y="2188592"/>
            <a:ext cx="11173671" cy="1771804"/>
          </a:xfrm>
          <a:prstGeom prst="rect">
            <a:avLst/>
          </a:prstGeom>
        </p:spPr>
        <p:txBody>
          <a:bodyPr vert="horz" wrap="square" lIns="0" tIns="15086" rIns="0" bIns="0" rtlCol="0">
            <a:spAutoFit/>
          </a:bodyPr>
          <a:lstStyle/>
          <a:p>
            <a:pPr marL="372709" indent="-372709" algn="just">
              <a:spcBef>
                <a:spcPts val="119"/>
              </a:spcBef>
              <a:buFont typeface="Arial" panose="020B0604020202020204" pitchFamily="34" charset="0"/>
              <a:buChar char="•"/>
              <a:tabLst>
                <a:tab pos="1769076" algn="l"/>
              </a:tabLst>
            </a:pPr>
            <a:r>
              <a:rPr sz="2283" spc="-6" dirty="0">
                <a:cs typeface="Trebuchet MS"/>
              </a:rPr>
              <a:t>Regulatory</a:t>
            </a:r>
            <a:r>
              <a:rPr sz="2283" spc="-29" dirty="0">
                <a:cs typeface="Trebuchet MS"/>
              </a:rPr>
              <a:t> </a:t>
            </a:r>
            <a:r>
              <a:rPr sz="2283" spc="-6" dirty="0">
                <a:cs typeface="Trebuchet MS"/>
              </a:rPr>
              <a:t>compliance</a:t>
            </a:r>
            <a:r>
              <a:rPr lang="en-US" sz="2283" spc="-6" dirty="0">
                <a:cs typeface="Trebuchet MS"/>
              </a:rPr>
              <a:t>.</a:t>
            </a:r>
            <a:endParaRPr sz="2283" dirty="0">
              <a:cs typeface="Trebuchet MS"/>
            </a:endParaRPr>
          </a:p>
          <a:p>
            <a:pPr marL="372709" marR="186305" indent="-372709" algn="just">
              <a:buFont typeface="Arial" panose="020B0604020202020204" pitchFamily="34" charset="0"/>
              <a:buChar char="•"/>
            </a:pPr>
            <a:r>
              <a:rPr sz="2283" spc="-6" dirty="0">
                <a:cs typeface="Trebuchet MS"/>
              </a:rPr>
              <a:t>Market </a:t>
            </a:r>
            <a:r>
              <a:rPr sz="2283" dirty="0">
                <a:cs typeface="Trebuchet MS"/>
              </a:rPr>
              <a:t>demand for </a:t>
            </a:r>
            <a:r>
              <a:rPr sz="2283" spc="-6" dirty="0">
                <a:cs typeface="Trebuchet MS"/>
              </a:rPr>
              <a:t>green/  </a:t>
            </a:r>
            <a:r>
              <a:rPr sz="2283" dirty="0">
                <a:cs typeface="Trebuchet MS"/>
              </a:rPr>
              <a:t>environmental </a:t>
            </a:r>
            <a:r>
              <a:rPr sz="2283" spc="-6" dirty="0">
                <a:cs typeface="Trebuchet MS"/>
              </a:rPr>
              <a:t>related</a:t>
            </a:r>
            <a:r>
              <a:rPr sz="2283" spc="-89" dirty="0">
                <a:cs typeface="Trebuchet MS"/>
              </a:rPr>
              <a:t> </a:t>
            </a:r>
            <a:r>
              <a:rPr sz="2283" spc="-6" dirty="0">
                <a:cs typeface="Trebuchet MS"/>
              </a:rPr>
              <a:t>policies</a:t>
            </a:r>
            <a:r>
              <a:rPr lang="en-US" sz="2283" spc="-6" dirty="0">
                <a:cs typeface="Trebuchet MS"/>
              </a:rPr>
              <a:t>.</a:t>
            </a:r>
            <a:endParaRPr lang="en-US" sz="2283" dirty="0">
              <a:cs typeface="Trebuchet MS"/>
            </a:endParaRPr>
          </a:p>
          <a:p>
            <a:pPr marL="372709" marR="186305" indent="-372709" algn="just">
              <a:buFont typeface="Arial" panose="020B0604020202020204" pitchFamily="34" charset="0"/>
              <a:buChar char="•"/>
            </a:pPr>
            <a:r>
              <a:rPr sz="2283" spc="-6" dirty="0">
                <a:cs typeface="Trebuchet MS"/>
              </a:rPr>
              <a:t>Certifications </a:t>
            </a:r>
            <a:r>
              <a:rPr sz="2283" dirty="0">
                <a:cs typeface="Trebuchet MS"/>
              </a:rPr>
              <a:t>and standards</a:t>
            </a:r>
            <a:r>
              <a:rPr sz="2283" spc="-143" dirty="0">
                <a:cs typeface="Trebuchet MS"/>
              </a:rPr>
              <a:t> </a:t>
            </a:r>
            <a:r>
              <a:rPr sz="2283" spc="-6" dirty="0">
                <a:cs typeface="Trebuchet MS"/>
              </a:rPr>
              <a:t>requirements</a:t>
            </a:r>
            <a:r>
              <a:rPr lang="en-US" sz="2283" spc="-6" dirty="0">
                <a:cs typeface="Trebuchet MS"/>
              </a:rPr>
              <a:t>.</a:t>
            </a:r>
          </a:p>
          <a:p>
            <a:pPr marL="372709" marR="186305" indent="-372709" algn="just">
              <a:buFont typeface="Arial" panose="020B0604020202020204" pitchFamily="34" charset="0"/>
              <a:buChar char="•"/>
            </a:pPr>
            <a:r>
              <a:rPr sz="2283" spc="-6" dirty="0">
                <a:cs typeface="Trebuchet MS"/>
              </a:rPr>
              <a:t>Government funding</a:t>
            </a:r>
            <a:r>
              <a:rPr lang="en-US" sz="2283" spc="-6" dirty="0">
                <a:cs typeface="Trebuchet MS"/>
              </a:rPr>
              <a:t>.</a:t>
            </a:r>
            <a:endParaRPr lang="en-US" sz="2283" dirty="0">
              <a:cs typeface="Trebuchet MS"/>
            </a:endParaRPr>
          </a:p>
          <a:p>
            <a:pPr marL="372709" marR="186305" indent="-372709" algn="just">
              <a:buFont typeface="Arial" panose="020B0604020202020204" pitchFamily="34" charset="0"/>
              <a:buChar char="•"/>
            </a:pPr>
            <a:r>
              <a:rPr sz="2283" spc="-6" dirty="0">
                <a:cs typeface="Trebuchet MS"/>
              </a:rPr>
              <a:t>Uncertainty </a:t>
            </a:r>
            <a:r>
              <a:rPr sz="2283" dirty="0">
                <a:cs typeface="Trebuchet MS"/>
              </a:rPr>
              <a:t>and </a:t>
            </a:r>
            <a:r>
              <a:rPr sz="2283" spc="-6" dirty="0">
                <a:cs typeface="Trebuchet MS"/>
              </a:rPr>
              <a:t>increase in </a:t>
            </a:r>
            <a:r>
              <a:rPr sz="2283" dirty="0">
                <a:cs typeface="Trebuchet MS"/>
              </a:rPr>
              <a:t>energy</a:t>
            </a:r>
            <a:r>
              <a:rPr sz="2283" spc="-184" dirty="0">
                <a:cs typeface="Trebuchet MS"/>
              </a:rPr>
              <a:t> </a:t>
            </a:r>
            <a:r>
              <a:rPr sz="2283" dirty="0">
                <a:cs typeface="Trebuchet MS"/>
              </a:rPr>
              <a:t>prices</a:t>
            </a:r>
            <a:r>
              <a:rPr lang="en-US" sz="2283" dirty="0">
                <a:cs typeface="Trebuchet MS"/>
              </a:rPr>
              <a:t>.</a:t>
            </a:r>
            <a:endParaRPr sz="2283" dirty="0">
              <a:cs typeface="Trebuchet MS"/>
            </a:endParaRPr>
          </a:p>
        </p:txBody>
      </p:sp>
      <p:sp>
        <p:nvSpPr>
          <p:cNvPr id="19" name="object 19"/>
          <p:cNvSpPr txBox="1">
            <a:spLocks noGrp="1"/>
          </p:cNvSpPr>
          <p:nvPr>
            <p:ph type="title"/>
          </p:nvPr>
        </p:nvSpPr>
        <p:spPr>
          <a:xfrm>
            <a:off x="990294" y="1140790"/>
            <a:ext cx="3766061" cy="466895"/>
          </a:xfrm>
          <a:prstGeom prst="rect">
            <a:avLst/>
          </a:prstGeom>
        </p:spPr>
        <p:txBody>
          <a:bodyPr vert="horz" wrap="square" lIns="0" tIns="15086" rIns="0" bIns="0" rtlCol="0" anchor="ctr">
            <a:spAutoFit/>
          </a:bodyPr>
          <a:lstStyle/>
          <a:p>
            <a:pPr marL="15085">
              <a:lnSpc>
                <a:spcPct val="100000"/>
              </a:lnSpc>
              <a:spcBef>
                <a:spcPts val="119"/>
              </a:spcBef>
            </a:pPr>
            <a:r>
              <a:rPr sz="2935" b="1" u="sng" spc="-6"/>
              <a:t>EXTERNAL</a:t>
            </a:r>
            <a:endParaRPr sz="2935" b="1" u="sng" dirty="0"/>
          </a:p>
        </p:txBody>
      </p:sp>
      <p:sp>
        <p:nvSpPr>
          <p:cNvPr id="4" name="Date Placeholder 3"/>
          <p:cNvSpPr>
            <a:spLocks noGrp="1"/>
          </p:cNvSpPr>
          <p:nvPr>
            <p:ph type="dt" sz="half" idx="10"/>
          </p:nvPr>
        </p:nvSpPr>
        <p:spPr/>
        <p:txBody>
          <a:bodyPr/>
          <a:lstStyle/>
          <a:p>
            <a:pPr>
              <a:defRPr/>
            </a:pPr>
            <a:fld id="{2DC03770-B0C0-4F65-B620-04F80EB4C46B}"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lgn="r">
              <a:defRPr/>
            </a:pPr>
            <a:fld id="{E4BEB351-DF36-4762-93BB-2B289604E26A}" type="slidenum">
              <a:rPr lang="en-US" altLang="el-GR" smtClean="0"/>
              <a:pPr algn="r">
                <a:defRPr/>
              </a:pPr>
              <a:t>13</a:t>
            </a:fld>
            <a:endParaRPr lang="en-US" altLang="el-GR" dirty="0"/>
          </a:p>
        </p:txBody>
      </p:sp>
    </p:spTree>
    <p:extLst>
      <p:ext uri="{BB962C8B-B14F-4D97-AF65-F5344CB8AC3E}">
        <p14:creationId xmlns:p14="http://schemas.microsoft.com/office/powerpoint/2010/main" val="514458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88" y="1958025"/>
            <a:ext cx="11554675" cy="3051487"/>
          </a:xfrm>
        </p:spPr>
        <p:txBody>
          <a:bodyPr/>
          <a:lstStyle/>
          <a:p>
            <a:pPr algn="ctr">
              <a:buNone/>
            </a:pPr>
            <a:r>
              <a:rPr lang="en-US" sz="7174" b="1" dirty="0"/>
              <a:t>Developing Energy Conversation &amp; Management Culture</a:t>
            </a:r>
            <a:endParaRPr lang="en-US" sz="6522" b="1" dirty="0"/>
          </a:p>
        </p:txBody>
      </p:sp>
      <p:sp>
        <p:nvSpPr>
          <p:cNvPr id="4" name="Date Placeholder 3"/>
          <p:cNvSpPr>
            <a:spLocks noGrp="1"/>
          </p:cNvSpPr>
          <p:nvPr>
            <p:ph type="dt" sz="half" idx="10"/>
          </p:nvPr>
        </p:nvSpPr>
        <p:spPr/>
        <p:txBody>
          <a:bodyPr/>
          <a:lstStyle/>
          <a:p>
            <a:pPr>
              <a:defRPr/>
            </a:pPr>
            <a:fld id="{08D44D13-FEA8-4581-88AD-30E3EEFEB5E5}"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14</a:t>
            </a:fld>
            <a:endParaRPr lang="en-US" altLang="el-GR"/>
          </a:p>
        </p:txBody>
      </p:sp>
    </p:spTree>
    <p:extLst>
      <p:ext uri="{BB962C8B-B14F-4D97-AF65-F5344CB8AC3E}">
        <p14:creationId xmlns:p14="http://schemas.microsoft.com/office/powerpoint/2010/main" val="2124991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822" y="1392833"/>
            <a:ext cx="10936174" cy="769010"/>
          </a:xfrm>
        </p:spPr>
        <p:txBody>
          <a:bodyPr/>
          <a:lstStyle/>
          <a:p>
            <a:r>
              <a:rPr lang="en-GB" dirty="0" smtClean="0"/>
              <a:t>Why Energy Management?</a:t>
            </a:r>
            <a:endParaRPr lang="en-GB" dirty="0"/>
          </a:p>
        </p:txBody>
      </p:sp>
      <p:sp>
        <p:nvSpPr>
          <p:cNvPr id="3" name="Content Placeholder 2"/>
          <p:cNvSpPr>
            <a:spLocks noGrp="1"/>
          </p:cNvSpPr>
          <p:nvPr>
            <p:ph idx="1"/>
          </p:nvPr>
        </p:nvSpPr>
        <p:spPr>
          <a:xfrm>
            <a:off x="657732" y="2435121"/>
            <a:ext cx="10936174" cy="3215489"/>
          </a:xfrm>
        </p:spPr>
        <p:txBody>
          <a:bodyPr/>
          <a:lstStyle/>
          <a:p>
            <a:r>
              <a:rPr lang="en-GB" sz="2283" dirty="0"/>
              <a:t>Big Cost for energy intensive companies</a:t>
            </a:r>
          </a:p>
          <a:p>
            <a:r>
              <a:rPr lang="en-GB" sz="2283" dirty="0"/>
              <a:t>Corporate Social Responsibility</a:t>
            </a:r>
          </a:p>
          <a:p>
            <a:r>
              <a:rPr lang="en-GB" sz="2283" dirty="0"/>
              <a:t>Non Energy Benefits – noise, pollution, Health &amp; Safety, Quality, maintenance</a:t>
            </a:r>
          </a:p>
          <a:p>
            <a:r>
              <a:rPr lang="en-GB" sz="2283" dirty="0"/>
              <a:t>Requirements from customers environmental compliance (IKEA, Walmart, Apple, Google etc.)</a:t>
            </a:r>
          </a:p>
        </p:txBody>
      </p:sp>
      <p:sp>
        <p:nvSpPr>
          <p:cNvPr id="4" name="Date Placeholder 3"/>
          <p:cNvSpPr>
            <a:spLocks noGrp="1"/>
          </p:cNvSpPr>
          <p:nvPr>
            <p:ph type="dt" sz="half" idx="10"/>
          </p:nvPr>
        </p:nvSpPr>
        <p:spPr/>
        <p:txBody>
          <a:bodyPr/>
          <a:lstStyle/>
          <a:p>
            <a:pPr>
              <a:defRPr/>
            </a:pPr>
            <a:fld id="{045733AD-E000-4F22-84AF-79FE37171817}"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15</a:t>
            </a:fld>
            <a:endParaRPr lang="en-US" altLang="el-GR"/>
          </a:p>
        </p:txBody>
      </p:sp>
    </p:spTree>
    <p:extLst>
      <p:ext uri="{BB962C8B-B14F-4D97-AF65-F5344CB8AC3E}">
        <p14:creationId xmlns:p14="http://schemas.microsoft.com/office/powerpoint/2010/main" val="334328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ChangeArrowheads="1"/>
          </p:cNvSpPr>
          <p:nvPr/>
        </p:nvSpPr>
        <p:spPr bwMode="auto">
          <a:xfrm>
            <a:off x="2501447" y="6003926"/>
            <a:ext cx="160301" cy="3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rgbClr val="FF0000"/>
                </a:solidFill>
                <a:latin typeface="Tahoma" pitchFamily="34" charset="0"/>
              </a:rPr>
              <a:t>0</a:t>
            </a:r>
          </a:p>
        </p:txBody>
      </p:sp>
      <p:sp>
        <p:nvSpPr>
          <p:cNvPr id="34818" name="Rectangle 4"/>
          <p:cNvSpPr>
            <a:spLocks noChangeArrowheads="1"/>
          </p:cNvSpPr>
          <p:nvPr/>
        </p:nvSpPr>
        <p:spPr bwMode="auto">
          <a:xfrm>
            <a:off x="9572305" y="5949951"/>
            <a:ext cx="160301" cy="3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rgbClr val="FF0000"/>
                </a:solidFill>
                <a:latin typeface="Tahoma" pitchFamily="34" charset="0"/>
              </a:rPr>
              <a:t>5</a:t>
            </a:r>
          </a:p>
        </p:txBody>
      </p:sp>
      <p:sp>
        <p:nvSpPr>
          <p:cNvPr id="34819" name="Rectangle 5"/>
          <p:cNvSpPr>
            <a:spLocks noChangeArrowheads="1"/>
          </p:cNvSpPr>
          <p:nvPr/>
        </p:nvSpPr>
        <p:spPr bwMode="auto">
          <a:xfrm>
            <a:off x="5715443" y="5989639"/>
            <a:ext cx="706925" cy="3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rgbClr val="FF0000"/>
                </a:solidFill>
                <a:latin typeface="Tahoma" pitchFamily="34" charset="0"/>
              </a:rPr>
              <a:t>Years</a:t>
            </a:r>
          </a:p>
        </p:txBody>
      </p:sp>
      <p:grpSp>
        <p:nvGrpSpPr>
          <p:cNvPr id="2" name="Group 6"/>
          <p:cNvGrpSpPr>
            <a:grpSpLocks/>
          </p:cNvGrpSpPr>
          <p:nvPr/>
        </p:nvGrpSpPr>
        <p:grpSpPr bwMode="auto">
          <a:xfrm>
            <a:off x="1770041" y="3248026"/>
            <a:ext cx="575481" cy="2578553"/>
            <a:chOff x="1095" y="952"/>
            <a:chExt cx="297" cy="2440"/>
          </a:xfrm>
        </p:grpSpPr>
        <p:sp>
          <p:nvSpPr>
            <p:cNvPr id="34903" name="Rectangle 7"/>
            <p:cNvSpPr>
              <a:spLocks noChangeArrowheads="1"/>
            </p:cNvSpPr>
            <p:nvPr/>
          </p:nvSpPr>
          <p:spPr bwMode="auto">
            <a:xfrm>
              <a:off x="1095" y="3190"/>
              <a:ext cx="2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-25%</a:t>
              </a:r>
            </a:p>
          </p:txBody>
        </p:sp>
        <p:sp>
          <p:nvSpPr>
            <p:cNvPr id="34904" name="Rectangle 8"/>
            <p:cNvSpPr>
              <a:spLocks noChangeArrowheads="1"/>
            </p:cNvSpPr>
            <p:nvPr/>
          </p:nvSpPr>
          <p:spPr bwMode="auto">
            <a:xfrm>
              <a:off x="1095" y="2819"/>
              <a:ext cx="2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-20%</a:t>
              </a:r>
            </a:p>
          </p:txBody>
        </p:sp>
        <p:sp>
          <p:nvSpPr>
            <p:cNvPr id="34905" name="Rectangle 9"/>
            <p:cNvSpPr>
              <a:spLocks noChangeArrowheads="1"/>
            </p:cNvSpPr>
            <p:nvPr/>
          </p:nvSpPr>
          <p:spPr bwMode="auto">
            <a:xfrm>
              <a:off x="1095" y="2447"/>
              <a:ext cx="2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-15%</a:t>
              </a:r>
            </a:p>
          </p:txBody>
        </p:sp>
        <p:sp>
          <p:nvSpPr>
            <p:cNvPr id="34906" name="Rectangle 10"/>
            <p:cNvSpPr>
              <a:spLocks noChangeArrowheads="1"/>
            </p:cNvSpPr>
            <p:nvPr/>
          </p:nvSpPr>
          <p:spPr bwMode="auto">
            <a:xfrm>
              <a:off x="1095" y="2071"/>
              <a:ext cx="2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-10%</a:t>
              </a:r>
            </a:p>
          </p:txBody>
        </p:sp>
        <p:sp>
          <p:nvSpPr>
            <p:cNvPr id="34907" name="Rectangle 11"/>
            <p:cNvSpPr>
              <a:spLocks noChangeArrowheads="1"/>
            </p:cNvSpPr>
            <p:nvPr/>
          </p:nvSpPr>
          <p:spPr bwMode="auto">
            <a:xfrm>
              <a:off x="1121" y="1698"/>
              <a:ext cx="20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-5%</a:t>
              </a:r>
            </a:p>
          </p:txBody>
        </p:sp>
        <p:sp>
          <p:nvSpPr>
            <p:cNvPr id="34908" name="Rectangle 12"/>
            <p:cNvSpPr>
              <a:spLocks noChangeArrowheads="1"/>
            </p:cNvSpPr>
            <p:nvPr/>
          </p:nvSpPr>
          <p:spPr bwMode="auto">
            <a:xfrm>
              <a:off x="1125" y="1325"/>
              <a:ext cx="5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0</a:t>
              </a:r>
              <a:endParaRPr lang="en-US" altLang="en-US" sz="1386" dirty="0">
                <a:solidFill>
                  <a:schemeClr val="tx2"/>
                </a:solidFill>
                <a:latin typeface="Tahoma" pitchFamily="34" charset="0"/>
              </a:endParaRPr>
            </a:p>
          </p:txBody>
        </p:sp>
        <p:sp>
          <p:nvSpPr>
            <p:cNvPr id="34909" name="Rectangle 13"/>
            <p:cNvSpPr>
              <a:spLocks noChangeArrowheads="1"/>
            </p:cNvSpPr>
            <p:nvPr/>
          </p:nvSpPr>
          <p:spPr bwMode="auto">
            <a:xfrm>
              <a:off x="1148" y="952"/>
              <a:ext cx="24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386" dirty="0">
                  <a:solidFill>
                    <a:schemeClr val="accent1"/>
                  </a:solidFill>
                  <a:latin typeface="Tahoma" pitchFamily="34" charset="0"/>
                </a:rPr>
                <a:t>+5%</a:t>
              </a:r>
            </a:p>
          </p:txBody>
        </p:sp>
      </p:grpSp>
      <p:sp>
        <p:nvSpPr>
          <p:cNvPr id="34821" name="Rectangle 14"/>
          <p:cNvSpPr>
            <a:spLocks noChangeArrowheads="1"/>
          </p:cNvSpPr>
          <p:nvPr/>
        </p:nvSpPr>
        <p:spPr bwMode="auto">
          <a:xfrm>
            <a:off x="1920867" y="2663825"/>
            <a:ext cx="686085" cy="3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Costs</a:t>
            </a:r>
          </a:p>
        </p:txBody>
      </p:sp>
      <p:sp>
        <p:nvSpPr>
          <p:cNvPr id="34822" name="Rectangle 15"/>
          <p:cNvSpPr>
            <a:spLocks noChangeArrowheads="1"/>
          </p:cNvSpPr>
          <p:nvPr/>
        </p:nvSpPr>
        <p:spPr bwMode="auto">
          <a:xfrm>
            <a:off x="3286012" y="3055939"/>
            <a:ext cx="5618397"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45" tIns="45622" rIns="91245" bIns="45622"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23" name="Rectangle 16"/>
          <p:cNvSpPr>
            <a:spLocks noChangeArrowheads="1"/>
          </p:cNvSpPr>
          <p:nvPr/>
        </p:nvSpPr>
        <p:spPr bwMode="auto">
          <a:xfrm>
            <a:off x="2526556" y="3121027"/>
            <a:ext cx="7453750" cy="2733675"/>
          </a:xfrm>
          <a:prstGeom prst="rect">
            <a:avLst/>
          </a:prstGeom>
          <a:noFill/>
          <a:ln w="508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lIns="91245" tIns="45622" rIns="91245" bIns="45622"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24" name="Line 17"/>
          <p:cNvSpPr>
            <a:spLocks noChangeShapeType="1"/>
          </p:cNvSpPr>
          <p:nvPr/>
        </p:nvSpPr>
        <p:spPr bwMode="auto">
          <a:xfrm>
            <a:off x="3257532" y="6305550"/>
            <a:ext cx="316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4825" name="Line 18"/>
          <p:cNvSpPr>
            <a:spLocks noChangeShapeType="1"/>
          </p:cNvSpPr>
          <p:nvPr/>
        </p:nvSpPr>
        <p:spPr bwMode="auto">
          <a:xfrm>
            <a:off x="3425245" y="3590925"/>
            <a:ext cx="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4826" name="Line 19"/>
          <p:cNvSpPr>
            <a:spLocks noChangeShapeType="1"/>
          </p:cNvSpPr>
          <p:nvPr/>
        </p:nvSpPr>
        <p:spPr bwMode="auto">
          <a:xfrm>
            <a:off x="2262329" y="5943600"/>
            <a:ext cx="1582"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4827" name="Line 20"/>
          <p:cNvSpPr>
            <a:spLocks noChangeShapeType="1"/>
          </p:cNvSpPr>
          <p:nvPr/>
        </p:nvSpPr>
        <p:spPr bwMode="auto">
          <a:xfrm>
            <a:off x="2262329" y="5426075"/>
            <a:ext cx="1582"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4828" name="Line 21"/>
          <p:cNvSpPr>
            <a:spLocks noChangeShapeType="1"/>
          </p:cNvSpPr>
          <p:nvPr/>
        </p:nvSpPr>
        <p:spPr bwMode="auto">
          <a:xfrm>
            <a:off x="2262329" y="4852990"/>
            <a:ext cx="1582"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4829" name="Line 22"/>
          <p:cNvSpPr>
            <a:spLocks noChangeShapeType="1"/>
          </p:cNvSpPr>
          <p:nvPr/>
        </p:nvSpPr>
        <p:spPr bwMode="auto">
          <a:xfrm>
            <a:off x="2262329" y="4318000"/>
            <a:ext cx="158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4830" name="Line 23"/>
          <p:cNvSpPr>
            <a:spLocks noChangeShapeType="1"/>
          </p:cNvSpPr>
          <p:nvPr/>
        </p:nvSpPr>
        <p:spPr bwMode="auto">
          <a:xfrm>
            <a:off x="2602502" y="3806825"/>
            <a:ext cx="740944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255000" name="Freeform 24"/>
          <p:cNvSpPr>
            <a:spLocks/>
          </p:cNvSpPr>
          <p:nvPr/>
        </p:nvSpPr>
        <p:spPr bwMode="auto">
          <a:xfrm rot="214610">
            <a:off x="2526554" y="3197226"/>
            <a:ext cx="7444257" cy="1371600"/>
          </a:xfrm>
          <a:custGeom>
            <a:avLst/>
            <a:gdLst/>
            <a:ahLst/>
            <a:cxnLst>
              <a:cxn ang="0">
                <a:pos x="56" y="290"/>
              </a:cxn>
              <a:cxn ang="0">
                <a:pos x="117" y="218"/>
              </a:cxn>
              <a:cxn ang="0">
                <a:pos x="178" y="153"/>
              </a:cxn>
              <a:cxn ang="0">
                <a:pos x="239" y="97"/>
              </a:cxn>
              <a:cxn ang="0">
                <a:pos x="301" y="52"/>
              </a:cxn>
              <a:cxn ang="0">
                <a:pos x="362" y="19"/>
              </a:cxn>
              <a:cxn ang="0">
                <a:pos x="423" y="3"/>
              </a:cxn>
              <a:cxn ang="0">
                <a:pos x="485" y="2"/>
              </a:cxn>
              <a:cxn ang="0">
                <a:pos x="546" y="16"/>
              </a:cxn>
              <a:cxn ang="0">
                <a:pos x="606" y="46"/>
              </a:cxn>
              <a:cxn ang="0">
                <a:pos x="668" y="89"/>
              </a:cxn>
              <a:cxn ang="0">
                <a:pos x="728" y="144"/>
              </a:cxn>
              <a:cxn ang="0">
                <a:pos x="790" y="207"/>
              </a:cxn>
              <a:cxn ang="0">
                <a:pos x="852" y="279"/>
              </a:cxn>
              <a:cxn ang="0">
                <a:pos x="912" y="353"/>
              </a:cxn>
              <a:cxn ang="0">
                <a:pos x="974" y="429"/>
              </a:cxn>
              <a:cxn ang="0">
                <a:pos x="1035" y="501"/>
              </a:cxn>
              <a:cxn ang="0">
                <a:pos x="1096" y="566"/>
              </a:cxn>
              <a:cxn ang="0">
                <a:pos x="1158" y="622"/>
              </a:cxn>
              <a:cxn ang="0">
                <a:pos x="1218" y="667"/>
              </a:cxn>
              <a:cxn ang="0">
                <a:pos x="1280" y="700"/>
              </a:cxn>
              <a:cxn ang="0">
                <a:pos x="1341" y="716"/>
              </a:cxn>
              <a:cxn ang="0">
                <a:pos x="1402" y="717"/>
              </a:cxn>
              <a:cxn ang="0">
                <a:pos x="1464" y="703"/>
              </a:cxn>
              <a:cxn ang="0">
                <a:pos x="1524" y="673"/>
              </a:cxn>
              <a:cxn ang="0">
                <a:pos x="1586" y="631"/>
              </a:cxn>
              <a:cxn ang="0">
                <a:pos x="1648" y="575"/>
              </a:cxn>
              <a:cxn ang="0">
                <a:pos x="1708" y="512"/>
              </a:cxn>
              <a:cxn ang="0">
                <a:pos x="1770" y="440"/>
              </a:cxn>
              <a:cxn ang="0">
                <a:pos x="1830" y="366"/>
              </a:cxn>
              <a:cxn ang="0">
                <a:pos x="1891" y="290"/>
              </a:cxn>
              <a:cxn ang="0">
                <a:pos x="1953" y="218"/>
              </a:cxn>
              <a:cxn ang="0">
                <a:pos x="2014" y="153"/>
              </a:cxn>
              <a:cxn ang="0">
                <a:pos x="2075" y="97"/>
              </a:cxn>
              <a:cxn ang="0">
                <a:pos x="2137" y="52"/>
              </a:cxn>
              <a:cxn ang="0">
                <a:pos x="2198" y="19"/>
              </a:cxn>
              <a:cxn ang="0">
                <a:pos x="2259" y="3"/>
              </a:cxn>
              <a:cxn ang="0">
                <a:pos x="2320" y="2"/>
              </a:cxn>
              <a:cxn ang="0">
                <a:pos x="2382" y="16"/>
              </a:cxn>
              <a:cxn ang="0">
                <a:pos x="2443" y="46"/>
              </a:cxn>
              <a:cxn ang="0">
                <a:pos x="2503" y="89"/>
              </a:cxn>
              <a:cxn ang="0">
                <a:pos x="2565" y="144"/>
              </a:cxn>
              <a:cxn ang="0">
                <a:pos x="2626" y="207"/>
              </a:cxn>
              <a:cxn ang="0">
                <a:pos x="2687" y="279"/>
              </a:cxn>
              <a:cxn ang="0">
                <a:pos x="2749" y="353"/>
              </a:cxn>
              <a:cxn ang="0">
                <a:pos x="2810" y="429"/>
              </a:cxn>
              <a:cxn ang="0">
                <a:pos x="2871" y="501"/>
              </a:cxn>
              <a:cxn ang="0">
                <a:pos x="2933" y="566"/>
              </a:cxn>
              <a:cxn ang="0">
                <a:pos x="2994" y="622"/>
              </a:cxn>
              <a:cxn ang="0">
                <a:pos x="3055" y="667"/>
              </a:cxn>
              <a:cxn ang="0">
                <a:pos x="3115" y="700"/>
              </a:cxn>
              <a:cxn ang="0">
                <a:pos x="3177" y="716"/>
              </a:cxn>
              <a:cxn ang="0">
                <a:pos x="3238" y="717"/>
              </a:cxn>
              <a:cxn ang="0">
                <a:pos x="3299" y="703"/>
              </a:cxn>
              <a:cxn ang="0">
                <a:pos x="3361" y="673"/>
              </a:cxn>
              <a:cxn ang="0">
                <a:pos x="3422" y="631"/>
              </a:cxn>
              <a:cxn ang="0">
                <a:pos x="3483" y="575"/>
              </a:cxn>
              <a:cxn ang="0">
                <a:pos x="3545" y="512"/>
              </a:cxn>
              <a:cxn ang="0">
                <a:pos x="3606" y="440"/>
              </a:cxn>
              <a:cxn ang="0">
                <a:pos x="3667" y="366"/>
              </a:cxn>
            </a:cxnLst>
            <a:rect l="0" t="0" r="r" b="b"/>
            <a:pathLst>
              <a:path w="3673" h="720">
                <a:moveTo>
                  <a:pt x="0" y="360"/>
                </a:moveTo>
                <a:lnTo>
                  <a:pt x="6" y="353"/>
                </a:lnTo>
                <a:lnTo>
                  <a:pt x="10" y="348"/>
                </a:lnTo>
                <a:lnTo>
                  <a:pt x="15" y="340"/>
                </a:lnTo>
                <a:lnTo>
                  <a:pt x="20" y="335"/>
                </a:lnTo>
                <a:lnTo>
                  <a:pt x="26" y="328"/>
                </a:lnTo>
                <a:lnTo>
                  <a:pt x="31" y="323"/>
                </a:lnTo>
                <a:lnTo>
                  <a:pt x="37" y="315"/>
                </a:lnTo>
                <a:lnTo>
                  <a:pt x="40" y="310"/>
                </a:lnTo>
                <a:lnTo>
                  <a:pt x="45" y="303"/>
                </a:lnTo>
                <a:lnTo>
                  <a:pt x="51" y="298"/>
                </a:lnTo>
                <a:lnTo>
                  <a:pt x="56" y="290"/>
                </a:lnTo>
                <a:lnTo>
                  <a:pt x="62" y="285"/>
                </a:lnTo>
                <a:lnTo>
                  <a:pt x="66" y="279"/>
                </a:lnTo>
                <a:lnTo>
                  <a:pt x="71" y="273"/>
                </a:lnTo>
                <a:lnTo>
                  <a:pt x="77" y="267"/>
                </a:lnTo>
                <a:lnTo>
                  <a:pt x="82" y="260"/>
                </a:lnTo>
                <a:lnTo>
                  <a:pt x="87" y="254"/>
                </a:lnTo>
                <a:lnTo>
                  <a:pt x="92" y="249"/>
                </a:lnTo>
                <a:lnTo>
                  <a:pt x="97" y="242"/>
                </a:lnTo>
                <a:lnTo>
                  <a:pt x="102" y="237"/>
                </a:lnTo>
                <a:lnTo>
                  <a:pt x="107" y="230"/>
                </a:lnTo>
                <a:lnTo>
                  <a:pt x="113" y="225"/>
                </a:lnTo>
                <a:lnTo>
                  <a:pt x="117" y="218"/>
                </a:lnTo>
                <a:lnTo>
                  <a:pt x="122" y="213"/>
                </a:lnTo>
                <a:lnTo>
                  <a:pt x="127" y="207"/>
                </a:lnTo>
                <a:lnTo>
                  <a:pt x="133" y="202"/>
                </a:lnTo>
                <a:lnTo>
                  <a:pt x="138" y="196"/>
                </a:lnTo>
                <a:lnTo>
                  <a:pt x="144" y="191"/>
                </a:lnTo>
                <a:lnTo>
                  <a:pt x="147" y="185"/>
                </a:lnTo>
                <a:lnTo>
                  <a:pt x="152" y="180"/>
                </a:lnTo>
                <a:lnTo>
                  <a:pt x="158" y="174"/>
                </a:lnTo>
                <a:lnTo>
                  <a:pt x="162" y="169"/>
                </a:lnTo>
                <a:lnTo>
                  <a:pt x="169" y="163"/>
                </a:lnTo>
                <a:lnTo>
                  <a:pt x="174" y="159"/>
                </a:lnTo>
                <a:lnTo>
                  <a:pt x="178" y="153"/>
                </a:lnTo>
                <a:lnTo>
                  <a:pt x="184" y="148"/>
                </a:lnTo>
                <a:lnTo>
                  <a:pt x="189" y="144"/>
                </a:lnTo>
                <a:lnTo>
                  <a:pt x="194" y="138"/>
                </a:lnTo>
                <a:lnTo>
                  <a:pt x="198" y="133"/>
                </a:lnTo>
                <a:lnTo>
                  <a:pt x="203" y="128"/>
                </a:lnTo>
                <a:lnTo>
                  <a:pt x="210" y="124"/>
                </a:lnTo>
                <a:lnTo>
                  <a:pt x="215" y="119"/>
                </a:lnTo>
                <a:lnTo>
                  <a:pt x="221" y="114"/>
                </a:lnTo>
                <a:lnTo>
                  <a:pt x="225" y="109"/>
                </a:lnTo>
                <a:lnTo>
                  <a:pt x="229" y="105"/>
                </a:lnTo>
                <a:lnTo>
                  <a:pt x="234" y="101"/>
                </a:lnTo>
                <a:lnTo>
                  <a:pt x="239" y="97"/>
                </a:lnTo>
                <a:lnTo>
                  <a:pt x="245" y="93"/>
                </a:lnTo>
                <a:lnTo>
                  <a:pt x="250" y="89"/>
                </a:lnTo>
                <a:lnTo>
                  <a:pt x="255" y="84"/>
                </a:lnTo>
                <a:lnTo>
                  <a:pt x="260" y="80"/>
                </a:lnTo>
                <a:lnTo>
                  <a:pt x="266" y="77"/>
                </a:lnTo>
                <a:lnTo>
                  <a:pt x="270" y="72"/>
                </a:lnTo>
                <a:lnTo>
                  <a:pt x="276" y="69"/>
                </a:lnTo>
                <a:lnTo>
                  <a:pt x="280" y="65"/>
                </a:lnTo>
                <a:lnTo>
                  <a:pt x="285" y="61"/>
                </a:lnTo>
                <a:lnTo>
                  <a:pt x="291" y="58"/>
                </a:lnTo>
                <a:lnTo>
                  <a:pt x="296" y="55"/>
                </a:lnTo>
                <a:lnTo>
                  <a:pt x="301" y="52"/>
                </a:lnTo>
                <a:lnTo>
                  <a:pt x="306" y="48"/>
                </a:lnTo>
                <a:lnTo>
                  <a:pt x="311" y="46"/>
                </a:lnTo>
                <a:lnTo>
                  <a:pt x="316" y="41"/>
                </a:lnTo>
                <a:lnTo>
                  <a:pt x="321" y="39"/>
                </a:lnTo>
                <a:lnTo>
                  <a:pt x="327" y="36"/>
                </a:lnTo>
                <a:lnTo>
                  <a:pt x="330" y="33"/>
                </a:lnTo>
                <a:lnTo>
                  <a:pt x="336" y="30"/>
                </a:lnTo>
                <a:lnTo>
                  <a:pt x="342" y="29"/>
                </a:lnTo>
                <a:lnTo>
                  <a:pt x="346" y="27"/>
                </a:lnTo>
                <a:lnTo>
                  <a:pt x="352" y="23"/>
                </a:lnTo>
                <a:lnTo>
                  <a:pt x="356" y="22"/>
                </a:lnTo>
                <a:lnTo>
                  <a:pt x="362" y="19"/>
                </a:lnTo>
                <a:lnTo>
                  <a:pt x="367" y="18"/>
                </a:lnTo>
                <a:lnTo>
                  <a:pt x="373" y="16"/>
                </a:lnTo>
                <a:lnTo>
                  <a:pt x="378" y="14"/>
                </a:lnTo>
                <a:lnTo>
                  <a:pt x="383" y="13"/>
                </a:lnTo>
                <a:lnTo>
                  <a:pt x="387" y="11"/>
                </a:lnTo>
                <a:lnTo>
                  <a:pt x="392" y="9"/>
                </a:lnTo>
                <a:lnTo>
                  <a:pt x="398" y="8"/>
                </a:lnTo>
                <a:lnTo>
                  <a:pt x="403" y="7"/>
                </a:lnTo>
                <a:lnTo>
                  <a:pt x="409" y="6"/>
                </a:lnTo>
                <a:lnTo>
                  <a:pt x="413" y="4"/>
                </a:lnTo>
                <a:lnTo>
                  <a:pt x="418" y="4"/>
                </a:lnTo>
                <a:lnTo>
                  <a:pt x="423" y="3"/>
                </a:lnTo>
                <a:lnTo>
                  <a:pt x="428" y="2"/>
                </a:lnTo>
                <a:lnTo>
                  <a:pt x="434" y="2"/>
                </a:lnTo>
                <a:lnTo>
                  <a:pt x="438" y="2"/>
                </a:lnTo>
                <a:lnTo>
                  <a:pt x="444" y="0"/>
                </a:lnTo>
                <a:lnTo>
                  <a:pt x="450" y="0"/>
                </a:lnTo>
                <a:lnTo>
                  <a:pt x="454" y="0"/>
                </a:lnTo>
                <a:lnTo>
                  <a:pt x="460" y="0"/>
                </a:lnTo>
                <a:lnTo>
                  <a:pt x="463" y="0"/>
                </a:lnTo>
                <a:lnTo>
                  <a:pt x="469" y="0"/>
                </a:lnTo>
                <a:lnTo>
                  <a:pt x="474" y="0"/>
                </a:lnTo>
                <a:lnTo>
                  <a:pt x="480" y="2"/>
                </a:lnTo>
                <a:lnTo>
                  <a:pt x="485" y="2"/>
                </a:lnTo>
                <a:lnTo>
                  <a:pt x="489" y="2"/>
                </a:lnTo>
                <a:lnTo>
                  <a:pt x="495" y="3"/>
                </a:lnTo>
                <a:lnTo>
                  <a:pt x="499" y="4"/>
                </a:lnTo>
                <a:lnTo>
                  <a:pt x="505" y="4"/>
                </a:lnTo>
                <a:lnTo>
                  <a:pt x="510" y="6"/>
                </a:lnTo>
                <a:lnTo>
                  <a:pt x="516" y="7"/>
                </a:lnTo>
                <a:lnTo>
                  <a:pt x="520" y="8"/>
                </a:lnTo>
                <a:lnTo>
                  <a:pt x="525" y="9"/>
                </a:lnTo>
                <a:lnTo>
                  <a:pt x="530" y="11"/>
                </a:lnTo>
                <a:lnTo>
                  <a:pt x="535" y="13"/>
                </a:lnTo>
                <a:lnTo>
                  <a:pt x="542" y="14"/>
                </a:lnTo>
                <a:lnTo>
                  <a:pt x="546" y="16"/>
                </a:lnTo>
                <a:lnTo>
                  <a:pt x="551" y="18"/>
                </a:lnTo>
                <a:lnTo>
                  <a:pt x="557" y="19"/>
                </a:lnTo>
                <a:lnTo>
                  <a:pt x="561" y="22"/>
                </a:lnTo>
                <a:lnTo>
                  <a:pt x="567" y="23"/>
                </a:lnTo>
                <a:lnTo>
                  <a:pt x="570" y="27"/>
                </a:lnTo>
                <a:lnTo>
                  <a:pt x="575" y="29"/>
                </a:lnTo>
                <a:lnTo>
                  <a:pt x="582" y="30"/>
                </a:lnTo>
                <a:lnTo>
                  <a:pt x="587" y="33"/>
                </a:lnTo>
                <a:lnTo>
                  <a:pt x="593" y="36"/>
                </a:lnTo>
                <a:lnTo>
                  <a:pt x="596" y="39"/>
                </a:lnTo>
                <a:lnTo>
                  <a:pt x="602" y="41"/>
                </a:lnTo>
                <a:lnTo>
                  <a:pt x="606" y="46"/>
                </a:lnTo>
                <a:lnTo>
                  <a:pt x="612" y="48"/>
                </a:lnTo>
                <a:lnTo>
                  <a:pt x="618" y="52"/>
                </a:lnTo>
                <a:lnTo>
                  <a:pt x="621" y="55"/>
                </a:lnTo>
                <a:lnTo>
                  <a:pt x="628" y="58"/>
                </a:lnTo>
                <a:lnTo>
                  <a:pt x="633" y="61"/>
                </a:lnTo>
                <a:lnTo>
                  <a:pt x="638" y="65"/>
                </a:lnTo>
                <a:lnTo>
                  <a:pt x="643" y="69"/>
                </a:lnTo>
                <a:lnTo>
                  <a:pt x="647" y="72"/>
                </a:lnTo>
                <a:lnTo>
                  <a:pt x="652" y="77"/>
                </a:lnTo>
                <a:lnTo>
                  <a:pt x="657" y="80"/>
                </a:lnTo>
                <a:lnTo>
                  <a:pt x="663" y="84"/>
                </a:lnTo>
                <a:lnTo>
                  <a:pt x="668" y="89"/>
                </a:lnTo>
                <a:lnTo>
                  <a:pt x="674" y="93"/>
                </a:lnTo>
                <a:lnTo>
                  <a:pt x="678" y="97"/>
                </a:lnTo>
                <a:lnTo>
                  <a:pt x="683" y="101"/>
                </a:lnTo>
                <a:lnTo>
                  <a:pt x="689" y="105"/>
                </a:lnTo>
                <a:lnTo>
                  <a:pt x="694" y="109"/>
                </a:lnTo>
                <a:lnTo>
                  <a:pt x="699" y="114"/>
                </a:lnTo>
                <a:lnTo>
                  <a:pt x="703" y="119"/>
                </a:lnTo>
                <a:lnTo>
                  <a:pt x="709" y="124"/>
                </a:lnTo>
                <a:lnTo>
                  <a:pt x="714" y="128"/>
                </a:lnTo>
                <a:lnTo>
                  <a:pt x="719" y="133"/>
                </a:lnTo>
                <a:lnTo>
                  <a:pt x="725" y="138"/>
                </a:lnTo>
                <a:lnTo>
                  <a:pt x="728" y="144"/>
                </a:lnTo>
                <a:lnTo>
                  <a:pt x="734" y="148"/>
                </a:lnTo>
                <a:lnTo>
                  <a:pt x="739" y="153"/>
                </a:lnTo>
                <a:lnTo>
                  <a:pt x="745" y="159"/>
                </a:lnTo>
                <a:lnTo>
                  <a:pt x="750" y="163"/>
                </a:lnTo>
                <a:lnTo>
                  <a:pt x="754" y="169"/>
                </a:lnTo>
                <a:lnTo>
                  <a:pt x="759" y="174"/>
                </a:lnTo>
                <a:lnTo>
                  <a:pt x="764" y="180"/>
                </a:lnTo>
                <a:lnTo>
                  <a:pt x="771" y="185"/>
                </a:lnTo>
                <a:lnTo>
                  <a:pt x="775" y="191"/>
                </a:lnTo>
                <a:lnTo>
                  <a:pt x="780" y="196"/>
                </a:lnTo>
                <a:lnTo>
                  <a:pt x="786" y="202"/>
                </a:lnTo>
                <a:lnTo>
                  <a:pt x="790" y="207"/>
                </a:lnTo>
                <a:lnTo>
                  <a:pt x="796" y="213"/>
                </a:lnTo>
                <a:lnTo>
                  <a:pt x="801" y="218"/>
                </a:lnTo>
                <a:lnTo>
                  <a:pt x="805" y="225"/>
                </a:lnTo>
                <a:lnTo>
                  <a:pt x="810" y="230"/>
                </a:lnTo>
                <a:lnTo>
                  <a:pt x="816" y="237"/>
                </a:lnTo>
                <a:lnTo>
                  <a:pt x="822" y="242"/>
                </a:lnTo>
                <a:lnTo>
                  <a:pt x="827" y="249"/>
                </a:lnTo>
                <a:lnTo>
                  <a:pt x="833" y="254"/>
                </a:lnTo>
                <a:lnTo>
                  <a:pt x="835" y="260"/>
                </a:lnTo>
                <a:lnTo>
                  <a:pt x="841" y="267"/>
                </a:lnTo>
                <a:lnTo>
                  <a:pt x="846" y="273"/>
                </a:lnTo>
                <a:lnTo>
                  <a:pt x="852" y="279"/>
                </a:lnTo>
                <a:lnTo>
                  <a:pt x="858" y="285"/>
                </a:lnTo>
                <a:lnTo>
                  <a:pt x="862" y="290"/>
                </a:lnTo>
                <a:lnTo>
                  <a:pt x="867" y="298"/>
                </a:lnTo>
                <a:lnTo>
                  <a:pt x="872" y="303"/>
                </a:lnTo>
                <a:lnTo>
                  <a:pt x="878" y="310"/>
                </a:lnTo>
                <a:lnTo>
                  <a:pt x="882" y="315"/>
                </a:lnTo>
                <a:lnTo>
                  <a:pt x="887" y="323"/>
                </a:lnTo>
                <a:lnTo>
                  <a:pt x="893" y="328"/>
                </a:lnTo>
                <a:lnTo>
                  <a:pt x="897" y="335"/>
                </a:lnTo>
                <a:lnTo>
                  <a:pt x="903" y="340"/>
                </a:lnTo>
                <a:lnTo>
                  <a:pt x="908" y="348"/>
                </a:lnTo>
                <a:lnTo>
                  <a:pt x="912" y="353"/>
                </a:lnTo>
                <a:lnTo>
                  <a:pt x="918" y="360"/>
                </a:lnTo>
                <a:lnTo>
                  <a:pt x="923" y="366"/>
                </a:lnTo>
                <a:lnTo>
                  <a:pt x="929" y="372"/>
                </a:lnTo>
                <a:lnTo>
                  <a:pt x="934" y="379"/>
                </a:lnTo>
                <a:lnTo>
                  <a:pt x="938" y="384"/>
                </a:lnTo>
                <a:lnTo>
                  <a:pt x="942" y="391"/>
                </a:lnTo>
                <a:lnTo>
                  <a:pt x="948" y="396"/>
                </a:lnTo>
                <a:lnTo>
                  <a:pt x="954" y="404"/>
                </a:lnTo>
                <a:lnTo>
                  <a:pt x="959" y="409"/>
                </a:lnTo>
                <a:lnTo>
                  <a:pt x="965" y="416"/>
                </a:lnTo>
                <a:lnTo>
                  <a:pt x="969" y="421"/>
                </a:lnTo>
                <a:lnTo>
                  <a:pt x="974" y="429"/>
                </a:lnTo>
                <a:lnTo>
                  <a:pt x="979" y="434"/>
                </a:lnTo>
                <a:lnTo>
                  <a:pt x="985" y="440"/>
                </a:lnTo>
                <a:lnTo>
                  <a:pt x="990" y="446"/>
                </a:lnTo>
                <a:lnTo>
                  <a:pt x="993" y="452"/>
                </a:lnTo>
                <a:lnTo>
                  <a:pt x="1000" y="459"/>
                </a:lnTo>
                <a:lnTo>
                  <a:pt x="1005" y="465"/>
                </a:lnTo>
                <a:lnTo>
                  <a:pt x="1011" y="470"/>
                </a:lnTo>
                <a:lnTo>
                  <a:pt x="1016" y="477"/>
                </a:lnTo>
                <a:lnTo>
                  <a:pt x="1019" y="482"/>
                </a:lnTo>
                <a:lnTo>
                  <a:pt x="1025" y="489"/>
                </a:lnTo>
                <a:lnTo>
                  <a:pt x="1030" y="494"/>
                </a:lnTo>
                <a:lnTo>
                  <a:pt x="1035" y="501"/>
                </a:lnTo>
                <a:lnTo>
                  <a:pt x="1040" y="506"/>
                </a:lnTo>
                <a:lnTo>
                  <a:pt x="1046" y="512"/>
                </a:lnTo>
                <a:lnTo>
                  <a:pt x="1050" y="517"/>
                </a:lnTo>
                <a:lnTo>
                  <a:pt x="1056" y="523"/>
                </a:lnTo>
                <a:lnTo>
                  <a:pt x="1062" y="528"/>
                </a:lnTo>
                <a:lnTo>
                  <a:pt x="1066" y="534"/>
                </a:lnTo>
                <a:lnTo>
                  <a:pt x="1070" y="539"/>
                </a:lnTo>
                <a:lnTo>
                  <a:pt x="1075" y="545"/>
                </a:lnTo>
                <a:lnTo>
                  <a:pt x="1081" y="550"/>
                </a:lnTo>
                <a:lnTo>
                  <a:pt x="1086" y="556"/>
                </a:lnTo>
                <a:lnTo>
                  <a:pt x="1092" y="561"/>
                </a:lnTo>
                <a:lnTo>
                  <a:pt x="1096" y="566"/>
                </a:lnTo>
                <a:lnTo>
                  <a:pt x="1101" y="571"/>
                </a:lnTo>
                <a:lnTo>
                  <a:pt x="1107" y="575"/>
                </a:lnTo>
                <a:lnTo>
                  <a:pt x="1111" y="581"/>
                </a:lnTo>
                <a:lnTo>
                  <a:pt x="1117" y="586"/>
                </a:lnTo>
                <a:lnTo>
                  <a:pt x="1122" y="591"/>
                </a:lnTo>
                <a:lnTo>
                  <a:pt x="1126" y="596"/>
                </a:lnTo>
                <a:lnTo>
                  <a:pt x="1132" y="600"/>
                </a:lnTo>
                <a:lnTo>
                  <a:pt x="1137" y="605"/>
                </a:lnTo>
                <a:lnTo>
                  <a:pt x="1143" y="610"/>
                </a:lnTo>
                <a:lnTo>
                  <a:pt x="1148" y="614"/>
                </a:lnTo>
                <a:lnTo>
                  <a:pt x="1152" y="618"/>
                </a:lnTo>
                <a:lnTo>
                  <a:pt x="1158" y="622"/>
                </a:lnTo>
                <a:lnTo>
                  <a:pt x="1163" y="626"/>
                </a:lnTo>
                <a:lnTo>
                  <a:pt x="1169" y="631"/>
                </a:lnTo>
                <a:lnTo>
                  <a:pt x="1173" y="635"/>
                </a:lnTo>
                <a:lnTo>
                  <a:pt x="1177" y="639"/>
                </a:lnTo>
                <a:lnTo>
                  <a:pt x="1183" y="643"/>
                </a:lnTo>
                <a:lnTo>
                  <a:pt x="1188" y="647"/>
                </a:lnTo>
                <a:lnTo>
                  <a:pt x="1194" y="650"/>
                </a:lnTo>
                <a:lnTo>
                  <a:pt x="1199" y="655"/>
                </a:lnTo>
                <a:lnTo>
                  <a:pt x="1203" y="658"/>
                </a:lnTo>
                <a:lnTo>
                  <a:pt x="1208" y="661"/>
                </a:lnTo>
                <a:lnTo>
                  <a:pt x="1214" y="664"/>
                </a:lnTo>
                <a:lnTo>
                  <a:pt x="1218" y="667"/>
                </a:lnTo>
                <a:lnTo>
                  <a:pt x="1224" y="671"/>
                </a:lnTo>
                <a:lnTo>
                  <a:pt x="1229" y="673"/>
                </a:lnTo>
                <a:lnTo>
                  <a:pt x="1234" y="678"/>
                </a:lnTo>
                <a:lnTo>
                  <a:pt x="1240" y="680"/>
                </a:lnTo>
                <a:lnTo>
                  <a:pt x="1245" y="683"/>
                </a:lnTo>
                <a:lnTo>
                  <a:pt x="1250" y="686"/>
                </a:lnTo>
                <a:lnTo>
                  <a:pt x="1255" y="689"/>
                </a:lnTo>
                <a:lnTo>
                  <a:pt x="1259" y="690"/>
                </a:lnTo>
                <a:lnTo>
                  <a:pt x="1265" y="692"/>
                </a:lnTo>
                <a:lnTo>
                  <a:pt x="1270" y="696"/>
                </a:lnTo>
                <a:lnTo>
                  <a:pt x="1276" y="697"/>
                </a:lnTo>
                <a:lnTo>
                  <a:pt x="1280" y="700"/>
                </a:lnTo>
                <a:lnTo>
                  <a:pt x="1285" y="702"/>
                </a:lnTo>
                <a:lnTo>
                  <a:pt x="1290" y="703"/>
                </a:lnTo>
                <a:lnTo>
                  <a:pt x="1295" y="705"/>
                </a:lnTo>
                <a:lnTo>
                  <a:pt x="1301" y="706"/>
                </a:lnTo>
                <a:lnTo>
                  <a:pt x="1306" y="708"/>
                </a:lnTo>
                <a:lnTo>
                  <a:pt x="1310" y="710"/>
                </a:lnTo>
                <a:lnTo>
                  <a:pt x="1315" y="711"/>
                </a:lnTo>
                <a:lnTo>
                  <a:pt x="1321" y="712"/>
                </a:lnTo>
                <a:lnTo>
                  <a:pt x="1326" y="714"/>
                </a:lnTo>
                <a:lnTo>
                  <a:pt x="1332" y="715"/>
                </a:lnTo>
                <a:lnTo>
                  <a:pt x="1336" y="715"/>
                </a:lnTo>
                <a:lnTo>
                  <a:pt x="1341" y="716"/>
                </a:lnTo>
                <a:lnTo>
                  <a:pt x="1347" y="717"/>
                </a:lnTo>
                <a:lnTo>
                  <a:pt x="1352" y="717"/>
                </a:lnTo>
                <a:lnTo>
                  <a:pt x="1357" y="717"/>
                </a:lnTo>
                <a:lnTo>
                  <a:pt x="1361" y="719"/>
                </a:lnTo>
                <a:lnTo>
                  <a:pt x="1366" y="719"/>
                </a:lnTo>
                <a:lnTo>
                  <a:pt x="1372" y="719"/>
                </a:lnTo>
                <a:lnTo>
                  <a:pt x="1377" y="719"/>
                </a:lnTo>
                <a:lnTo>
                  <a:pt x="1383" y="719"/>
                </a:lnTo>
                <a:lnTo>
                  <a:pt x="1386" y="719"/>
                </a:lnTo>
                <a:lnTo>
                  <a:pt x="1392" y="719"/>
                </a:lnTo>
                <a:lnTo>
                  <a:pt x="1398" y="717"/>
                </a:lnTo>
                <a:lnTo>
                  <a:pt x="1402" y="717"/>
                </a:lnTo>
                <a:lnTo>
                  <a:pt x="1408" y="717"/>
                </a:lnTo>
                <a:lnTo>
                  <a:pt x="1413" y="716"/>
                </a:lnTo>
                <a:lnTo>
                  <a:pt x="1418" y="715"/>
                </a:lnTo>
                <a:lnTo>
                  <a:pt x="1423" y="715"/>
                </a:lnTo>
                <a:lnTo>
                  <a:pt x="1429" y="714"/>
                </a:lnTo>
                <a:lnTo>
                  <a:pt x="1434" y="712"/>
                </a:lnTo>
                <a:lnTo>
                  <a:pt x="1439" y="711"/>
                </a:lnTo>
                <a:lnTo>
                  <a:pt x="1443" y="710"/>
                </a:lnTo>
                <a:lnTo>
                  <a:pt x="1447" y="708"/>
                </a:lnTo>
                <a:lnTo>
                  <a:pt x="1453" y="706"/>
                </a:lnTo>
                <a:lnTo>
                  <a:pt x="1458" y="705"/>
                </a:lnTo>
                <a:lnTo>
                  <a:pt x="1464" y="703"/>
                </a:lnTo>
                <a:lnTo>
                  <a:pt x="1469" y="702"/>
                </a:lnTo>
                <a:lnTo>
                  <a:pt x="1474" y="700"/>
                </a:lnTo>
                <a:lnTo>
                  <a:pt x="1479" y="697"/>
                </a:lnTo>
                <a:lnTo>
                  <a:pt x="1484" y="696"/>
                </a:lnTo>
                <a:lnTo>
                  <a:pt x="1490" y="692"/>
                </a:lnTo>
                <a:lnTo>
                  <a:pt x="1494" y="690"/>
                </a:lnTo>
                <a:lnTo>
                  <a:pt x="1499" y="689"/>
                </a:lnTo>
                <a:lnTo>
                  <a:pt x="1505" y="686"/>
                </a:lnTo>
                <a:lnTo>
                  <a:pt x="1509" y="683"/>
                </a:lnTo>
                <a:lnTo>
                  <a:pt x="1516" y="680"/>
                </a:lnTo>
                <a:lnTo>
                  <a:pt x="1519" y="678"/>
                </a:lnTo>
                <a:lnTo>
                  <a:pt x="1524" y="673"/>
                </a:lnTo>
                <a:lnTo>
                  <a:pt x="1530" y="671"/>
                </a:lnTo>
                <a:lnTo>
                  <a:pt x="1535" y="667"/>
                </a:lnTo>
                <a:lnTo>
                  <a:pt x="1541" y="664"/>
                </a:lnTo>
                <a:lnTo>
                  <a:pt x="1546" y="661"/>
                </a:lnTo>
                <a:lnTo>
                  <a:pt x="1550" y="658"/>
                </a:lnTo>
                <a:lnTo>
                  <a:pt x="1554" y="655"/>
                </a:lnTo>
                <a:lnTo>
                  <a:pt x="1561" y="650"/>
                </a:lnTo>
                <a:lnTo>
                  <a:pt x="1566" y="647"/>
                </a:lnTo>
                <a:lnTo>
                  <a:pt x="1571" y="643"/>
                </a:lnTo>
                <a:lnTo>
                  <a:pt x="1576" y="639"/>
                </a:lnTo>
                <a:lnTo>
                  <a:pt x="1581" y="635"/>
                </a:lnTo>
                <a:lnTo>
                  <a:pt x="1586" y="631"/>
                </a:lnTo>
                <a:lnTo>
                  <a:pt x="1591" y="626"/>
                </a:lnTo>
                <a:lnTo>
                  <a:pt x="1597" y="622"/>
                </a:lnTo>
                <a:lnTo>
                  <a:pt x="1601" y="618"/>
                </a:lnTo>
                <a:lnTo>
                  <a:pt x="1606" y="614"/>
                </a:lnTo>
                <a:lnTo>
                  <a:pt x="1612" y="610"/>
                </a:lnTo>
                <a:lnTo>
                  <a:pt x="1617" y="605"/>
                </a:lnTo>
                <a:lnTo>
                  <a:pt x="1623" y="600"/>
                </a:lnTo>
                <a:lnTo>
                  <a:pt x="1626" y="596"/>
                </a:lnTo>
                <a:lnTo>
                  <a:pt x="1631" y="591"/>
                </a:lnTo>
                <a:lnTo>
                  <a:pt x="1637" y="586"/>
                </a:lnTo>
                <a:lnTo>
                  <a:pt x="1642" y="581"/>
                </a:lnTo>
                <a:lnTo>
                  <a:pt x="1648" y="575"/>
                </a:lnTo>
                <a:lnTo>
                  <a:pt x="1652" y="571"/>
                </a:lnTo>
                <a:lnTo>
                  <a:pt x="1658" y="566"/>
                </a:lnTo>
                <a:lnTo>
                  <a:pt x="1662" y="561"/>
                </a:lnTo>
                <a:lnTo>
                  <a:pt x="1668" y="556"/>
                </a:lnTo>
                <a:lnTo>
                  <a:pt x="1674" y="550"/>
                </a:lnTo>
                <a:lnTo>
                  <a:pt x="1677" y="545"/>
                </a:lnTo>
                <a:lnTo>
                  <a:pt x="1683" y="539"/>
                </a:lnTo>
                <a:lnTo>
                  <a:pt x="1688" y="534"/>
                </a:lnTo>
                <a:lnTo>
                  <a:pt x="1693" y="528"/>
                </a:lnTo>
                <a:lnTo>
                  <a:pt x="1698" y="523"/>
                </a:lnTo>
                <a:lnTo>
                  <a:pt x="1705" y="517"/>
                </a:lnTo>
                <a:lnTo>
                  <a:pt x="1708" y="512"/>
                </a:lnTo>
                <a:lnTo>
                  <a:pt x="1713" y="506"/>
                </a:lnTo>
                <a:lnTo>
                  <a:pt x="1719" y="501"/>
                </a:lnTo>
                <a:lnTo>
                  <a:pt x="1724" y="494"/>
                </a:lnTo>
                <a:lnTo>
                  <a:pt x="1730" y="489"/>
                </a:lnTo>
                <a:lnTo>
                  <a:pt x="1734" y="482"/>
                </a:lnTo>
                <a:lnTo>
                  <a:pt x="1738" y="477"/>
                </a:lnTo>
                <a:lnTo>
                  <a:pt x="1745" y="470"/>
                </a:lnTo>
                <a:lnTo>
                  <a:pt x="1750" y="465"/>
                </a:lnTo>
                <a:lnTo>
                  <a:pt x="1755" y="459"/>
                </a:lnTo>
                <a:lnTo>
                  <a:pt x="1759" y="452"/>
                </a:lnTo>
                <a:lnTo>
                  <a:pt x="1765" y="446"/>
                </a:lnTo>
                <a:lnTo>
                  <a:pt x="1770" y="440"/>
                </a:lnTo>
                <a:lnTo>
                  <a:pt x="1775" y="434"/>
                </a:lnTo>
                <a:lnTo>
                  <a:pt x="1781" y="429"/>
                </a:lnTo>
                <a:lnTo>
                  <a:pt x="1784" y="421"/>
                </a:lnTo>
                <a:lnTo>
                  <a:pt x="1790" y="416"/>
                </a:lnTo>
                <a:lnTo>
                  <a:pt x="1795" y="409"/>
                </a:lnTo>
                <a:lnTo>
                  <a:pt x="1801" y="404"/>
                </a:lnTo>
                <a:lnTo>
                  <a:pt x="1806" y="396"/>
                </a:lnTo>
                <a:lnTo>
                  <a:pt x="1810" y="391"/>
                </a:lnTo>
                <a:lnTo>
                  <a:pt x="1815" y="384"/>
                </a:lnTo>
                <a:lnTo>
                  <a:pt x="1820" y="379"/>
                </a:lnTo>
                <a:lnTo>
                  <a:pt x="1826" y="372"/>
                </a:lnTo>
                <a:lnTo>
                  <a:pt x="1830" y="366"/>
                </a:lnTo>
                <a:lnTo>
                  <a:pt x="1836" y="360"/>
                </a:lnTo>
                <a:lnTo>
                  <a:pt x="1842" y="353"/>
                </a:lnTo>
                <a:lnTo>
                  <a:pt x="1846" y="348"/>
                </a:lnTo>
                <a:lnTo>
                  <a:pt x="1852" y="340"/>
                </a:lnTo>
                <a:lnTo>
                  <a:pt x="1857" y="335"/>
                </a:lnTo>
                <a:lnTo>
                  <a:pt x="1862" y="328"/>
                </a:lnTo>
                <a:lnTo>
                  <a:pt x="1866" y="323"/>
                </a:lnTo>
                <a:lnTo>
                  <a:pt x="1871" y="315"/>
                </a:lnTo>
                <a:lnTo>
                  <a:pt x="1877" y="310"/>
                </a:lnTo>
                <a:lnTo>
                  <a:pt x="1882" y="303"/>
                </a:lnTo>
                <a:lnTo>
                  <a:pt x="1888" y="298"/>
                </a:lnTo>
                <a:lnTo>
                  <a:pt x="1891" y="290"/>
                </a:lnTo>
                <a:lnTo>
                  <a:pt x="1897" y="285"/>
                </a:lnTo>
                <a:lnTo>
                  <a:pt x="1903" y="279"/>
                </a:lnTo>
                <a:lnTo>
                  <a:pt x="1907" y="273"/>
                </a:lnTo>
                <a:lnTo>
                  <a:pt x="1913" y="267"/>
                </a:lnTo>
                <a:lnTo>
                  <a:pt x="1917" y="260"/>
                </a:lnTo>
                <a:lnTo>
                  <a:pt x="1922" y="254"/>
                </a:lnTo>
                <a:lnTo>
                  <a:pt x="1927" y="249"/>
                </a:lnTo>
                <a:lnTo>
                  <a:pt x="1934" y="242"/>
                </a:lnTo>
                <a:lnTo>
                  <a:pt x="1939" y="237"/>
                </a:lnTo>
                <a:lnTo>
                  <a:pt x="1942" y="230"/>
                </a:lnTo>
                <a:lnTo>
                  <a:pt x="1948" y="225"/>
                </a:lnTo>
                <a:lnTo>
                  <a:pt x="1953" y="218"/>
                </a:lnTo>
                <a:lnTo>
                  <a:pt x="1959" y="213"/>
                </a:lnTo>
                <a:lnTo>
                  <a:pt x="1964" y="207"/>
                </a:lnTo>
                <a:lnTo>
                  <a:pt x="1967" y="202"/>
                </a:lnTo>
                <a:lnTo>
                  <a:pt x="1974" y="196"/>
                </a:lnTo>
                <a:lnTo>
                  <a:pt x="1979" y="191"/>
                </a:lnTo>
                <a:lnTo>
                  <a:pt x="1984" y="185"/>
                </a:lnTo>
                <a:lnTo>
                  <a:pt x="1989" y="180"/>
                </a:lnTo>
                <a:lnTo>
                  <a:pt x="1995" y="174"/>
                </a:lnTo>
                <a:lnTo>
                  <a:pt x="1999" y="169"/>
                </a:lnTo>
                <a:lnTo>
                  <a:pt x="2004" y="163"/>
                </a:lnTo>
                <a:lnTo>
                  <a:pt x="2010" y="159"/>
                </a:lnTo>
                <a:lnTo>
                  <a:pt x="2014" y="153"/>
                </a:lnTo>
                <a:lnTo>
                  <a:pt x="2020" y="148"/>
                </a:lnTo>
                <a:lnTo>
                  <a:pt x="2024" y="144"/>
                </a:lnTo>
                <a:lnTo>
                  <a:pt x="2030" y="138"/>
                </a:lnTo>
                <a:lnTo>
                  <a:pt x="2035" y="133"/>
                </a:lnTo>
                <a:lnTo>
                  <a:pt x="2041" y="128"/>
                </a:lnTo>
                <a:lnTo>
                  <a:pt x="2046" y="124"/>
                </a:lnTo>
                <a:lnTo>
                  <a:pt x="2049" y="119"/>
                </a:lnTo>
                <a:lnTo>
                  <a:pt x="2055" y="114"/>
                </a:lnTo>
                <a:lnTo>
                  <a:pt x="2060" y="109"/>
                </a:lnTo>
                <a:lnTo>
                  <a:pt x="2066" y="105"/>
                </a:lnTo>
                <a:lnTo>
                  <a:pt x="2071" y="101"/>
                </a:lnTo>
                <a:lnTo>
                  <a:pt x="2075" y="97"/>
                </a:lnTo>
                <a:lnTo>
                  <a:pt x="2081" y="93"/>
                </a:lnTo>
                <a:lnTo>
                  <a:pt x="2086" y="89"/>
                </a:lnTo>
                <a:lnTo>
                  <a:pt x="2091" y="84"/>
                </a:lnTo>
                <a:lnTo>
                  <a:pt x="2096" y="80"/>
                </a:lnTo>
                <a:lnTo>
                  <a:pt x="2101" y="77"/>
                </a:lnTo>
                <a:lnTo>
                  <a:pt x="2106" y="72"/>
                </a:lnTo>
                <a:lnTo>
                  <a:pt x="2111" y="69"/>
                </a:lnTo>
                <a:lnTo>
                  <a:pt x="2118" y="65"/>
                </a:lnTo>
                <a:lnTo>
                  <a:pt x="2122" y="61"/>
                </a:lnTo>
                <a:lnTo>
                  <a:pt x="2126" y="58"/>
                </a:lnTo>
                <a:lnTo>
                  <a:pt x="2131" y="55"/>
                </a:lnTo>
                <a:lnTo>
                  <a:pt x="2137" y="52"/>
                </a:lnTo>
                <a:lnTo>
                  <a:pt x="2143" y="48"/>
                </a:lnTo>
                <a:lnTo>
                  <a:pt x="2148" y="46"/>
                </a:lnTo>
                <a:lnTo>
                  <a:pt x="2153" y="41"/>
                </a:lnTo>
                <a:lnTo>
                  <a:pt x="2156" y="39"/>
                </a:lnTo>
                <a:lnTo>
                  <a:pt x="2163" y="36"/>
                </a:lnTo>
                <a:lnTo>
                  <a:pt x="2167" y="33"/>
                </a:lnTo>
                <a:lnTo>
                  <a:pt x="2173" y="30"/>
                </a:lnTo>
                <a:lnTo>
                  <a:pt x="2179" y="29"/>
                </a:lnTo>
                <a:lnTo>
                  <a:pt x="2182" y="27"/>
                </a:lnTo>
                <a:lnTo>
                  <a:pt x="2188" y="23"/>
                </a:lnTo>
                <a:lnTo>
                  <a:pt x="2193" y="22"/>
                </a:lnTo>
                <a:lnTo>
                  <a:pt x="2198" y="19"/>
                </a:lnTo>
                <a:lnTo>
                  <a:pt x="2203" y="18"/>
                </a:lnTo>
                <a:lnTo>
                  <a:pt x="2208" y="16"/>
                </a:lnTo>
                <a:lnTo>
                  <a:pt x="2214" y="14"/>
                </a:lnTo>
                <a:lnTo>
                  <a:pt x="2219" y="13"/>
                </a:lnTo>
                <a:lnTo>
                  <a:pt x="2225" y="11"/>
                </a:lnTo>
                <a:lnTo>
                  <a:pt x="2229" y="9"/>
                </a:lnTo>
                <a:lnTo>
                  <a:pt x="2233" y="8"/>
                </a:lnTo>
                <a:lnTo>
                  <a:pt x="2239" y="7"/>
                </a:lnTo>
                <a:lnTo>
                  <a:pt x="2243" y="6"/>
                </a:lnTo>
                <a:lnTo>
                  <a:pt x="2249" y="4"/>
                </a:lnTo>
                <a:lnTo>
                  <a:pt x="2254" y="4"/>
                </a:lnTo>
                <a:lnTo>
                  <a:pt x="2259" y="3"/>
                </a:lnTo>
                <a:lnTo>
                  <a:pt x="2264" y="2"/>
                </a:lnTo>
                <a:lnTo>
                  <a:pt x="2270" y="2"/>
                </a:lnTo>
                <a:lnTo>
                  <a:pt x="2275" y="2"/>
                </a:lnTo>
                <a:lnTo>
                  <a:pt x="2280" y="0"/>
                </a:lnTo>
                <a:lnTo>
                  <a:pt x="2286" y="0"/>
                </a:lnTo>
                <a:lnTo>
                  <a:pt x="2289" y="0"/>
                </a:lnTo>
                <a:lnTo>
                  <a:pt x="2295" y="0"/>
                </a:lnTo>
                <a:lnTo>
                  <a:pt x="2300" y="0"/>
                </a:lnTo>
                <a:lnTo>
                  <a:pt x="2306" y="0"/>
                </a:lnTo>
                <a:lnTo>
                  <a:pt x="2311" y="0"/>
                </a:lnTo>
                <a:lnTo>
                  <a:pt x="2315" y="2"/>
                </a:lnTo>
                <a:lnTo>
                  <a:pt x="2320" y="2"/>
                </a:lnTo>
                <a:lnTo>
                  <a:pt x="2325" y="2"/>
                </a:lnTo>
                <a:lnTo>
                  <a:pt x="2331" y="3"/>
                </a:lnTo>
                <a:lnTo>
                  <a:pt x="2336" y="4"/>
                </a:lnTo>
                <a:lnTo>
                  <a:pt x="2340" y="4"/>
                </a:lnTo>
                <a:lnTo>
                  <a:pt x="2347" y="6"/>
                </a:lnTo>
                <a:lnTo>
                  <a:pt x="2351" y="7"/>
                </a:lnTo>
                <a:lnTo>
                  <a:pt x="2357" y="8"/>
                </a:lnTo>
                <a:lnTo>
                  <a:pt x="2362" y="9"/>
                </a:lnTo>
                <a:lnTo>
                  <a:pt x="2366" y="11"/>
                </a:lnTo>
                <a:lnTo>
                  <a:pt x="2371" y="13"/>
                </a:lnTo>
                <a:lnTo>
                  <a:pt x="2377" y="14"/>
                </a:lnTo>
                <a:lnTo>
                  <a:pt x="2382" y="16"/>
                </a:lnTo>
                <a:lnTo>
                  <a:pt x="2387" y="18"/>
                </a:lnTo>
                <a:lnTo>
                  <a:pt x="2392" y="19"/>
                </a:lnTo>
                <a:lnTo>
                  <a:pt x="2396" y="22"/>
                </a:lnTo>
                <a:lnTo>
                  <a:pt x="2402" y="23"/>
                </a:lnTo>
                <a:lnTo>
                  <a:pt x="2407" y="27"/>
                </a:lnTo>
                <a:lnTo>
                  <a:pt x="2413" y="29"/>
                </a:lnTo>
                <a:lnTo>
                  <a:pt x="2417" y="30"/>
                </a:lnTo>
                <a:lnTo>
                  <a:pt x="2422" y="33"/>
                </a:lnTo>
                <a:lnTo>
                  <a:pt x="2427" y="36"/>
                </a:lnTo>
                <a:lnTo>
                  <a:pt x="2432" y="39"/>
                </a:lnTo>
                <a:lnTo>
                  <a:pt x="2438" y="41"/>
                </a:lnTo>
                <a:lnTo>
                  <a:pt x="2443" y="46"/>
                </a:lnTo>
                <a:lnTo>
                  <a:pt x="2448" y="48"/>
                </a:lnTo>
                <a:lnTo>
                  <a:pt x="2454" y="52"/>
                </a:lnTo>
                <a:lnTo>
                  <a:pt x="2458" y="55"/>
                </a:lnTo>
                <a:lnTo>
                  <a:pt x="2464" y="58"/>
                </a:lnTo>
                <a:lnTo>
                  <a:pt x="2469" y="61"/>
                </a:lnTo>
                <a:lnTo>
                  <a:pt x="2473" y="65"/>
                </a:lnTo>
                <a:lnTo>
                  <a:pt x="2479" y="69"/>
                </a:lnTo>
                <a:lnTo>
                  <a:pt x="2484" y="72"/>
                </a:lnTo>
                <a:lnTo>
                  <a:pt x="2489" y="77"/>
                </a:lnTo>
                <a:lnTo>
                  <a:pt x="2495" y="80"/>
                </a:lnTo>
                <a:lnTo>
                  <a:pt x="2499" y="84"/>
                </a:lnTo>
                <a:lnTo>
                  <a:pt x="2503" y="89"/>
                </a:lnTo>
                <a:lnTo>
                  <a:pt x="2509" y="93"/>
                </a:lnTo>
                <a:lnTo>
                  <a:pt x="2515" y="97"/>
                </a:lnTo>
                <a:lnTo>
                  <a:pt x="2520" y="101"/>
                </a:lnTo>
                <a:lnTo>
                  <a:pt x="2524" y="105"/>
                </a:lnTo>
                <a:lnTo>
                  <a:pt x="2529" y="109"/>
                </a:lnTo>
                <a:lnTo>
                  <a:pt x="2535" y="114"/>
                </a:lnTo>
                <a:lnTo>
                  <a:pt x="2540" y="119"/>
                </a:lnTo>
                <a:lnTo>
                  <a:pt x="2546" y="124"/>
                </a:lnTo>
                <a:lnTo>
                  <a:pt x="2550" y="128"/>
                </a:lnTo>
                <a:lnTo>
                  <a:pt x="2555" y="133"/>
                </a:lnTo>
                <a:lnTo>
                  <a:pt x="2561" y="138"/>
                </a:lnTo>
                <a:lnTo>
                  <a:pt x="2565" y="144"/>
                </a:lnTo>
                <a:lnTo>
                  <a:pt x="2571" y="148"/>
                </a:lnTo>
                <a:lnTo>
                  <a:pt x="2576" y="153"/>
                </a:lnTo>
                <a:lnTo>
                  <a:pt x="2580" y="159"/>
                </a:lnTo>
                <a:lnTo>
                  <a:pt x="2586" y="163"/>
                </a:lnTo>
                <a:lnTo>
                  <a:pt x="2591" y="169"/>
                </a:lnTo>
                <a:lnTo>
                  <a:pt x="2597" y="174"/>
                </a:lnTo>
                <a:lnTo>
                  <a:pt x="2602" y="180"/>
                </a:lnTo>
                <a:lnTo>
                  <a:pt x="2606" y="185"/>
                </a:lnTo>
                <a:lnTo>
                  <a:pt x="2611" y="191"/>
                </a:lnTo>
                <a:lnTo>
                  <a:pt x="2616" y="196"/>
                </a:lnTo>
                <a:lnTo>
                  <a:pt x="2622" y="202"/>
                </a:lnTo>
                <a:lnTo>
                  <a:pt x="2626" y="207"/>
                </a:lnTo>
                <a:lnTo>
                  <a:pt x="2632" y="213"/>
                </a:lnTo>
                <a:lnTo>
                  <a:pt x="2637" y="218"/>
                </a:lnTo>
                <a:lnTo>
                  <a:pt x="2642" y="225"/>
                </a:lnTo>
                <a:lnTo>
                  <a:pt x="2647" y="230"/>
                </a:lnTo>
                <a:lnTo>
                  <a:pt x="2653" y="237"/>
                </a:lnTo>
                <a:lnTo>
                  <a:pt x="2656" y="242"/>
                </a:lnTo>
                <a:lnTo>
                  <a:pt x="2661" y="249"/>
                </a:lnTo>
                <a:lnTo>
                  <a:pt x="2667" y="254"/>
                </a:lnTo>
                <a:lnTo>
                  <a:pt x="2672" y="260"/>
                </a:lnTo>
                <a:lnTo>
                  <a:pt x="2679" y="267"/>
                </a:lnTo>
                <a:lnTo>
                  <a:pt x="2683" y="273"/>
                </a:lnTo>
                <a:lnTo>
                  <a:pt x="2687" y="279"/>
                </a:lnTo>
                <a:lnTo>
                  <a:pt x="2693" y="285"/>
                </a:lnTo>
                <a:lnTo>
                  <a:pt x="2698" y="290"/>
                </a:lnTo>
                <a:lnTo>
                  <a:pt x="2703" y="298"/>
                </a:lnTo>
                <a:lnTo>
                  <a:pt x="2707" y="303"/>
                </a:lnTo>
                <a:lnTo>
                  <a:pt x="2713" y="310"/>
                </a:lnTo>
                <a:lnTo>
                  <a:pt x="2719" y="315"/>
                </a:lnTo>
                <a:lnTo>
                  <a:pt x="2724" y="323"/>
                </a:lnTo>
                <a:lnTo>
                  <a:pt x="2730" y="328"/>
                </a:lnTo>
                <a:lnTo>
                  <a:pt x="2734" y="335"/>
                </a:lnTo>
                <a:lnTo>
                  <a:pt x="2738" y="340"/>
                </a:lnTo>
                <a:lnTo>
                  <a:pt x="2743" y="348"/>
                </a:lnTo>
                <a:lnTo>
                  <a:pt x="2749" y="353"/>
                </a:lnTo>
                <a:lnTo>
                  <a:pt x="2755" y="360"/>
                </a:lnTo>
                <a:lnTo>
                  <a:pt x="2760" y="366"/>
                </a:lnTo>
                <a:lnTo>
                  <a:pt x="2764" y="372"/>
                </a:lnTo>
                <a:lnTo>
                  <a:pt x="2769" y="379"/>
                </a:lnTo>
                <a:lnTo>
                  <a:pt x="2775" y="384"/>
                </a:lnTo>
                <a:lnTo>
                  <a:pt x="2779" y="391"/>
                </a:lnTo>
                <a:lnTo>
                  <a:pt x="2785" y="396"/>
                </a:lnTo>
                <a:lnTo>
                  <a:pt x="2790" y="404"/>
                </a:lnTo>
                <a:lnTo>
                  <a:pt x="2794" y="409"/>
                </a:lnTo>
                <a:lnTo>
                  <a:pt x="2800" y="416"/>
                </a:lnTo>
                <a:lnTo>
                  <a:pt x="2805" y="421"/>
                </a:lnTo>
                <a:lnTo>
                  <a:pt x="2810" y="429"/>
                </a:lnTo>
                <a:lnTo>
                  <a:pt x="2815" y="434"/>
                </a:lnTo>
                <a:lnTo>
                  <a:pt x="2820" y="440"/>
                </a:lnTo>
                <a:lnTo>
                  <a:pt x="2826" y="446"/>
                </a:lnTo>
                <a:lnTo>
                  <a:pt x="2831" y="452"/>
                </a:lnTo>
                <a:lnTo>
                  <a:pt x="2837" y="459"/>
                </a:lnTo>
                <a:lnTo>
                  <a:pt x="2839" y="465"/>
                </a:lnTo>
                <a:lnTo>
                  <a:pt x="2845" y="470"/>
                </a:lnTo>
                <a:lnTo>
                  <a:pt x="2851" y="477"/>
                </a:lnTo>
                <a:lnTo>
                  <a:pt x="2856" y="482"/>
                </a:lnTo>
                <a:lnTo>
                  <a:pt x="2862" y="489"/>
                </a:lnTo>
                <a:lnTo>
                  <a:pt x="2867" y="494"/>
                </a:lnTo>
                <a:lnTo>
                  <a:pt x="2871" y="501"/>
                </a:lnTo>
                <a:lnTo>
                  <a:pt x="2876" y="506"/>
                </a:lnTo>
                <a:lnTo>
                  <a:pt x="2882" y="512"/>
                </a:lnTo>
                <a:lnTo>
                  <a:pt x="2887" y="517"/>
                </a:lnTo>
                <a:lnTo>
                  <a:pt x="2892" y="523"/>
                </a:lnTo>
                <a:lnTo>
                  <a:pt x="2897" y="528"/>
                </a:lnTo>
                <a:lnTo>
                  <a:pt x="2901" y="534"/>
                </a:lnTo>
                <a:lnTo>
                  <a:pt x="2908" y="539"/>
                </a:lnTo>
                <a:lnTo>
                  <a:pt x="2913" y="545"/>
                </a:lnTo>
                <a:lnTo>
                  <a:pt x="2918" y="550"/>
                </a:lnTo>
                <a:lnTo>
                  <a:pt x="2922" y="556"/>
                </a:lnTo>
                <a:lnTo>
                  <a:pt x="2927" y="561"/>
                </a:lnTo>
                <a:lnTo>
                  <a:pt x="2933" y="566"/>
                </a:lnTo>
                <a:lnTo>
                  <a:pt x="2938" y="571"/>
                </a:lnTo>
                <a:lnTo>
                  <a:pt x="2944" y="575"/>
                </a:lnTo>
                <a:lnTo>
                  <a:pt x="2947" y="581"/>
                </a:lnTo>
                <a:lnTo>
                  <a:pt x="2953" y="586"/>
                </a:lnTo>
                <a:lnTo>
                  <a:pt x="2959" y="591"/>
                </a:lnTo>
                <a:lnTo>
                  <a:pt x="2963" y="596"/>
                </a:lnTo>
                <a:lnTo>
                  <a:pt x="2969" y="600"/>
                </a:lnTo>
                <a:lnTo>
                  <a:pt x="2973" y="605"/>
                </a:lnTo>
                <a:lnTo>
                  <a:pt x="2978" y="610"/>
                </a:lnTo>
                <a:lnTo>
                  <a:pt x="2983" y="614"/>
                </a:lnTo>
                <a:lnTo>
                  <a:pt x="2989" y="618"/>
                </a:lnTo>
                <a:lnTo>
                  <a:pt x="2994" y="622"/>
                </a:lnTo>
                <a:lnTo>
                  <a:pt x="2998" y="626"/>
                </a:lnTo>
                <a:lnTo>
                  <a:pt x="3004" y="631"/>
                </a:lnTo>
                <a:lnTo>
                  <a:pt x="3009" y="635"/>
                </a:lnTo>
                <a:lnTo>
                  <a:pt x="3015" y="639"/>
                </a:lnTo>
                <a:lnTo>
                  <a:pt x="3020" y="643"/>
                </a:lnTo>
                <a:lnTo>
                  <a:pt x="3025" y="647"/>
                </a:lnTo>
                <a:lnTo>
                  <a:pt x="3029" y="650"/>
                </a:lnTo>
                <a:lnTo>
                  <a:pt x="3034" y="655"/>
                </a:lnTo>
                <a:lnTo>
                  <a:pt x="3039" y="658"/>
                </a:lnTo>
                <a:lnTo>
                  <a:pt x="3044" y="661"/>
                </a:lnTo>
                <a:lnTo>
                  <a:pt x="3051" y="664"/>
                </a:lnTo>
                <a:lnTo>
                  <a:pt x="3055" y="667"/>
                </a:lnTo>
                <a:lnTo>
                  <a:pt x="3060" y="671"/>
                </a:lnTo>
                <a:lnTo>
                  <a:pt x="3066" y="673"/>
                </a:lnTo>
                <a:lnTo>
                  <a:pt x="3070" y="678"/>
                </a:lnTo>
                <a:lnTo>
                  <a:pt x="3076" y="680"/>
                </a:lnTo>
                <a:lnTo>
                  <a:pt x="3079" y="683"/>
                </a:lnTo>
                <a:lnTo>
                  <a:pt x="3085" y="686"/>
                </a:lnTo>
                <a:lnTo>
                  <a:pt x="3091" y="689"/>
                </a:lnTo>
                <a:lnTo>
                  <a:pt x="3097" y="690"/>
                </a:lnTo>
                <a:lnTo>
                  <a:pt x="3102" y="692"/>
                </a:lnTo>
                <a:lnTo>
                  <a:pt x="3105" y="696"/>
                </a:lnTo>
                <a:lnTo>
                  <a:pt x="3111" y="697"/>
                </a:lnTo>
                <a:lnTo>
                  <a:pt x="3115" y="700"/>
                </a:lnTo>
                <a:lnTo>
                  <a:pt x="3121" y="702"/>
                </a:lnTo>
                <a:lnTo>
                  <a:pt x="3127" y="703"/>
                </a:lnTo>
                <a:lnTo>
                  <a:pt x="3130" y="705"/>
                </a:lnTo>
                <a:lnTo>
                  <a:pt x="3137" y="706"/>
                </a:lnTo>
                <a:lnTo>
                  <a:pt x="3142" y="708"/>
                </a:lnTo>
                <a:lnTo>
                  <a:pt x="3147" y="710"/>
                </a:lnTo>
                <a:lnTo>
                  <a:pt x="3152" y="711"/>
                </a:lnTo>
                <a:lnTo>
                  <a:pt x="3156" y="712"/>
                </a:lnTo>
                <a:lnTo>
                  <a:pt x="3162" y="714"/>
                </a:lnTo>
                <a:lnTo>
                  <a:pt x="3167" y="715"/>
                </a:lnTo>
                <a:lnTo>
                  <a:pt x="3173" y="715"/>
                </a:lnTo>
                <a:lnTo>
                  <a:pt x="3177" y="716"/>
                </a:lnTo>
                <a:lnTo>
                  <a:pt x="3183" y="717"/>
                </a:lnTo>
                <a:lnTo>
                  <a:pt x="3187" y="717"/>
                </a:lnTo>
                <a:lnTo>
                  <a:pt x="3192" y="717"/>
                </a:lnTo>
                <a:lnTo>
                  <a:pt x="3198" y="719"/>
                </a:lnTo>
                <a:lnTo>
                  <a:pt x="3203" y="719"/>
                </a:lnTo>
                <a:lnTo>
                  <a:pt x="3209" y="719"/>
                </a:lnTo>
                <a:lnTo>
                  <a:pt x="3212" y="719"/>
                </a:lnTo>
                <a:lnTo>
                  <a:pt x="3218" y="719"/>
                </a:lnTo>
                <a:lnTo>
                  <a:pt x="3223" y="719"/>
                </a:lnTo>
                <a:lnTo>
                  <a:pt x="3228" y="719"/>
                </a:lnTo>
                <a:lnTo>
                  <a:pt x="3234" y="717"/>
                </a:lnTo>
                <a:lnTo>
                  <a:pt x="3238" y="717"/>
                </a:lnTo>
                <a:lnTo>
                  <a:pt x="3244" y="717"/>
                </a:lnTo>
                <a:lnTo>
                  <a:pt x="3249" y="716"/>
                </a:lnTo>
                <a:lnTo>
                  <a:pt x="3254" y="715"/>
                </a:lnTo>
                <a:lnTo>
                  <a:pt x="3259" y="715"/>
                </a:lnTo>
                <a:lnTo>
                  <a:pt x="3263" y="714"/>
                </a:lnTo>
                <a:lnTo>
                  <a:pt x="3269" y="712"/>
                </a:lnTo>
                <a:lnTo>
                  <a:pt x="3274" y="711"/>
                </a:lnTo>
                <a:lnTo>
                  <a:pt x="3280" y="710"/>
                </a:lnTo>
                <a:lnTo>
                  <a:pt x="3285" y="708"/>
                </a:lnTo>
                <a:lnTo>
                  <a:pt x="3289" y="706"/>
                </a:lnTo>
                <a:lnTo>
                  <a:pt x="3295" y="705"/>
                </a:lnTo>
                <a:lnTo>
                  <a:pt x="3299" y="703"/>
                </a:lnTo>
                <a:lnTo>
                  <a:pt x="3305" y="702"/>
                </a:lnTo>
                <a:lnTo>
                  <a:pt x="3310" y="700"/>
                </a:lnTo>
                <a:lnTo>
                  <a:pt x="3316" y="697"/>
                </a:lnTo>
                <a:lnTo>
                  <a:pt x="3320" y="696"/>
                </a:lnTo>
                <a:lnTo>
                  <a:pt x="3326" y="692"/>
                </a:lnTo>
                <a:lnTo>
                  <a:pt x="3331" y="690"/>
                </a:lnTo>
                <a:lnTo>
                  <a:pt x="3336" y="689"/>
                </a:lnTo>
                <a:lnTo>
                  <a:pt x="3342" y="686"/>
                </a:lnTo>
                <a:lnTo>
                  <a:pt x="3345" y="683"/>
                </a:lnTo>
                <a:lnTo>
                  <a:pt x="3351" y="680"/>
                </a:lnTo>
                <a:lnTo>
                  <a:pt x="3356" y="678"/>
                </a:lnTo>
                <a:lnTo>
                  <a:pt x="3361" y="673"/>
                </a:lnTo>
                <a:lnTo>
                  <a:pt x="3367" y="671"/>
                </a:lnTo>
                <a:lnTo>
                  <a:pt x="3371" y="667"/>
                </a:lnTo>
                <a:lnTo>
                  <a:pt x="3376" y="664"/>
                </a:lnTo>
                <a:lnTo>
                  <a:pt x="3381" y="661"/>
                </a:lnTo>
                <a:lnTo>
                  <a:pt x="3387" y="658"/>
                </a:lnTo>
                <a:lnTo>
                  <a:pt x="3392" y="655"/>
                </a:lnTo>
                <a:lnTo>
                  <a:pt x="3396" y="650"/>
                </a:lnTo>
                <a:lnTo>
                  <a:pt x="3402" y="647"/>
                </a:lnTo>
                <a:lnTo>
                  <a:pt x="3406" y="643"/>
                </a:lnTo>
                <a:lnTo>
                  <a:pt x="3412" y="639"/>
                </a:lnTo>
                <a:lnTo>
                  <a:pt x="3417" y="635"/>
                </a:lnTo>
                <a:lnTo>
                  <a:pt x="3422" y="631"/>
                </a:lnTo>
                <a:lnTo>
                  <a:pt x="3427" y="626"/>
                </a:lnTo>
                <a:lnTo>
                  <a:pt x="3433" y="622"/>
                </a:lnTo>
                <a:lnTo>
                  <a:pt x="3438" y="618"/>
                </a:lnTo>
                <a:lnTo>
                  <a:pt x="3443" y="614"/>
                </a:lnTo>
                <a:lnTo>
                  <a:pt x="3447" y="610"/>
                </a:lnTo>
                <a:lnTo>
                  <a:pt x="3451" y="605"/>
                </a:lnTo>
                <a:lnTo>
                  <a:pt x="3457" y="600"/>
                </a:lnTo>
                <a:lnTo>
                  <a:pt x="3463" y="596"/>
                </a:lnTo>
                <a:lnTo>
                  <a:pt x="3469" y="591"/>
                </a:lnTo>
                <a:lnTo>
                  <a:pt x="3475" y="586"/>
                </a:lnTo>
                <a:lnTo>
                  <a:pt x="3478" y="581"/>
                </a:lnTo>
                <a:lnTo>
                  <a:pt x="3483" y="575"/>
                </a:lnTo>
                <a:lnTo>
                  <a:pt x="3488" y="571"/>
                </a:lnTo>
                <a:lnTo>
                  <a:pt x="3494" y="566"/>
                </a:lnTo>
                <a:lnTo>
                  <a:pt x="3499" y="561"/>
                </a:lnTo>
                <a:lnTo>
                  <a:pt x="3503" y="556"/>
                </a:lnTo>
                <a:lnTo>
                  <a:pt x="3510" y="550"/>
                </a:lnTo>
                <a:lnTo>
                  <a:pt x="3514" y="545"/>
                </a:lnTo>
                <a:lnTo>
                  <a:pt x="3520" y="539"/>
                </a:lnTo>
                <a:lnTo>
                  <a:pt x="3525" y="534"/>
                </a:lnTo>
                <a:lnTo>
                  <a:pt x="3528" y="528"/>
                </a:lnTo>
                <a:lnTo>
                  <a:pt x="3534" y="523"/>
                </a:lnTo>
                <a:lnTo>
                  <a:pt x="3539" y="517"/>
                </a:lnTo>
                <a:lnTo>
                  <a:pt x="3545" y="512"/>
                </a:lnTo>
                <a:lnTo>
                  <a:pt x="3550" y="506"/>
                </a:lnTo>
                <a:lnTo>
                  <a:pt x="3555" y="501"/>
                </a:lnTo>
                <a:lnTo>
                  <a:pt x="3559" y="494"/>
                </a:lnTo>
                <a:lnTo>
                  <a:pt x="3565" y="489"/>
                </a:lnTo>
                <a:lnTo>
                  <a:pt x="3571" y="482"/>
                </a:lnTo>
                <a:lnTo>
                  <a:pt x="3575" y="477"/>
                </a:lnTo>
                <a:lnTo>
                  <a:pt x="3580" y="470"/>
                </a:lnTo>
                <a:lnTo>
                  <a:pt x="3585" y="465"/>
                </a:lnTo>
                <a:lnTo>
                  <a:pt x="3590" y="459"/>
                </a:lnTo>
                <a:lnTo>
                  <a:pt x="3595" y="452"/>
                </a:lnTo>
                <a:lnTo>
                  <a:pt x="3601" y="446"/>
                </a:lnTo>
                <a:lnTo>
                  <a:pt x="3606" y="440"/>
                </a:lnTo>
                <a:lnTo>
                  <a:pt x="3610" y="434"/>
                </a:lnTo>
                <a:lnTo>
                  <a:pt x="3616" y="429"/>
                </a:lnTo>
                <a:lnTo>
                  <a:pt x="3621" y="421"/>
                </a:lnTo>
                <a:lnTo>
                  <a:pt x="3627" y="416"/>
                </a:lnTo>
                <a:lnTo>
                  <a:pt x="3632" y="409"/>
                </a:lnTo>
                <a:lnTo>
                  <a:pt x="3635" y="404"/>
                </a:lnTo>
                <a:lnTo>
                  <a:pt x="3641" y="396"/>
                </a:lnTo>
                <a:lnTo>
                  <a:pt x="3646" y="391"/>
                </a:lnTo>
                <a:lnTo>
                  <a:pt x="3652" y="384"/>
                </a:lnTo>
                <a:lnTo>
                  <a:pt x="3657" y="379"/>
                </a:lnTo>
                <a:lnTo>
                  <a:pt x="3662" y="372"/>
                </a:lnTo>
                <a:lnTo>
                  <a:pt x="3667" y="366"/>
                </a:lnTo>
                <a:lnTo>
                  <a:pt x="3672" y="360"/>
                </a:lnTo>
              </a:path>
            </a:pathLst>
          </a:cu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lIns="91245" tIns="45622" rIns="91245" bIns="45622"/>
          <a:lstStyle/>
          <a:p>
            <a:pPr algn="ctr">
              <a:defRPr/>
            </a:pPr>
            <a:endParaRPr lang="en-IE" sz="1467" dirty="0">
              <a:solidFill>
                <a:schemeClr val="bg2">
                  <a:lumMod val="75000"/>
                </a:schemeClr>
              </a:solidFill>
            </a:endParaRPr>
          </a:p>
        </p:txBody>
      </p:sp>
      <p:grpSp>
        <p:nvGrpSpPr>
          <p:cNvPr id="3" name="Group 25"/>
          <p:cNvGrpSpPr>
            <a:grpSpLocks/>
          </p:cNvGrpSpPr>
          <p:nvPr/>
        </p:nvGrpSpPr>
        <p:grpSpPr bwMode="auto">
          <a:xfrm>
            <a:off x="2678448" y="1368426"/>
            <a:ext cx="2169198" cy="1619250"/>
            <a:chOff x="768" y="492"/>
            <a:chExt cx="1563" cy="1068"/>
          </a:xfrm>
        </p:grpSpPr>
        <p:grpSp>
          <p:nvGrpSpPr>
            <p:cNvPr id="4" name="Group 26"/>
            <p:cNvGrpSpPr>
              <a:grpSpLocks/>
            </p:cNvGrpSpPr>
            <p:nvPr/>
          </p:nvGrpSpPr>
          <p:grpSpPr bwMode="auto">
            <a:xfrm>
              <a:off x="988" y="1152"/>
              <a:ext cx="584" cy="408"/>
              <a:chOff x="1528" y="1152"/>
              <a:chExt cx="584" cy="408"/>
            </a:xfrm>
          </p:grpSpPr>
          <p:grpSp>
            <p:nvGrpSpPr>
              <p:cNvPr id="5" name="Group 27"/>
              <p:cNvGrpSpPr>
                <a:grpSpLocks/>
              </p:cNvGrpSpPr>
              <p:nvPr/>
            </p:nvGrpSpPr>
            <p:grpSpPr bwMode="auto">
              <a:xfrm>
                <a:off x="1860" y="1152"/>
                <a:ext cx="168" cy="240"/>
                <a:chOff x="3408" y="288"/>
                <a:chExt cx="240" cy="432"/>
              </a:xfrm>
            </p:grpSpPr>
            <p:sp>
              <p:nvSpPr>
                <p:cNvPr id="34901" name="AutoShape 28"/>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793" dirty="0"/>
                </a:p>
              </p:txBody>
            </p:sp>
            <p:sp>
              <p:nvSpPr>
                <p:cNvPr id="34902" name="Oval 29"/>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793" dirty="0"/>
                </a:p>
              </p:txBody>
            </p:sp>
          </p:grpSp>
          <p:grpSp>
            <p:nvGrpSpPr>
              <p:cNvPr id="6" name="Group 30"/>
              <p:cNvGrpSpPr>
                <a:grpSpLocks/>
              </p:cNvGrpSpPr>
              <p:nvPr/>
            </p:nvGrpSpPr>
            <p:grpSpPr bwMode="auto">
              <a:xfrm>
                <a:off x="1692" y="1152"/>
                <a:ext cx="168" cy="240"/>
                <a:chOff x="3408" y="288"/>
                <a:chExt cx="240" cy="432"/>
              </a:xfrm>
            </p:grpSpPr>
            <p:sp>
              <p:nvSpPr>
                <p:cNvPr id="34899" name="AutoShape 31"/>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793" dirty="0"/>
                </a:p>
              </p:txBody>
            </p:sp>
            <p:sp>
              <p:nvSpPr>
                <p:cNvPr id="34900" name="Oval 32"/>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793" dirty="0"/>
                </a:p>
              </p:txBody>
            </p:sp>
          </p:grpSp>
          <p:sp>
            <p:nvSpPr>
              <p:cNvPr id="34895" name="Line 33"/>
              <p:cNvSpPr>
                <a:spLocks noChangeShapeType="1"/>
              </p:cNvSpPr>
              <p:nvPr/>
            </p:nvSpPr>
            <p:spPr bwMode="auto">
              <a:xfrm>
                <a:off x="1528" y="1519"/>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sz="1467" dirty="0"/>
              </a:p>
            </p:txBody>
          </p:sp>
          <p:sp>
            <p:nvSpPr>
              <p:cNvPr id="34896" name="AutoShape 34"/>
              <p:cNvSpPr>
                <a:spLocks noChangeArrowheads="1"/>
              </p:cNvSpPr>
              <p:nvPr/>
            </p:nvSpPr>
            <p:spPr bwMode="auto">
              <a:xfrm>
                <a:off x="1584" y="132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4897" name="Oval 35"/>
              <p:cNvSpPr>
                <a:spLocks noChangeArrowheads="1"/>
              </p:cNvSpPr>
              <p:nvPr/>
            </p:nvSpPr>
            <p:spPr bwMode="auto">
              <a:xfrm>
                <a:off x="1695"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793" dirty="0"/>
              </a:p>
            </p:txBody>
          </p:sp>
          <p:sp>
            <p:nvSpPr>
              <p:cNvPr id="34898" name="Oval 36"/>
              <p:cNvSpPr>
                <a:spLocks noChangeArrowheads="1"/>
              </p:cNvSpPr>
              <p:nvPr/>
            </p:nvSpPr>
            <p:spPr bwMode="auto">
              <a:xfrm>
                <a:off x="1890"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793" dirty="0"/>
              </a:p>
            </p:txBody>
          </p:sp>
        </p:grpSp>
        <p:grpSp>
          <p:nvGrpSpPr>
            <p:cNvPr id="7" name="Group 37"/>
            <p:cNvGrpSpPr>
              <a:grpSpLocks/>
            </p:cNvGrpSpPr>
            <p:nvPr/>
          </p:nvGrpSpPr>
          <p:grpSpPr bwMode="auto">
            <a:xfrm>
              <a:off x="768" y="492"/>
              <a:ext cx="1563" cy="444"/>
              <a:chOff x="672" y="492"/>
              <a:chExt cx="1659" cy="444"/>
            </a:xfrm>
          </p:grpSpPr>
          <p:sp>
            <p:nvSpPr>
              <p:cNvPr id="34891" name="AutoShape 38"/>
              <p:cNvSpPr>
                <a:spLocks noChangeArrowheads="1"/>
              </p:cNvSpPr>
              <p:nvPr/>
            </p:nvSpPr>
            <p:spPr bwMode="auto">
              <a:xfrm>
                <a:off x="672" y="492"/>
                <a:ext cx="1584" cy="444"/>
              </a:xfrm>
              <a:prstGeom prst="wedgeRoundRectCallout">
                <a:avLst>
                  <a:gd name="adj1" fmla="val -9912"/>
                  <a:gd name="adj2" fmla="val 90542"/>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793" dirty="0">
                  <a:latin typeface="Times New Roman" pitchFamily="18" charset="0"/>
                </a:endParaRPr>
              </a:p>
            </p:txBody>
          </p:sp>
          <p:sp>
            <p:nvSpPr>
              <p:cNvPr id="34892" name="Rectangle 39"/>
              <p:cNvSpPr>
                <a:spLocks noChangeArrowheads="1"/>
              </p:cNvSpPr>
              <p:nvPr/>
            </p:nvSpPr>
            <p:spPr bwMode="auto">
              <a:xfrm>
                <a:off x="733" y="517"/>
                <a:ext cx="159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770" tIns="36238" rIns="73770" bIns="36238">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Costs high </a:t>
                </a:r>
              </a:p>
              <a:p>
                <a:pPr algn="ctr"/>
                <a:r>
                  <a:rPr lang="en-US" altLang="en-US" sz="1793" dirty="0">
                    <a:latin typeface="Tahoma" pitchFamily="34" charset="0"/>
                  </a:rPr>
                  <a:t>= Audit</a:t>
                </a:r>
              </a:p>
            </p:txBody>
          </p:sp>
        </p:grpSp>
      </p:grpSp>
      <p:grpSp>
        <p:nvGrpSpPr>
          <p:cNvPr id="8" name="Group 40"/>
          <p:cNvGrpSpPr>
            <a:grpSpLocks/>
          </p:cNvGrpSpPr>
          <p:nvPr/>
        </p:nvGrpSpPr>
        <p:grpSpPr bwMode="auto">
          <a:xfrm>
            <a:off x="4045468" y="1978025"/>
            <a:ext cx="2923908" cy="1981200"/>
            <a:chOff x="1692" y="1128"/>
            <a:chExt cx="1560" cy="960"/>
          </a:xfrm>
        </p:grpSpPr>
        <p:grpSp>
          <p:nvGrpSpPr>
            <p:cNvPr id="9" name="Group 41"/>
            <p:cNvGrpSpPr>
              <a:grpSpLocks/>
            </p:cNvGrpSpPr>
            <p:nvPr/>
          </p:nvGrpSpPr>
          <p:grpSpPr bwMode="auto">
            <a:xfrm>
              <a:off x="1785" y="1560"/>
              <a:ext cx="423" cy="528"/>
              <a:chOff x="1785" y="1560"/>
              <a:chExt cx="423" cy="528"/>
            </a:xfrm>
          </p:grpSpPr>
          <p:grpSp>
            <p:nvGrpSpPr>
              <p:cNvPr id="10" name="Group 42"/>
              <p:cNvGrpSpPr>
                <a:grpSpLocks/>
              </p:cNvGrpSpPr>
              <p:nvPr/>
            </p:nvGrpSpPr>
            <p:grpSpPr bwMode="auto">
              <a:xfrm rot="3396685">
                <a:off x="2004" y="1704"/>
                <a:ext cx="168" cy="240"/>
                <a:chOff x="3408" y="288"/>
                <a:chExt cx="240" cy="432"/>
              </a:xfrm>
            </p:grpSpPr>
            <p:sp>
              <p:nvSpPr>
                <p:cNvPr id="34887" name="AutoShape 43"/>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88" name="Oval 44"/>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11" name="Group 45"/>
              <p:cNvGrpSpPr>
                <a:grpSpLocks/>
              </p:cNvGrpSpPr>
              <p:nvPr/>
            </p:nvGrpSpPr>
            <p:grpSpPr bwMode="auto">
              <a:xfrm rot="3396685">
                <a:off x="1932" y="1584"/>
                <a:ext cx="168" cy="240"/>
                <a:chOff x="3408" y="288"/>
                <a:chExt cx="240" cy="432"/>
              </a:xfrm>
            </p:grpSpPr>
            <p:sp>
              <p:nvSpPr>
                <p:cNvPr id="34885" name="AutoShape 46"/>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86" name="Oval 47"/>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4882" name="AutoShape 48"/>
              <p:cNvSpPr>
                <a:spLocks noChangeArrowheads="1"/>
              </p:cNvSpPr>
              <p:nvPr/>
            </p:nvSpPr>
            <p:spPr bwMode="auto">
              <a:xfrm rot="3319005">
                <a:off x="1687" y="175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4883" name="Oval 49"/>
              <p:cNvSpPr>
                <a:spLocks noChangeArrowheads="1"/>
              </p:cNvSpPr>
              <p:nvPr/>
            </p:nvSpPr>
            <p:spPr bwMode="auto">
              <a:xfrm>
                <a:off x="1785" y="1751"/>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84" name="Oval 50"/>
              <p:cNvSpPr>
                <a:spLocks noChangeArrowheads="1"/>
              </p:cNvSpPr>
              <p:nvPr/>
            </p:nvSpPr>
            <p:spPr bwMode="auto">
              <a:xfrm>
                <a:off x="1896" y="1908"/>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4879" name="AutoShape 51"/>
            <p:cNvSpPr>
              <a:spLocks noChangeArrowheads="1"/>
            </p:cNvSpPr>
            <p:nvPr/>
          </p:nvSpPr>
          <p:spPr bwMode="auto">
            <a:xfrm>
              <a:off x="1692" y="1128"/>
              <a:ext cx="1560" cy="276"/>
            </a:xfrm>
            <a:prstGeom prst="wedgeRoundRectCallout">
              <a:avLst>
                <a:gd name="adj1" fmla="val -20704"/>
                <a:gd name="adj2" fmla="val 143843"/>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Waste cutting, some </a:t>
              </a:r>
              <a:br>
                <a:rPr lang="en-US" altLang="en-US" sz="1793" dirty="0">
                  <a:latin typeface="Tahoma" pitchFamily="34" charset="0"/>
                </a:rPr>
              </a:br>
              <a:r>
                <a:rPr lang="en-US" altLang="en-US" sz="1793" dirty="0">
                  <a:latin typeface="Tahoma" pitchFamily="34" charset="0"/>
                </a:rPr>
                <a:t>investment</a:t>
              </a:r>
            </a:p>
          </p:txBody>
        </p:sp>
      </p:grpSp>
      <p:grpSp>
        <p:nvGrpSpPr>
          <p:cNvPr id="12" name="Group 52"/>
          <p:cNvGrpSpPr>
            <a:grpSpLocks/>
          </p:cNvGrpSpPr>
          <p:nvPr/>
        </p:nvGrpSpPr>
        <p:grpSpPr bwMode="auto">
          <a:xfrm>
            <a:off x="4880869" y="3883026"/>
            <a:ext cx="4404848" cy="1361088"/>
            <a:chOff x="2152" y="1992"/>
            <a:chExt cx="2912" cy="951"/>
          </a:xfrm>
        </p:grpSpPr>
        <p:grpSp>
          <p:nvGrpSpPr>
            <p:cNvPr id="13" name="Group 53"/>
            <p:cNvGrpSpPr>
              <a:grpSpLocks/>
            </p:cNvGrpSpPr>
            <p:nvPr/>
          </p:nvGrpSpPr>
          <p:grpSpPr bwMode="auto">
            <a:xfrm>
              <a:off x="2152" y="1992"/>
              <a:ext cx="584" cy="408"/>
              <a:chOff x="1528" y="1152"/>
              <a:chExt cx="584" cy="408"/>
            </a:xfrm>
          </p:grpSpPr>
          <p:grpSp>
            <p:nvGrpSpPr>
              <p:cNvPr id="14" name="Group 54"/>
              <p:cNvGrpSpPr>
                <a:grpSpLocks/>
              </p:cNvGrpSpPr>
              <p:nvPr/>
            </p:nvGrpSpPr>
            <p:grpSpPr bwMode="auto">
              <a:xfrm>
                <a:off x="1860" y="1152"/>
                <a:ext cx="168" cy="240"/>
                <a:chOff x="3408" y="288"/>
                <a:chExt cx="240" cy="432"/>
              </a:xfrm>
            </p:grpSpPr>
            <p:sp>
              <p:nvSpPr>
                <p:cNvPr id="34876" name="AutoShape 55"/>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77" name="Oval 56"/>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15" name="Group 57"/>
              <p:cNvGrpSpPr>
                <a:grpSpLocks/>
              </p:cNvGrpSpPr>
              <p:nvPr/>
            </p:nvGrpSpPr>
            <p:grpSpPr bwMode="auto">
              <a:xfrm>
                <a:off x="1692" y="1152"/>
                <a:ext cx="168" cy="240"/>
                <a:chOff x="3408" y="288"/>
                <a:chExt cx="240" cy="432"/>
              </a:xfrm>
            </p:grpSpPr>
            <p:sp>
              <p:nvSpPr>
                <p:cNvPr id="34874" name="AutoShape 58"/>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75" name="Oval 59"/>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4870" name="Line 60"/>
              <p:cNvSpPr>
                <a:spLocks noChangeShapeType="1"/>
              </p:cNvSpPr>
              <p:nvPr/>
            </p:nvSpPr>
            <p:spPr bwMode="auto">
              <a:xfrm>
                <a:off x="1528" y="1519"/>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sz="1467" dirty="0"/>
              </a:p>
            </p:txBody>
          </p:sp>
          <p:sp>
            <p:nvSpPr>
              <p:cNvPr id="34871" name="AutoShape 61"/>
              <p:cNvSpPr>
                <a:spLocks noChangeArrowheads="1"/>
              </p:cNvSpPr>
              <p:nvPr/>
            </p:nvSpPr>
            <p:spPr bwMode="auto">
              <a:xfrm>
                <a:off x="1584" y="132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4872" name="Oval 62"/>
              <p:cNvSpPr>
                <a:spLocks noChangeArrowheads="1"/>
              </p:cNvSpPr>
              <p:nvPr/>
            </p:nvSpPr>
            <p:spPr bwMode="auto">
              <a:xfrm>
                <a:off x="1695"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73" name="Oval 63"/>
              <p:cNvSpPr>
                <a:spLocks noChangeArrowheads="1"/>
              </p:cNvSpPr>
              <p:nvPr/>
            </p:nvSpPr>
            <p:spPr bwMode="auto">
              <a:xfrm>
                <a:off x="1890"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16" name="Group 64"/>
            <p:cNvGrpSpPr>
              <a:grpSpLocks/>
            </p:cNvGrpSpPr>
            <p:nvPr/>
          </p:nvGrpSpPr>
          <p:grpSpPr bwMode="auto">
            <a:xfrm>
              <a:off x="2868" y="2208"/>
              <a:ext cx="2196" cy="735"/>
              <a:chOff x="2868" y="2208"/>
              <a:chExt cx="2196" cy="735"/>
            </a:xfrm>
          </p:grpSpPr>
          <p:sp>
            <p:nvSpPr>
              <p:cNvPr id="34866" name="AutoShape 65"/>
              <p:cNvSpPr>
                <a:spLocks noChangeArrowheads="1"/>
              </p:cNvSpPr>
              <p:nvPr/>
            </p:nvSpPr>
            <p:spPr bwMode="auto">
              <a:xfrm>
                <a:off x="2868" y="2208"/>
                <a:ext cx="2196" cy="475"/>
              </a:xfrm>
              <a:prstGeom prst="wedgeRoundRectCallout">
                <a:avLst>
                  <a:gd name="adj1" fmla="val -58153"/>
                  <a:gd name="adj2" fmla="val -76389"/>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793" dirty="0">
                  <a:solidFill>
                    <a:srgbClr val="FFFF99"/>
                  </a:solidFill>
                  <a:latin typeface="Tahoma" pitchFamily="34" charset="0"/>
                </a:endParaRPr>
              </a:p>
            </p:txBody>
          </p:sp>
          <p:sp>
            <p:nvSpPr>
              <p:cNvPr id="34867" name="Text Box 66"/>
              <p:cNvSpPr txBox="1">
                <a:spLocks noChangeArrowheads="1"/>
              </p:cNvSpPr>
              <p:nvPr/>
            </p:nvSpPr>
            <p:spPr bwMode="auto">
              <a:xfrm>
                <a:off x="3052" y="2248"/>
                <a:ext cx="1965"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latin typeface="Tahoma" pitchFamily="34" charset="0"/>
                  </a:rPr>
                  <a:t>Under control.  </a:t>
                </a:r>
                <a:br>
                  <a:rPr lang="en-US" altLang="en-US" sz="1956" dirty="0">
                    <a:latin typeface="Tahoma" pitchFamily="34" charset="0"/>
                  </a:rPr>
                </a:br>
                <a:endParaRPr lang="en-US" altLang="en-US" sz="1956" dirty="0">
                  <a:latin typeface="Tahoma" pitchFamily="34" charset="0"/>
                </a:endParaRPr>
              </a:p>
              <a:p>
                <a:pPr algn="ctr"/>
                <a:endParaRPr lang="en-US" altLang="en-US" sz="1956" dirty="0">
                  <a:solidFill>
                    <a:srgbClr val="FFFF99"/>
                  </a:solidFill>
                  <a:latin typeface="Tahoma" pitchFamily="34" charset="0"/>
                </a:endParaRPr>
              </a:p>
            </p:txBody>
          </p:sp>
        </p:grpSp>
      </p:grpSp>
      <p:grpSp>
        <p:nvGrpSpPr>
          <p:cNvPr id="17" name="Group 67"/>
          <p:cNvGrpSpPr>
            <a:grpSpLocks/>
          </p:cNvGrpSpPr>
          <p:nvPr/>
        </p:nvGrpSpPr>
        <p:grpSpPr bwMode="auto">
          <a:xfrm>
            <a:off x="6171946" y="1368426"/>
            <a:ext cx="3771967" cy="1885950"/>
            <a:chOff x="2884" y="348"/>
            <a:chExt cx="2760" cy="1188"/>
          </a:xfrm>
        </p:grpSpPr>
        <p:grpSp>
          <p:nvGrpSpPr>
            <p:cNvPr id="18" name="Group 68"/>
            <p:cNvGrpSpPr>
              <a:grpSpLocks/>
            </p:cNvGrpSpPr>
            <p:nvPr/>
          </p:nvGrpSpPr>
          <p:grpSpPr bwMode="auto">
            <a:xfrm>
              <a:off x="3340" y="1128"/>
              <a:ext cx="584" cy="408"/>
              <a:chOff x="1528" y="1152"/>
              <a:chExt cx="584" cy="408"/>
            </a:xfrm>
          </p:grpSpPr>
          <p:grpSp>
            <p:nvGrpSpPr>
              <p:cNvPr id="19" name="Group 69"/>
              <p:cNvGrpSpPr>
                <a:grpSpLocks/>
              </p:cNvGrpSpPr>
              <p:nvPr/>
            </p:nvGrpSpPr>
            <p:grpSpPr bwMode="auto">
              <a:xfrm>
                <a:off x="1860" y="1152"/>
                <a:ext cx="168" cy="240"/>
                <a:chOff x="3408" y="288"/>
                <a:chExt cx="240" cy="432"/>
              </a:xfrm>
            </p:grpSpPr>
            <p:sp>
              <p:nvSpPr>
                <p:cNvPr id="34862" name="AutoShape 70"/>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63" name="Oval 71"/>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20" name="Group 72"/>
              <p:cNvGrpSpPr>
                <a:grpSpLocks/>
              </p:cNvGrpSpPr>
              <p:nvPr/>
            </p:nvGrpSpPr>
            <p:grpSpPr bwMode="auto">
              <a:xfrm>
                <a:off x="1692" y="1152"/>
                <a:ext cx="168" cy="240"/>
                <a:chOff x="3408" y="288"/>
                <a:chExt cx="240" cy="432"/>
              </a:xfrm>
            </p:grpSpPr>
            <p:sp>
              <p:nvSpPr>
                <p:cNvPr id="34860" name="AutoShape 73"/>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61" name="Oval 74"/>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4856" name="Line 75"/>
              <p:cNvSpPr>
                <a:spLocks noChangeShapeType="1"/>
              </p:cNvSpPr>
              <p:nvPr/>
            </p:nvSpPr>
            <p:spPr bwMode="auto">
              <a:xfrm>
                <a:off x="1528" y="1519"/>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sz="1467" dirty="0"/>
              </a:p>
            </p:txBody>
          </p:sp>
          <p:sp>
            <p:nvSpPr>
              <p:cNvPr id="34857" name="AutoShape 76"/>
              <p:cNvSpPr>
                <a:spLocks noChangeArrowheads="1"/>
              </p:cNvSpPr>
              <p:nvPr/>
            </p:nvSpPr>
            <p:spPr bwMode="auto">
              <a:xfrm>
                <a:off x="1584" y="132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4858" name="Oval 77"/>
              <p:cNvSpPr>
                <a:spLocks noChangeArrowheads="1"/>
              </p:cNvSpPr>
              <p:nvPr/>
            </p:nvSpPr>
            <p:spPr bwMode="auto">
              <a:xfrm>
                <a:off x="1695"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59" name="Oval 78"/>
              <p:cNvSpPr>
                <a:spLocks noChangeArrowheads="1"/>
              </p:cNvSpPr>
              <p:nvPr/>
            </p:nvSpPr>
            <p:spPr bwMode="auto">
              <a:xfrm>
                <a:off x="1890"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4852" name="AutoShape 79"/>
            <p:cNvSpPr>
              <a:spLocks noChangeArrowheads="1"/>
            </p:cNvSpPr>
            <p:nvPr/>
          </p:nvSpPr>
          <p:spPr bwMode="auto">
            <a:xfrm>
              <a:off x="2884" y="348"/>
              <a:ext cx="2697" cy="444"/>
            </a:xfrm>
            <a:prstGeom prst="wedgeRoundRectCallout">
              <a:avLst>
                <a:gd name="adj1" fmla="val -25565"/>
                <a:gd name="adj2" fmla="val 117116"/>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956" dirty="0">
                <a:latin typeface="Times New Roman" pitchFamily="18" charset="0"/>
              </a:endParaRPr>
            </a:p>
          </p:txBody>
        </p:sp>
        <p:sp>
          <p:nvSpPr>
            <p:cNvPr id="34853" name="Text Box 80"/>
            <p:cNvSpPr txBox="1">
              <a:spLocks noChangeArrowheads="1"/>
            </p:cNvSpPr>
            <p:nvPr/>
          </p:nvSpPr>
          <p:spPr bwMode="auto">
            <a:xfrm>
              <a:off x="2958" y="352"/>
              <a:ext cx="268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Costs high again:</a:t>
              </a:r>
            </a:p>
            <a:p>
              <a:pPr algn="ctr"/>
              <a:r>
                <a:rPr lang="en-US" altLang="en-US" sz="1793" dirty="0">
                  <a:latin typeface="Tahoma" pitchFamily="34" charset="0"/>
                </a:rPr>
                <a:t>Where’s that last audit?</a:t>
              </a:r>
            </a:p>
          </p:txBody>
        </p:sp>
      </p:grpSp>
      <p:grpSp>
        <p:nvGrpSpPr>
          <p:cNvPr id="21" name="Group 81"/>
          <p:cNvGrpSpPr>
            <a:grpSpLocks/>
          </p:cNvGrpSpPr>
          <p:nvPr/>
        </p:nvGrpSpPr>
        <p:grpSpPr bwMode="auto">
          <a:xfrm>
            <a:off x="7842752" y="2587626"/>
            <a:ext cx="2624872" cy="1409700"/>
            <a:chOff x="4101" y="1128"/>
            <a:chExt cx="1659" cy="888"/>
          </a:xfrm>
        </p:grpSpPr>
        <p:grpSp>
          <p:nvGrpSpPr>
            <p:cNvPr id="22" name="Group 82"/>
            <p:cNvGrpSpPr>
              <a:grpSpLocks/>
            </p:cNvGrpSpPr>
            <p:nvPr/>
          </p:nvGrpSpPr>
          <p:grpSpPr bwMode="auto">
            <a:xfrm>
              <a:off x="4101" y="1488"/>
              <a:ext cx="423" cy="528"/>
              <a:chOff x="1881" y="1656"/>
              <a:chExt cx="423" cy="528"/>
            </a:xfrm>
          </p:grpSpPr>
          <p:grpSp>
            <p:nvGrpSpPr>
              <p:cNvPr id="23" name="Group 83"/>
              <p:cNvGrpSpPr>
                <a:grpSpLocks/>
              </p:cNvGrpSpPr>
              <p:nvPr/>
            </p:nvGrpSpPr>
            <p:grpSpPr bwMode="auto">
              <a:xfrm rot="3396685">
                <a:off x="2100" y="1800"/>
                <a:ext cx="168" cy="240"/>
                <a:chOff x="3408" y="288"/>
                <a:chExt cx="240" cy="432"/>
              </a:xfrm>
            </p:grpSpPr>
            <p:sp>
              <p:nvSpPr>
                <p:cNvPr id="34849" name="AutoShape 84"/>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50" name="Oval 85"/>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24" name="Group 86"/>
              <p:cNvGrpSpPr>
                <a:grpSpLocks/>
              </p:cNvGrpSpPr>
              <p:nvPr/>
            </p:nvGrpSpPr>
            <p:grpSpPr bwMode="auto">
              <a:xfrm rot="3396685">
                <a:off x="2028" y="1680"/>
                <a:ext cx="168" cy="240"/>
                <a:chOff x="3408" y="288"/>
                <a:chExt cx="240" cy="432"/>
              </a:xfrm>
            </p:grpSpPr>
            <p:sp>
              <p:nvSpPr>
                <p:cNvPr id="34847" name="AutoShape 87"/>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48" name="Oval 88"/>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4844" name="AutoShape 89"/>
              <p:cNvSpPr>
                <a:spLocks noChangeArrowheads="1"/>
              </p:cNvSpPr>
              <p:nvPr/>
            </p:nvSpPr>
            <p:spPr bwMode="auto">
              <a:xfrm rot="3319005">
                <a:off x="1783" y="1853"/>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4845" name="Oval 90"/>
              <p:cNvSpPr>
                <a:spLocks noChangeArrowheads="1"/>
              </p:cNvSpPr>
              <p:nvPr/>
            </p:nvSpPr>
            <p:spPr bwMode="auto">
              <a:xfrm>
                <a:off x="1881" y="184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4846" name="Oval 91"/>
              <p:cNvSpPr>
                <a:spLocks noChangeArrowheads="1"/>
              </p:cNvSpPr>
              <p:nvPr/>
            </p:nvSpPr>
            <p:spPr bwMode="auto">
              <a:xfrm>
                <a:off x="1992" y="2004"/>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25" name="Group 92"/>
            <p:cNvGrpSpPr>
              <a:grpSpLocks/>
            </p:cNvGrpSpPr>
            <p:nvPr/>
          </p:nvGrpSpPr>
          <p:grpSpPr bwMode="auto">
            <a:xfrm>
              <a:off x="4764" y="1128"/>
              <a:ext cx="996" cy="528"/>
              <a:chOff x="4764" y="1128"/>
              <a:chExt cx="996" cy="528"/>
            </a:xfrm>
          </p:grpSpPr>
          <p:sp>
            <p:nvSpPr>
              <p:cNvPr id="34840" name="AutoShape 93"/>
              <p:cNvSpPr>
                <a:spLocks noChangeArrowheads="1"/>
              </p:cNvSpPr>
              <p:nvPr/>
            </p:nvSpPr>
            <p:spPr bwMode="auto">
              <a:xfrm>
                <a:off x="4764" y="1128"/>
                <a:ext cx="996" cy="528"/>
              </a:xfrm>
              <a:prstGeom prst="wedgeRoundRectCallout">
                <a:avLst>
                  <a:gd name="adj1" fmla="val -75199"/>
                  <a:gd name="adj2" fmla="val 45833"/>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793" dirty="0">
                  <a:solidFill>
                    <a:srgbClr val="FFFF99"/>
                  </a:solidFill>
                  <a:latin typeface="Tahoma" pitchFamily="34" charset="0"/>
                </a:endParaRPr>
              </a:p>
            </p:txBody>
          </p:sp>
          <p:sp>
            <p:nvSpPr>
              <p:cNvPr id="34841" name="Text Box 94"/>
              <p:cNvSpPr txBox="1">
                <a:spLocks noChangeArrowheads="1"/>
              </p:cNvSpPr>
              <p:nvPr/>
            </p:nvSpPr>
            <p:spPr bwMode="auto">
              <a:xfrm>
                <a:off x="4877" y="1168"/>
                <a:ext cx="854"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latin typeface="Tahoma" pitchFamily="34" charset="0"/>
                  </a:rPr>
                  <a:t>Here we </a:t>
                </a:r>
                <a:br>
                  <a:rPr lang="en-US" altLang="en-US" sz="1956" dirty="0">
                    <a:latin typeface="Tahoma" pitchFamily="34" charset="0"/>
                  </a:rPr>
                </a:br>
                <a:r>
                  <a:rPr lang="en-US" altLang="en-US" sz="1956" dirty="0">
                    <a:latin typeface="Tahoma" pitchFamily="34" charset="0"/>
                  </a:rPr>
                  <a:t>go again!</a:t>
                </a:r>
              </a:p>
            </p:txBody>
          </p:sp>
        </p:grpSp>
      </p:grpSp>
      <p:sp>
        <p:nvSpPr>
          <p:cNvPr id="34837" name="Rectangle 2"/>
          <p:cNvSpPr txBox="1">
            <a:spLocks noChangeArrowheads="1"/>
          </p:cNvSpPr>
          <p:nvPr/>
        </p:nvSpPr>
        <p:spPr bwMode="auto">
          <a:xfrm>
            <a:off x="898280" y="434859"/>
            <a:ext cx="11273373"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5" tIns="45622" rIns="91245" bIns="45622"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eaLnBrk="1" hangingPunct="1">
              <a:lnSpc>
                <a:spcPct val="80000"/>
              </a:lnSpc>
            </a:pPr>
            <a:r>
              <a:rPr kumimoji="0" lang="en-IE" altLang="en-US" sz="2935" dirty="0">
                <a:latin typeface="+mj-lt"/>
              </a:rPr>
              <a:t>Traditional ‘Ad hoc’ approach to energy management…</a:t>
            </a:r>
            <a:endParaRPr kumimoji="0" lang="en-GB" altLang="en-US" sz="2935" dirty="0">
              <a:latin typeface="+mj-lt"/>
            </a:endParaRPr>
          </a:p>
        </p:txBody>
      </p:sp>
      <p:sp>
        <p:nvSpPr>
          <p:cNvPr id="95" name="Date Placeholder 94"/>
          <p:cNvSpPr>
            <a:spLocks noGrp="1"/>
          </p:cNvSpPr>
          <p:nvPr>
            <p:ph type="dt" sz="half" idx="10"/>
          </p:nvPr>
        </p:nvSpPr>
        <p:spPr/>
        <p:txBody>
          <a:bodyPr/>
          <a:lstStyle/>
          <a:p>
            <a:pPr>
              <a:defRPr/>
            </a:pPr>
            <a:fld id="{E60BFF95-F719-4717-9342-628AA41B959B}" type="datetime1">
              <a:rPr lang="en-US" altLang="el-GR" smtClean="0"/>
              <a:pPr>
                <a:defRPr/>
              </a:pPr>
              <a:t>6/22/2022</a:t>
            </a:fld>
            <a:endParaRPr lang="el-GR" altLang="el-GR"/>
          </a:p>
        </p:txBody>
      </p:sp>
      <p:sp>
        <p:nvSpPr>
          <p:cNvPr id="96" name="Slide Number Placeholder 95"/>
          <p:cNvSpPr>
            <a:spLocks noGrp="1"/>
          </p:cNvSpPr>
          <p:nvPr>
            <p:ph type="sldNum" sz="quarter" idx="12"/>
          </p:nvPr>
        </p:nvSpPr>
        <p:spPr/>
        <p:txBody>
          <a:bodyPr/>
          <a:lstStyle/>
          <a:p>
            <a:pPr>
              <a:defRPr/>
            </a:pPr>
            <a:fld id="{E4BEB351-DF36-4762-93BB-2B289604E26A}" type="slidenum">
              <a:rPr lang="en-US" altLang="el-GR" smtClean="0"/>
              <a:pPr>
                <a:defRPr/>
              </a:pPr>
              <a:t>16</a:t>
            </a:fld>
            <a:endParaRPr lang="en-US" altLang="el-GR"/>
          </a:p>
        </p:txBody>
      </p:sp>
    </p:spTree>
    <p:extLst>
      <p:ext uri="{BB962C8B-B14F-4D97-AF65-F5344CB8AC3E}">
        <p14:creationId xmlns:p14="http://schemas.microsoft.com/office/powerpoint/2010/main" val="3882246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186873" y="447279"/>
            <a:ext cx="9605607" cy="408875"/>
          </a:xfrm>
        </p:spPr>
        <p:txBody>
          <a:bodyPr>
            <a:noAutofit/>
          </a:bodyPr>
          <a:lstStyle/>
          <a:p>
            <a:r>
              <a:rPr lang="en-IE" altLang="en-US" sz="2609" b="1" u="sng" dirty="0">
                <a:ea typeface="ＭＳ Ｐゴシック" pitchFamily="34" charset="-128"/>
              </a:rPr>
              <a:t>Structured Approach to Energy Management</a:t>
            </a:r>
            <a:endParaRPr lang="en-GB" altLang="en-US" sz="2609" b="1" u="sng" dirty="0">
              <a:ea typeface="ＭＳ Ｐゴシック" pitchFamily="34" charset="-128"/>
            </a:endParaRPr>
          </a:p>
        </p:txBody>
      </p:sp>
      <p:grpSp>
        <p:nvGrpSpPr>
          <p:cNvPr id="2" name="Group 3"/>
          <p:cNvGrpSpPr>
            <a:grpSpLocks/>
          </p:cNvGrpSpPr>
          <p:nvPr/>
        </p:nvGrpSpPr>
        <p:grpSpPr bwMode="auto">
          <a:xfrm>
            <a:off x="2198469" y="832105"/>
            <a:ext cx="3482425" cy="1695450"/>
            <a:chOff x="492" y="168"/>
            <a:chExt cx="2201" cy="1068"/>
          </a:xfrm>
        </p:grpSpPr>
        <p:grpSp>
          <p:nvGrpSpPr>
            <p:cNvPr id="3" name="Group 4"/>
            <p:cNvGrpSpPr>
              <a:grpSpLocks/>
            </p:cNvGrpSpPr>
            <p:nvPr/>
          </p:nvGrpSpPr>
          <p:grpSpPr bwMode="auto">
            <a:xfrm>
              <a:off x="492" y="168"/>
              <a:ext cx="2201" cy="1068"/>
              <a:chOff x="492" y="168"/>
              <a:chExt cx="2201" cy="1068"/>
            </a:xfrm>
          </p:grpSpPr>
          <p:grpSp>
            <p:nvGrpSpPr>
              <p:cNvPr id="4" name="Group 5"/>
              <p:cNvGrpSpPr>
                <a:grpSpLocks/>
              </p:cNvGrpSpPr>
              <p:nvPr/>
            </p:nvGrpSpPr>
            <p:grpSpPr bwMode="auto">
              <a:xfrm>
                <a:off x="904" y="828"/>
                <a:ext cx="584" cy="408"/>
                <a:chOff x="1528" y="1152"/>
                <a:chExt cx="584" cy="408"/>
              </a:xfrm>
            </p:grpSpPr>
            <p:grpSp>
              <p:nvGrpSpPr>
                <p:cNvPr id="5" name="Group 6"/>
                <p:cNvGrpSpPr>
                  <a:grpSpLocks/>
                </p:cNvGrpSpPr>
                <p:nvPr/>
              </p:nvGrpSpPr>
              <p:grpSpPr bwMode="auto">
                <a:xfrm>
                  <a:off x="1860" y="1152"/>
                  <a:ext cx="168" cy="240"/>
                  <a:chOff x="3408" y="288"/>
                  <a:chExt cx="240" cy="432"/>
                </a:xfrm>
              </p:grpSpPr>
              <p:sp>
                <p:nvSpPr>
                  <p:cNvPr id="35924" name="AutoShape 7"/>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25" name="Oval 8"/>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6" name="Group 9"/>
                <p:cNvGrpSpPr>
                  <a:grpSpLocks/>
                </p:cNvGrpSpPr>
                <p:nvPr/>
              </p:nvGrpSpPr>
              <p:grpSpPr bwMode="auto">
                <a:xfrm>
                  <a:off x="1692" y="1152"/>
                  <a:ext cx="168" cy="240"/>
                  <a:chOff x="3408" y="288"/>
                  <a:chExt cx="240" cy="432"/>
                </a:xfrm>
              </p:grpSpPr>
              <p:sp>
                <p:nvSpPr>
                  <p:cNvPr id="35922" name="AutoShape 10"/>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23" name="Oval 11"/>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918" name="Line 12"/>
                <p:cNvSpPr>
                  <a:spLocks noChangeShapeType="1"/>
                </p:cNvSpPr>
                <p:nvPr/>
              </p:nvSpPr>
              <p:spPr bwMode="auto">
                <a:xfrm>
                  <a:off x="1528" y="1519"/>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sz="1467" dirty="0"/>
                </a:p>
              </p:txBody>
            </p:sp>
            <p:sp>
              <p:nvSpPr>
                <p:cNvPr id="35919" name="AutoShape 13"/>
                <p:cNvSpPr>
                  <a:spLocks noChangeArrowheads="1"/>
                </p:cNvSpPr>
                <p:nvPr/>
              </p:nvSpPr>
              <p:spPr bwMode="auto">
                <a:xfrm>
                  <a:off x="1584" y="132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5920" name="Oval 14"/>
                <p:cNvSpPr>
                  <a:spLocks noChangeArrowheads="1"/>
                </p:cNvSpPr>
                <p:nvPr/>
              </p:nvSpPr>
              <p:spPr bwMode="auto">
                <a:xfrm>
                  <a:off x="1695"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21" name="Oval 15"/>
                <p:cNvSpPr>
                  <a:spLocks noChangeArrowheads="1"/>
                </p:cNvSpPr>
                <p:nvPr/>
              </p:nvSpPr>
              <p:spPr bwMode="auto">
                <a:xfrm>
                  <a:off x="1890"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915" name="AutoShape 16"/>
              <p:cNvSpPr>
                <a:spLocks noChangeArrowheads="1"/>
              </p:cNvSpPr>
              <p:nvPr/>
            </p:nvSpPr>
            <p:spPr bwMode="auto">
              <a:xfrm>
                <a:off x="492" y="168"/>
                <a:ext cx="2201" cy="498"/>
              </a:xfrm>
              <a:prstGeom prst="wedgeRoundRectCallout">
                <a:avLst>
                  <a:gd name="adj1" fmla="val -13833"/>
                  <a:gd name="adj2" fmla="val 78514"/>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956" dirty="0">
                  <a:latin typeface="Times New Roman" pitchFamily="18" charset="0"/>
                </a:endParaRPr>
              </a:p>
            </p:txBody>
          </p:sp>
        </p:grpSp>
        <p:sp>
          <p:nvSpPr>
            <p:cNvPr id="35913" name="Rectangle 17"/>
            <p:cNvSpPr>
              <a:spLocks noChangeArrowheads="1"/>
            </p:cNvSpPr>
            <p:nvPr/>
          </p:nvSpPr>
          <p:spPr bwMode="auto">
            <a:xfrm>
              <a:off x="568" y="196"/>
              <a:ext cx="200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770" tIns="36238" rIns="73770" bIns="36238">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Senior management commit to programme</a:t>
              </a:r>
            </a:p>
          </p:txBody>
        </p:sp>
      </p:grpSp>
      <p:sp>
        <p:nvSpPr>
          <p:cNvPr id="256018" name="Rectangle 18"/>
          <p:cNvSpPr>
            <a:spLocks noChangeArrowheads="1"/>
          </p:cNvSpPr>
          <p:nvPr/>
        </p:nvSpPr>
        <p:spPr bwMode="auto">
          <a:xfrm>
            <a:off x="2539909" y="6067427"/>
            <a:ext cx="136256" cy="300980"/>
          </a:xfrm>
          <a:prstGeom prst="rect">
            <a:avLst/>
          </a:prstGeom>
          <a:noFill/>
          <a:ln w="12700">
            <a:noFill/>
            <a:miter lim="800000"/>
            <a:headEnd/>
            <a:tailEnd/>
          </a:ln>
          <a:effectLst/>
        </p:spPr>
        <p:txBody>
          <a:bodyPr wrap="none" lIns="0" tIns="0" rIns="0" bIns="0">
            <a:spAutoFit/>
          </a:bodyPr>
          <a:lstStyle/>
          <a:p>
            <a:pPr algn="ctr" eaLnBrk="0" hangingPunct="0">
              <a:defRPr/>
            </a:pPr>
            <a:r>
              <a:rPr lang="en-US" sz="1956" dirty="0">
                <a:solidFill>
                  <a:schemeClr val="bg2">
                    <a:lumMod val="75000"/>
                  </a:schemeClr>
                </a:solidFill>
                <a:latin typeface="Tahoma" charset="0"/>
              </a:rPr>
              <a:t>0</a:t>
            </a:r>
          </a:p>
        </p:txBody>
      </p:sp>
      <p:sp>
        <p:nvSpPr>
          <p:cNvPr id="256019" name="Rectangle 19"/>
          <p:cNvSpPr>
            <a:spLocks noChangeArrowheads="1"/>
          </p:cNvSpPr>
          <p:nvPr/>
        </p:nvSpPr>
        <p:spPr bwMode="auto">
          <a:xfrm>
            <a:off x="9364737" y="6053140"/>
            <a:ext cx="136256" cy="300980"/>
          </a:xfrm>
          <a:prstGeom prst="rect">
            <a:avLst/>
          </a:prstGeom>
          <a:noFill/>
          <a:ln w="12700">
            <a:noFill/>
            <a:miter lim="800000"/>
            <a:headEnd/>
            <a:tailEnd/>
          </a:ln>
          <a:effectLst/>
        </p:spPr>
        <p:txBody>
          <a:bodyPr wrap="none" lIns="0" tIns="0" rIns="0" bIns="0">
            <a:spAutoFit/>
          </a:bodyPr>
          <a:lstStyle/>
          <a:p>
            <a:pPr algn="ctr" eaLnBrk="0" hangingPunct="0">
              <a:defRPr/>
            </a:pPr>
            <a:r>
              <a:rPr lang="en-US" sz="1956" dirty="0">
                <a:solidFill>
                  <a:schemeClr val="bg2">
                    <a:lumMod val="75000"/>
                  </a:schemeClr>
                </a:solidFill>
                <a:latin typeface="Tahoma" charset="0"/>
              </a:rPr>
              <a:t>3</a:t>
            </a:r>
          </a:p>
        </p:txBody>
      </p:sp>
      <p:sp>
        <p:nvSpPr>
          <p:cNvPr id="256020" name="Rectangle 20"/>
          <p:cNvSpPr>
            <a:spLocks noChangeArrowheads="1"/>
          </p:cNvSpPr>
          <p:nvPr/>
        </p:nvSpPr>
        <p:spPr bwMode="auto">
          <a:xfrm>
            <a:off x="5549768" y="6040440"/>
            <a:ext cx="594073" cy="300980"/>
          </a:xfrm>
          <a:prstGeom prst="rect">
            <a:avLst/>
          </a:prstGeom>
          <a:noFill/>
          <a:ln w="12700">
            <a:noFill/>
            <a:miter lim="800000"/>
            <a:headEnd/>
            <a:tailEnd/>
          </a:ln>
          <a:effectLst/>
        </p:spPr>
        <p:txBody>
          <a:bodyPr wrap="none" lIns="0" tIns="0" rIns="0" bIns="0">
            <a:spAutoFit/>
          </a:bodyPr>
          <a:lstStyle/>
          <a:p>
            <a:pPr algn="ctr" eaLnBrk="0" hangingPunct="0">
              <a:defRPr/>
            </a:pPr>
            <a:r>
              <a:rPr lang="en-US" sz="1956" dirty="0">
                <a:solidFill>
                  <a:schemeClr val="bg2">
                    <a:lumMod val="75000"/>
                  </a:schemeClr>
                </a:solidFill>
                <a:latin typeface="Tahoma" charset="0"/>
              </a:rPr>
              <a:t>Years</a:t>
            </a:r>
          </a:p>
        </p:txBody>
      </p:sp>
      <p:grpSp>
        <p:nvGrpSpPr>
          <p:cNvPr id="7" name="Group 21"/>
          <p:cNvGrpSpPr>
            <a:grpSpLocks/>
          </p:cNvGrpSpPr>
          <p:nvPr/>
        </p:nvGrpSpPr>
        <p:grpSpPr bwMode="auto">
          <a:xfrm>
            <a:off x="1657577" y="2419925"/>
            <a:ext cx="787073" cy="3857261"/>
            <a:chOff x="1053" y="962"/>
            <a:chExt cx="399" cy="2759"/>
          </a:xfrm>
        </p:grpSpPr>
        <p:sp>
          <p:nvSpPr>
            <p:cNvPr id="35905" name="Rectangle 22"/>
            <p:cNvSpPr>
              <a:spLocks noChangeArrowheads="1"/>
            </p:cNvSpPr>
            <p:nvPr/>
          </p:nvSpPr>
          <p:spPr bwMode="auto">
            <a:xfrm>
              <a:off x="1064" y="3248"/>
              <a:ext cx="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06" name="Rectangle 23"/>
            <p:cNvSpPr>
              <a:spLocks noChangeArrowheads="1"/>
            </p:cNvSpPr>
            <p:nvPr/>
          </p:nvSpPr>
          <p:spPr bwMode="auto">
            <a:xfrm>
              <a:off x="1053" y="2860"/>
              <a:ext cx="370"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-20%</a:t>
              </a:r>
            </a:p>
            <a:p>
              <a:pPr algn="ctr"/>
              <a:endParaRPr lang="en-US" altLang="en-US" sz="1956" dirty="0">
                <a:solidFill>
                  <a:schemeClr val="accent1"/>
                </a:solidFill>
                <a:latin typeface="Tahoma" pitchFamily="34" charset="0"/>
              </a:endParaRPr>
            </a:p>
            <a:p>
              <a:pPr algn="ctr"/>
              <a:r>
                <a:rPr lang="en-US" altLang="en-US" sz="1956" dirty="0">
                  <a:solidFill>
                    <a:schemeClr val="accent1"/>
                  </a:solidFill>
                  <a:latin typeface="Tahoma" pitchFamily="34" charset="0"/>
                </a:rPr>
                <a:t>-25%</a:t>
              </a:r>
            </a:p>
            <a:p>
              <a:pPr algn="ctr"/>
              <a:endParaRPr lang="en-US" altLang="en-US" sz="1956" dirty="0">
                <a:solidFill>
                  <a:schemeClr val="accent1"/>
                </a:solidFill>
                <a:latin typeface="Tahoma" pitchFamily="34" charset="0"/>
              </a:endParaRPr>
            </a:p>
          </p:txBody>
        </p:sp>
        <p:sp>
          <p:nvSpPr>
            <p:cNvPr id="35907" name="Rectangle 24"/>
            <p:cNvSpPr>
              <a:spLocks noChangeArrowheads="1"/>
            </p:cNvSpPr>
            <p:nvPr/>
          </p:nvSpPr>
          <p:spPr bwMode="auto">
            <a:xfrm>
              <a:off x="1057" y="2482"/>
              <a:ext cx="37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-15%</a:t>
              </a:r>
            </a:p>
          </p:txBody>
        </p:sp>
        <p:sp>
          <p:nvSpPr>
            <p:cNvPr id="35908" name="Rectangle 25"/>
            <p:cNvSpPr>
              <a:spLocks noChangeArrowheads="1"/>
            </p:cNvSpPr>
            <p:nvPr/>
          </p:nvSpPr>
          <p:spPr bwMode="auto">
            <a:xfrm>
              <a:off x="1057" y="2101"/>
              <a:ext cx="37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-10%</a:t>
              </a:r>
            </a:p>
          </p:txBody>
        </p:sp>
        <p:sp>
          <p:nvSpPr>
            <p:cNvPr id="35909" name="Rectangle 26"/>
            <p:cNvSpPr>
              <a:spLocks noChangeArrowheads="1"/>
            </p:cNvSpPr>
            <p:nvPr/>
          </p:nvSpPr>
          <p:spPr bwMode="auto">
            <a:xfrm>
              <a:off x="1093" y="1722"/>
              <a:ext cx="28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-5%</a:t>
              </a:r>
            </a:p>
          </p:txBody>
        </p:sp>
        <p:sp>
          <p:nvSpPr>
            <p:cNvPr id="35910" name="Rectangle 27"/>
            <p:cNvSpPr>
              <a:spLocks noChangeArrowheads="1"/>
            </p:cNvSpPr>
            <p:nvPr/>
          </p:nvSpPr>
          <p:spPr bwMode="auto">
            <a:xfrm>
              <a:off x="1117" y="1341"/>
              <a:ext cx="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0</a:t>
              </a:r>
            </a:p>
          </p:txBody>
        </p:sp>
        <p:sp>
          <p:nvSpPr>
            <p:cNvPr id="35911" name="Rectangle 28"/>
            <p:cNvSpPr>
              <a:spLocks noChangeArrowheads="1"/>
            </p:cNvSpPr>
            <p:nvPr/>
          </p:nvSpPr>
          <p:spPr bwMode="auto">
            <a:xfrm>
              <a:off x="1114" y="962"/>
              <a:ext cx="33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+5%</a:t>
              </a:r>
            </a:p>
          </p:txBody>
        </p:sp>
      </p:grpSp>
      <p:sp>
        <p:nvSpPr>
          <p:cNvPr id="35847" name="Rectangle 29"/>
          <p:cNvSpPr>
            <a:spLocks noChangeArrowheads="1"/>
          </p:cNvSpPr>
          <p:nvPr/>
        </p:nvSpPr>
        <p:spPr bwMode="auto">
          <a:xfrm>
            <a:off x="1844922" y="1905001"/>
            <a:ext cx="686085" cy="3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accent1"/>
                </a:solidFill>
                <a:latin typeface="Tahoma" pitchFamily="34" charset="0"/>
              </a:rPr>
              <a:t>Costs</a:t>
            </a:r>
          </a:p>
        </p:txBody>
      </p:sp>
      <p:sp>
        <p:nvSpPr>
          <p:cNvPr id="35848" name="Rectangle 30"/>
          <p:cNvSpPr>
            <a:spLocks noChangeArrowheads="1"/>
          </p:cNvSpPr>
          <p:nvPr/>
        </p:nvSpPr>
        <p:spPr bwMode="auto">
          <a:xfrm>
            <a:off x="2687939" y="5402263"/>
            <a:ext cx="2792585" cy="6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294" tIns="44355" rIns="90294" bIns="44355">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956" dirty="0">
                <a:solidFill>
                  <a:schemeClr val="hlink"/>
                </a:solidFill>
                <a:latin typeface="Tahoma" pitchFamily="34" charset="0"/>
              </a:rPr>
              <a:t>Investment</a:t>
            </a:r>
          </a:p>
          <a:p>
            <a:pPr algn="ctr"/>
            <a:endParaRPr lang="en-US" altLang="en-US" sz="1956" dirty="0">
              <a:solidFill>
                <a:srgbClr val="FFFF99"/>
              </a:solidFill>
              <a:latin typeface="Tahoma" pitchFamily="34" charset="0"/>
            </a:endParaRPr>
          </a:p>
        </p:txBody>
      </p:sp>
      <p:sp>
        <p:nvSpPr>
          <p:cNvPr id="35849" name="Rectangle 31"/>
          <p:cNvSpPr>
            <a:spLocks noChangeArrowheads="1"/>
          </p:cNvSpPr>
          <p:nvPr/>
        </p:nvSpPr>
        <p:spPr bwMode="auto">
          <a:xfrm>
            <a:off x="2199039" y="2560004"/>
            <a:ext cx="738413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45" tIns="45622" rIns="91245" bIns="45622"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50" name="Rectangle 32"/>
          <p:cNvSpPr>
            <a:spLocks noChangeArrowheads="1"/>
          </p:cNvSpPr>
          <p:nvPr/>
        </p:nvSpPr>
        <p:spPr bwMode="auto">
          <a:xfrm>
            <a:off x="2450610" y="2435354"/>
            <a:ext cx="7376222" cy="3629025"/>
          </a:xfrm>
          <a:prstGeom prst="rect">
            <a:avLst/>
          </a:prstGeom>
          <a:noFill/>
          <a:ln w="508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lIns="91245" tIns="45622" rIns="91245" bIns="45622"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51" name="Line 33"/>
          <p:cNvSpPr>
            <a:spLocks noChangeShapeType="1"/>
          </p:cNvSpPr>
          <p:nvPr/>
        </p:nvSpPr>
        <p:spPr bwMode="auto">
          <a:xfrm>
            <a:off x="2159486" y="6335714"/>
            <a:ext cx="474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2" name="Line 34"/>
          <p:cNvSpPr>
            <a:spLocks noChangeShapeType="1"/>
          </p:cNvSpPr>
          <p:nvPr/>
        </p:nvSpPr>
        <p:spPr bwMode="auto">
          <a:xfrm>
            <a:off x="2384156" y="3100388"/>
            <a:ext cx="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3" name="Line 35"/>
          <p:cNvSpPr>
            <a:spLocks noChangeShapeType="1"/>
          </p:cNvSpPr>
          <p:nvPr/>
        </p:nvSpPr>
        <p:spPr bwMode="auto">
          <a:xfrm>
            <a:off x="2384156" y="2468563"/>
            <a:ext cx="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4" name="Line 36"/>
          <p:cNvSpPr>
            <a:spLocks noChangeShapeType="1"/>
          </p:cNvSpPr>
          <p:nvPr/>
        </p:nvSpPr>
        <p:spPr bwMode="auto">
          <a:xfrm>
            <a:off x="2151574" y="5722939"/>
            <a:ext cx="31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5" name="Line 37"/>
          <p:cNvSpPr>
            <a:spLocks noChangeShapeType="1"/>
          </p:cNvSpPr>
          <p:nvPr/>
        </p:nvSpPr>
        <p:spPr bwMode="auto">
          <a:xfrm>
            <a:off x="2151574" y="5108577"/>
            <a:ext cx="316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6" name="Line 38"/>
          <p:cNvSpPr>
            <a:spLocks noChangeShapeType="1"/>
          </p:cNvSpPr>
          <p:nvPr/>
        </p:nvSpPr>
        <p:spPr bwMode="auto">
          <a:xfrm>
            <a:off x="2151574" y="4425951"/>
            <a:ext cx="31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7" name="Line 39"/>
          <p:cNvSpPr>
            <a:spLocks noChangeShapeType="1"/>
          </p:cNvSpPr>
          <p:nvPr/>
        </p:nvSpPr>
        <p:spPr bwMode="auto">
          <a:xfrm>
            <a:off x="2151574" y="3787775"/>
            <a:ext cx="316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8" name="Line 40"/>
          <p:cNvSpPr>
            <a:spLocks noChangeShapeType="1"/>
          </p:cNvSpPr>
          <p:nvPr/>
        </p:nvSpPr>
        <p:spPr bwMode="auto">
          <a:xfrm>
            <a:off x="2450609" y="3124201"/>
            <a:ext cx="699174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59" name="Freeform 41"/>
          <p:cNvSpPr>
            <a:spLocks/>
          </p:cNvSpPr>
          <p:nvPr/>
        </p:nvSpPr>
        <p:spPr bwMode="auto">
          <a:xfrm>
            <a:off x="2450610" y="2517650"/>
            <a:ext cx="7388879" cy="1311275"/>
          </a:xfrm>
          <a:custGeom>
            <a:avLst/>
            <a:gdLst>
              <a:gd name="T0" fmla="*/ 2147483647 w 3608"/>
              <a:gd name="T1" fmla="*/ 2147483647 h 781"/>
              <a:gd name="T2" fmla="*/ 2147483647 w 3608"/>
              <a:gd name="T3" fmla="*/ 2147483647 h 781"/>
              <a:gd name="T4" fmla="*/ 2147483647 w 3608"/>
              <a:gd name="T5" fmla="*/ 2147483647 h 781"/>
              <a:gd name="T6" fmla="*/ 2147483647 w 3608"/>
              <a:gd name="T7" fmla="*/ 2147483647 h 781"/>
              <a:gd name="T8" fmla="*/ 2147483647 w 3608"/>
              <a:gd name="T9" fmla="*/ 2147483647 h 781"/>
              <a:gd name="T10" fmla="*/ 2147483647 w 3608"/>
              <a:gd name="T11" fmla="*/ 2147483647 h 781"/>
              <a:gd name="T12" fmla="*/ 2147483647 w 3608"/>
              <a:gd name="T13" fmla="*/ 2147483647 h 781"/>
              <a:gd name="T14" fmla="*/ 2147483647 w 3608"/>
              <a:gd name="T15" fmla="*/ 2147483647 h 781"/>
              <a:gd name="T16" fmla="*/ 2147483647 w 3608"/>
              <a:gd name="T17" fmla="*/ 2147483647 h 781"/>
              <a:gd name="T18" fmla="*/ 2147483647 w 3608"/>
              <a:gd name="T19" fmla="*/ 2147483647 h 781"/>
              <a:gd name="T20" fmla="*/ 2147483647 w 3608"/>
              <a:gd name="T21" fmla="*/ 2147483647 h 781"/>
              <a:gd name="T22" fmla="*/ 2147483647 w 3608"/>
              <a:gd name="T23" fmla="*/ 2147483647 h 781"/>
              <a:gd name="T24" fmla="*/ 2147483647 w 3608"/>
              <a:gd name="T25" fmla="*/ 2147483647 h 781"/>
              <a:gd name="T26" fmla="*/ 2147483647 w 3608"/>
              <a:gd name="T27" fmla="*/ 2147483647 h 781"/>
              <a:gd name="T28" fmla="*/ 2147483647 w 3608"/>
              <a:gd name="T29" fmla="*/ 2147483647 h 781"/>
              <a:gd name="T30" fmla="*/ 2147483647 w 3608"/>
              <a:gd name="T31" fmla="*/ 2147483647 h 781"/>
              <a:gd name="T32" fmla="*/ 2147483647 w 3608"/>
              <a:gd name="T33" fmla="*/ 2147483647 h 781"/>
              <a:gd name="T34" fmla="*/ 2147483647 w 3608"/>
              <a:gd name="T35" fmla="*/ 2147483647 h 781"/>
              <a:gd name="T36" fmla="*/ 2147483647 w 3608"/>
              <a:gd name="T37" fmla="*/ 2147483647 h 781"/>
              <a:gd name="T38" fmla="*/ 2147483647 w 3608"/>
              <a:gd name="T39" fmla="*/ 2147483647 h 781"/>
              <a:gd name="T40" fmla="*/ 2147483647 w 3608"/>
              <a:gd name="T41" fmla="*/ 2147483647 h 781"/>
              <a:gd name="T42" fmla="*/ 2147483647 w 3608"/>
              <a:gd name="T43" fmla="*/ 2147483647 h 781"/>
              <a:gd name="T44" fmla="*/ 2147483647 w 3608"/>
              <a:gd name="T45" fmla="*/ 2147483647 h 781"/>
              <a:gd name="T46" fmla="*/ 2147483647 w 3608"/>
              <a:gd name="T47" fmla="*/ 2147483647 h 781"/>
              <a:gd name="T48" fmla="*/ 2147483647 w 3608"/>
              <a:gd name="T49" fmla="*/ 2147483647 h 781"/>
              <a:gd name="T50" fmla="*/ 2147483647 w 3608"/>
              <a:gd name="T51" fmla="*/ 2147483647 h 781"/>
              <a:gd name="T52" fmla="*/ 2147483647 w 3608"/>
              <a:gd name="T53" fmla="*/ 2147483647 h 781"/>
              <a:gd name="T54" fmla="*/ 2147483647 w 3608"/>
              <a:gd name="T55" fmla="*/ 2147483647 h 781"/>
              <a:gd name="T56" fmla="*/ 2147483647 w 3608"/>
              <a:gd name="T57" fmla="*/ 2147483647 h 781"/>
              <a:gd name="T58" fmla="*/ 2147483647 w 3608"/>
              <a:gd name="T59" fmla="*/ 2147483647 h 781"/>
              <a:gd name="T60" fmla="*/ 2147483647 w 3608"/>
              <a:gd name="T61" fmla="*/ 2147483647 h 781"/>
              <a:gd name="T62" fmla="*/ 2147483647 w 3608"/>
              <a:gd name="T63" fmla="*/ 2147483647 h 781"/>
              <a:gd name="T64" fmla="*/ 2147483647 w 3608"/>
              <a:gd name="T65" fmla="*/ 2147483647 h 781"/>
              <a:gd name="T66" fmla="*/ 2147483647 w 3608"/>
              <a:gd name="T67" fmla="*/ 2147483647 h 781"/>
              <a:gd name="T68" fmla="*/ 2147483647 w 3608"/>
              <a:gd name="T69" fmla="*/ 2147483647 h 781"/>
              <a:gd name="T70" fmla="*/ 2147483647 w 3608"/>
              <a:gd name="T71" fmla="*/ 2147483647 h 781"/>
              <a:gd name="T72" fmla="*/ 2147483647 w 3608"/>
              <a:gd name="T73" fmla="*/ 2147483647 h 781"/>
              <a:gd name="T74" fmla="*/ 2147483647 w 3608"/>
              <a:gd name="T75" fmla="*/ 2147483647 h 781"/>
              <a:gd name="T76" fmla="*/ 2147483647 w 3608"/>
              <a:gd name="T77" fmla="*/ 2147483647 h 781"/>
              <a:gd name="T78" fmla="*/ 2147483647 w 3608"/>
              <a:gd name="T79" fmla="*/ 2147483647 h 781"/>
              <a:gd name="T80" fmla="*/ 2147483647 w 3608"/>
              <a:gd name="T81" fmla="*/ 2147483647 h 781"/>
              <a:gd name="T82" fmla="*/ 2147483647 w 3608"/>
              <a:gd name="T83" fmla="*/ 2147483647 h 781"/>
              <a:gd name="T84" fmla="*/ 2147483647 w 3608"/>
              <a:gd name="T85" fmla="*/ 2147483647 h 781"/>
              <a:gd name="T86" fmla="*/ 2147483647 w 3608"/>
              <a:gd name="T87" fmla="*/ 2147483647 h 781"/>
              <a:gd name="T88" fmla="*/ 2147483647 w 3608"/>
              <a:gd name="T89" fmla="*/ 2147483647 h 781"/>
              <a:gd name="T90" fmla="*/ 2147483647 w 3608"/>
              <a:gd name="T91" fmla="*/ 2147483647 h 781"/>
              <a:gd name="T92" fmla="*/ 2147483647 w 3608"/>
              <a:gd name="T93" fmla="*/ 2147483647 h 781"/>
              <a:gd name="T94" fmla="*/ 2147483647 w 3608"/>
              <a:gd name="T95" fmla="*/ 2147483647 h 781"/>
              <a:gd name="T96" fmla="*/ 2147483647 w 3608"/>
              <a:gd name="T97" fmla="*/ 2147483647 h 781"/>
              <a:gd name="T98" fmla="*/ 2147483647 w 3608"/>
              <a:gd name="T99" fmla="*/ 2147483647 h 781"/>
              <a:gd name="T100" fmla="*/ 2147483647 w 3608"/>
              <a:gd name="T101" fmla="*/ 2147483647 h 781"/>
              <a:gd name="T102" fmla="*/ 2147483647 w 3608"/>
              <a:gd name="T103" fmla="*/ 2147483647 h 781"/>
              <a:gd name="T104" fmla="*/ 2147483647 w 3608"/>
              <a:gd name="T105" fmla="*/ 2147483647 h 781"/>
              <a:gd name="T106" fmla="*/ 2147483647 w 3608"/>
              <a:gd name="T107" fmla="*/ 2147483647 h 781"/>
              <a:gd name="T108" fmla="*/ 2147483647 w 3608"/>
              <a:gd name="T109" fmla="*/ 2147483647 h 781"/>
              <a:gd name="T110" fmla="*/ 2147483647 w 3608"/>
              <a:gd name="T111" fmla="*/ 2147483647 h 781"/>
              <a:gd name="T112" fmla="*/ 2147483647 w 3608"/>
              <a:gd name="T113" fmla="*/ 2147483647 h 781"/>
              <a:gd name="T114" fmla="*/ 2147483647 w 3608"/>
              <a:gd name="T115" fmla="*/ 2147483647 h 781"/>
              <a:gd name="T116" fmla="*/ 2147483647 w 3608"/>
              <a:gd name="T117" fmla="*/ 2147483647 h 781"/>
              <a:gd name="T118" fmla="*/ 2147483647 w 3608"/>
              <a:gd name="T119" fmla="*/ 2147483647 h 78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608"/>
              <a:gd name="T181" fmla="*/ 0 h 781"/>
              <a:gd name="T182" fmla="*/ 3608 w 3608"/>
              <a:gd name="T183" fmla="*/ 781 h 78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608" h="781">
                <a:moveTo>
                  <a:pt x="0" y="390"/>
                </a:moveTo>
                <a:lnTo>
                  <a:pt x="6" y="383"/>
                </a:lnTo>
                <a:lnTo>
                  <a:pt x="10" y="377"/>
                </a:lnTo>
                <a:lnTo>
                  <a:pt x="14" y="369"/>
                </a:lnTo>
                <a:lnTo>
                  <a:pt x="19" y="363"/>
                </a:lnTo>
                <a:lnTo>
                  <a:pt x="25" y="356"/>
                </a:lnTo>
                <a:lnTo>
                  <a:pt x="30" y="350"/>
                </a:lnTo>
                <a:lnTo>
                  <a:pt x="36" y="342"/>
                </a:lnTo>
                <a:lnTo>
                  <a:pt x="39" y="336"/>
                </a:lnTo>
                <a:lnTo>
                  <a:pt x="44" y="329"/>
                </a:lnTo>
                <a:lnTo>
                  <a:pt x="50" y="323"/>
                </a:lnTo>
                <a:lnTo>
                  <a:pt x="54" y="315"/>
                </a:lnTo>
                <a:lnTo>
                  <a:pt x="60" y="309"/>
                </a:lnTo>
                <a:lnTo>
                  <a:pt x="65" y="303"/>
                </a:lnTo>
                <a:lnTo>
                  <a:pt x="70" y="296"/>
                </a:lnTo>
                <a:lnTo>
                  <a:pt x="76" y="290"/>
                </a:lnTo>
                <a:lnTo>
                  <a:pt x="80" y="282"/>
                </a:lnTo>
                <a:lnTo>
                  <a:pt x="86" y="276"/>
                </a:lnTo>
                <a:lnTo>
                  <a:pt x="91" y="270"/>
                </a:lnTo>
                <a:lnTo>
                  <a:pt x="95" y="263"/>
                </a:lnTo>
                <a:lnTo>
                  <a:pt x="100" y="257"/>
                </a:lnTo>
                <a:lnTo>
                  <a:pt x="105" y="250"/>
                </a:lnTo>
                <a:lnTo>
                  <a:pt x="111" y="244"/>
                </a:lnTo>
                <a:lnTo>
                  <a:pt x="115" y="237"/>
                </a:lnTo>
                <a:lnTo>
                  <a:pt x="120" y="231"/>
                </a:lnTo>
                <a:lnTo>
                  <a:pt x="126" y="225"/>
                </a:lnTo>
                <a:lnTo>
                  <a:pt x="130" y="219"/>
                </a:lnTo>
                <a:lnTo>
                  <a:pt x="136" y="213"/>
                </a:lnTo>
                <a:lnTo>
                  <a:pt x="141" y="207"/>
                </a:lnTo>
                <a:lnTo>
                  <a:pt x="144" y="201"/>
                </a:lnTo>
                <a:lnTo>
                  <a:pt x="150" y="195"/>
                </a:lnTo>
                <a:lnTo>
                  <a:pt x="155" y="189"/>
                </a:lnTo>
                <a:lnTo>
                  <a:pt x="160" y="183"/>
                </a:lnTo>
                <a:lnTo>
                  <a:pt x="166" y="177"/>
                </a:lnTo>
                <a:lnTo>
                  <a:pt x="170" y="172"/>
                </a:lnTo>
                <a:lnTo>
                  <a:pt x="174" y="166"/>
                </a:lnTo>
                <a:lnTo>
                  <a:pt x="180" y="161"/>
                </a:lnTo>
                <a:lnTo>
                  <a:pt x="186" y="156"/>
                </a:lnTo>
                <a:lnTo>
                  <a:pt x="190" y="150"/>
                </a:lnTo>
                <a:lnTo>
                  <a:pt x="195" y="144"/>
                </a:lnTo>
                <a:lnTo>
                  <a:pt x="200" y="139"/>
                </a:lnTo>
                <a:lnTo>
                  <a:pt x="206" y="134"/>
                </a:lnTo>
                <a:lnTo>
                  <a:pt x="210" y="129"/>
                </a:lnTo>
                <a:lnTo>
                  <a:pt x="216" y="124"/>
                </a:lnTo>
                <a:lnTo>
                  <a:pt x="222" y="118"/>
                </a:lnTo>
                <a:lnTo>
                  <a:pt x="225" y="114"/>
                </a:lnTo>
                <a:lnTo>
                  <a:pt x="231" y="110"/>
                </a:lnTo>
                <a:lnTo>
                  <a:pt x="235" y="105"/>
                </a:lnTo>
                <a:lnTo>
                  <a:pt x="241" y="101"/>
                </a:lnTo>
                <a:lnTo>
                  <a:pt x="246" y="96"/>
                </a:lnTo>
                <a:lnTo>
                  <a:pt x="250" y="91"/>
                </a:lnTo>
                <a:lnTo>
                  <a:pt x="256" y="87"/>
                </a:lnTo>
                <a:lnTo>
                  <a:pt x="261" y="83"/>
                </a:lnTo>
                <a:lnTo>
                  <a:pt x="266" y="78"/>
                </a:lnTo>
                <a:lnTo>
                  <a:pt x="271" y="75"/>
                </a:lnTo>
                <a:lnTo>
                  <a:pt x="275" y="70"/>
                </a:lnTo>
                <a:lnTo>
                  <a:pt x="280" y="66"/>
                </a:lnTo>
                <a:lnTo>
                  <a:pt x="285" y="63"/>
                </a:lnTo>
                <a:lnTo>
                  <a:pt x="291" y="60"/>
                </a:lnTo>
                <a:lnTo>
                  <a:pt x="295" y="56"/>
                </a:lnTo>
                <a:lnTo>
                  <a:pt x="300" y="52"/>
                </a:lnTo>
                <a:lnTo>
                  <a:pt x="306" y="50"/>
                </a:lnTo>
                <a:lnTo>
                  <a:pt x="310" y="45"/>
                </a:lnTo>
                <a:lnTo>
                  <a:pt x="316" y="42"/>
                </a:lnTo>
                <a:lnTo>
                  <a:pt x="321" y="39"/>
                </a:lnTo>
                <a:lnTo>
                  <a:pt x="325" y="36"/>
                </a:lnTo>
                <a:lnTo>
                  <a:pt x="330" y="33"/>
                </a:lnTo>
                <a:lnTo>
                  <a:pt x="336" y="31"/>
                </a:lnTo>
                <a:lnTo>
                  <a:pt x="341" y="29"/>
                </a:lnTo>
                <a:lnTo>
                  <a:pt x="346" y="25"/>
                </a:lnTo>
                <a:lnTo>
                  <a:pt x="351" y="24"/>
                </a:lnTo>
                <a:lnTo>
                  <a:pt x="355" y="21"/>
                </a:lnTo>
                <a:lnTo>
                  <a:pt x="361" y="19"/>
                </a:lnTo>
                <a:lnTo>
                  <a:pt x="366" y="17"/>
                </a:lnTo>
                <a:lnTo>
                  <a:pt x="371" y="15"/>
                </a:lnTo>
                <a:lnTo>
                  <a:pt x="377" y="14"/>
                </a:lnTo>
                <a:lnTo>
                  <a:pt x="380" y="12"/>
                </a:lnTo>
                <a:lnTo>
                  <a:pt x="385" y="10"/>
                </a:lnTo>
                <a:lnTo>
                  <a:pt x="391" y="9"/>
                </a:lnTo>
                <a:lnTo>
                  <a:pt x="397" y="8"/>
                </a:lnTo>
                <a:lnTo>
                  <a:pt x="402" y="6"/>
                </a:lnTo>
                <a:lnTo>
                  <a:pt x="405" y="4"/>
                </a:lnTo>
                <a:lnTo>
                  <a:pt x="411" y="4"/>
                </a:lnTo>
                <a:lnTo>
                  <a:pt x="415" y="3"/>
                </a:lnTo>
                <a:lnTo>
                  <a:pt x="421" y="2"/>
                </a:lnTo>
                <a:lnTo>
                  <a:pt x="426" y="2"/>
                </a:lnTo>
                <a:lnTo>
                  <a:pt x="430" y="2"/>
                </a:lnTo>
                <a:lnTo>
                  <a:pt x="436" y="0"/>
                </a:lnTo>
                <a:lnTo>
                  <a:pt x="441" y="0"/>
                </a:lnTo>
                <a:lnTo>
                  <a:pt x="446" y="0"/>
                </a:lnTo>
                <a:lnTo>
                  <a:pt x="451" y="0"/>
                </a:lnTo>
                <a:lnTo>
                  <a:pt x="455" y="0"/>
                </a:lnTo>
                <a:lnTo>
                  <a:pt x="461" y="0"/>
                </a:lnTo>
                <a:lnTo>
                  <a:pt x="466" y="0"/>
                </a:lnTo>
                <a:lnTo>
                  <a:pt x="471" y="2"/>
                </a:lnTo>
                <a:lnTo>
                  <a:pt x="476" y="2"/>
                </a:lnTo>
                <a:lnTo>
                  <a:pt x="481" y="2"/>
                </a:lnTo>
                <a:lnTo>
                  <a:pt x="486" y="3"/>
                </a:lnTo>
                <a:lnTo>
                  <a:pt x="491" y="4"/>
                </a:lnTo>
                <a:lnTo>
                  <a:pt x="497" y="4"/>
                </a:lnTo>
                <a:lnTo>
                  <a:pt x="502" y="6"/>
                </a:lnTo>
                <a:lnTo>
                  <a:pt x="507" y="8"/>
                </a:lnTo>
                <a:lnTo>
                  <a:pt x="510" y="9"/>
                </a:lnTo>
                <a:lnTo>
                  <a:pt x="516" y="10"/>
                </a:lnTo>
                <a:lnTo>
                  <a:pt x="521" y="12"/>
                </a:lnTo>
                <a:lnTo>
                  <a:pt x="526" y="14"/>
                </a:lnTo>
                <a:lnTo>
                  <a:pt x="533" y="15"/>
                </a:lnTo>
                <a:lnTo>
                  <a:pt x="535" y="17"/>
                </a:lnTo>
                <a:lnTo>
                  <a:pt x="541" y="19"/>
                </a:lnTo>
                <a:lnTo>
                  <a:pt x="546" y="21"/>
                </a:lnTo>
                <a:lnTo>
                  <a:pt x="551" y="24"/>
                </a:lnTo>
                <a:lnTo>
                  <a:pt x="557" y="25"/>
                </a:lnTo>
                <a:lnTo>
                  <a:pt x="560" y="29"/>
                </a:lnTo>
                <a:lnTo>
                  <a:pt x="565" y="31"/>
                </a:lnTo>
                <a:lnTo>
                  <a:pt x="571" y="33"/>
                </a:lnTo>
                <a:lnTo>
                  <a:pt x="577" y="36"/>
                </a:lnTo>
                <a:lnTo>
                  <a:pt x="581" y="39"/>
                </a:lnTo>
                <a:lnTo>
                  <a:pt x="585" y="42"/>
                </a:lnTo>
                <a:lnTo>
                  <a:pt x="591" y="45"/>
                </a:lnTo>
                <a:lnTo>
                  <a:pt x="596" y="50"/>
                </a:lnTo>
                <a:lnTo>
                  <a:pt x="601" y="52"/>
                </a:lnTo>
                <a:lnTo>
                  <a:pt x="606" y="56"/>
                </a:lnTo>
                <a:lnTo>
                  <a:pt x="610" y="60"/>
                </a:lnTo>
                <a:lnTo>
                  <a:pt x="617" y="63"/>
                </a:lnTo>
                <a:lnTo>
                  <a:pt x="622" y="66"/>
                </a:lnTo>
                <a:lnTo>
                  <a:pt x="627" y="70"/>
                </a:lnTo>
                <a:lnTo>
                  <a:pt x="632" y="75"/>
                </a:lnTo>
                <a:lnTo>
                  <a:pt x="636" y="78"/>
                </a:lnTo>
                <a:lnTo>
                  <a:pt x="641" y="83"/>
                </a:lnTo>
                <a:lnTo>
                  <a:pt x="646" y="87"/>
                </a:lnTo>
                <a:lnTo>
                  <a:pt x="652" y="91"/>
                </a:lnTo>
                <a:lnTo>
                  <a:pt x="656" y="96"/>
                </a:lnTo>
                <a:lnTo>
                  <a:pt x="662" y="101"/>
                </a:lnTo>
                <a:lnTo>
                  <a:pt x="666" y="105"/>
                </a:lnTo>
                <a:lnTo>
                  <a:pt x="671" y="110"/>
                </a:lnTo>
                <a:lnTo>
                  <a:pt x="677" y="114"/>
                </a:lnTo>
                <a:lnTo>
                  <a:pt x="682" y="118"/>
                </a:lnTo>
                <a:lnTo>
                  <a:pt x="687" y="124"/>
                </a:lnTo>
                <a:lnTo>
                  <a:pt x="690" y="129"/>
                </a:lnTo>
                <a:lnTo>
                  <a:pt x="696" y="134"/>
                </a:lnTo>
                <a:lnTo>
                  <a:pt x="701" y="139"/>
                </a:lnTo>
                <a:lnTo>
                  <a:pt x="706" y="144"/>
                </a:lnTo>
                <a:lnTo>
                  <a:pt x="712" y="150"/>
                </a:lnTo>
                <a:lnTo>
                  <a:pt x="715" y="156"/>
                </a:lnTo>
                <a:lnTo>
                  <a:pt x="721" y="161"/>
                </a:lnTo>
                <a:lnTo>
                  <a:pt x="726" y="166"/>
                </a:lnTo>
                <a:lnTo>
                  <a:pt x="731" y="172"/>
                </a:lnTo>
                <a:lnTo>
                  <a:pt x="737" y="177"/>
                </a:lnTo>
                <a:lnTo>
                  <a:pt x="741" y="183"/>
                </a:lnTo>
                <a:lnTo>
                  <a:pt x="746" y="189"/>
                </a:lnTo>
                <a:lnTo>
                  <a:pt x="751" y="195"/>
                </a:lnTo>
                <a:lnTo>
                  <a:pt x="758" y="201"/>
                </a:lnTo>
                <a:lnTo>
                  <a:pt x="762" y="207"/>
                </a:lnTo>
                <a:lnTo>
                  <a:pt x="766" y="213"/>
                </a:lnTo>
                <a:lnTo>
                  <a:pt x="772" y="219"/>
                </a:lnTo>
                <a:lnTo>
                  <a:pt x="776" y="225"/>
                </a:lnTo>
                <a:lnTo>
                  <a:pt x="782" y="231"/>
                </a:lnTo>
                <a:lnTo>
                  <a:pt x="787" y="237"/>
                </a:lnTo>
                <a:lnTo>
                  <a:pt x="790" y="244"/>
                </a:lnTo>
                <a:lnTo>
                  <a:pt x="797" y="250"/>
                </a:lnTo>
                <a:lnTo>
                  <a:pt x="802" y="257"/>
                </a:lnTo>
                <a:lnTo>
                  <a:pt x="807" y="263"/>
                </a:lnTo>
                <a:lnTo>
                  <a:pt x="812" y="270"/>
                </a:lnTo>
                <a:lnTo>
                  <a:pt x="818" y="276"/>
                </a:lnTo>
                <a:lnTo>
                  <a:pt x="821" y="282"/>
                </a:lnTo>
                <a:lnTo>
                  <a:pt x="826" y="290"/>
                </a:lnTo>
                <a:lnTo>
                  <a:pt x="832" y="296"/>
                </a:lnTo>
                <a:lnTo>
                  <a:pt x="836" y="303"/>
                </a:lnTo>
                <a:lnTo>
                  <a:pt x="842" y="309"/>
                </a:lnTo>
                <a:lnTo>
                  <a:pt x="846" y="315"/>
                </a:lnTo>
                <a:lnTo>
                  <a:pt x="851" y="323"/>
                </a:lnTo>
                <a:lnTo>
                  <a:pt x="857" y="329"/>
                </a:lnTo>
                <a:lnTo>
                  <a:pt x="862" y="336"/>
                </a:lnTo>
                <a:lnTo>
                  <a:pt x="867" y="342"/>
                </a:lnTo>
                <a:lnTo>
                  <a:pt x="871" y="350"/>
                </a:lnTo>
                <a:lnTo>
                  <a:pt x="877" y="356"/>
                </a:lnTo>
                <a:lnTo>
                  <a:pt x="881" y="363"/>
                </a:lnTo>
                <a:lnTo>
                  <a:pt x="887" y="369"/>
                </a:lnTo>
                <a:lnTo>
                  <a:pt x="893" y="377"/>
                </a:lnTo>
                <a:lnTo>
                  <a:pt x="896" y="383"/>
                </a:lnTo>
                <a:lnTo>
                  <a:pt x="902" y="390"/>
                </a:lnTo>
                <a:lnTo>
                  <a:pt x="907" y="397"/>
                </a:lnTo>
                <a:lnTo>
                  <a:pt x="912" y="403"/>
                </a:lnTo>
                <a:lnTo>
                  <a:pt x="917" y="411"/>
                </a:lnTo>
                <a:lnTo>
                  <a:pt x="921" y="417"/>
                </a:lnTo>
                <a:lnTo>
                  <a:pt x="926" y="424"/>
                </a:lnTo>
                <a:lnTo>
                  <a:pt x="931" y="430"/>
                </a:lnTo>
                <a:lnTo>
                  <a:pt x="937" y="438"/>
                </a:lnTo>
                <a:lnTo>
                  <a:pt x="942" y="444"/>
                </a:lnTo>
                <a:lnTo>
                  <a:pt x="948" y="451"/>
                </a:lnTo>
                <a:lnTo>
                  <a:pt x="952" y="457"/>
                </a:lnTo>
                <a:lnTo>
                  <a:pt x="956" y="465"/>
                </a:lnTo>
                <a:lnTo>
                  <a:pt x="962" y="471"/>
                </a:lnTo>
                <a:lnTo>
                  <a:pt x="967" y="477"/>
                </a:lnTo>
                <a:lnTo>
                  <a:pt x="972" y="484"/>
                </a:lnTo>
                <a:lnTo>
                  <a:pt x="976" y="490"/>
                </a:lnTo>
                <a:lnTo>
                  <a:pt x="982" y="498"/>
                </a:lnTo>
                <a:lnTo>
                  <a:pt x="987" y="504"/>
                </a:lnTo>
                <a:lnTo>
                  <a:pt x="992" y="510"/>
                </a:lnTo>
                <a:lnTo>
                  <a:pt x="998" y="517"/>
                </a:lnTo>
                <a:lnTo>
                  <a:pt x="1001" y="523"/>
                </a:lnTo>
                <a:lnTo>
                  <a:pt x="1007" y="530"/>
                </a:lnTo>
                <a:lnTo>
                  <a:pt x="1013" y="536"/>
                </a:lnTo>
                <a:lnTo>
                  <a:pt x="1017" y="543"/>
                </a:lnTo>
                <a:lnTo>
                  <a:pt x="1023" y="549"/>
                </a:lnTo>
                <a:lnTo>
                  <a:pt x="1027" y="555"/>
                </a:lnTo>
                <a:lnTo>
                  <a:pt x="1032" y="561"/>
                </a:lnTo>
                <a:lnTo>
                  <a:pt x="1037" y="567"/>
                </a:lnTo>
                <a:lnTo>
                  <a:pt x="1043" y="573"/>
                </a:lnTo>
                <a:lnTo>
                  <a:pt x="1048" y="579"/>
                </a:lnTo>
                <a:lnTo>
                  <a:pt x="1051" y="585"/>
                </a:lnTo>
                <a:lnTo>
                  <a:pt x="1057" y="591"/>
                </a:lnTo>
                <a:lnTo>
                  <a:pt x="1061" y="597"/>
                </a:lnTo>
                <a:lnTo>
                  <a:pt x="1067" y="603"/>
                </a:lnTo>
                <a:lnTo>
                  <a:pt x="1073" y="608"/>
                </a:lnTo>
                <a:lnTo>
                  <a:pt x="1076" y="614"/>
                </a:lnTo>
                <a:lnTo>
                  <a:pt x="1082" y="619"/>
                </a:lnTo>
                <a:lnTo>
                  <a:pt x="1087" y="624"/>
                </a:lnTo>
                <a:lnTo>
                  <a:pt x="1092" y="630"/>
                </a:lnTo>
                <a:lnTo>
                  <a:pt x="1097" y="636"/>
                </a:lnTo>
                <a:lnTo>
                  <a:pt x="1103" y="641"/>
                </a:lnTo>
                <a:lnTo>
                  <a:pt x="1106" y="646"/>
                </a:lnTo>
                <a:lnTo>
                  <a:pt x="1111" y="651"/>
                </a:lnTo>
                <a:lnTo>
                  <a:pt x="1117" y="656"/>
                </a:lnTo>
                <a:lnTo>
                  <a:pt x="1122" y="662"/>
                </a:lnTo>
                <a:lnTo>
                  <a:pt x="1128" y="666"/>
                </a:lnTo>
                <a:lnTo>
                  <a:pt x="1133" y="670"/>
                </a:lnTo>
                <a:lnTo>
                  <a:pt x="1137" y="675"/>
                </a:lnTo>
                <a:lnTo>
                  <a:pt x="1143" y="679"/>
                </a:lnTo>
                <a:lnTo>
                  <a:pt x="1147" y="684"/>
                </a:lnTo>
                <a:lnTo>
                  <a:pt x="1153" y="689"/>
                </a:lnTo>
                <a:lnTo>
                  <a:pt x="1157" y="693"/>
                </a:lnTo>
                <a:lnTo>
                  <a:pt x="1163" y="697"/>
                </a:lnTo>
                <a:lnTo>
                  <a:pt x="1168" y="702"/>
                </a:lnTo>
                <a:lnTo>
                  <a:pt x="1173" y="705"/>
                </a:lnTo>
                <a:lnTo>
                  <a:pt x="1179" y="710"/>
                </a:lnTo>
                <a:lnTo>
                  <a:pt x="1181" y="714"/>
                </a:lnTo>
                <a:lnTo>
                  <a:pt x="1187" y="717"/>
                </a:lnTo>
                <a:lnTo>
                  <a:pt x="1193" y="720"/>
                </a:lnTo>
                <a:lnTo>
                  <a:pt x="1197" y="724"/>
                </a:lnTo>
                <a:lnTo>
                  <a:pt x="1203" y="728"/>
                </a:lnTo>
                <a:lnTo>
                  <a:pt x="1207" y="730"/>
                </a:lnTo>
                <a:lnTo>
                  <a:pt x="1212" y="735"/>
                </a:lnTo>
                <a:lnTo>
                  <a:pt x="1217" y="738"/>
                </a:lnTo>
                <a:lnTo>
                  <a:pt x="1223" y="741"/>
                </a:lnTo>
                <a:lnTo>
                  <a:pt x="1228" y="744"/>
                </a:lnTo>
                <a:lnTo>
                  <a:pt x="1233" y="747"/>
                </a:lnTo>
                <a:lnTo>
                  <a:pt x="1237" y="749"/>
                </a:lnTo>
                <a:lnTo>
                  <a:pt x="1241" y="751"/>
                </a:lnTo>
                <a:lnTo>
                  <a:pt x="1247" y="755"/>
                </a:lnTo>
                <a:lnTo>
                  <a:pt x="1253" y="756"/>
                </a:lnTo>
                <a:lnTo>
                  <a:pt x="1257" y="759"/>
                </a:lnTo>
                <a:lnTo>
                  <a:pt x="1263" y="761"/>
                </a:lnTo>
                <a:lnTo>
                  <a:pt x="1267" y="763"/>
                </a:lnTo>
                <a:lnTo>
                  <a:pt x="1273" y="765"/>
                </a:lnTo>
                <a:lnTo>
                  <a:pt x="1277" y="766"/>
                </a:lnTo>
                <a:lnTo>
                  <a:pt x="1283" y="768"/>
                </a:lnTo>
                <a:lnTo>
                  <a:pt x="1287" y="770"/>
                </a:lnTo>
                <a:lnTo>
                  <a:pt x="1292" y="771"/>
                </a:lnTo>
                <a:lnTo>
                  <a:pt x="1298" y="772"/>
                </a:lnTo>
                <a:lnTo>
                  <a:pt x="1302" y="774"/>
                </a:lnTo>
                <a:lnTo>
                  <a:pt x="1309" y="776"/>
                </a:lnTo>
                <a:lnTo>
                  <a:pt x="1313" y="776"/>
                </a:lnTo>
                <a:lnTo>
                  <a:pt x="1317" y="777"/>
                </a:lnTo>
                <a:lnTo>
                  <a:pt x="1323" y="778"/>
                </a:lnTo>
                <a:lnTo>
                  <a:pt x="1328" y="778"/>
                </a:lnTo>
                <a:lnTo>
                  <a:pt x="1333" y="778"/>
                </a:lnTo>
                <a:lnTo>
                  <a:pt x="1337" y="780"/>
                </a:lnTo>
                <a:lnTo>
                  <a:pt x="1342" y="780"/>
                </a:lnTo>
                <a:lnTo>
                  <a:pt x="1348" y="780"/>
                </a:lnTo>
                <a:lnTo>
                  <a:pt x="1353" y="780"/>
                </a:lnTo>
                <a:lnTo>
                  <a:pt x="1359" y="780"/>
                </a:lnTo>
                <a:lnTo>
                  <a:pt x="1361" y="780"/>
                </a:lnTo>
                <a:lnTo>
                  <a:pt x="1367" y="780"/>
                </a:lnTo>
                <a:lnTo>
                  <a:pt x="1372" y="778"/>
                </a:lnTo>
                <a:lnTo>
                  <a:pt x="1377" y="778"/>
                </a:lnTo>
                <a:lnTo>
                  <a:pt x="1383" y="778"/>
                </a:lnTo>
                <a:lnTo>
                  <a:pt x="1388" y="777"/>
                </a:lnTo>
                <a:lnTo>
                  <a:pt x="1392" y="776"/>
                </a:lnTo>
                <a:lnTo>
                  <a:pt x="1397" y="776"/>
                </a:lnTo>
                <a:lnTo>
                  <a:pt x="1403" y="774"/>
                </a:lnTo>
                <a:lnTo>
                  <a:pt x="1408" y="772"/>
                </a:lnTo>
                <a:lnTo>
                  <a:pt x="1413" y="771"/>
                </a:lnTo>
                <a:lnTo>
                  <a:pt x="1418" y="770"/>
                </a:lnTo>
                <a:lnTo>
                  <a:pt x="1422" y="768"/>
                </a:lnTo>
                <a:lnTo>
                  <a:pt x="1428" y="766"/>
                </a:lnTo>
                <a:lnTo>
                  <a:pt x="1433" y="765"/>
                </a:lnTo>
                <a:lnTo>
                  <a:pt x="1438" y="763"/>
                </a:lnTo>
                <a:lnTo>
                  <a:pt x="1443" y="761"/>
                </a:lnTo>
                <a:lnTo>
                  <a:pt x="1448" y="759"/>
                </a:lnTo>
                <a:lnTo>
                  <a:pt x="1453" y="756"/>
                </a:lnTo>
                <a:lnTo>
                  <a:pt x="1458" y="755"/>
                </a:lnTo>
                <a:lnTo>
                  <a:pt x="1464" y="751"/>
                </a:lnTo>
                <a:lnTo>
                  <a:pt x="1467" y="749"/>
                </a:lnTo>
                <a:lnTo>
                  <a:pt x="1472" y="747"/>
                </a:lnTo>
                <a:lnTo>
                  <a:pt x="1478" y="744"/>
                </a:lnTo>
                <a:lnTo>
                  <a:pt x="1482" y="741"/>
                </a:lnTo>
                <a:lnTo>
                  <a:pt x="1489" y="738"/>
                </a:lnTo>
                <a:lnTo>
                  <a:pt x="1492" y="735"/>
                </a:lnTo>
                <a:lnTo>
                  <a:pt x="1497" y="730"/>
                </a:lnTo>
                <a:lnTo>
                  <a:pt x="1503" y="728"/>
                </a:lnTo>
                <a:lnTo>
                  <a:pt x="1508" y="724"/>
                </a:lnTo>
                <a:lnTo>
                  <a:pt x="1513" y="720"/>
                </a:lnTo>
                <a:lnTo>
                  <a:pt x="1518" y="717"/>
                </a:lnTo>
                <a:lnTo>
                  <a:pt x="1522" y="714"/>
                </a:lnTo>
                <a:lnTo>
                  <a:pt x="1528" y="710"/>
                </a:lnTo>
                <a:lnTo>
                  <a:pt x="1533" y="705"/>
                </a:lnTo>
                <a:lnTo>
                  <a:pt x="1539" y="702"/>
                </a:lnTo>
                <a:lnTo>
                  <a:pt x="1543" y="697"/>
                </a:lnTo>
                <a:lnTo>
                  <a:pt x="1548" y="693"/>
                </a:lnTo>
                <a:lnTo>
                  <a:pt x="1553" y="689"/>
                </a:lnTo>
                <a:lnTo>
                  <a:pt x="1558" y="684"/>
                </a:lnTo>
                <a:lnTo>
                  <a:pt x="1564" y="679"/>
                </a:lnTo>
                <a:lnTo>
                  <a:pt x="1569" y="675"/>
                </a:lnTo>
                <a:lnTo>
                  <a:pt x="1573" y="670"/>
                </a:lnTo>
                <a:lnTo>
                  <a:pt x="1578" y="666"/>
                </a:lnTo>
                <a:lnTo>
                  <a:pt x="1584" y="662"/>
                </a:lnTo>
                <a:lnTo>
                  <a:pt x="1588" y="656"/>
                </a:lnTo>
                <a:lnTo>
                  <a:pt x="1594" y="651"/>
                </a:lnTo>
                <a:lnTo>
                  <a:pt x="1598" y="646"/>
                </a:lnTo>
                <a:lnTo>
                  <a:pt x="1602" y="641"/>
                </a:lnTo>
                <a:lnTo>
                  <a:pt x="1608" y="636"/>
                </a:lnTo>
                <a:lnTo>
                  <a:pt x="1613" y="630"/>
                </a:lnTo>
                <a:lnTo>
                  <a:pt x="1618" y="624"/>
                </a:lnTo>
                <a:lnTo>
                  <a:pt x="1623" y="619"/>
                </a:lnTo>
                <a:lnTo>
                  <a:pt x="1628" y="614"/>
                </a:lnTo>
                <a:lnTo>
                  <a:pt x="1633" y="608"/>
                </a:lnTo>
                <a:lnTo>
                  <a:pt x="1638" y="603"/>
                </a:lnTo>
                <a:lnTo>
                  <a:pt x="1644" y="597"/>
                </a:lnTo>
                <a:lnTo>
                  <a:pt x="1648" y="591"/>
                </a:lnTo>
                <a:lnTo>
                  <a:pt x="1652" y="585"/>
                </a:lnTo>
                <a:lnTo>
                  <a:pt x="1658" y="579"/>
                </a:lnTo>
                <a:lnTo>
                  <a:pt x="1663" y="573"/>
                </a:lnTo>
                <a:lnTo>
                  <a:pt x="1668" y="567"/>
                </a:lnTo>
                <a:lnTo>
                  <a:pt x="1674" y="561"/>
                </a:lnTo>
                <a:lnTo>
                  <a:pt x="1678" y="555"/>
                </a:lnTo>
                <a:lnTo>
                  <a:pt x="1684" y="549"/>
                </a:lnTo>
                <a:lnTo>
                  <a:pt x="1689" y="543"/>
                </a:lnTo>
                <a:lnTo>
                  <a:pt x="1694" y="536"/>
                </a:lnTo>
                <a:lnTo>
                  <a:pt x="1699" y="530"/>
                </a:lnTo>
                <a:lnTo>
                  <a:pt x="1703" y="523"/>
                </a:lnTo>
                <a:lnTo>
                  <a:pt x="1708" y="517"/>
                </a:lnTo>
                <a:lnTo>
                  <a:pt x="1714" y="510"/>
                </a:lnTo>
                <a:lnTo>
                  <a:pt x="1720" y="504"/>
                </a:lnTo>
                <a:lnTo>
                  <a:pt x="1724" y="498"/>
                </a:lnTo>
                <a:lnTo>
                  <a:pt x="1728" y="490"/>
                </a:lnTo>
                <a:lnTo>
                  <a:pt x="1733" y="484"/>
                </a:lnTo>
                <a:lnTo>
                  <a:pt x="1738" y="477"/>
                </a:lnTo>
                <a:lnTo>
                  <a:pt x="1744" y="471"/>
                </a:lnTo>
                <a:lnTo>
                  <a:pt x="1749" y="465"/>
                </a:lnTo>
                <a:lnTo>
                  <a:pt x="1753" y="457"/>
                </a:lnTo>
                <a:lnTo>
                  <a:pt x="1758" y="451"/>
                </a:lnTo>
                <a:lnTo>
                  <a:pt x="1764" y="444"/>
                </a:lnTo>
                <a:lnTo>
                  <a:pt x="1768" y="438"/>
                </a:lnTo>
                <a:lnTo>
                  <a:pt x="1774" y="430"/>
                </a:lnTo>
                <a:lnTo>
                  <a:pt x="1778" y="424"/>
                </a:lnTo>
                <a:lnTo>
                  <a:pt x="1782" y="417"/>
                </a:lnTo>
                <a:lnTo>
                  <a:pt x="1788" y="411"/>
                </a:lnTo>
                <a:lnTo>
                  <a:pt x="1793" y="403"/>
                </a:lnTo>
                <a:lnTo>
                  <a:pt x="1798" y="397"/>
                </a:lnTo>
                <a:lnTo>
                  <a:pt x="1804" y="390"/>
                </a:lnTo>
                <a:lnTo>
                  <a:pt x="1809" y="383"/>
                </a:lnTo>
                <a:lnTo>
                  <a:pt x="1814" y="377"/>
                </a:lnTo>
                <a:lnTo>
                  <a:pt x="1819" y="369"/>
                </a:lnTo>
                <a:lnTo>
                  <a:pt x="1825" y="363"/>
                </a:lnTo>
                <a:lnTo>
                  <a:pt x="1829" y="356"/>
                </a:lnTo>
                <a:lnTo>
                  <a:pt x="1833" y="350"/>
                </a:lnTo>
                <a:lnTo>
                  <a:pt x="1839" y="342"/>
                </a:lnTo>
                <a:lnTo>
                  <a:pt x="1843" y="336"/>
                </a:lnTo>
                <a:lnTo>
                  <a:pt x="1849" y="329"/>
                </a:lnTo>
                <a:lnTo>
                  <a:pt x="1854" y="323"/>
                </a:lnTo>
                <a:lnTo>
                  <a:pt x="1858" y="315"/>
                </a:lnTo>
                <a:lnTo>
                  <a:pt x="1864" y="309"/>
                </a:lnTo>
                <a:lnTo>
                  <a:pt x="1869" y="303"/>
                </a:lnTo>
                <a:lnTo>
                  <a:pt x="1874" y="296"/>
                </a:lnTo>
                <a:lnTo>
                  <a:pt x="1879" y="290"/>
                </a:lnTo>
                <a:lnTo>
                  <a:pt x="1883" y="282"/>
                </a:lnTo>
                <a:lnTo>
                  <a:pt x="1888" y="276"/>
                </a:lnTo>
                <a:lnTo>
                  <a:pt x="1893" y="270"/>
                </a:lnTo>
                <a:lnTo>
                  <a:pt x="1900" y="263"/>
                </a:lnTo>
                <a:lnTo>
                  <a:pt x="1904" y="257"/>
                </a:lnTo>
                <a:lnTo>
                  <a:pt x="1908" y="250"/>
                </a:lnTo>
                <a:lnTo>
                  <a:pt x="1913" y="244"/>
                </a:lnTo>
                <a:lnTo>
                  <a:pt x="1918" y="237"/>
                </a:lnTo>
                <a:lnTo>
                  <a:pt x="1924" y="231"/>
                </a:lnTo>
                <a:lnTo>
                  <a:pt x="1929" y="225"/>
                </a:lnTo>
                <a:lnTo>
                  <a:pt x="1933" y="219"/>
                </a:lnTo>
                <a:lnTo>
                  <a:pt x="1939" y="213"/>
                </a:lnTo>
                <a:lnTo>
                  <a:pt x="1944" y="207"/>
                </a:lnTo>
                <a:lnTo>
                  <a:pt x="1949" y="201"/>
                </a:lnTo>
                <a:lnTo>
                  <a:pt x="1955" y="195"/>
                </a:lnTo>
                <a:lnTo>
                  <a:pt x="1960" y="189"/>
                </a:lnTo>
                <a:lnTo>
                  <a:pt x="1963" y="183"/>
                </a:lnTo>
                <a:lnTo>
                  <a:pt x="1969" y="177"/>
                </a:lnTo>
                <a:lnTo>
                  <a:pt x="1974" y="172"/>
                </a:lnTo>
                <a:lnTo>
                  <a:pt x="1979" y="166"/>
                </a:lnTo>
                <a:lnTo>
                  <a:pt x="1984" y="161"/>
                </a:lnTo>
                <a:lnTo>
                  <a:pt x="1989" y="156"/>
                </a:lnTo>
                <a:lnTo>
                  <a:pt x="1994" y="150"/>
                </a:lnTo>
                <a:lnTo>
                  <a:pt x="1999" y="144"/>
                </a:lnTo>
                <a:lnTo>
                  <a:pt x="2005" y="139"/>
                </a:lnTo>
                <a:lnTo>
                  <a:pt x="2009" y="134"/>
                </a:lnTo>
                <a:lnTo>
                  <a:pt x="2013" y="129"/>
                </a:lnTo>
                <a:lnTo>
                  <a:pt x="2019" y="124"/>
                </a:lnTo>
                <a:lnTo>
                  <a:pt x="2023" y="118"/>
                </a:lnTo>
                <a:lnTo>
                  <a:pt x="2029" y="114"/>
                </a:lnTo>
                <a:lnTo>
                  <a:pt x="2034" y="110"/>
                </a:lnTo>
                <a:lnTo>
                  <a:pt x="2038" y="105"/>
                </a:lnTo>
                <a:lnTo>
                  <a:pt x="2044" y="101"/>
                </a:lnTo>
                <a:lnTo>
                  <a:pt x="2049" y="96"/>
                </a:lnTo>
                <a:lnTo>
                  <a:pt x="2054" y="91"/>
                </a:lnTo>
                <a:lnTo>
                  <a:pt x="2059" y="87"/>
                </a:lnTo>
                <a:lnTo>
                  <a:pt x="2064" y="83"/>
                </a:lnTo>
                <a:lnTo>
                  <a:pt x="2068" y="78"/>
                </a:lnTo>
                <a:lnTo>
                  <a:pt x="2074" y="75"/>
                </a:lnTo>
                <a:lnTo>
                  <a:pt x="2080" y="70"/>
                </a:lnTo>
                <a:lnTo>
                  <a:pt x="2085" y="66"/>
                </a:lnTo>
                <a:lnTo>
                  <a:pt x="2089" y="63"/>
                </a:lnTo>
                <a:lnTo>
                  <a:pt x="2094" y="60"/>
                </a:lnTo>
                <a:lnTo>
                  <a:pt x="2099" y="56"/>
                </a:lnTo>
                <a:lnTo>
                  <a:pt x="2104" y="52"/>
                </a:lnTo>
                <a:lnTo>
                  <a:pt x="2110" y="50"/>
                </a:lnTo>
                <a:lnTo>
                  <a:pt x="2115" y="45"/>
                </a:lnTo>
                <a:lnTo>
                  <a:pt x="2118" y="42"/>
                </a:lnTo>
                <a:lnTo>
                  <a:pt x="2125" y="39"/>
                </a:lnTo>
                <a:lnTo>
                  <a:pt x="2129" y="36"/>
                </a:lnTo>
                <a:lnTo>
                  <a:pt x="2135" y="33"/>
                </a:lnTo>
                <a:lnTo>
                  <a:pt x="2140" y="31"/>
                </a:lnTo>
                <a:lnTo>
                  <a:pt x="2143" y="29"/>
                </a:lnTo>
                <a:lnTo>
                  <a:pt x="2149" y="25"/>
                </a:lnTo>
                <a:lnTo>
                  <a:pt x="2154" y="24"/>
                </a:lnTo>
                <a:lnTo>
                  <a:pt x="2159" y="21"/>
                </a:lnTo>
                <a:lnTo>
                  <a:pt x="2164" y="19"/>
                </a:lnTo>
                <a:lnTo>
                  <a:pt x="2169" y="17"/>
                </a:lnTo>
                <a:lnTo>
                  <a:pt x="2174" y="15"/>
                </a:lnTo>
                <a:lnTo>
                  <a:pt x="2179" y="14"/>
                </a:lnTo>
                <a:lnTo>
                  <a:pt x="2185" y="12"/>
                </a:lnTo>
                <a:lnTo>
                  <a:pt x="2189" y="10"/>
                </a:lnTo>
                <a:lnTo>
                  <a:pt x="2194" y="9"/>
                </a:lnTo>
                <a:lnTo>
                  <a:pt x="2200" y="8"/>
                </a:lnTo>
                <a:lnTo>
                  <a:pt x="2204" y="6"/>
                </a:lnTo>
                <a:lnTo>
                  <a:pt x="2210" y="4"/>
                </a:lnTo>
                <a:lnTo>
                  <a:pt x="2215" y="4"/>
                </a:lnTo>
                <a:lnTo>
                  <a:pt x="2219" y="3"/>
                </a:lnTo>
                <a:lnTo>
                  <a:pt x="2224" y="2"/>
                </a:lnTo>
                <a:lnTo>
                  <a:pt x="2230" y="2"/>
                </a:lnTo>
                <a:lnTo>
                  <a:pt x="2235" y="2"/>
                </a:lnTo>
                <a:lnTo>
                  <a:pt x="2240" y="0"/>
                </a:lnTo>
                <a:lnTo>
                  <a:pt x="2246" y="0"/>
                </a:lnTo>
                <a:lnTo>
                  <a:pt x="2248" y="0"/>
                </a:lnTo>
                <a:lnTo>
                  <a:pt x="2254" y="0"/>
                </a:lnTo>
                <a:lnTo>
                  <a:pt x="2259" y="0"/>
                </a:lnTo>
                <a:lnTo>
                  <a:pt x="2265" y="0"/>
                </a:lnTo>
                <a:lnTo>
                  <a:pt x="2271" y="0"/>
                </a:lnTo>
                <a:lnTo>
                  <a:pt x="2274" y="2"/>
                </a:lnTo>
                <a:lnTo>
                  <a:pt x="2279" y="2"/>
                </a:lnTo>
                <a:lnTo>
                  <a:pt x="2284" y="2"/>
                </a:lnTo>
                <a:lnTo>
                  <a:pt x="2290" y="3"/>
                </a:lnTo>
                <a:lnTo>
                  <a:pt x="2295" y="4"/>
                </a:lnTo>
                <a:lnTo>
                  <a:pt x="2298" y="4"/>
                </a:lnTo>
                <a:lnTo>
                  <a:pt x="2305" y="6"/>
                </a:lnTo>
                <a:lnTo>
                  <a:pt x="2309" y="8"/>
                </a:lnTo>
                <a:lnTo>
                  <a:pt x="2315" y="9"/>
                </a:lnTo>
                <a:lnTo>
                  <a:pt x="2320" y="10"/>
                </a:lnTo>
                <a:lnTo>
                  <a:pt x="2324" y="12"/>
                </a:lnTo>
                <a:lnTo>
                  <a:pt x="2330" y="14"/>
                </a:lnTo>
                <a:lnTo>
                  <a:pt x="2334" y="15"/>
                </a:lnTo>
                <a:lnTo>
                  <a:pt x="2340" y="17"/>
                </a:lnTo>
                <a:lnTo>
                  <a:pt x="2344" y="19"/>
                </a:lnTo>
                <a:lnTo>
                  <a:pt x="2350" y="21"/>
                </a:lnTo>
                <a:lnTo>
                  <a:pt x="2355" y="24"/>
                </a:lnTo>
                <a:lnTo>
                  <a:pt x="2360" y="25"/>
                </a:lnTo>
                <a:lnTo>
                  <a:pt x="2366" y="29"/>
                </a:lnTo>
                <a:lnTo>
                  <a:pt x="2370" y="31"/>
                </a:lnTo>
                <a:lnTo>
                  <a:pt x="2374" y="33"/>
                </a:lnTo>
                <a:lnTo>
                  <a:pt x="2379" y="36"/>
                </a:lnTo>
                <a:lnTo>
                  <a:pt x="2384" y="39"/>
                </a:lnTo>
                <a:lnTo>
                  <a:pt x="2390" y="42"/>
                </a:lnTo>
                <a:lnTo>
                  <a:pt x="2395" y="45"/>
                </a:lnTo>
                <a:lnTo>
                  <a:pt x="2400" y="50"/>
                </a:lnTo>
                <a:lnTo>
                  <a:pt x="2404" y="52"/>
                </a:lnTo>
                <a:lnTo>
                  <a:pt x="2410" y="56"/>
                </a:lnTo>
                <a:lnTo>
                  <a:pt x="2415" y="60"/>
                </a:lnTo>
                <a:lnTo>
                  <a:pt x="2420" y="63"/>
                </a:lnTo>
                <a:lnTo>
                  <a:pt x="2426" y="66"/>
                </a:lnTo>
                <a:lnTo>
                  <a:pt x="2428" y="70"/>
                </a:lnTo>
                <a:lnTo>
                  <a:pt x="2434" y="75"/>
                </a:lnTo>
                <a:lnTo>
                  <a:pt x="2439" y="78"/>
                </a:lnTo>
                <a:lnTo>
                  <a:pt x="2444" y="83"/>
                </a:lnTo>
                <a:lnTo>
                  <a:pt x="2451" y="87"/>
                </a:lnTo>
                <a:lnTo>
                  <a:pt x="2454" y="91"/>
                </a:lnTo>
                <a:lnTo>
                  <a:pt x="2460" y="96"/>
                </a:lnTo>
                <a:lnTo>
                  <a:pt x="2464" y="101"/>
                </a:lnTo>
                <a:lnTo>
                  <a:pt x="2470" y="105"/>
                </a:lnTo>
                <a:lnTo>
                  <a:pt x="2475" y="110"/>
                </a:lnTo>
                <a:lnTo>
                  <a:pt x="2479" y="114"/>
                </a:lnTo>
                <a:lnTo>
                  <a:pt x="2485" y="118"/>
                </a:lnTo>
                <a:lnTo>
                  <a:pt x="2490" y="124"/>
                </a:lnTo>
                <a:lnTo>
                  <a:pt x="2496" y="129"/>
                </a:lnTo>
                <a:lnTo>
                  <a:pt x="2501" y="134"/>
                </a:lnTo>
                <a:lnTo>
                  <a:pt x="2504" y="139"/>
                </a:lnTo>
                <a:lnTo>
                  <a:pt x="2510" y="144"/>
                </a:lnTo>
                <a:lnTo>
                  <a:pt x="2515" y="150"/>
                </a:lnTo>
                <a:lnTo>
                  <a:pt x="2520" y="156"/>
                </a:lnTo>
                <a:lnTo>
                  <a:pt x="2525" y="161"/>
                </a:lnTo>
                <a:lnTo>
                  <a:pt x="2531" y="166"/>
                </a:lnTo>
                <a:lnTo>
                  <a:pt x="2535" y="172"/>
                </a:lnTo>
                <a:lnTo>
                  <a:pt x="2540" y="177"/>
                </a:lnTo>
                <a:lnTo>
                  <a:pt x="2546" y="183"/>
                </a:lnTo>
                <a:lnTo>
                  <a:pt x="2550" y="189"/>
                </a:lnTo>
                <a:lnTo>
                  <a:pt x="2556" y="195"/>
                </a:lnTo>
                <a:lnTo>
                  <a:pt x="2559" y="201"/>
                </a:lnTo>
                <a:lnTo>
                  <a:pt x="2564" y="207"/>
                </a:lnTo>
                <a:lnTo>
                  <a:pt x="2570" y="213"/>
                </a:lnTo>
                <a:lnTo>
                  <a:pt x="2575" y="219"/>
                </a:lnTo>
                <a:lnTo>
                  <a:pt x="2580" y="225"/>
                </a:lnTo>
                <a:lnTo>
                  <a:pt x="2584" y="231"/>
                </a:lnTo>
                <a:lnTo>
                  <a:pt x="2590" y="237"/>
                </a:lnTo>
                <a:lnTo>
                  <a:pt x="2595" y="244"/>
                </a:lnTo>
                <a:lnTo>
                  <a:pt x="2600" y="250"/>
                </a:lnTo>
                <a:lnTo>
                  <a:pt x="2606" y="257"/>
                </a:lnTo>
                <a:lnTo>
                  <a:pt x="2609" y="263"/>
                </a:lnTo>
                <a:lnTo>
                  <a:pt x="2615" y="270"/>
                </a:lnTo>
                <a:lnTo>
                  <a:pt x="2620" y="276"/>
                </a:lnTo>
                <a:lnTo>
                  <a:pt x="2625" y="282"/>
                </a:lnTo>
                <a:lnTo>
                  <a:pt x="2631" y="290"/>
                </a:lnTo>
                <a:lnTo>
                  <a:pt x="2635" y="296"/>
                </a:lnTo>
                <a:lnTo>
                  <a:pt x="2640" y="303"/>
                </a:lnTo>
                <a:lnTo>
                  <a:pt x="2645" y="309"/>
                </a:lnTo>
                <a:lnTo>
                  <a:pt x="2651" y="315"/>
                </a:lnTo>
                <a:lnTo>
                  <a:pt x="2655" y="323"/>
                </a:lnTo>
                <a:lnTo>
                  <a:pt x="2659" y="329"/>
                </a:lnTo>
                <a:lnTo>
                  <a:pt x="2665" y="336"/>
                </a:lnTo>
                <a:lnTo>
                  <a:pt x="2670" y="342"/>
                </a:lnTo>
                <a:lnTo>
                  <a:pt x="2676" y="350"/>
                </a:lnTo>
                <a:lnTo>
                  <a:pt x="2681" y="356"/>
                </a:lnTo>
                <a:lnTo>
                  <a:pt x="2686" y="363"/>
                </a:lnTo>
                <a:lnTo>
                  <a:pt x="2690" y="369"/>
                </a:lnTo>
                <a:lnTo>
                  <a:pt x="2695" y="377"/>
                </a:lnTo>
                <a:lnTo>
                  <a:pt x="2700" y="383"/>
                </a:lnTo>
                <a:lnTo>
                  <a:pt x="2705" y="390"/>
                </a:lnTo>
                <a:lnTo>
                  <a:pt x="2711" y="397"/>
                </a:lnTo>
                <a:lnTo>
                  <a:pt x="2715" y="403"/>
                </a:lnTo>
                <a:lnTo>
                  <a:pt x="2720" y="411"/>
                </a:lnTo>
                <a:lnTo>
                  <a:pt x="2726" y="417"/>
                </a:lnTo>
                <a:lnTo>
                  <a:pt x="2730" y="424"/>
                </a:lnTo>
                <a:lnTo>
                  <a:pt x="2736" y="430"/>
                </a:lnTo>
                <a:lnTo>
                  <a:pt x="2740" y="438"/>
                </a:lnTo>
                <a:lnTo>
                  <a:pt x="2745" y="444"/>
                </a:lnTo>
                <a:lnTo>
                  <a:pt x="2751" y="451"/>
                </a:lnTo>
                <a:lnTo>
                  <a:pt x="2756" y="457"/>
                </a:lnTo>
                <a:lnTo>
                  <a:pt x="2761" y="465"/>
                </a:lnTo>
                <a:lnTo>
                  <a:pt x="2765" y="471"/>
                </a:lnTo>
                <a:lnTo>
                  <a:pt x="2771" y="477"/>
                </a:lnTo>
                <a:lnTo>
                  <a:pt x="2775" y="484"/>
                </a:lnTo>
                <a:lnTo>
                  <a:pt x="2781" y="490"/>
                </a:lnTo>
                <a:lnTo>
                  <a:pt x="2787" y="498"/>
                </a:lnTo>
                <a:lnTo>
                  <a:pt x="2789" y="504"/>
                </a:lnTo>
                <a:lnTo>
                  <a:pt x="2795" y="510"/>
                </a:lnTo>
                <a:lnTo>
                  <a:pt x="2800" y="517"/>
                </a:lnTo>
                <a:lnTo>
                  <a:pt x="2805" y="523"/>
                </a:lnTo>
                <a:lnTo>
                  <a:pt x="2811" y="530"/>
                </a:lnTo>
                <a:lnTo>
                  <a:pt x="2817" y="536"/>
                </a:lnTo>
                <a:lnTo>
                  <a:pt x="2820" y="543"/>
                </a:lnTo>
                <a:lnTo>
                  <a:pt x="2825" y="549"/>
                </a:lnTo>
                <a:lnTo>
                  <a:pt x="2831" y="555"/>
                </a:lnTo>
                <a:lnTo>
                  <a:pt x="2835" y="561"/>
                </a:lnTo>
                <a:lnTo>
                  <a:pt x="2841" y="567"/>
                </a:lnTo>
                <a:lnTo>
                  <a:pt x="2845" y="573"/>
                </a:lnTo>
                <a:lnTo>
                  <a:pt x="2849" y="579"/>
                </a:lnTo>
                <a:lnTo>
                  <a:pt x="2856" y="585"/>
                </a:lnTo>
                <a:lnTo>
                  <a:pt x="2861" y="591"/>
                </a:lnTo>
                <a:lnTo>
                  <a:pt x="2866" y="597"/>
                </a:lnTo>
                <a:lnTo>
                  <a:pt x="2871" y="603"/>
                </a:lnTo>
                <a:lnTo>
                  <a:pt x="2876" y="608"/>
                </a:lnTo>
                <a:lnTo>
                  <a:pt x="2881" y="614"/>
                </a:lnTo>
                <a:lnTo>
                  <a:pt x="2886" y="619"/>
                </a:lnTo>
                <a:lnTo>
                  <a:pt x="2892" y="624"/>
                </a:lnTo>
                <a:lnTo>
                  <a:pt x="2895" y="630"/>
                </a:lnTo>
                <a:lnTo>
                  <a:pt x="2901" y="636"/>
                </a:lnTo>
                <a:lnTo>
                  <a:pt x="2907" y="641"/>
                </a:lnTo>
                <a:lnTo>
                  <a:pt x="2911" y="646"/>
                </a:lnTo>
                <a:lnTo>
                  <a:pt x="2917" y="651"/>
                </a:lnTo>
                <a:lnTo>
                  <a:pt x="2920" y="656"/>
                </a:lnTo>
                <a:lnTo>
                  <a:pt x="2925" y="662"/>
                </a:lnTo>
                <a:lnTo>
                  <a:pt x="2931" y="666"/>
                </a:lnTo>
                <a:lnTo>
                  <a:pt x="2936" y="670"/>
                </a:lnTo>
                <a:lnTo>
                  <a:pt x="2941" y="675"/>
                </a:lnTo>
                <a:lnTo>
                  <a:pt x="2945" y="679"/>
                </a:lnTo>
                <a:lnTo>
                  <a:pt x="2951" y="684"/>
                </a:lnTo>
                <a:lnTo>
                  <a:pt x="2955" y="689"/>
                </a:lnTo>
                <a:lnTo>
                  <a:pt x="2961" y="693"/>
                </a:lnTo>
                <a:lnTo>
                  <a:pt x="2967" y="697"/>
                </a:lnTo>
                <a:lnTo>
                  <a:pt x="2971" y="702"/>
                </a:lnTo>
                <a:lnTo>
                  <a:pt x="2975" y="705"/>
                </a:lnTo>
                <a:lnTo>
                  <a:pt x="2980" y="710"/>
                </a:lnTo>
                <a:lnTo>
                  <a:pt x="2985" y="714"/>
                </a:lnTo>
                <a:lnTo>
                  <a:pt x="2991" y="717"/>
                </a:lnTo>
                <a:lnTo>
                  <a:pt x="2997" y="720"/>
                </a:lnTo>
                <a:lnTo>
                  <a:pt x="3001" y="724"/>
                </a:lnTo>
                <a:lnTo>
                  <a:pt x="3006" y="728"/>
                </a:lnTo>
                <a:lnTo>
                  <a:pt x="3011" y="730"/>
                </a:lnTo>
                <a:lnTo>
                  <a:pt x="3016" y="735"/>
                </a:lnTo>
                <a:lnTo>
                  <a:pt x="3022" y="738"/>
                </a:lnTo>
                <a:lnTo>
                  <a:pt x="3026" y="741"/>
                </a:lnTo>
                <a:lnTo>
                  <a:pt x="3030" y="744"/>
                </a:lnTo>
                <a:lnTo>
                  <a:pt x="3036" y="747"/>
                </a:lnTo>
                <a:lnTo>
                  <a:pt x="3042" y="749"/>
                </a:lnTo>
                <a:lnTo>
                  <a:pt x="3047" y="751"/>
                </a:lnTo>
                <a:lnTo>
                  <a:pt x="3051" y="755"/>
                </a:lnTo>
                <a:lnTo>
                  <a:pt x="3056" y="756"/>
                </a:lnTo>
                <a:lnTo>
                  <a:pt x="3061" y="759"/>
                </a:lnTo>
                <a:lnTo>
                  <a:pt x="3066" y="761"/>
                </a:lnTo>
                <a:lnTo>
                  <a:pt x="3072" y="763"/>
                </a:lnTo>
                <a:lnTo>
                  <a:pt x="3075" y="765"/>
                </a:lnTo>
                <a:lnTo>
                  <a:pt x="3081" y="766"/>
                </a:lnTo>
                <a:lnTo>
                  <a:pt x="3087" y="768"/>
                </a:lnTo>
                <a:lnTo>
                  <a:pt x="3091" y="770"/>
                </a:lnTo>
                <a:lnTo>
                  <a:pt x="3097" y="771"/>
                </a:lnTo>
                <a:lnTo>
                  <a:pt x="3100" y="772"/>
                </a:lnTo>
                <a:lnTo>
                  <a:pt x="3105" y="774"/>
                </a:lnTo>
                <a:lnTo>
                  <a:pt x="3111" y="776"/>
                </a:lnTo>
                <a:lnTo>
                  <a:pt x="3116" y="776"/>
                </a:lnTo>
                <a:lnTo>
                  <a:pt x="3121" y="777"/>
                </a:lnTo>
                <a:lnTo>
                  <a:pt x="3126" y="778"/>
                </a:lnTo>
                <a:lnTo>
                  <a:pt x="3131" y="778"/>
                </a:lnTo>
                <a:lnTo>
                  <a:pt x="3136" y="778"/>
                </a:lnTo>
                <a:lnTo>
                  <a:pt x="3141" y="780"/>
                </a:lnTo>
                <a:lnTo>
                  <a:pt x="3147" y="780"/>
                </a:lnTo>
                <a:lnTo>
                  <a:pt x="3152" y="780"/>
                </a:lnTo>
                <a:lnTo>
                  <a:pt x="3156" y="780"/>
                </a:lnTo>
                <a:lnTo>
                  <a:pt x="3161" y="780"/>
                </a:lnTo>
                <a:lnTo>
                  <a:pt x="3166" y="780"/>
                </a:lnTo>
                <a:lnTo>
                  <a:pt x="3171" y="780"/>
                </a:lnTo>
                <a:lnTo>
                  <a:pt x="3177" y="778"/>
                </a:lnTo>
                <a:lnTo>
                  <a:pt x="3181" y="778"/>
                </a:lnTo>
                <a:lnTo>
                  <a:pt x="3186" y="778"/>
                </a:lnTo>
                <a:lnTo>
                  <a:pt x="3192" y="777"/>
                </a:lnTo>
                <a:lnTo>
                  <a:pt x="3196" y="776"/>
                </a:lnTo>
                <a:lnTo>
                  <a:pt x="3202" y="776"/>
                </a:lnTo>
                <a:lnTo>
                  <a:pt x="3206" y="774"/>
                </a:lnTo>
                <a:lnTo>
                  <a:pt x="3210" y="772"/>
                </a:lnTo>
                <a:lnTo>
                  <a:pt x="3216" y="771"/>
                </a:lnTo>
                <a:lnTo>
                  <a:pt x="3222" y="770"/>
                </a:lnTo>
                <a:lnTo>
                  <a:pt x="3227" y="768"/>
                </a:lnTo>
                <a:lnTo>
                  <a:pt x="3230" y="766"/>
                </a:lnTo>
                <a:lnTo>
                  <a:pt x="3236" y="765"/>
                </a:lnTo>
                <a:lnTo>
                  <a:pt x="3241" y="763"/>
                </a:lnTo>
                <a:lnTo>
                  <a:pt x="3246" y="761"/>
                </a:lnTo>
                <a:lnTo>
                  <a:pt x="3252" y="759"/>
                </a:lnTo>
                <a:lnTo>
                  <a:pt x="3256" y="756"/>
                </a:lnTo>
                <a:lnTo>
                  <a:pt x="3261" y="755"/>
                </a:lnTo>
                <a:lnTo>
                  <a:pt x="3266" y="751"/>
                </a:lnTo>
                <a:lnTo>
                  <a:pt x="3271" y="749"/>
                </a:lnTo>
                <a:lnTo>
                  <a:pt x="3277" y="747"/>
                </a:lnTo>
                <a:lnTo>
                  <a:pt x="3282" y="744"/>
                </a:lnTo>
                <a:lnTo>
                  <a:pt x="3286" y="741"/>
                </a:lnTo>
                <a:lnTo>
                  <a:pt x="3291" y="738"/>
                </a:lnTo>
                <a:lnTo>
                  <a:pt x="3297" y="735"/>
                </a:lnTo>
                <a:lnTo>
                  <a:pt x="3302" y="730"/>
                </a:lnTo>
                <a:lnTo>
                  <a:pt x="3307" y="728"/>
                </a:lnTo>
                <a:lnTo>
                  <a:pt x="3312" y="724"/>
                </a:lnTo>
                <a:lnTo>
                  <a:pt x="3316" y="720"/>
                </a:lnTo>
                <a:lnTo>
                  <a:pt x="3322" y="717"/>
                </a:lnTo>
                <a:lnTo>
                  <a:pt x="3327" y="714"/>
                </a:lnTo>
                <a:lnTo>
                  <a:pt x="3332" y="710"/>
                </a:lnTo>
                <a:lnTo>
                  <a:pt x="3336" y="705"/>
                </a:lnTo>
                <a:lnTo>
                  <a:pt x="3341" y="702"/>
                </a:lnTo>
                <a:lnTo>
                  <a:pt x="3346" y="697"/>
                </a:lnTo>
                <a:lnTo>
                  <a:pt x="3351" y="693"/>
                </a:lnTo>
                <a:lnTo>
                  <a:pt x="3357" y="689"/>
                </a:lnTo>
                <a:lnTo>
                  <a:pt x="3361" y="684"/>
                </a:lnTo>
                <a:lnTo>
                  <a:pt x="3366" y="679"/>
                </a:lnTo>
                <a:lnTo>
                  <a:pt x="3372" y="675"/>
                </a:lnTo>
                <a:lnTo>
                  <a:pt x="3376" y="670"/>
                </a:lnTo>
                <a:lnTo>
                  <a:pt x="3382" y="666"/>
                </a:lnTo>
                <a:lnTo>
                  <a:pt x="3386" y="662"/>
                </a:lnTo>
                <a:lnTo>
                  <a:pt x="3391" y="656"/>
                </a:lnTo>
                <a:lnTo>
                  <a:pt x="3397" y="651"/>
                </a:lnTo>
                <a:lnTo>
                  <a:pt x="3401" y="646"/>
                </a:lnTo>
                <a:lnTo>
                  <a:pt x="3407" y="641"/>
                </a:lnTo>
                <a:lnTo>
                  <a:pt x="3412" y="636"/>
                </a:lnTo>
                <a:lnTo>
                  <a:pt x="3417" y="630"/>
                </a:lnTo>
                <a:lnTo>
                  <a:pt x="3422" y="624"/>
                </a:lnTo>
                <a:lnTo>
                  <a:pt x="3427" y="619"/>
                </a:lnTo>
                <a:lnTo>
                  <a:pt x="3433" y="614"/>
                </a:lnTo>
                <a:lnTo>
                  <a:pt x="3437" y="608"/>
                </a:lnTo>
                <a:lnTo>
                  <a:pt x="3441" y="603"/>
                </a:lnTo>
                <a:lnTo>
                  <a:pt x="3447" y="597"/>
                </a:lnTo>
                <a:lnTo>
                  <a:pt x="3452" y="591"/>
                </a:lnTo>
                <a:lnTo>
                  <a:pt x="3458" y="585"/>
                </a:lnTo>
                <a:lnTo>
                  <a:pt x="3463" y="579"/>
                </a:lnTo>
                <a:lnTo>
                  <a:pt x="3466" y="573"/>
                </a:lnTo>
                <a:lnTo>
                  <a:pt x="3471" y="567"/>
                </a:lnTo>
                <a:lnTo>
                  <a:pt x="3477" y="561"/>
                </a:lnTo>
                <a:lnTo>
                  <a:pt x="3482" y="555"/>
                </a:lnTo>
                <a:lnTo>
                  <a:pt x="3487" y="549"/>
                </a:lnTo>
                <a:lnTo>
                  <a:pt x="3492" y="543"/>
                </a:lnTo>
                <a:lnTo>
                  <a:pt x="3496" y="536"/>
                </a:lnTo>
                <a:lnTo>
                  <a:pt x="3502" y="530"/>
                </a:lnTo>
                <a:lnTo>
                  <a:pt x="3507" y="523"/>
                </a:lnTo>
                <a:lnTo>
                  <a:pt x="3512" y="517"/>
                </a:lnTo>
                <a:lnTo>
                  <a:pt x="3516" y="510"/>
                </a:lnTo>
                <a:lnTo>
                  <a:pt x="3521" y="504"/>
                </a:lnTo>
                <a:lnTo>
                  <a:pt x="3527" y="498"/>
                </a:lnTo>
                <a:lnTo>
                  <a:pt x="3531" y="490"/>
                </a:lnTo>
                <a:lnTo>
                  <a:pt x="3537" y="484"/>
                </a:lnTo>
                <a:lnTo>
                  <a:pt x="3542" y="477"/>
                </a:lnTo>
                <a:lnTo>
                  <a:pt x="3547" y="471"/>
                </a:lnTo>
                <a:lnTo>
                  <a:pt x="3553" y="465"/>
                </a:lnTo>
                <a:lnTo>
                  <a:pt x="3557" y="457"/>
                </a:lnTo>
                <a:lnTo>
                  <a:pt x="3563" y="451"/>
                </a:lnTo>
                <a:lnTo>
                  <a:pt x="3568" y="444"/>
                </a:lnTo>
                <a:lnTo>
                  <a:pt x="3571" y="438"/>
                </a:lnTo>
                <a:lnTo>
                  <a:pt x="3577" y="430"/>
                </a:lnTo>
                <a:lnTo>
                  <a:pt x="3582" y="424"/>
                </a:lnTo>
                <a:lnTo>
                  <a:pt x="3588" y="417"/>
                </a:lnTo>
                <a:lnTo>
                  <a:pt x="3593" y="411"/>
                </a:lnTo>
                <a:lnTo>
                  <a:pt x="3597" y="403"/>
                </a:lnTo>
                <a:lnTo>
                  <a:pt x="3602" y="397"/>
                </a:lnTo>
                <a:lnTo>
                  <a:pt x="3607" y="390"/>
                </a:lnTo>
              </a:path>
            </a:pathLst>
          </a:custGeom>
          <a:noFill/>
          <a:ln w="25400" cap="rnd">
            <a:solidFill>
              <a:srgbClr val="618FFD"/>
            </a:solidFill>
            <a:prstDash val="sysDot"/>
            <a:round/>
            <a:headEnd/>
            <a:tailEnd/>
          </a:ln>
          <a:extLst>
            <a:ext uri="{909E8E84-426E-40DD-AFC4-6F175D3DCCD1}">
              <a14:hiddenFill xmlns:a14="http://schemas.microsoft.com/office/drawing/2010/main">
                <a:solidFill>
                  <a:srgbClr val="FFFFFF"/>
                </a:solidFill>
              </a14:hiddenFill>
            </a:ext>
          </a:extLst>
        </p:spPr>
        <p:txBody>
          <a:bodyPr lIns="91245" tIns="45622" rIns="91245" bIns="45622"/>
          <a:lstStyle/>
          <a:p>
            <a:endParaRPr lang="en-IE" sz="1467" dirty="0"/>
          </a:p>
        </p:txBody>
      </p:sp>
      <p:sp>
        <p:nvSpPr>
          <p:cNvPr id="35860" name="Rectangle 42"/>
          <p:cNvSpPr>
            <a:spLocks noChangeArrowheads="1"/>
          </p:cNvSpPr>
          <p:nvPr/>
        </p:nvSpPr>
        <p:spPr bwMode="auto">
          <a:xfrm>
            <a:off x="5259016" y="4275139"/>
            <a:ext cx="356311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45" tIns="45622" rIns="91245" bIns="45622"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61" name="Freeform 43"/>
          <p:cNvSpPr>
            <a:spLocks/>
          </p:cNvSpPr>
          <p:nvPr/>
        </p:nvSpPr>
        <p:spPr bwMode="auto">
          <a:xfrm>
            <a:off x="2450609" y="2526793"/>
            <a:ext cx="7317681" cy="3506788"/>
          </a:xfrm>
          <a:custGeom>
            <a:avLst/>
            <a:gdLst>
              <a:gd name="T0" fmla="*/ 2147483647 w 3613"/>
              <a:gd name="T1" fmla="*/ 2147483647 h 2305"/>
              <a:gd name="T2" fmla="*/ 2147483647 w 3613"/>
              <a:gd name="T3" fmla="*/ 2147483647 h 2305"/>
              <a:gd name="T4" fmla="*/ 2147483647 w 3613"/>
              <a:gd name="T5" fmla="*/ 2147483647 h 2305"/>
              <a:gd name="T6" fmla="*/ 2147483647 w 3613"/>
              <a:gd name="T7" fmla="*/ 2147483647 h 2305"/>
              <a:gd name="T8" fmla="*/ 2147483647 w 3613"/>
              <a:gd name="T9" fmla="*/ 2147483647 h 2305"/>
              <a:gd name="T10" fmla="*/ 2147483647 w 3613"/>
              <a:gd name="T11" fmla="*/ 2147483647 h 2305"/>
              <a:gd name="T12" fmla="*/ 2147483647 w 3613"/>
              <a:gd name="T13" fmla="*/ 2147483647 h 2305"/>
              <a:gd name="T14" fmla="*/ 2147483647 w 3613"/>
              <a:gd name="T15" fmla="*/ 2147483647 h 2305"/>
              <a:gd name="T16" fmla="*/ 2147483647 w 3613"/>
              <a:gd name="T17" fmla="*/ 2147483647 h 2305"/>
              <a:gd name="T18" fmla="*/ 2147483647 w 3613"/>
              <a:gd name="T19" fmla="*/ 2147483647 h 2305"/>
              <a:gd name="T20" fmla="*/ 2147483647 w 3613"/>
              <a:gd name="T21" fmla="*/ 2147483647 h 2305"/>
              <a:gd name="T22" fmla="*/ 2147483647 w 3613"/>
              <a:gd name="T23" fmla="*/ 2147483647 h 2305"/>
              <a:gd name="T24" fmla="*/ 2147483647 w 3613"/>
              <a:gd name="T25" fmla="*/ 2147483647 h 2305"/>
              <a:gd name="T26" fmla="*/ 2147483647 w 3613"/>
              <a:gd name="T27" fmla="*/ 2147483647 h 2305"/>
              <a:gd name="T28" fmla="*/ 2147483647 w 3613"/>
              <a:gd name="T29" fmla="*/ 2147483647 h 2305"/>
              <a:gd name="T30" fmla="*/ 2147483647 w 3613"/>
              <a:gd name="T31" fmla="*/ 2147483647 h 2305"/>
              <a:gd name="T32" fmla="*/ 2147483647 w 3613"/>
              <a:gd name="T33" fmla="*/ 2147483647 h 2305"/>
              <a:gd name="T34" fmla="*/ 2147483647 w 3613"/>
              <a:gd name="T35" fmla="*/ 2147483647 h 2305"/>
              <a:gd name="T36" fmla="*/ 2147483647 w 3613"/>
              <a:gd name="T37" fmla="*/ 2147483647 h 2305"/>
              <a:gd name="T38" fmla="*/ 2147483647 w 3613"/>
              <a:gd name="T39" fmla="*/ 2147483647 h 2305"/>
              <a:gd name="T40" fmla="*/ 2147483647 w 3613"/>
              <a:gd name="T41" fmla="*/ 2147483647 h 2305"/>
              <a:gd name="T42" fmla="*/ 2147483647 w 3613"/>
              <a:gd name="T43" fmla="*/ 2147483647 h 2305"/>
              <a:gd name="T44" fmla="*/ 2147483647 w 3613"/>
              <a:gd name="T45" fmla="*/ 2147483647 h 2305"/>
              <a:gd name="T46" fmla="*/ 2147483647 w 3613"/>
              <a:gd name="T47" fmla="*/ 2147483647 h 2305"/>
              <a:gd name="T48" fmla="*/ 2147483647 w 3613"/>
              <a:gd name="T49" fmla="*/ 2147483647 h 2305"/>
              <a:gd name="T50" fmla="*/ 2147483647 w 3613"/>
              <a:gd name="T51" fmla="*/ 2147483647 h 2305"/>
              <a:gd name="T52" fmla="*/ 2147483647 w 3613"/>
              <a:gd name="T53" fmla="*/ 2147483647 h 2305"/>
              <a:gd name="T54" fmla="*/ 2147483647 w 3613"/>
              <a:gd name="T55" fmla="*/ 2147483647 h 2305"/>
              <a:gd name="T56" fmla="*/ 2147483647 w 3613"/>
              <a:gd name="T57" fmla="*/ 2147483647 h 2305"/>
              <a:gd name="T58" fmla="*/ 2147483647 w 3613"/>
              <a:gd name="T59" fmla="*/ 2147483647 h 2305"/>
              <a:gd name="T60" fmla="*/ 2147483647 w 3613"/>
              <a:gd name="T61" fmla="*/ 2147483647 h 2305"/>
              <a:gd name="T62" fmla="*/ 2147483647 w 3613"/>
              <a:gd name="T63" fmla="*/ 2147483647 h 2305"/>
              <a:gd name="T64" fmla="*/ 2147483647 w 3613"/>
              <a:gd name="T65" fmla="*/ 2147483647 h 2305"/>
              <a:gd name="T66" fmla="*/ 2147483647 w 3613"/>
              <a:gd name="T67" fmla="*/ 2147483647 h 2305"/>
              <a:gd name="T68" fmla="*/ 2147483647 w 3613"/>
              <a:gd name="T69" fmla="*/ 2147483647 h 2305"/>
              <a:gd name="T70" fmla="*/ 2147483647 w 3613"/>
              <a:gd name="T71" fmla="*/ 2147483647 h 2305"/>
              <a:gd name="T72" fmla="*/ 2147483647 w 3613"/>
              <a:gd name="T73" fmla="*/ 2147483647 h 2305"/>
              <a:gd name="T74" fmla="*/ 2147483647 w 3613"/>
              <a:gd name="T75" fmla="*/ 2147483647 h 2305"/>
              <a:gd name="T76" fmla="*/ 2147483647 w 3613"/>
              <a:gd name="T77" fmla="*/ 2147483647 h 2305"/>
              <a:gd name="T78" fmla="*/ 2147483647 w 3613"/>
              <a:gd name="T79" fmla="*/ 2147483647 h 2305"/>
              <a:gd name="T80" fmla="*/ 2147483647 w 3613"/>
              <a:gd name="T81" fmla="*/ 2147483647 h 2305"/>
              <a:gd name="T82" fmla="*/ 2147483647 w 3613"/>
              <a:gd name="T83" fmla="*/ 2147483647 h 2305"/>
              <a:gd name="T84" fmla="*/ 2147483647 w 3613"/>
              <a:gd name="T85" fmla="*/ 2147483647 h 2305"/>
              <a:gd name="T86" fmla="*/ 2147483647 w 3613"/>
              <a:gd name="T87" fmla="*/ 2147483647 h 2305"/>
              <a:gd name="T88" fmla="*/ 2147483647 w 3613"/>
              <a:gd name="T89" fmla="*/ 2147483647 h 2305"/>
              <a:gd name="T90" fmla="*/ 2147483647 w 3613"/>
              <a:gd name="T91" fmla="*/ 2147483647 h 2305"/>
              <a:gd name="T92" fmla="*/ 2147483647 w 3613"/>
              <a:gd name="T93" fmla="*/ 2147483647 h 2305"/>
              <a:gd name="T94" fmla="*/ 2147483647 w 3613"/>
              <a:gd name="T95" fmla="*/ 2147483647 h 2305"/>
              <a:gd name="T96" fmla="*/ 2147483647 w 3613"/>
              <a:gd name="T97" fmla="*/ 2147483647 h 2305"/>
              <a:gd name="T98" fmla="*/ 2147483647 w 3613"/>
              <a:gd name="T99" fmla="*/ 2147483647 h 2305"/>
              <a:gd name="T100" fmla="*/ 2147483647 w 3613"/>
              <a:gd name="T101" fmla="*/ 2147483647 h 2305"/>
              <a:gd name="T102" fmla="*/ 2147483647 w 3613"/>
              <a:gd name="T103" fmla="*/ 2147483647 h 2305"/>
              <a:gd name="T104" fmla="*/ 2147483647 w 3613"/>
              <a:gd name="T105" fmla="*/ 2147483647 h 2305"/>
              <a:gd name="T106" fmla="*/ 2147483647 w 3613"/>
              <a:gd name="T107" fmla="*/ 2147483647 h 2305"/>
              <a:gd name="T108" fmla="*/ 2147483647 w 3613"/>
              <a:gd name="T109" fmla="*/ 2147483647 h 2305"/>
              <a:gd name="T110" fmla="*/ 2147483647 w 3613"/>
              <a:gd name="T111" fmla="*/ 2147483647 h 2305"/>
              <a:gd name="T112" fmla="*/ 2147483647 w 3613"/>
              <a:gd name="T113" fmla="*/ 2147483647 h 2305"/>
              <a:gd name="T114" fmla="*/ 2147483647 w 3613"/>
              <a:gd name="T115" fmla="*/ 2147483647 h 2305"/>
              <a:gd name="T116" fmla="*/ 2147483647 w 3613"/>
              <a:gd name="T117" fmla="*/ 2147483647 h 2305"/>
              <a:gd name="T118" fmla="*/ 2147483647 w 3613"/>
              <a:gd name="T119" fmla="*/ 2147483647 h 23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613"/>
              <a:gd name="T181" fmla="*/ 0 h 2305"/>
              <a:gd name="T182" fmla="*/ 3613 w 3613"/>
              <a:gd name="T183" fmla="*/ 2305 h 230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613" h="2305">
                <a:moveTo>
                  <a:pt x="0" y="404"/>
                </a:moveTo>
                <a:lnTo>
                  <a:pt x="6" y="397"/>
                </a:lnTo>
                <a:lnTo>
                  <a:pt x="11" y="390"/>
                </a:lnTo>
                <a:lnTo>
                  <a:pt x="15" y="382"/>
                </a:lnTo>
                <a:lnTo>
                  <a:pt x="20" y="376"/>
                </a:lnTo>
                <a:lnTo>
                  <a:pt x="25" y="369"/>
                </a:lnTo>
                <a:lnTo>
                  <a:pt x="30" y="362"/>
                </a:lnTo>
                <a:lnTo>
                  <a:pt x="36" y="354"/>
                </a:lnTo>
                <a:lnTo>
                  <a:pt x="40" y="348"/>
                </a:lnTo>
                <a:lnTo>
                  <a:pt x="45" y="341"/>
                </a:lnTo>
                <a:lnTo>
                  <a:pt x="51" y="334"/>
                </a:lnTo>
                <a:lnTo>
                  <a:pt x="55" y="326"/>
                </a:lnTo>
                <a:lnTo>
                  <a:pt x="60" y="320"/>
                </a:lnTo>
                <a:lnTo>
                  <a:pt x="65" y="314"/>
                </a:lnTo>
                <a:lnTo>
                  <a:pt x="69" y="306"/>
                </a:lnTo>
                <a:lnTo>
                  <a:pt x="75" y="300"/>
                </a:lnTo>
                <a:lnTo>
                  <a:pt x="80" y="292"/>
                </a:lnTo>
                <a:lnTo>
                  <a:pt x="86" y="286"/>
                </a:lnTo>
                <a:lnTo>
                  <a:pt x="90" y="279"/>
                </a:lnTo>
                <a:lnTo>
                  <a:pt x="95" y="272"/>
                </a:lnTo>
                <a:lnTo>
                  <a:pt x="100" y="266"/>
                </a:lnTo>
                <a:lnTo>
                  <a:pt x="105" y="260"/>
                </a:lnTo>
                <a:lnTo>
                  <a:pt x="111" y="253"/>
                </a:lnTo>
                <a:lnTo>
                  <a:pt x="116" y="246"/>
                </a:lnTo>
                <a:lnTo>
                  <a:pt x="120" y="240"/>
                </a:lnTo>
                <a:lnTo>
                  <a:pt x="126" y="233"/>
                </a:lnTo>
                <a:lnTo>
                  <a:pt x="130" y="227"/>
                </a:lnTo>
                <a:lnTo>
                  <a:pt x="136" y="221"/>
                </a:lnTo>
                <a:lnTo>
                  <a:pt x="141" y="215"/>
                </a:lnTo>
                <a:lnTo>
                  <a:pt x="145" y="208"/>
                </a:lnTo>
                <a:lnTo>
                  <a:pt x="150" y="202"/>
                </a:lnTo>
                <a:lnTo>
                  <a:pt x="156" y="196"/>
                </a:lnTo>
                <a:lnTo>
                  <a:pt x="162" y="189"/>
                </a:lnTo>
                <a:lnTo>
                  <a:pt x="166" y="184"/>
                </a:lnTo>
                <a:lnTo>
                  <a:pt x="170" y="178"/>
                </a:lnTo>
                <a:lnTo>
                  <a:pt x="175" y="172"/>
                </a:lnTo>
                <a:lnTo>
                  <a:pt x="180" y="167"/>
                </a:lnTo>
                <a:lnTo>
                  <a:pt x="186" y="161"/>
                </a:lnTo>
                <a:lnTo>
                  <a:pt x="191" y="155"/>
                </a:lnTo>
                <a:lnTo>
                  <a:pt x="195" y="150"/>
                </a:lnTo>
                <a:lnTo>
                  <a:pt x="200" y="144"/>
                </a:lnTo>
                <a:lnTo>
                  <a:pt x="206" y="138"/>
                </a:lnTo>
                <a:lnTo>
                  <a:pt x="210" y="133"/>
                </a:lnTo>
                <a:lnTo>
                  <a:pt x="216" y="129"/>
                </a:lnTo>
                <a:lnTo>
                  <a:pt x="222" y="123"/>
                </a:lnTo>
                <a:lnTo>
                  <a:pt x="225" y="118"/>
                </a:lnTo>
                <a:lnTo>
                  <a:pt x="231" y="114"/>
                </a:lnTo>
                <a:lnTo>
                  <a:pt x="236" y="109"/>
                </a:lnTo>
                <a:lnTo>
                  <a:pt x="241" y="105"/>
                </a:lnTo>
                <a:lnTo>
                  <a:pt x="246" y="99"/>
                </a:lnTo>
                <a:lnTo>
                  <a:pt x="250" y="95"/>
                </a:lnTo>
                <a:lnTo>
                  <a:pt x="256" y="90"/>
                </a:lnTo>
                <a:lnTo>
                  <a:pt x="261" y="86"/>
                </a:lnTo>
                <a:lnTo>
                  <a:pt x="267" y="81"/>
                </a:lnTo>
                <a:lnTo>
                  <a:pt x="271" y="78"/>
                </a:lnTo>
                <a:lnTo>
                  <a:pt x="276" y="73"/>
                </a:lnTo>
                <a:lnTo>
                  <a:pt x="281" y="69"/>
                </a:lnTo>
                <a:lnTo>
                  <a:pt x="285" y="65"/>
                </a:lnTo>
                <a:lnTo>
                  <a:pt x="291" y="62"/>
                </a:lnTo>
                <a:lnTo>
                  <a:pt x="296" y="58"/>
                </a:lnTo>
                <a:lnTo>
                  <a:pt x="300" y="54"/>
                </a:lnTo>
                <a:lnTo>
                  <a:pt x="306" y="51"/>
                </a:lnTo>
                <a:lnTo>
                  <a:pt x="311" y="47"/>
                </a:lnTo>
                <a:lnTo>
                  <a:pt x="316" y="43"/>
                </a:lnTo>
                <a:lnTo>
                  <a:pt x="321" y="41"/>
                </a:lnTo>
                <a:lnTo>
                  <a:pt x="325" y="37"/>
                </a:lnTo>
                <a:lnTo>
                  <a:pt x="330" y="34"/>
                </a:lnTo>
                <a:lnTo>
                  <a:pt x="336" y="32"/>
                </a:lnTo>
                <a:lnTo>
                  <a:pt x="342" y="30"/>
                </a:lnTo>
                <a:lnTo>
                  <a:pt x="347" y="26"/>
                </a:lnTo>
                <a:lnTo>
                  <a:pt x="351" y="25"/>
                </a:lnTo>
                <a:lnTo>
                  <a:pt x="356" y="22"/>
                </a:lnTo>
                <a:lnTo>
                  <a:pt x="361" y="20"/>
                </a:lnTo>
                <a:lnTo>
                  <a:pt x="366" y="17"/>
                </a:lnTo>
                <a:lnTo>
                  <a:pt x="372" y="15"/>
                </a:lnTo>
                <a:lnTo>
                  <a:pt x="378" y="14"/>
                </a:lnTo>
                <a:lnTo>
                  <a:pt x="381" y="13"/>
                </a:lnTo>
                <a:lnTo>
                  <a:pt x="387" y="11"/>
                </a:lnTo>
                <a:lnTo>
                  <a:pt x="391" y="9"/>
                </a:lnTo>
                <a:lnTo>
                  <a:pt x="396" y="8"/>
                </a:lnTo>
                <a:lnTo>
                  <a:pt x="402" y="6"/>
                </a:lnTo>
                <a:lnTo>
                  <a:pt x="405" y="5"/>
                </a:lnTo>
                <a:lnTo>
                  <a:pt x="411" y="5"/>
                </a:lnTo>
                <a:lnTo>
                  <a:pt x="416" y="3"/>
                </a:lnTo>
                <a:lnTo>
                  <a:pt x="422" y="2"/>
                </a:lnTo>
                <a:lnTo>
                  <a:pt x="426" y="2"/>
                </a:lnTo>
                <a:lnTo>
                  <a:pt x="431" y="2"/>
                </a:lnTo>
                <a:lnTo>
                  <a:pt x="436" y="0"/>
                </a:lnTo>
                <a:lnTo>
                  <a:pt x="441" y="0"/>
                </a:lnTo>
                <a:lnTo>
                  <a:pt x="447" y="0"/>
                </a:lnTo>
                <a:lnTo>
                  <a:pt x="452" y="0"/>
                </a:lnTo>
                <a:lnTo>
                  <a:pt x="456" y="0"/>
                </a:lnTo>
                <a:lnTo>
                  <a:pt x="462" y="0"/>
                </a:lnTo>
                <a:lnTo>
                  <a:pt x="466" y="0"/>
                </a:lnTo>
                <a:lnTo>
                  <a:pt x="472" y="2"/>
                </a:lnTo>
                <a:lnTo>
                  <a:pt x="477" y="2"/>
                </a:lnTo>
                <a:lnTo>
                  <a:pt x="481" y="2"/>
                </a:lnTo>
                <a:lnTo>
                  <a:pt x="486" y="3"/>
                </a:lnTo>
                <a:lnTo>
                  <a:pt x="492" y="5"/>
                </a:lnTo>
                <a:lnTo>
                  <a:pt x="498" y="5"/>
                </a:lnTo>
                <a:lnTo>
                  <a:pt x="502" y="6"/>
                </a:lnTo>
                <a:lnTo>
                  <a:pt x="507" y="8"/>
                </a:lnTo>
                <a:lnTo>
                  <a:pt x="511" y="9"/>
                </a:lnTo>
                <a:lnTo>
                  <a:pt x="516" y="11"/>
                </a:lnTo>
                <a:lnTo>
                  <a:pt x="522" y="13"/>
                </a:lnTo>
                <a:lnTo>
                  <a:pt x="527" y="14"/>
                </a:lnTo>
                <a:lnTo>
                  <a:pt x="533" y="15"/>
                </a:lnTo>
                <a:lnTo>
                  <a:pt x="536" y="17"/>
                </a:lnTo>
                <a:lnTo>
                  <a:pt x="542" y="20"/>
                </a:lnTo>
                <a:lnTo>
                  <a:pt x="546" y="22"/>
                </a:lnTo>
                <a:lnTo>
                  <a:pt x="552" y="25"/>
                </a:lnTo>
                <a:lnTo>
                  <a:pt x="558" y="26"/>
                </a:lnTo>
                <a:lnTo>
                  <a:pt x="561" y="30"/>
                </a:lnTo>
                <a:lnTo>
                  <a:pt x="567" y="32"/>
                </a:lnTo>
                <a:lnTo>
                  <a:pt x="572" y="34"/>
                </a:lnTo>
                <a:lnTo>
                  <a:pt x="577" y="37"/>
                </a:lnTo>
                <a:lnTo>
                  <a:pt x="582" y="41"/>
                </a:lnTo>
                <a:lnTo>
                  <a:pt x="586" y="43"/>
                </a:lnTo>
                <a:lnTo>
                  <a:pt x="592" y="47"/>
                </a:lnTo>
                <a:lnTo>
                  <a:pt x="597" y="51"/>
                </a:lnTo>
                <a:lnTo>
                  <a:pt x="603" y="54"/>
                </a:lnTo>
                <a:lnTo>
                  <a:pt x="608" y="58"/>
                </a:lnTo>
                <a:lnTo>
                  <a:pt x="612" y="62"/>
                </a:lnTo>
                <a:lnTo>
                  <a:pt x="617" y="65"/>
                </a:lnTo>
                <a:lnTo>
                  <a:pt x="622" y="69"/>
                </a:lnTo>
                <a:lnTo>
                  <a:pt x="627" y="73"/>
                </a:lnTo>
                <a:lnTo>
                  <a:pt x="632" y="78"/>
                </a:lnTo>
                <a:lnTo>
                  <a:pt x="636" y="81"/>
                </a:lnTo>
                <a:lnTo>
                  <a:pt x="642" y="86"/>
                </a:lnTo>
                <a:lnTo>
                  <a:pt x="647" y="90"/>
                </a:lnTo>
                <a:lnTo>
                  <a:pt x="652" y="95"/>
                </a:lnTo>
                <a:lnTo>
                  <a:pt x="657" y="99"/>
                </a:lnTo>
                <a:lnTo>
                  <a:pt x="663" y="105"/>
                </a:lnTo>
                <a:lnTo>
                  <a:pt x="666" y="109"/>
                </a:lnTo>
                <a:lnTo>
                  <a:pt x="672" y="114"/>
                </a:lnTo>
                <a:lnTo>
                  <a:pt x="678" y="118"/>
                </a:lnTo>
                <a:lnTo>
                  <a:pt x="683" y="123"/>
                </a:lnTo>
                <a:lnTo>
                  <a:pt x="688" y="129"/>
                </a:lnTo>
                <a:lnTo>
                  <a:pt x="692" y="133"/>
                </a:lnTo>
                <a:lnTo>
                  <a:pt x="697" y="138"/>
                </a:lnTo>
                <a:lnTo>
                  <a:pt x="702" y="144"/>
                </a:lnTo>
                <a:lnTo>
                  <a:pt x="708" y="150"/>
                </a:lnTo>
                <a:lnTo>
                  <a:pt x="714" y="155"/>
                </a:lnTo>
                <a:lnTo>
                  <a:pt x="717" y="161"/>
                </a:lnTo>
                <a:lnTo>
                  <a:pt x="723" y="167"/>
                </a:lnTo>
                <a:lnTo>
                  <a:pt x="727" y="172"/>
                </a:lnTo>
                <a:lnTo>
                  <a:pt x="732" y="178"/>
                </a:lnTo>
                <a:lnTo>
                  <a:pt x="738" y="184"/>
                </a:lnTo>
                <a:lnTo>
                  <a:pt x="742" y="189"/>
                </a:lnTo>
                <a:lnTo>
                  <a:pt x="747" y="196"/>
                </a:lnTo>
                <a:lnTo>
                  <a:pt x="752" y="202"/>
                </a:lnTo>
                <a:lnTo>
                  <a:pt x="758" y="208"/>
                </a:lnTo>
                <a:lnTo>
                  <a:pt x="762" y="215"/>
                </a:lnTo>
                <a:lnTo>
                  <a:pt x="767" y="221"/>
                </a:lnTo>
                <a:lnTo>
                  <a:pt x="772" y="227"/>
                </a:lnTo>
                <a:lnTo>
                  <a:pt x="777" y="233"/>
                </a:lnTo>
                <a:lnTo>
                  <a:pt x="783" y="240"/>
                </a:lnTo>
                <a:lnTo>
                  <a:pt x="788" y="246"/>
                </a:lnTo>
                <a:lnTo>
                  <a:pt x="792" y="253"/>
                </a:lnTo>
                <a:lnTo>
                  <a:pt x="798" y="260"/>
                </a:lnTo>
                <a:lnTo>
                  <a:pt x="802" y="266"/>
                </a:lnTo>
                <a:lnTo>
                  <a:pt x="808" y="272"/>
                </a:lnTo>
                <a:lnTo>
                  <a:pt x="813" y="279"/>
                </a:lnTo>
                <a:lnTo>
                  <a:pt x="819" y="286"/>
                </a:lnTo>
                <a:lnTo>
                  <a:pt x="822" y="292"/>
                </a:lnTo>
                <a:lnTo>
                  <a:pt x="828" y="300"/>
                </a:lnTo>
                <a:lnTo>
                  <a:pt x="834" y="306"/>
                </a:lnTo>
                <a:lnTo>
                  <a:pt x="838" y="314"/>
                </a:lnTo>
                <a:lnTo>
                  <a:pt x="843" y="320"/>
                </a:lnTo>
                <a:lnTo>
                  <a:pt x="847" y="326"/>
                </a:lnTo>
                <a:lnTo>
                  <a:pt x="852" y="334"/>
                </a:lnTo>
                <a:lnTo>
                  <a:pt x="858" y="341"/>
                </a:lnTo>
                <a:lnTo>
                  <a:pt x="863" y="348"/>
                </a:lnTo>
                <a:lnTo>
                  <a:pt x="869" y="354"/>
                </a:lnTo>
                <a:lnTo>
                  <a:pt x="872" y="362"/>
                </a:lnTo>
                <a:lnTo>
                  <a:pt x="878" y="369"/>
                </a:lnTo>
                <a:lnTo>
                  <a:pt x="882" y="376"/>
                </a:lnTo>
                <a:lnTo>
                  <a:pt x="888" y="382"/>
                </a:lnTo>
                <a:lnTo>
                  <a:pt x="894" y="390"/>
                </a:lnTo>
                <a:lnTo>
                  <a:pt x="897" y="397"/>
                </a:lnTo>
                <a:lnTo>
                  <a:pt x="903" y="404"/>
                </a:lnTo>
                <a:lnTo>
                  <a:pt x="908" y="415"/>
                </a:lnTo>
                <a:lnTo>
                  <a:pt x="913" y="426"/>
                </a:lnTo>
                <a:lnTo>
                  <a:pt x="918" y="435"/>
                </a:lnTo>
                <a:lnTo>
                  <a:pt x="922" y="446"/>
                </a:lnTo>
                <a:lnTo>
                  <a:pt x="928" y="457"/>
                </a:lnTo>
                <a:lnTo>
                  <a:pt x="933" y="468"/>
                </a:lnTo>
                <a:lnTo>
                  <a:pt x="939" y="479"/>
                </a:lnTo>
                <a:lnTo>
                  <a:pt x="944" y="489"/>
                </a:lnTo>
                <a:lnTo>
                  <a:pt x="948" y="499"/>
                </a:lnTo>
                <a:lnTo>
                  <a:pt x="953" y="510"/>
                </a:lnTo>
                <a:lnTo>
                  <a:pt x="958" y="521"/>
                </a:lnTo>
                <a:lnTo>
                  <a:pt x="963" y="532"/>
                </a:lnTo>
                <a:lnTo>
                  <a:pt x="968" y="541"/>
                </a:lnTo>
                <a:lnTo>
                  <a:pt x="974" y="552"/>
                </a:lnTo>
                <a:lnTo>
                  <a:pt x="978" y="562"/>
                </a:lnTo>
                <a:lnTo>
                  <a:pt x="983" y="573"/>
                </a:lnTo>
                <a:lnTo>
                  <a:pt x="988" y="583"/>
                </a:lnTo>
                <a:lnTo>
                  <a:pt x="993" y="594"/>
                </a:lnTo>
                <a:lnTo>
                  <a:pt x="999" y="605"/>
                </a:lnTo>
                <a:lnTo>
                  <a:pt x="1002" y="614"/>
                </a:lnTo>
                <a:lnTo>
                  <a:pt x="1008" y="625"/>
                </a:lnTo>
                <a:lnTo>
                  <a:pt x="1014" y="635"/>
                </a:lnTo>
                <a:lnTo>
                  <a:pt x="1019" y="646"/>
                </a:lnTo>
                <a:lnTo>
                  <a:pt x="1024" y="656"/>
                </a:lnTo>
                <a:lnTo>
                  <a:pt x="1028" y="667"/>
                </a:lnTo>
                <a:lnTo>
                  <a:pt x="1033" y="676"/>
                </a:lnTo>
                <a:lnTo>
                  <a:pt x="1038" y="687"/>
                </a:lnTo>
                <a:lnTo>
                  <a:pt x="1044" y="698"/>
                </a:lnTo>
                <a:lnTo>
                  <a:pt x="1050" y="708"/>
                </a:lnTo>
                <a:lnTo>
                  <a:pt x="1053" y="718"/>
                </a:lnTo>
                <a:lnTo>
                  <a:pt x="1059" y="727"/>
                </a:lnTo>
                <a:lnTo>
                  <a:pt x="1063" y="738"/>
                </a:lnTo>
                <a:lnTo>
                  <a:pt x="1069" y="749"/>
                </a:lnTo>
                <a:lnTo>
                  <a:pt x="1074" y="759"/>
                </a:lnTo>
                <a:lnTo>
                  <a:pt x="1078" y="770"/>
                </a:lnTo>
                <a:lnTo>
                  <a:pt x="1083" y="779"/>
                </a:lnTo>
                <a:lnTo>
                  <a:pt x="1088" y="788"/>
                </a:lnTo>
                <a:lnTo>
                  <a:pt x="1094" y="799"/>
                </a:lnTo>
                <a:lnTo>
                  <a:pt x="1098" y="809"/>
                </a:lnTo>
                <a:lnTo>
                  <a:pt x="1104" y="819"/>
                </a:lnTo>
                <a:lnTo>
                  <a:pt x="1108" y="828"/>
                </a:lnTo>
                <a:lnTo>
                  <a:pt x="1113" y="839"/>
                </a:lnTo>
                <a:lnTo>
                  <a:pt x="1119" y="849"/>
                </a:lnTo>
                <a:lnTo>
                  <a:pt x="1124" y="858"/>
                </a:lnTo>
                <a:lnTo>
                  <a:pt x="1130" y="867"/>
                </a:lnTo>
                <a:lnTo>
                  <a:pt x="1134" y="878"/>
                </a:lnTo>
                <a:lnTo>
                  <a:pt x="1138" y="888"/>
                </a:lnTo>
                <a:lnTo>
                  <a:pt x="1144" y="897"/>
                </a:lnTo>
                <a:lnTo>
                  <a:pt x="1149" y="906"/>
                </a:lnTo>
                <a:lnTo>
                  <a:pt x="1155" y="918"/>
                </a:lnTo>
                <a:lnTo>
                  <a:pt x="1158" y="927"/>
                </a:lnTo>
                <a:lnTo>
                  <a:pt x="1164" y="936"/>
                </a:lnTo>
                <a:lnTo>
                  <a:pt x="1170" y="946"/>
                </a:lnTo>
                <a:lnTo>
                  <a:pt x="1174" y="955"/>
                </a:lnTo>
                <a:lnTo>
                  <a:pt x="1179" y="964"/>
                </a:lnTo>
                <a:lnTo>
                  <a:pt x="1183" y="974"/>
                </a:lnTo>
                <a:lnTo>
                  <a:pt x="1189" y="983"/>
                </a:lnTo>
                <a:lnTo>
                  <a:pt x="1194" y="992"/>
                </a:lnTo>
                <a:lnTo>
                  <a:pt x="1199" y="1001"/>
                </a:lnTo>
                <a:lnTo>
                  <a:pt x="1205" y="1010"/>
                </a:lnTo>
                <a:lnTo>
                  <a:pt x="1208" y="1019"/>
                </a:lnTo>
                <a:lnTo>
                  <a:pt x="1214" y="1029"/>
                </a:lnTo>
                <a:lnTo>
                  <a:pt x="1218" y="1038"/>
                </a:lnTo>
                <a:lnTo>
                  <a:pt x="1224" y="1047"/>
                </a:lnTo>
                <a:lnTo>
                  <a:pt x="1230" y="1056"/>
                </a:lnTo>
                <a:lnTo>
                  <a:pt x="1235" y="1065"/>
                </a:lnTo>
                <a:lnTo>
                  <a:pt x="1239" y="1074"/>
                </a:lnTo>
                <a:lnTo>
                  <a:pt x="1244" y="1082"/>
                </a:lnTo>
                <a:lnTo>
                  <a:pt x="1249" y="1092"/>
                </a:lnTo>
                <a:lnTo>
                  <a:pt x="1254" y="1099"/>
                </a:lnTo>
                <a:lnTo>
                  <a:pt x="1260" y="1109"/>
                </a:lnTo>
                <a:lnTo>
                  <a:pt x="1264" y="1116"/>
                </a:lnTo>
                <a:lnTo>
                  <a:pt x="1269" y="1126"/>
                </a:lnTo>
                <a:lnTo>
                  <a:pt x="1275" y="1133"/>
                </a:lnTo>
                <a:lnTo>
                  <a:pt x="1280" y="1143"/>
                </a:lnTo>
                <a:lnTo>
                  <a:pt x="1285" y="1150"/>
                </a:lnTo>
                <a:lnTo>
                  <a:pt x="1289" y="1160"/>
                </a:lnTo>
                <a:lnTo>
                  <a:pt x="1294" y="1167"/>
                </a:lnTo>
                <a:lnTo>
                  <a:pt x="1299" y="1175"/>
                </a:lnTo>
                <a:lnTo>
                  <a:pt x="1304" y="1183"/>
                </a:lnTo>
                <a:lnTo>
                  <a:pt x="1310" y="1193"/>
                </a:lnTo>
                <a:lnTo>
                  <a:pt x="1314" y="1200"/>
                </a:lnTo>
                <a:lnTo>
                  <a:pt x="1319" y="1208"/>
                </a:lnTo>
                <a:lnTo>
                  <a:pt x="1324" y="1216"/>
                </a:lnTo>
                <a:lnTo>
                  <a:pt x="1329" y="1223"/>
                </a:lnTo>
                <a:lnTo>
                  <a:pt x="1335" y="1231"/>
                </a:lnTo>
                <a:lnTo>
                  <a:pt x="1338" y="1239"/>
                </a:lnTo>
                <a:lnTo>
                  <a:pt x="1344" y="1247"/>
                </a:lnTo>
                <a:lnTo>
                  <a:pt x="1350" y="1255"/>
                </a:lnTo>
                <a:lnTo>
                  <a:pt x="1355" y="1262"/>
                </a:lnTo>
                <a:lnTo>
                  <a:pt x="1360" y="1268"/>
                </a:lnTo>
                <a:lnTo>
                  <a:pt x="1364" y="1276"/>
                </a:lnTo>
                <a:lnTo>
                  <a:pt x="1369" y="1285"/>
                </a:lnTo>
                <a:lnTo>
                  <a:pt x="1374" y="1290"/>
                </a:lnTo>
                <a:lnTo>
                  <a:pt x="1380" y="1298"/>
                </a:lnTo>
                <a:lnTo>
                  <a:pt x="1386" y="1306"/>
                </a:lnTo>
                <a:lnTo>
                  <a:pt x="1390" y="1312"/>
                </a:lnTo>
                <a:lnTo>
                  <a:pt x="1395" y="1320"/>
                </a:lnTo>
                <a:lnTo>
                  <a:pt x="1399" y="1326"/>
                </a:lnTo>
                <a:lnTo>
                  <a:pt x="1405" y="1334"/>
                </a:lnTo>
                <a:lnTo>
                  <a:pt x="1410" y="1340"/>
                </a:lnTo>
                <a:lnTo>
                  <a:pt x="1415" y="1347"/>
                </a:lnTo>
                <a:lnTo>
                  <a:pt x="1420" y="1352"/>
                </a:lnTo>
                <a:lnTo>
                  <a:pt x="1424" y="1360"/>
                </a:lnTo>
                <a:lnTo>
                  <a:pt x="1430" y="1367"/>
                </a:lnTo>
                <a:lnTo>
                  <a:pt x="1434" y="1373"/>
                </a:lnTo>
                <a:lnTo>
                  <a:pt x="1440" y="1379"/>
                </a:lnTo>
                <a:lnTo>
                  <a:pt x="1444" y="1385"/>
                </a:lnTo>
                <a:lnTo>
                  <a:pt x="1449" y="1392"/>
                </a:lnTo>
                <a:lnTo>
                  <a:pt x="1455" y="1398"/>
                </a:lnTo>
                <a:lnTo>
                  <a:pt x="1460" y="1403"/>
                </a:lnTo>
                <a:lnTo>
                  <a:pt x="1466" y="1410"/>
                </a:lnTo>
                <a:lnTo>
                  <a:pt x="1470" y="1414"/>
                </a:lnTo>
                <a:lnTo>
                  <a:pt x="1474" y="1421"/>
                </a:lnTo>
                <a:lnTo>
                  <a:pt x="1480" y="1427"/>
                </a:lnTo>
                <a:lnTo>
                  <a:pt x="1485" y="1431"/>
                </a:lnTo>
                <a:lnTo>
                  <a:pt x="1491" y="1438"/>
                </a:lnTo>
                <a:lnTo>
                  <a:pt x="1494" y="1444"/>
                </a:lnTo>
                <a:lnTo>
                  <a:pt x="1500" y="1449"/>
                </a:lnTo>
                <a:lnTo>
                  <a:pt x="1506" y="1454"/>
                </a:lnTo>
                <a:lnTo>
                  <a:pt x="1510" y="1459"/>
                </a:lnTo>
                <a:lnTo>
                  <a:pt x="1515" y="1465"/>
                </a:lnTo>
                <a:lnTo>
                  <a:pt x="1520" y="1469"/>
                </a:lnTo>
                <a:lnTo>
                  <a:pt x="1525" y="1476"/>
                </a:lnTo>
                <a:lnTo>
                  <a:pt x="1530" y="1480"/>
                </a:lnTo>
                <a:lnTo>
                  <a:pt x="1535" y="1485"/>
                </a:lnTo>
                <a:lnTo>
                  <a:pt x="1541" y="1489"/>
                </a:lnTo>
                <a:lnTo>
                  <a:pt x="1545" y="1494"/>
                </a:lnTo>
                <a:lnTo>
                  <a:pt x="1550" y="1499"/>
                </a:lnTo>
                <a:lnTo>
                  <a:pt x="1554" y="1504"/>
                </a:lnTo>
                <a:lnTo>
                  <a:pt x="1560" y="1508"/>
                </a:lnTo>
                <a:lnTo>
                  <a:pt x="1566" y="1513"/>
                </a:lnTo>
                <a:lnTo>
                  <a:pt x="1571" y="1516"/>
                </a:lnTo>
                <a:lnTo>
                  <a:pt x="1575" y="1521"/>
                </a:lnTo>
                <a:lnTo>
                  <a:pt x="1580" y="1525"/>
                </a:lnTo>
                <a:lnTo>
                  <a:pt x="1585" y="1528"/>
                </a:lnTo>
                <a:lnTo>
                  <a:pt x="1590" y="1533"/>
                </a:lnTo>
                <a:lnTo>
                  <a:pt x="1596" y="1536"/>
                </a:lnTo>
                <a:lnTo>
                  <a:pt x="1600" y="1541"/>
                </a:lnTo>
                <a:lnTo>
                  <a:pt x="1605" y="1544"/>
                </a:lnTo>
                <a:lnTo>
                  <a:pt x="1611" y="1547"/>
                </a:lnTo>
                <a:lnTo>
                  <a:pt x="1616" y="1551"/>
                </a:lnTo>
                <a:lnTo>
                  <a:pt x="1621" y="1555"/>
                </a:lnTo>
                <a:lnTo>
                  <a:pt x="1625" y="1558"/>
                </a:lnTo>
                <a:lnTo>
                  <a:pt x="1630" y="1561"/>
                </a:lnTo>
                <a:lnTo>
                  <a:pt x="1636" y="1564"/>
                </a:lnTo>
                <a:lnTo>
                  <a:pt x="1640" y="1567"/>
                </a:lnTo>
                <a:lnTo>
                  <a:pt x="1646" y="1570"/>
                </a:lnTo>
                <a:lnTo>
                  <a:pt x="1650" y="1573"/>
                </a:lnTo>
                <a:lnTo>
                  <a:pt x="1655" y="1575"/>
                </a:lnTo>
                <a:lnTo>
                  <a:pt x="1660" y="1578"/>
                </a:lnTo>
                <a:lnTo>
                  <a:pt x="1665" y="1581"/>
                </a:lnTo>
                <a:lnTo>
                  <a:pt x="1671" y="1583"/>
                </a:lnTo>
                <a:lnTo>
                  <a:pt x="1676" y="1586"/>
                </a:lnTo>
                <a:lnTo>
                  <a:pt x="1680" y="1589"/>
                </a:lnTo>
                <a:lnTo>
                  <a:pt x="1686" y="1590"/>
                </a:lnTo>
                <a:lnTo>
                  <a:pt x="1691" y="1592"/>
                </a:lnTo>
                <a:lnTo>
                  <a:pt x="1696" y="1595"/>
                </a:lnTo>
                <a:lnTo>
                  <a:pt x="1701" y="1596"/>
                </a:lnTo>
                <a:lnTo>
                  <a:pt x="1705" y="1598"/>
                </a:lnTo>
                <a:lnTo>
                  <a:pt x="1710" y="1600"/>
                </a:lnTo>
                <a:lnTo>
                  <a:pt x="1716" y="1601"/>
                </a:lnTo>
                <a:lnTo>
                  <a:pt x="1722" y="1603"/>
                </a:lnTo>
                <a:lnTo>
                  <a:pt x="1726" y="1605"/>
                </a:lnTo>
                <a:lnTo>
                  <a:pt x="1731" y="1606"/>
                </a:lnTo>
                <a:lnTo>
                  <a:pt x="1735" y="1607"/>
                </a:lnTo>
                <a:lnTo>
                  <a:pt x="1741" y="1609"/>
                </a:lnTo>
                <a:lnTo>
                  <a:pt x="1746" y="1611"/>
                </a:lnTo>
                <a:lnTo>
                  <a:pt x="1751" y="1611"/>
                </a:lnTo>
                <a:lnTo>
                  <a:pt x="1756" y="1613"/>
                </a:lnTo>
                <a:lnTo>
                  <a:pt x="1760" y="1614"/>
                </a:lnTo>
                <a:lnTo>
                  <a:pt x="1766" y="1614"/>
                </a:lnTo>
                <a:lnTo>
                  <a:pt x="1770" y="1615"/>
                </a:lnTo>
                <a:lnTo>
                  <a:pt x="1776" y="1615"/>
                </a:lnTo>
                <a:lnTo>
                  <a:pt x="1780" y="1615"/>
                </a:lnTo>
                <a:lnTo>
                  <a:pt x="1785" y="1617"/>
                </a:lnTo>
                <a:lnTo>
                  <a:pt x="1791" y="1617"/>
                </a:lnTo>
                <a:lnTo>
                  <a:pt x="1796" y="1617"/>
                </a:lnTo>
                <a:lnTo>
                  <a:pt x="1802" y="1617"/>
                </a:lnTo>
                <a:lnTo>
                  <a:pt x="1806" y="1617"/>
                </a:lnTo>
                <a:lnTo>
                  <a:pt x="1810" y="1860"/>
                </a:lnTo>
                <a:lnTo>
                  <a:pt x="1816" y="1861"/>
                </a:lnTo>
                <a:lnTo>
                  <a:pt x="1821" y="1862"/>
                </a:lnTo>
                <a:lnTo>
                  <a:pt x="1827" y="1862"/>
                </a:lnTo>
                <a:lnTo>
                  <a:pt x="1832" y="1864"/>
                </a:lnTo>
                <a:lnTo>
                  <a:pt x="1836" y="1864"/>
                </a:lnTo>
                <a:lnTo>
                  <a:pt x="1842" y="1866"/>
                </a:lnTo>
                <a:lnTo>
                  <a:pt x="1846" y="1867"/>
                </a:lnTo>
                <a:lnTo>
                  <a:pt x="1852" y="1867"/>
                </a:lnTo>
                <a:lnTo>
                  <a:pt x="1856" y="1869"/>
                </a:lnTo>
                <a:lnTo>
                  <a:pt x="1861" y="1869"/>
                </a:lnTo>
                <a:lnTo>
                  <a:pt x="1867" y="1870"/>
                </a:lnTo>
                <a:lnTo>
                  <a:pt x="1871" y="1872"/>
                </a:lnTo>
                <a:lnTo>
                  <a:pt x="1877" y="1872"/>
                </a:lnTo>
                <a:lnTo>
                  <a:pt x="1881" y="1873"/>
                </a:lnTo>
                <a:lnTo>
                  <a:pt x="1886" y="1873"/>
                </a:lnTo>
                <a:lnTo>
                  <a:pt x="1891" y="1875"/>
                </a:lnTo>
                <a:lnTo>
                  <a:pt x="1896" y="1875"/>
                </a:lnTo>
                <a:lnTo>
                  <a:pt x="1902" y="1877"/>
                </a:lnTo>
                <a:lnTo>
                  <a:pt x="1907" y="1878"/>
                </a:lnTo>
                <a:lnTo>
                  <a:pt x="1911" y="1878"/>
                </a:lnTo>
                <a:lnTo>
                  <a:pt x="1916" y="1879"/>
                </a:lnTo>
                <a:lnTo>
                  <a:pt x="1921" y="1879"/>
                </a:lnTo>
                <a:lnTo>
                  <a:pt x="1927" y="1881"/>
                </a:lnTo>
                <a:lnTo>
                  <a:pt x="1932" y="1881"/>
                </a:lnTo>
                <a:lnTo>
                  <a:pt x="1936" y="1883"/>
                </a:lnTo>
                <a:lnTo>
                  <a:pt x="1941" y="1884"/>
                </a:lnTo>
                <a:lnTo>
                  <a:pt x="1947" y="1884"/>
                </a:lnTo>
                <a:lnTo>
                  <a:pt x="1952" y="1886"/>
                </a:lnTo>
                <a:lnTo>
                  <a:pt x="1957" y="1886"/>
                </a:lnTo>
                <a:lnTo>
                  <a:pt x="1962" y="1888"/>
                </a:lnTo>
                <a:lnTo>
                  <a:pt x="1966" y="1888"/>
                </a:lnTo>
                <a:lnTo>
                  <a:pt x="1972" y="1889"/>
                </a:lnTo>
                <a:lnTo>
                  <a:pt x="1976" y="1890"/>
                </a:lnTo>
                <a:lnTo>
                  <a:pt x="1982" y="1890"/>
                </a:lnTo>
                <a:lnTo>
                  <a:pt x="1987" y="1892"/>
                </a:lnTo>
                <a:lnTo>
                  <a:pt x="1991" y="1892"/>
                </a:lnTo>
                <a:lnTo>
                  <a:pt x="1996" y="1894"/>
                </a:lnTo>
                <a:lnTo>
                  <a:pt x="2001" y="1895"/>
                </a:lnTo>
                <a:lnTo>
                  <a:pt x="2007" y="1895"/>
                </a:lnTo>
                <a:lnTo>
                  <a:pt x="2012" y="1897"/>
                </a:lnTo>
                <a:lnTo>
                  <a:pt x="2016" y="1897"/>
                </a:lnTo>
                <a:lnTo>
                  <a:pt x="2022" y="1898"/>
                </a:lnTo>
                <a:lnTo>
                  <a:pt x="2027" y="1898"/>
                </a:lnTo>
                <a:lnTo>
                  <a:pt x="2032" y="1900"/>
                </a:lnTo>
                <a:lnTo>
                  <a:pt x="2037" y="1901"/>
                </a:lnTo>
                <a:lnTo>
                  <a:pt x="2041" y="1901"/>
                </a:lnTo>
                <a:lnTo>
                  <a:pt x="2047" y="1903"/>
                </a:lnTo>
                <a:lnTo>
                  <a:pt x="2052" y="1903"/>
                </a:lnTo>
                <a:lnTo>
                  <a:pt x="2058" y="1905"/>
                </a:lnTo>
                <a:lnTo>
                  <a:pt x="2062" y="1905"/>
                </a:lnTo>
                <a:lnTo>
                  <a:pt x="2067" y="1906"/>
                </a:lnTo>
                <a:lnTo>
                  <a:pt x="2071" y="1907"/>
                </a:lnTo>
                <a:lnTo>
                  <a:pt x="2077" y="1907"/>
                </a:lnTo>
                <a:lnTo>
                  <a:pt x="2083" y="1909"/>
                </a:lnTo>
                <a:lnTo>
                  <a:pt x="2087" y="1909"/>
                </a:lnTo>
                <a:lnTo>
                  <a:pt x="2092" y="1911"/>
                </a:lnTo>
                <a:lnTo>
                  <a:pt x="2097" y="1912"/>
                </a:lnTo>
                <a:lnTo>
                  <a:pt x="2102" y="1912"/>
                </a:lnTo>
                <a:lnTo>
                  <a:pt x="2107" y="1914"/>
                </a:lnTo>
                <a:lnTo>
                  <a:pt x="2112" y="1914"/>
                </a:lnTo>
                <a:lnTo>
                  <a:pt x="2118" y="1915"/>
                </a:lnTo>
                <a:lnTo>
                  <a:pt x="2121" y="1915"/>
                </a:lnTo>
                <a:lnTo>
                  <a:pt x="2127" y="1917"/>
                </a:lnTo>
                <a:lnTo>
                  <a:pt x="2132" y="1918"/>
                </a:lnTo>
                <a:lnTo>
                  <a:pt x="2138" y="1918"/>
                </a:lnTo>
                <a:lnTo>
                  <a:pt x="2143" y="1920"/>
                </a:lnTo>
                <a:lnTo>
                  <a:pt x="2146" y="1920"/>
                </a:lnTo>
                <a:lnTo>
                  <a:pt x="2152" y="1922"/>
                </a:lnTo>
                <a:lnTo>
                  <a:pt x="2157" y="1922"/>
                </a:lnTo>
                <a:lnTo>
                  <a:pt x="2163" y="1923"/>
                </a:lnTo>
                <a:lnTo>
                  <a:pt x="2168" y="1925"/>
                </a:lnTo>
                <a:lnTo>
                  <a:pt x="2172" y="1925"/>
                </a:lnTo>
                <a:lnTo>
                  <a:pt x="2178" y="1926"/>
                </a:lnTo>
                <a:lnTo>
                  <a:pt x="2182" y="1926"/>
                </a:lnTo>
                <a:lnTo>
                  <a:pt x="2188" y="1928"/>
                </a:lnTo>
                <a:lnTo>
                  <a:pt x="2192" y="1928"/>
                </a:lnTo>
                <a:lnTo>
                  <a:pt x="2197" y="1929"/>
                </a:lnTo>
                <a:lnTo>
                  <a:pt x="2203" y="1931"/>
                </a:lnTo>
                <a:lnTo>
                  <a:pt x="2207" y="1931"/>
                </a:lnTo>
                <a:lnTo>
                  <a:pt x="2213" y="1933"/>
                </a:lnTo>
                <a:lnTo>
                  <a:pt x="2217" y="1933"/>
                </a:lnTo>
                <a:lnTo>
                  <a:pt x="2222" y="1934"/>
                </a:lnTo>
                <a:lnTo>
                  <a:pt x="2227" y="1935"/>
                </a:lnTo>
                <a:lnTo>
                  <a:pt x="2232" y="1935"/>
                </a:lnTo>
                <a:lnTo>
                  <a:pt x="2238" y="1937"/>
                </a:lnTo>
                <a:lnTo>
                  <a:pt x="2243" y="1937"/>
                </a:lnTo>
                <a:lnTo>
                  <a:pt x="2248" y="1939"/>
                </a:lnTo>
                <a:lnTo>
                  <a:pt x="2252" y="1939"/>
                </a:lnTo>
                <a:lnTo>
                  <a:pt x="2257" y="1940"/>
                </a:lnTo>
                <a:lnTo>
                  <a:pt x="2263" y="1942"/>
                </a:lnTo>
                <a:lnTo>
                  <a:pt x="2268" y="1942"/>
                </a:lnTo>
                <a:lnTo>
                  <a:pt x="2274" y="1943"/>
                </a:lnTo>
                <a:lnTo>
                  <a:pt x="2277" y="1943"/>
                </a:lnTo>
                <a:lnTo>
                  <a:pt x="2283" y="1945"/>
                </a:lnTo>
                <a:lnTo>
                  <a:pt x="2288" y="1945"/>
                </a:lnTo>
                <a:lnTo>
                  <a:pt x="2293" y="1946"/>
                </a:lnTo>
                <a:lnTo>
                  <a:pt x="2299" y="1948"/>
                </a:lnTo>
                <a:lnTo>
                  <a:pt x="2302" y="1948"/>
                </a:lnTo>
                <a:lnTo>
                  <a:pt x="2308" y="1950"/>
                </a:lnTo>
                <a:lnTo>
                  <a:pt x="2313" y="1950"/>
                </a:lnTo>
                <a:lnTo>
                  <a:pt x="2318" y="1951"/>
                </a:lnTo>
                <a:lnTo>
                  <a:pt x="2323" y="1952"/>
                </a:lnTo>
                <a:lnTo>
                  <a:pt x="2327" y="1952"/>
                </a:lnTo>
                <a:lnTo>
                  <a:pt x="2332" y="1954"/>
                </a:lnTo>
                <a:lnTo>
                  <a:pt x="2337" y="1954"/>
                </a:lnTo>
                <a:lnTo>
                  <a:pt x="2343" y="1956"/>
                </a:lnTo>
                <a:lnTo>
                  <a:pt x="2348" y="1956"/>
                </a:lnTo>
                <a:lnTo>
                  <a:pt x="2352" y="1957"/>
                </a:lnTo>
                <a:lnTo>
                  <a:pt x="2358" y="1959"/>
                </a:lnTo>
                <a:lnTo>
                  <a:pt x="2363" y="1959"/>
                </a:lnTo>
                <a:lnTo>
                  <a:pt x="2368" y="1961"/>
                </a:lnTo>
                <a:lnTo>
                  <a:pt x="2373" y="1961"/>
                </a:lnTo>
                <a:lnTo>
                  <a:pt x="2377" y="1962"/>
                </a:lnTo>
                <a:lnTo>
                  <a:pt x="2383" y="1962"/>
                </a:lnTo>
                <a:lnTo>
                  <a:pt x="2388" y="1963"/>
                </a:lnTo>
                <a:lnTo>
                  <a:pt x="2394" y="1965"/>
                </a:lnTo>
                <a:lnTo>
                  <a:pt x="2398" y="1965"/>
                </a:lnTo>
                <a:lnTo>
                  <a:pt x="2404" y="1967"/>
                </a:lnTo>
                <a:lnTo>
                  <a:pt x="2407" y="1967"/>
                </a:lnTo>
                <a:lnTo>
                  <a:pt x="2413" y="1968"/>
                </a:lnTo>
                <a:lnTo>
                  <a:pt x="2419" y="1968"/>
                </a:lnTo>
                <a:lnTo>
                  <a:pt x="2423" y="1970"/>
                </a:lnTo>
                <a:lnTo>
                  <a:pt x="2429" y="1971"/>
                </a:lnTo>
                <a:lnTo>
                  <a:pt x="2433" y="1971"/>
                </a:lnTo>
                <a:lnTo>
                  <a:pt x="2438" y="1973"/>
                </a:lnTo>
                <a:lnTo>
                  <a:pt x="2443" y="1973"/>
                </a:lnTo>
                <a:lnTo>
                  <a:pt x="2448" y="1974"/>
                </a:lnTo>
                <a:lnTo>
                  <a:pt x="2454" y="1976"/>
                </a:lnTo>
                <a:lnTo>
                  <a:pt x="2457" y="1976"/>
                </a:lnTo>
                <a:lnTo>
                  <a:pt x="2463" y="1978"/>
                </a:lnTo>
                <a:lnTo>
                  <a:pt x="2468" y="1978"/>
                </a:lnTo>
                <a:lnTo>
                  <a:pt x="2474" y="1979"/>
                </a:lnTo>
                <a:lnTo>
                  <a:pt x="2479" y="1979"/>
                </a:lnTo>
                <a:lnTo>
                  <a:pt x="2482" y="1980"/>
                </a:lnTo>
                <a:lnTo>
                  <a:pt x="2488" y="1982"/>
                </a:lnTo>
                <a:lnTo>
                  <a:pt x="2493" y="1982"/>
                </a:lnTo>
                <a:lnTo>
                  <a:pt x="2499" y="1984"/>
                </a:lnTo>
                <a:lnTo>
                  <a:pt x="2504" y="1984"/>
                </a:lnTo>
                <a:lnTo>
                  <a:pt x="2508" y="1985"/>
                </a:lnTo>
                <a:lnTo>
                  <a:pt x="2514" y="1985"/>
                </a:lnTo>
                <a:lnTo>
                  <a:pt x="2518" y="1987"/>
                </a:lnTo>
                <a:lnTo>
                  <a:pt x="2524" y="1989"/>
                </a:lnTo>
                <a:lnTo>
                  <a:pt x="2529" y="1989"/>
                </a:lnTo>
                <a:lnTo>
                  <a:pt x="2534" y="1990"/>
                </a:lnTo>
                <a:lnTo>
                  <a:pt x="2539" y="1990"/>
                </a:lnTo>
                <a:lnTo>
                  <a:pt x="2543" y="1991"/>
                </a:lnTo>
                <a:lnTo>
                  <a:pt x="2549" y="1993"/>
                </a:lnTo>
                <a:lnTo>
                  <a:pt x="2553" y="1993"/>
                </a:lnTo>
                <a:lnTo>
                  <a:pt x="2559" y="1995"/>
                </a:lnTo>
                <a:lnTo>
                  <a:pt x="2563" y="1995"/>
                </a:lnTo>
                <a:lnTo>
                  <a:pt x="2568" y="1997"/>
                </a:lnTo>
                <a:lnTo>
                  <a:pt x="2574" y="1997"/>
                </a:lnTo>
                <a:lnTo>
                  <a:pt x="2579" y="1998"/>
                </a:lnTo>
                <a:lnTo>
                  <a:pt x="2584" y="1999"/>
                </a:lnTo>
                <a:lnTo>
                  <a:pt x="2588" y="1999"/>
                </a:lnTo>
                <a:lnTo>
                  <a:pt x="2593" y="2001"/>
                </a:lnTo>
                <a:lnTo>
                  <a:pt x="2599" y="2001"/>
                </a:lnTo>
                <a:lnTo>
                  <a:pt x="2604" y="2002"/>
                </a:lnTo>
                <a:lnTo>
                  <a:pt x="2610" y="2002"/>
                </a:lnTo>
                <a:lnTo>
                  <a:pt x="2613" y="2004"/>
                </a:lnTo>
                <a:lnTo>
                  <a:pt x="2619" y="2006"/>
                </a:lnTo>
                <a:lnTo>
                  <a:pt x="2624" y="2006"/>
                </a:lnTo>
                <a:lnTo>
                  <a:pt x="2629" y="2007"/>
                </a:lnTo>
                <a:lnTo>
                  <a:pt x="2635" y="2007"/>
                </a:lnTo>
                <a:lnTo>
                  <a:pt x="2638" y="2008"/>
                </a:lnTo>
                <a:lnTo>
                  <a:pt x="2644" y="2008"/>
                </a:lnTo>
                <a:lnTo>
                  <a:pt x="2649" y="2010"/>
                </a:lnTo>
                <a:lnTo>
                  <a:pt x="2654" y="2012"/>
                </a:lnTo>
                <a:lnTo>
                  <a:pt x="2659" y="2012"/>
                </a:lnTo>
                <a:lnTo>
                  <a:pt x="2664" y="2013"/>
                </a:lnTo>
                <a:lnTo>
                  <a:pt x="2668" y="2013"/>
                </a:lnTo>
                <a:lnTo>
                  <a:pt x="2673" y="2015"/>
                </a:lnTo>
                <a:lnTo>
                  <a:pt x="2679" y="2016"/>
                </a:lnTo>
                <a:lnTo>
                  <a:pt x="2684" y="2016"/>
                </a:lnTo>
                <a:lnTo>
                  <a:pt x="2690" y="2018"/>
                </a:lnTo>
                <a:lnTo>
                  <a:pt x="2694" y="2018"/>
                </a:lnTo>
                <a:lnTo>
                  <a:pt x="2699" y="2019"/>
                </a:lnTo>
                <a:lnTo>
                  <a:pt x="2704" y="2019"/>
                </a:lnTo>
                <a:lnTo>
                  <a:pt x="2709" y="2021"/>
                </a:lnTo>
                <a:lnTo>
                  <a:pt x="2715" y="2223"/>
                </a:lnTo>
                <a:lnTo>
                  <a:pt x="2719" y="2225"/>
                </a:lnTo>
                <a:lnTo>
                  <a:pt x="2724" y="2225"/>
                </a:lnTo>
                <a:lnTo>
                  <a:pt x="2730" y="2225"/>
                </a:lnTo>
                <a:lnTo>
                  <a:pt x="2734" y="2225"/>
                </a:lnTo>
                <a:lnTo>
                  <a:pt x="2740" y="2226"/>
                </a:lnTo>
                <a:lnTo>
                  <a:pt x="2743" y="2226"/>
                </a:lnTo>
                <a:lnTo>
                  <a:pt x="2749" y="2226"/>
                </a:lnTo>
                <a:lnTo>
                  <a:pt x="2755" y="2227"/>
                </a:lnTo>
                <a:lnTo>
                  <a:pt x="2760" y="2227"/>
                </a:lnTo>
                <a:lnTo>
                  <a:pt x="2765" y="2227"/>
                </a:lnTo>
                <a:lnTo>
                  <a:pt x="2769" y="2227"/>
                </a:lnTo>
                <a:lnTo>
                  <a:pt x="2774" y="2229"/>
                </a:lnTo>
                <a:lnTo>
                  <a:pt x="2779" y="2229"/>
                </a:lnTo>
                <a:lnTo>
                  <a:pt x="2784" y="2229"/>
                </a:lnTo>
                <a:lnTo>
                  <a:pt x="2790" y="2231"/>
                </a:lnTo>
                <a:lnTo>
                  <a:pt x="2793" y="2231"/>
                </a:lnTo>
                <a:lnTo>
                  <a:pt x="2799" y="2231"/>
                </a:lnTo>
                <a:lnTo>
                  <a:pt x="2804" y="2231"/>
                </a:lnTo>
                <a:lnTo>
                  <a:pt x="2810" y="2233"/>
                </a:lnTo>
                <a:lnTo>
                  <a:pt x="2815" y="2233"/>
                </a:lnTo>
                <a:lnTo>
                  <a:pt x="2820" y="2233"/>
                </a:lnTo>
                <a:lnTo>
                  <a:pt x="2824" y="2234"/>
                </a:lnTo>
                <a:lnTo>
                  <a:pt x="2829" y="2234"/>
                </a:lnTo>
                <a:lnTo>
                  <a:pt x="2835" y="2234"/>
                </a:lnTo>
                <a:lnTo>
                  <a:pt x="2840" y="2235"/>
                </a:lnTo>
                <a:lnTo>
                  <a:pt x="2845" y="2235"/>
                </a:lnTo>
                <a:lnTo>
                  <a:pt x="2850" y="2235"/>
                </a:lnTo>
                <a:lnTo>
                  <a:pt x="2854" y="2235"/>
                </a:lnTo>
                <a:lnTo>
                  <a:pt x="2860" y="2237"/>
                </a:lnTo>
                <a:lnTo>
                  <a:pt x="2865" y="2237"/>
                </a:lnTo>
                <a:lnTo>
                  <a:pt x="2870" y="2237"/>
                </a:lnTo>
                <a:lnTo>
                  <a:pt x="2875" y="2239"/>
                </a:lnTo>
                <a:lnTo>
                  <a:pt x="2880" y="2239"/>
                </a:lnTo>
                <a:lnTo>
                  <a:pt x="2885" y="2239"/>
                </a:lnTo>
                <a:lnTo>
                  <a:pt x="2889" y="2239"/>
                </a:lnTo>
                <a:lnTo>
                  <a:pt x="2895" y="2240"/>
                </a:lnTo>
                <a:lnTo>
                  <a:pt x="2899" y="2240"/>
                </a:lnTo>
                <a:lnTo>
                  <a:pt x="2904" y="2240"/>
                </a:lnTo>
                <a:lnTo>
                  <a:pt x="2910" y="2242"/>
                </a:lnTo>
                <a:lnTo>
                  <a:pt x="2915" y="2242"/>
                </a:lnTo>
                <a:lnTo>
                  <a:pt x="2920" y="2242"/>
                </a:lnTo>
                <a:lnTo>
                  <a:pt x="2924" y="2242"/>
                </a:lnTo>
                <a:lnTo>
                  <a:pt x="2929" y="2244"/>
                </a:lnTo>
                <a:lnTo>
                  <a:pt x="2935" y="2244"/>
                </a:lnTo>
                <a:lnTo>
                  <a:pt x="2940" y="2244"/>
                </a:lnTo>
                <a:lnTo>
                  <a:pt x="2946" y="2245"/>
                </a:lnTo>
                <a:lnTo>
                  <a:pt x="2949" y="2245"/>
                </a:lnTo>
                <a:lnTo>
                  <a:pt x="2955" y="2245"/>
                </a:lnTo>
                <a:lnTo>
                  <a:pt x="2960" y="2245"/>
                </a:lnTo>
                <a:lnTo>
                  <a:pt x="2965" y="2246"/>
                </a:lnTo>
                <a:lnTo>
                  <a:pt x="2971" y="2246"/>
                </a:lnTo>
                <a:lnTo>
                  <a:pt x="2976" y="2246"/>
                </a:lnTo>
                <a:lnTo>
                  <a:pt x="2980" y="2248"/>
                </a:lnTo>
                <a:lnTo>
                  <a:pt x="2985" y="2248"/>
                </a:lnTo>
                <a:lnTo>
                  <a:pt x="2990" y="2248"/>
                </a:lnTo>
                <a:lnTo>
                  <a:pt x="2995" y="2248"/>
                </a:lnTo>
                <a:lnTo>
                  <a:pt x="3000" y="2250"/>
                </a:lnTo>
                <a:lnTo>
                  <a:pt x="3004" y="2250"/>
                </a:lnTo>
                <a:lnTo>
                  <a:pt x="3009" y="2250"/>
                </a:lnTo>
                <a:lnTo>
                  <a:pt x="3015" y="2251"/>
                </a:lnTo>
                <a:lnTo>
                  <a:pt x="3020" y="2251"/>
                </a:lnTo>
                <a:lnTo>
                  <a:pt x="3026" y="2251"/>
                </a:lnTo>
                <a:lnTo>
                  <a:pt x="3030" y="2251"/>
                </a:lnTo>
                <a:lnTo>
                  <a:pt x="3035" y="2253"/>
                </a:lnTo>
                <a:lnTo>
                  <a:pt x="3040" y="2253"/>
                </a:lnTo>
                <a:lnTo>
                  <a:pt x="3045" y="2253"/>
                </a:lnTo>
                <a:lnTo>
                  <a:pt x="3051" y="2254"/>
                </a:lnTo>
                <a:lnTo>
                  <a:pt x="3055" y="2254"/>
                </a:lnTo>
                <a:lnTo>
                  <a:pt x="3060" y="2254"/>
                </a:lnTo>
                <a:lnTo>
                  <a:pt x="3066" y="2256"/>
                </a:lnTo>
                <a:lnTo>
                  <a:pt x="3070" y="2256"/>
                </a:lnTo>
                <a:lnTo>
                  <a:pt x="3076" y="2256"/>
                </a:lnTo>
                <a:lnTo>
                  <a:pt x="3079" y="2256"/>
                </a:lnTo>
                <a:lnTo>
                  <a:pt x="3085" y="2257"/>
                </a:lnTo>
                <a:lnTo>
                  <a:pt x="3091" y="2257"/>
                </a:lnTo>
                <a:lnTo>
                  <a:pt x="3096" y="2257"/>
                </a:lnTo>
                <a:lnTo>
                  <a:pt x="3101" y="2259"/>
                </a:lnTo>
                <a:lnTo>
                  <a:pt x="3105" y="2259"/>
                </a:lnTo>
                <a:lnTo>
                  <a:pt x="3110" y="2259"/>
                </a:lnTo>
                <a:lnTo>
                  <a:pt x="3115" y="2259"/>
                </a:lnTo>
                <a:lnTo>
                  <a:pt x="3120" y="2261"/>
                </a:lnTo>
                <a:lnTo>
                  <a:pt x="3126" y="2261"/>
                </a:lnTo>
                <a:lnTo>
                  <a:pt x="3131" y="2261"/>
                </a:lnTo>
                <a:lnTo>
                  <a:pt x="3135" y="2262"/>
                </a:lnTo>
                <a:lnTo>
                  <a:pt x="3140" y="2262"/>
                </a:lnTo>
                <a:lnTo>
                  <a:pt x="3146" y="2262"/>
                </a:lnTo>
                <a:lnTo>
                  <a:pt x="3151" y="2262"/>
                </a:lnTo>
                <a:lnTo>
                  <a:pt x="3156" y="2263"/>
                </a:lnTo>
                <a:lnTo>
                  <a:pt x="3160" y="2263"/>
                </a:lnTo>
                <a:lnTo>
                  <a:pt x="3165" y="2263"/>
                </a:lnTo>
                <a:lnTo>
                  <a:pt x="3171" y="2265"/>
                </a:lnTo>
                <a:lnTo>
                  <a:pt x="3176" y="2265"/>
                </a:lnTo>
                <a:lnTo>
                  <a:pt x="3181" y="2265"/>
                </a:lnTo>
                <a:lnTo>
                  <a:pt x="3186" y="2265"/>
                </a:lnTo>
                <a:lnTo>
                  <a:pt x="3190" y="2267"/>
                </a:lnTo>
                <a:lnTo>
                  <a:pt x="3196" y="2267"/>
                </a:lnTo>
                <a:lnTo>
                  <a:pt x="3201" y="2267"/>
                </a:lnTo>
                <a:lnTo>
                  <a:pt x="3207" y="2268"/>
                </a:lnTo>
                <a:lnTo>
                  <a:pt x="3211" y="2268"/>
                </a:lnTo>
                <a:lnTo>
                  <a:pt x="3216" y="2268"/>
                </a:lnTo>
                <a:lnTo>
                  <a:pt x="3221" y="2268"/>
                </a:lnTo>
                <a:lnTo>
                  <a:pt x="3225" y="2270"/>
                </a:lnTo>
                <a:lnTo>
                  <a:pt x="3231" y="2270"/>
                </a:lnTo>
                <a:lnTo>
                  <a:pt x="3235" y="2270"/>
                </a:lnTo>
                <a:lnTo>
                  <a:pt x="3240" y="2272"/>
                </a:lnTo>
                <a:lnTo>
                  <a:pt x="3246" y="2272"/>
                </a:lnTo>
                <a:lnTo>
                  <a:pt x="3251" y="2272"/>
                </a:lnTo>
                <a:lnTo>
                  <a:pt x="3256" y="2272"/>
                </a:lnTo>
                <a:lnTo>
                  <a:pt x="3261" y="2273"/>
                </a:lnTo>
                <a:lnTo>
                  <a:pt x="3265" y="2273"/>
                </a:lnTo>
                <a:lnTo>
                  <a:pt x="3271" y="2273"/>
                </a:lnTo>
                <a:lnTo>
                  <a:pt x="3276" y="2274"/>
                </a:lnTo>
                <a:lnTo>
                  <a:pt x="3282" y="2274"/>
                </a:lnTo>
                <a:lnTo>
                  <a:pt x="3287" y="2274"/>
                </a:lnTo>
                <a:lnTo>
                  <a:pt x="3291" y="2276"/>
                </a:lnTo>
                <a:lnTo>
                  <a:pt x="3296" y="2276"/>
                </a:lnTo>
                <a:lnTo>
                  <a:pt x="3301" y="2276"/>
                </a:lnTo>
                <a:lnTo>
                  <a:pt x="3307" y="2276"/>
                </a:lnTo>
                <a:lnTo>
                  <a:pt x="3312" y="2278"/>
                </a:lnTo>
                <a:lnTo>
                  <a:pt x="3316" y="2278"/>
                </a:lnTo>
                <a:lnTo>
                  <a:pt x="3321" y="2278"/>
                </a:lnTo>
                <a:lnTo>
                  <a:pt x="3327" y="2279"/>
                </a:lnTo>
                <a:lnTo>
                  <a:pt x="3331" y="2279"/>
                </a:lnTo>
                <a:lnTo>
                  <a:pt x="3336" y="2279"/>
                </a:lnTo>
                <a:lnTo>
                  <a:pt x="3341" y="2279"/>
                </a:lnTo>
                <a:lnTo>
                  <a:pt x="3345" y="2281"/>
                </a:lnTo>
                <a:lnTo>
                  <a:pt x="3351" y="2281"/>
                </a:lnTo>
                <a:lnTo>
                  <a:pt x="3356" y="2281"/>
                </a:lnTo>
                <a:lnTo>
                  <a:pt x="3362" y="2282"/>
                </a:lnTo>
                <a:lnTo>
                  <a:pt x="3366" y="2282"/>
                </a:lnTo>
                <a:lnTo>
                  <a:pt x="3371" y="2282"/>
                </a:lnTo>
                <a:lnTo>
                  <a:pt x="3376" y="2282"/>
                </a:lnTo>
                <a:lnTo>
                  <a:pt x="3381" y="2284"/>
                </a:lnTo>
                <a:lnTo>
                  <a:pt x="3387" y="2284"/>
                </a:lnTo>
                <a:lnTo>
                  <a:pt x="3391" y="2284"/>
                </a:lnTo>
                <a:lnTo>
                  <a:pt x="3396" y="2285"/>
                </a:lnTo>
                <a:lnTo>
                  <a:pt x="3402" y="2285"/>
                </a:lnTo>
                <a:lnTo>
                  <a:pt x="3406" y="2285"/>
                </a:lnTo>
                <a:lnTo>
                  <a:pt x="3412" y="2285"/>
                </a:lnTo>
                <a:lnTo>
                  <a:pt x="3417" y="2287"/>
                </a:lnTo>
                <a:lnTo>
                  <a:pt x="3421" y="2287"/>
                </a:lnTo>
                <a:lnTo>
                  <a:pt x="3427" y="2287"/>
                </a:lnTo>
                <a:lnTo>
                  <a:pt x="3432" y="2289"/>
                </a:lnTo>
                <a:lnTo>
                  <a:pt x="3437" y="2289"/>
                </a:lnTo>
                <a:lnTo>
                  <a:pt x="3442" y="2289"/>
                </a:lnTo>
                <a:lnTo>
                  <a:pt x="3446" y="2289"/>
                </a:lnTo>
                <a:lnTo>
                  <a:pt x="3451" y="2290"/>
                </a:lnTo>
                <a:lnTo>
                  <a:pt x="3456" y="2290"/>
                </a:lnTo>
                <a:lnTo>
                  <a:pt x="3462" y="2290"/>
                </a:lnTo>
                <a:lnTo>
                  <a:pt x="3467" y="2291"/>
                </a:lnTo>
                <a:lnTo>
                  <a:pt x="3471" y="2291"/>
                </a:lnTo>
                <a:lnTo>
                  <a:pt x="3476" y="2291"/>
                </a:lnTo>
                <a:lnTo>
                  <a:pt x="3482" y="2291"/>
                </a:lnTo>
                <a:lnTo>
                  <a:pt x="3487" y="2293"/>
                </a:lnTo>
                <a:lnTo>
                  <a:pt x="3492" y="2293"/>
                </a:lnTo>
                <a:lnTo>
                  <a:pt x="3496" y="2293"/>
                </a:lnTo>
                <a:lnTo>
                  <a:pt x="3501" y="2295"/>
                </a:lnTo>
                <a:lnTo>
                  <a:pt x="3507" y="2295"/>
                </a:lnTo>
                <a:lnTo>
                  <a:pt x="3512" y="2295"/>
                </a:lnTo>
                <a:lnTo>
                  <a:pt x="3517" y="2296"/>
                </a:lnTo>
                <a:lnTo>
                  <a:pt x="3522" y="2296"/>
                </a:lnTo>
                <a:lnTo>
                  <a:pt x="3526" y="2296"/>
                </a:lnTo>
                <a:lnTo>
                  <a:pt x="3532" y="2296"/>
                </a:lnTo>
                <a:lnTo>
                  <a:pt x="3537" y="2298"/>
                </a:lnTo>
                <a:lnTo>
                  <a:pt x="3543" y="2298"/>
                </a:lnTo>
                <a:lnTo>
                  <a:pt x="3547" y="2298"/>
                </a:lnTo>
                <a:lnTo>
                  <a:pt x="3552" y="2299"/>
                </a:lnTo>
                <a:lnTo>
                  <a:pt x="3557" y="2299"/>
                </a:lnTo>
                <a:lnTo>
                  <a:pt x="3561" y="2299"/>
                </a:lnTo>
                <a:lnTo>
                  <a:pt x="3567" y="2299"/>
                </a:lnTo>
                <a:lnTo>
                  <a:pt x="3572" y="2301"/>
                </a:lnTo>
                <a:lnTo>
                  <a:pt x="3576" y="2301"/>
                </a:lnTo>
                <a:lnTo>
                  <a:pt x="3582" y="2301"/>
                </a:lnTo>
                <a:lnTo>
                  <a:pt x="3587" y="2302"/>
                </a:lnTo>
                <a:lnTo>
                  <a:pt x="3592" y="2302"/>
                </a:lnTo>
                <a:lnTo>
                  <a:pt x="3597" y="2302"/>
                </a:lnTo>
                <a:lnTo>
                  <a:pt x="3601" y="2302"/>
                </a:lnTo>
                <a:lnTo>
                  <a:pt x="3607" y="2304"/>
                </a:lnTo>
                <a:lnTo>
                  <a:pt x="3612" y="2304"/>
                </a:lnTo>
              </a:path>
            </a:pathLst>
          </a:custGeom>
          <a:noFill/>
          <a:ln w="38100" cap="rnd">
            <a:solidFill>
              <a:srgbClr val="3365FB"/>
            </a:solidFill>
            <a:round/>
            <a:headEnd/>
            <a:tailEnd/>
          </a:ln>
          <a:extLst>
            <a:ext uri="{909E8E84-426E-40DD-AFC4-6F175D3DCCD1}">
              <a14:hiddenFill xmlns:a14="http://schemas.microsoft.com/office/drawing/2010/main">
                <a:solidFill>
                  <a:srgbClr val="FFFFFF"/>
                </a:solidFill>
              </a14:hiddenFill>
            </a:ext>
          </a:extLst>
        </p:spPr>
        <p:txBody>
          <a:bodyPr lIns="91245" tIns="45622" rIns="91245" bIns="45622"/>
          <a:lstStyle/>
          <a:p>
            <a:endParaRPr lang="en-IE" sz="1467" dirty="0"/>
          </a:p>
        </p:txBody>
      </p:sp>
      <p:grpSp>
        <p:nvGrpSpPr>
          <p:cNvPr id="8" name="Group 44"/>
          <p:cNvGrpSpPr>
            <a:grpSpLocks/>
          </p:cNvGrpSpPr>
          <p:nvPr/>
        </p:nvGrpSpPr>
        <p:grpSpPr bwMode="auto">
          <a:xfrm>
            <a:off x="4425195" y="2133600"/>
            <a:ext cx="2468234" cy="1790700"/>
            <a:chOff x="1692" y="768"/>
            <a:chExt cx="1560" cy="1128"/>
          </a:xfrm>
        </p:grpSpPr>
        <p:grpSp>
          <p:nvGrpSpPr>
            <p:cNvPr id="9" name="Group 45"/>
            <p:cNvGrpSpPr>
              <a:grpSpLocks/>
            </p:cNvGrpSpPr>
            <p:nvPr/>
          </p:nvGrpSpPr>
          <p:grpSpPr bwMode="auto">
            <a:xfrm>
              <a:off x="1785" y="1368"/>
              <a:ext cx="423" cy="528"/>
              <a:chOff x="1785" y="1368"/>
              <a:chExt cx="423" cy="528"/>
            </a:xfrm>
          </p:grpSpPr>
          <p:grpSp>
            <p:nvGrpSpPr>
              <p:cNvPr id="10" name="Group 46"/>
              <p:cNvGrpSpPr>
                <a:grpSpLocks/>
              </p:cNvGrpSpPr>
              <p:nvPr/>
            </p:nvGrpSpPr>
            <p:grpSpPr bwMode="auto">
              <a:xfrm rot="3396685">
                <a:off x="2004" y="1512"/>
                <a:ext cx="168" cy="240"/>
                <a:chOff x="3408" y="288"/>
                <a:chExt cx="240" cy="432"/>
              </a:xfrm>
            </p:grpSpPr>
            <p:sp>
              <p:nvSpPr>
                <p:cNvPr id="35903" name="AutoShape 47"/>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04" name="Oval 48"/>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11" name="Group 49"/>
              <p:cNvGrpSpPr>
                <a:grpSpLocks/>
              </p:cNvGrpSpPr>
              <p:nvPr/>
            </p:nvGrpSpPr>
            <p:grpSpPr bwMode="auto">
              <a:xfrm rot="3396685">
                <a:off x="1932" y="1392"/>
                <a:ext cx="168" cy="240"/>
                <a:chOff x="3408" y="288"/>
                <a:chExt cx="240" cy="432"/>
              </a:xfrm>
            </p:grpSpPr>
            <p:sp>
              <p:nvSpPr>
                <p:cNvPr id="35901" name="AutoShape 50"/>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02" name="Oval 51"/>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898" name="AutoShape 52"/>
              <p:cNvSpPr>
                <a:spLocks noChangeArrowheads="1"/>
              </p:cNvSpPr>
              <p:nvPr/>
            </p:nvSpPr>
            <p:spPr bwMode="auto">
              <a:xfrm rot="3319005">
                <a:off x="1687" y="1565"/>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5899" name="Oval 53"/>
              <p:cNvSpPr>
                <a:spLocks noChangeArrowheads="1"/>
              </p:cNvSpPr>
              <p:nvPr/>
            </p:nvSpPr>
            <p:spPr bwMode="auto">
              <a:xfrm>
                <a:off x="1785" y="1559"/>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900" name="Oval 54"/>
              <p:cNvSpPr>
                <a:spLocks noChangeArrowheads="1"/>
              </p:cNvSpPr>
              <p:nvPr/>
            </p:nvSpPr>
            <p:spPr bwMode="auto">
              <a:xfrm>
                <a:off x="1896" y="1716"/>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895" name="AutoShape 55"/>
            <p:cNvSpPr>
              <a:spLocks noChangeArrowheads="1"/>
            </p:cNvSpPr>
            <p:nvPr/>
          </p:nvSpPr>
          <p:spPr bwMode="auto">
            <a:xfrm>
              <a:off x="1692" y="768"/>
              <a:ext cx="1560" cy="444"/>
            </a:xfrm>
            <a:prstGeom prst="wedgeRoundRectCallout">
              <a:avLst>
                <a:gd name="adj1" fmla="val -20704"/>
                <a:gd name="adj2" fmla="val 108333"/>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Initial savings </a:t>
              </a:r>
            </a:p>
            <a:p>
              <a:pPr algn="ctr"/>
              <a:r>
                <a:rPr lang="en-US" altLang="en-US" sz="1793" dirty="0">
                  <a:latin typeface="Tahoma" pitchFamily="34" charset="0"/>
                </a:rPr>
                <a:t>sustained</a:t>
              </a:r>
            </a:p>
          </p:txBody>
        </p:sp>
      </p:grpSp>
      <p:grpSp>
        <p:nvGrpSpPr>
          <p:cNvPr id="12" name="Group 56"/>
          <p:cNvGrpSpPr>
            <a:grpSpLocks/>
          </p:cNvGrpSpPr>
          <p:nvPr/>
        </p:nvGrpSpPr>
        <p:grpSpPr bwMode="auto">
          <a:xfrm>
            <a:off x="6012145" y="3149601"/>
            <a:ext cx="4110559" cy="2057400"/>
            <a:chOff x="2925" y="1956"/>
            <a:chExt cx="2598" cy="1296"/>
          </a:xfrm>
        </p:grpSpPr>
        <p:grpSp>
          <p:nvGrpSpPr>
            <p:cNvPr id="13" name="Group 57"/>
            <p:cNvGrpSpPr>
              <a:grpSpLocks/>
            </p:cNvGrpSpPr>
            <p:nvPr/>
          </p:nvGrpSpPr>
          <p:grpSpPr bwMode="auto">
            <a:xfrm>
              <a:off x="2992" y="2832"/>
              <a:ext cx="584" cy="420"/>
              <a:chOff x="2992" y="2832"/>
              <a:chExt cx="584" cy="420"/>
            </a:xfrm>
          </p:grpSpPr>
          <p:grpSp>
            <p:nvGrpSpPr>
              <p:cNvPr id="14" name="Group 58"/>
              <p:cNvGrpSpPr>
                <a:grpSpLocks/>
              </p:cNvGrpSpPr>
              <p:nvPr/>
            </p:nvGrpSpPr>
            <p:grpSpPr bwMode="auto">
              <a:xfrm>
                <a:off x="3324" y="2832"/>
                <a:ext cx="168" cy="240"/>
                <a:chOff x="3408" y="288"/>
                <a:chExt cx="240" cy="432"/>
              </a:xfrm>
            </p:grpSpPr>
            <p:sp>
              <p:nvSpPr>
                <p:cNvPr id="35892" name="AutoShape 59"/>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93" name="Oval 60"/>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15" name="Group 61"/>
              <p:cNvGrpSpPr>
                <a:grpSpLocks/>
              </p:cNvGrpSpPr>
              <p:nvPr/>
            </p:nvGrpSpPr>
            <p:grpSpPr bwMode="auto">
              <a:xfrm>
                <a:off x="3156" y="2832"/>
                <a:ext cx="168" cy="240"/>
                <a:chOff x="3408" y="288"/>
                <a:chExt cx="240" cy="432"/>
              </a:xfrm>
            </p:grpSpPr>
            <p:sp>
              <p:nvSpPr>
                <p:cNvPr id="35890" name="AutoShape 62"/>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91" name="Oval 63"/>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886" name="Line 64"/>
              <p:cNvSpPr>
                <a:spLocks noChangeShapeType="1"/>
              </p:cNvSpPr>
              <p:nvPr/>
            </p:nvSpPr>
            <p:spPr bwMode="auto">
              <a:xfrm>
                <a:off x="2992" y="3199"/>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sz="1467" dirty="0"/>
              </a:p>
            </p:txBody>
          </p:sp>
          <p:sp>
            <p:nvSpPr>
              <p:cNvPr id="35887" name="AutoShape 65"/>
              <p:cNvSpPr>
                <a:spLocks noChangeArrowheads="1"/>
              </p:cNvSpPr>
              <p:nvPr/>
            </p:nvSpPr>
            <p:spPr bwMode="auto">
              <a:xfrm rot="279949">
                <a:off x="3048" y="300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5888" name="Oval 66"/>
              <p:cNvSpPr>
                <a:spLocks noChangeArrowheads="1"/>
              </p:cNvSpPr>
              <p:nvPr/>
            </p:nvSpPr>
            <p:spPr bwMode="auto">
              <a:xfrm>
                <a:off x="3159" y="310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89" name="Oval 67"/>
              <p:cNvSpPr>
                <a:spLocks noChangeArrowheads="1"/>
              </p:cNvSpPr>
              <p:nvPr/>
            </p:nvSpPr>
            <p:spPr bwMode="auto">
              <a:xfrm>
                <a:off x="3354" y="3119"/>
                <a:ext cx="123"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882" name="AutoShape 68"/>
            <p:cNvSpPr>
              <a:spLocks noChangeArrowheads="1"/>
            </p:cNvSpPr>
            <p:nvPr/>
          </p:nvSpPr>
          <p:spPr bwMode="auto">
            <a:xfrm>
              <a:off x="2993" y="1956"/>
              <a:ext cx="2388" cy="474"/>
            </a:xfrm>
            <a:prstGeom prst="wedgeRoundRectCallout">
              <a:avLst>
                <a:gd name="adj1" fmla="val -31454"/>
                <a:gd name="adj2" fmla="val 140421"/>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956" dirty="0">
                <a:latin typeface="Times New Roman" pitchFamily="18" charset="0"/>
              </a:endParaRPr>
            </a:p>
          </p:txBody>
        </p:sp>
        <p:sp>
          <p:nvSpPr>
            <p:cNvPr id="35883" name="Rectangle 69"/>
            <p:cNvSpPr>
              <a:spLocks noChangeArrowheads="1"/>
            </p:cNvSpPr>
            <p:nvPr/>
          </p:nvSpPr>
          <p:spPr bwMode="auto">
            <a:xfrm>
              <a:off x="2925" y="1980"/>
              <a:ext cx="259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770" tIns="36238" rIns="73770" bIns="36238">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Housekeeping first – then investment</a:t>
              </a:r>
            </a:p>
          </p:txBody>
        </p:sp>
      </p:grpSp>
      <p:grpSp>
        <p:nvGrpSpPr>
          <p:cNvPr id="16" name="Group 70"/>
          <p:cNvGrpSpPr>
            <a:grpSpLocks/>
          </p:cNvGrpSpPr>
          <p:nvPr/>
        </p:nvGrpSpPr>
        <p:grpSpPr bwMode="auto">
          <a:xfrm>
            <a:off x="7396571" y="4010026"/>
            <a:ext cx="2876442" cy="1714500"/>
            <a:chOff x="3846" y="2520"/>
            <a:chExt cx="1818" cy="1080"/>
          </a:xfrm>
        </p:grpSpPr>
        <p:grpSp>
          <p:nvGrpSpPr>
            <p:cNvPr id="17" name="Group 71"/>
            <p:cNvGrpSpPr>
              <a:grpSpLocks/>
            </p:cNvGrpSpPr>
            <p:nvPr/>
          </p:nvGrpSpPr>
          <p:grpSpPr bwMode="auto">
            <a:xfrm>
              <a:off x="3863" y="2520"/>
              <a:ext cx="1725" cy="1080"/>
              <a:chOff x="3863" y="2520"/>
              <a:chExt cx="1725" cy="1080"/>
            </a:xfrm>
          </p:grpSpPr>
          <p:grpSp>
            <p:nvGrpSpPr>
              <p:cNvPr id="18" name="Group 72"/>
              <p:cNvGrpSpPr>
                <a:grpSpLocks/>
              </p:cNvGrpSpPr>
              <p:nvPr/>
            </p:nvGrpSpPr>
            <p:grpSpPr bwMode="auto">
              <a:xfrm>
                <a:off x="4216" y="3192"/>
                <a:ext cx="584" cy="408"/>
                <a:chOff x="1528" y="1152"/>
                <a:chExt cx="584" cy="408"/>
              </a:xfrm>
            </p:grpSpPr>
            <p:grpSp>
              <p:nvGrpSpPr>
                <p:cNvPr id="19" name="Group 73"/>
                <p:cNvGrpSpPr>
                  <a:grpSpLocks/>
                </p:cNvGrpSpPr>
                <p:nvPr/>
              </p:nvGrpSpPr>
              <p:grpSpPr bwMode="auto">
                <a:xfrm>
                  <a:off x="1860" y="1152"/>
                  <a:ext cx="168" cy="240"/>
                  <a:chOff x="3408" y="288"/>
                  <a:chExt cx="240" cy="432"/>
                </a:xfrm>
              </p:grpSpPr>
              <p:sp>
                <p:nvSpPr>
                  <p:cNvPr id="35879" name="AutoShape 74"/>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80" name="Oval 75"/>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grpSp>
              <p:nvGrpSpPr>
                <p:cNvPr id="20" name="Group 76"/>
                <p:cNvGrpSpPr>
                  <a:grpSpLocks/>
                </p:cNvGrpSpPr>
                <p:nvPr/>
              </p:nvGrpSpPr>
              <p:grpSpPr bwMode="auto">
                <a:xfrm>
                  <a:off x="1692" y="1152"/>
                  <a:ext cx="168" cy="240"/>
                  <a:chOff x="3408" y="288"/>
                  <a:chExt cx="240" cy="432"/>
                </a:xfrm>
              </p:grpSpPr>
              <p:sp>
                <p:nvSpPr>
                  <p:cNvPr id="35877" name="AutoShape 77"/>
                  <p:cNvSpPr>
                    <a:spLocks noChangeArrowheads="1"/>
                  </p:cNvSpPr>
                  <p:nvPr/>
                </p:nvSpPr>
                <p:spPr bwMode="auto">
                  <a:xfrm>
                    <a:off x="3408" y="480"/>
                    <a:ext cx="240" cy="24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78" name="Oval 78"/>
                  <p:cNvSpPr>
                    <a:spLocks noChangeArrowheads="1"/>
                  </p:cNvSpPr>
                  <p:nvPr/>
                </p:nvSpPr>
                <p:spPr bwMode="auto">
                  <a:xfrm>
                    <a:off x="3432" y="288"/>
                    <a:ext cx="192" cy="192"/>
                  </a:xfrm>
                  <a:prstGeom prst="ellipse">
                    <a:avLst/>
                  </a:prstGeom>
                  <a:solidFill>
                    <a:schemeClr val="accent1"/>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873" name="Line 79"/>
                <p:cNvSpPr>
                  <a:spLocks noChangeShapeType="1"/>
                </p:cNvSpPr>
                <p:nvPr/>
              </p:nvSpPr>
              <p:spPr bwMode="auto">
                <a:xfrm>
                  <a:off x="1528" y="1519"/>
                  <a:ext cx="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sz="1467" dirty="0"/>
                </a:p>
              </p:txBody>
            </p:sp>
            <p:sp>
              <p:nvSpPr>
                <p:cNvPr id="35874" name="AutoShape 80"/>
                <p:cNvSpPr>
                  <a:spLocks noChangeArrowheads="1"/>
                </p:cNvSpPr>
                <p:nvPr/>
              </p:nvSpPr>
              <p:spPr bwMode="auto">
                <a:xfrm>
                  <a:off x="1584" y="1327"/>
                  <a:ext cx="528" cy="1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47 h 21600"/>
                    <a:gd name="T14" fmla="*/ 17100 w 21600"/>
                    <a:gd name="T15" fmla="*/ 170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9525">
                  <a:solidFill>
                    <a:schemeClr val="tx1"/>
                  </a:solidFill>
                  <a:miter lim="800000"/>
                  <a:headEnd/>
                  <a:tailEnd/>
                </a:ln>
              </p:spPr>
              <p:txBody>
                <a:bodyPr wrap="none" anchor="ctr"/>
                <a:lstStyle/>
                <a:p>
                  <a:endParaRPr lang="en-IE" sz="1467" dirty="0"/>
                </a:p>
              </p:txBody>
            </p:sp>
            <p:sp>
              <p:nvSpPr>
                <p:cNvPr id="35875" name="Oval 81"/>
                <p:cNvSpPr>
                  <a:spLocks noChangeArrowheads="1"/>
                </p:cNvSpPr>
                <p:nvPr/>
              </p:nvSpPr>
              <p:spPr bwMode="auto">
                <a:xfrm>
                  <a:off x="1695"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sp>
              <p:nvSpPr>
                <p:cNvPr id="35876" name="Oval 82"/>
                <p:cNvSpPr>
                  <a:spLocks noChangeArrowheads="1"/>
                </p:cNvSpPr>
                <p:nvPr/>
              </p:nvSpPr>
              <p:spPr bwMode="auto">
                <a:xfrm>
                  <a:off x="1890" y="1427"/>
                  <a:ext cx="111" cy="133"/>
                </a:xfrm>
                <a:prstGeom prst="ellipse">
                  <a:avLst/>
                </a:prstGeom>
                <a:solidFill>
                  <a:srgbClr val="FFFF99"/>
                </a:solidFill>
                <a:ln w="9525">
                  <a:solidFill>
                    <a:schemeClr val="tx1"/>
                  </a:solidFill>
                  <a:round/>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eaLnBrk="1" hangingPunct="1"/>
                  <a:endParaRPr lang="en-IE" altLang="en-US" sz="1956" dirty="0"/>
                </a:p>
              </p:txBody>
            </p:sp>
          </p:grpSp>
          <p:sp>
            <p:nvSpPr>
              <p:cNvPr id="35870" name="AutoShape 83"/>
              <p:cNvSpPr>
                <a:spLocks noChangeArrowheads="1"/>
              </p:cNvSpPr>
              <p:nvPr/>
            </p:nvSpPr>
            <p:spPr bwMode="auto">
              <a:xfrm>
                <a:off x="3863" y="2520"/>
                <a:ext cx="1725" cy="480"/>
              </a:xfrm>
              <a:prstGeom prst="wedgeRoundRectCallout">
                <a:avLst>
                  <a:gd name="adj1" fmla="val -13653"/>
                  <a:gd name="adj2" fmla="val 80000"/>
                  <a:gd name="adj3" fmla="val 16667"/>
                </a:avLst>
              </a:prstGeom>
              <a:solidFill>
                <a:schemeClr val="bg1"/>
              </a:solidFill>
              <a:ln w="9525">
                <a:solidFill>
                  <a:schemeClr val="tx1"/>
                </a:solidFill>
                <a:miter lim="800000"/>
                <a:headEnd/>
                <a:tailEnd/>
              </a:ln>
            </p:spPr>
            <p:txBody>
              <a:bodyPr wrap="none" anchor="ct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endParaRPr lang="en-AU" altLang="en-US" sz="1956" dirty="0">
                  <a:latin typeface="Times New Roman" pitchFamily="18" charset="0"/>
                </a:endParaRPr>
              </a:p>
            </p:txBody>
          </p:sp>
        </p:grpSp>
        <p:sp>
          <p:nvSpPr>
            <p:cNvPr id="35868" name="Rectangle 84"/>
            <p:cNvSpPr>
              <a:spLocks noChangeArrowheads="1"/>
            </p:cNvSpPr>
            <p:nvPr/>
          </p:nvSpPr>
          <p:spPr bwMode="auto">
            <a:xfrm>
              <a:off x="3846" y="2533"/>
              <a:ext cx="1818"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3770" tIns="36238" rIns="73770" bIns="36238">
              <a:spAutoFit/>
            </a:bodyPr>
            <a:lstStyle>
              <a:lvl1pPr eaLnBrk="0" hangingPunct="0">
                <a:defRPr kumimoji="1" sz="2400" b="1">
                  <a:solidFill>
                    <a:schemeClr val="tx1"/>
                  </a:solidFill>
                  <a:latin typeface="Arial" pitchFamily="34" charset="0"/>
                  <a:ea typeface="ＭＳ Ｐゴシック" pitchFamily="34" charset="-128"/>
                </a:defRPr>
              </a:lvl1pPr>
              <a:lvl2pPr marL="742950" indent="-285750" eaLnBrk="0" hangingPunct="0">
                <a:defRPr kumimoji="1" sz="2400" b="1">
                  <a:solidFill>
                    <a:schemeClr val="tx1"/>
                  </a:solidFill>
                  <a:latin typeface="Arial" pitchFamily="34" charset="0"/>
                  <a:ea typeface="ＭＳ Ｐゴシック" pitchFamily="34" charset="-128"/>
                </a:defRPr>
              </a:lvl2pPr>
              <a:lvl3pPr marL="1143000" indent="-228600" eaLnBrk="0" hangingPunct="0">
                <a:defRPr kumimoji="1" sz="2400" b="1">
                  <a:solidFill>
                    <a:schemeClr val="tx1"/>
                  </a:solidFill>
                  <a:latin typeface="Arial" pitchFamily="34" charset="0"/>
                  <a:ea typeface="ＭＳ Ｐゴシック" pitchFamily="34" charset="-128"/>
                </a:defRPr>
              </a:lvl3pPr>
              <a:lvl4pPr marL="1600200" indent="-228600" eaLnBrk="0" hangingPunct="0">
                <a:defRPr kumimoji="1" sz="2400" b="1">
                  <a:solidFill>
                    <a:schemeClr val="tx1"/>
                  </a:solidFill>
                  <a:latin typeface="Arial" pitchFamily="34" charset="0"/>
                  <a:ea typeface="ＭＳ Ｐゴシック" pitchFamily="34" charset="-128"/>
                </a:defRPr>
              </a:lvl4pPr>
              <a:lvl5pPr marL="2057400" indent="-228600" eaLnBrk="0" hangingPunct="0">
                <a:defRPr kumimoji="1"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kumimoji="1" sz="2400" b="1">
                  <a:solidFill>
                    <a:schemeClr val="tx1"/>
                  </a:solidFill>
                  <a:latin typeface="Arial" pitchFamily="34" charset="0"/>
                  <a:ea typeface="ＭＳ Ｐゴシック" pitchFamily="34" charset="-128"/>
                </a:defRPr>
              </a:lvl9pPr>
            </a:lstStyle>
            <a:p>
              <a:pPr algn="ctr"/>
              <a:r>
                <a:rPr lang="en-US" altLang="en-US" sz="1793" dirty="0">
                  <a:latin typeface="Tahoma" pitchFamily="34" charset="0"/>
                </a:rPr>
                <a:t>Becomes company </a:t>
              </a:r>
            </a:p>
            <a:p>
              <a:pPr algn="ctr"/>
              <a:r>
                <a:rPr lang="en-US" altLang="en-US" sz="1793" dirty="0">
                  <a:latin typeface="Tahoma" pitchFamily="34" charset="0"/>
                </a:rPr>
                <a:t>culture  </a:t>
              </a:r>
            </a:p>
          </p:txBody>
        </p:sp>
      </p:grpSp>
      <p:sp>
        <p:nvSpPr>
          <p:cNvPr id="35865" name="Line 85"/>
          <p:cNvSpPr>
            <a:spLocks noChangeShapeType="1"/>
          </p:cNvSpPr>
          <p:nvPr/>
        </p:nvSpPr>
        <p:spPr bwMode="auto">
          <a:xfrm>
            <a:off x="4966308" y="5686426"/>
            <a:ext cx="2938148" cy="46038"/>
          </a:xfrm>
          <a:prstGeom prst="line">
            <a:avLst/>
          </a:prstGeom>
          <a:noFill/>
          <a:ln w="28575">
            <a:solidFill>
              <a:schemeClr val="hlink"/>
            </a:solidFill>
            <a:round/>
            <a:headEnd/>
            <a:tailEnd type="oval" w="med" len="me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35866" name="Line 86"/>
          <p:cNvSpPr>
            <a:spLocks noChangeShapeType="1"/>
          </p:cNvSpPr>
          <p:nvPr/>
        </p:nvSpPr>
        <p:spPr bwMode="auto">
          <a:xfrm flipV="1">
            <a:off x="4830241" y="5145091"/>
            <a:ext cx="1251522" cy="477837"/>
          </a:xfrm>
          <a:prstGeom prst="line">
            <a:avLst/>
          </a:prstGeom>
          <a:noFill/>
          <a:ln w="28575">
            <a:solidFill>
              <a:schemeClr val="hlink"/>
            </a:solidFill>
            <a:round/>
            <a:headEnd/>
            <a:tailEnd type="oval" w="med" len="med"/>
          </a:ln>
          <a:extLst>
            <a:ext uri="{909E8E84-426E-40DD-AFC4-6F175D3DCCD1}">
              <a14:hiddenFill xmlns:a14="http://schemas.microsoft.com/office/drawing/2010/main">
                <a:noFill/>
              </a14:hiddenFill>
            </a:ext>
          </a:extLst>
        </p:spPr>
        <p:txBody>
          <a:bodyPr wrap="none" lIns="91245" tIns="45622" rIns="91245" bIns="45622" anchor="ctr"/>
          <a:lstStyle/>
          <a:p>
            <a:endParaRPr lang="en-IE" sz="1467" dirty="0"/>
          </a:p>
        </p:txBody>
      </p:sp>
      <p:sp>
        <p:nvSpPr>
          <p:cNvPr id="87" name="Date Placeholder 86"/>
          <p:cNvSpPr>
            <a:spLocks noGrp="1"/>
          </p:cNvSpPr>
          <p:nvPr>
            <p:ph type="dt" sz="half" idx="10"/>
          </p:nvPr>
        </p:nvSpPr>
        <p:spPr/>
        <p:txBody>
          <a:bodyPr/>
          <a:lstStyle/>
          <a:p>
            <a:pPr>
              <a:defRPr/>
            </a:pPr>
            <a:fld id="{7A49E27C-A70A-40F3-B8E7-34DFB952C9E4}" type="datetime1">
              <a:rPr lang="en-US" altLang="el-GR" smtClean="0"/>
              <a:pPr>
                <a:defRPr/>
              </a:pPr>
              <a:t>6/22/2022</a:t>
            </a:fld>
            <a:endParaRPr lang="el-GR" altLang="el-GR"/>
          </a:p>
        </p:txBody>
      </p:sp>
      <p:sp>
        <p:nvSpPr>
          <p:cNvPr id="88" name="Slide Number Placeholder 87"/>
          <p:cNvSpPr>
            <a:spLocks noGrp="1"/>
          </p:cNvSpPr>
          <p:nvPr>
            <p:ph type="sldNum" sz="quarter" idx="12"/>
          </p:nvPr>
        </p:nvSpPr>
        <p:spPr/>
        <p:txBody>
          <a:bodyPr/>
          <a:lstStyle/>
          <a:p>
            <a:pPr>
              <a:defRPr/>
            </a:pPr>
            <a:fld id="{E4BEB351-DF36-4762-93BB-2B289604E26A}" type="slidenum">
              <a:rPr lang="en-US" altLang="el-GR" smtClean="0"/>
              <a:pPr>
                <a:defRPr/>
              </a:pPr>
              <a:t>17</a:t>
            </a:fld>
            <a:endParaRPr lang="en-US" altLang="el-GR"/>
          </a:p>
        </p:txBody>
      </p:sp>
    </p:spTree>
    <p:extLst>
      <p:ext uri="{BB962C8B-B14F-4D97-AF65-F5344CB8AC3E}">
        <p14:creationId xmlns:p14="http://schemas.microsoft.com/office/powerpoint/2010/main" val="3650463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27" y="1310979"/>
            <a:ext cx="4815206" cy="612316"/>
          </a:xfrm>
        </p:spPr>
        <p:txBody>
          <a:bodyPr>
            <a:normAutofit fontScale="90000"/>
          </a:bodyPr>
          <a:lstStyle/>
          <a:p>
            <a:r>
              <a:rPr lang="en-GB" dirty="0" smtClean="0"/>
              <a:t>3 Aspects Interlinked</a:t>
            </a:r>
            <a:endParaRPr lang="en-GB" dirty="0"/>
          </a:p>
        </p:txBody>
      </p:sp>
      <p:graphicFrame>
        <p:nvGraphicFramePr>
          <p:cNvPr id="5" name="Content Placeholder 5"/>
          <p:cNvGraphicFramePr>
            <a:graphicFrameLocks/>
          </p:cNvGraphicFramePr>
          <p:nvPr>
            <p:extLst/>
          </p:nvPr>
        </p:nvGraphicFramePr>
        <p:xfrm>
          <a:off x="870486" y="1499429"/>
          <a:ext cx="10958452" cy="4920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pPr>
              <a:defRPr/>
            </a:pPr>
            <a:fld id="{BC7998A8-34CD-447C-A382-0FDC74D18CBD}" type="datetime1">
              <a:rPr lang="en-US" altLang="el-GR" smtClean="0"/>
              <a:pPr>
                <a:defRPr/>
              </a:pPr>
              <a:t>6/22/2022</a:t>
            </a:fld>
            <a:endParaRPr lang="el-GR" altLang="el-GR"/>
          </a:p>
        </p:txBody>
      </p:sp>
      <p:sp>
        <p:nvSpPr>
          <p:cNvPr id="6" name="Slide Number Placeholder 5"/>
          <p:cNvSpPr>
            <a:spLocks noGrp="1"/>
          </p:cNvSpPr>
          <p:nvPr>
            <p:ph type="sldNum" sz="quarter" idx="12"/>
          </p:nvPr>
        </p:nvSpPr>
        <p:spPr/>
        <p:txBody>
          <a:bodyPr/>
          <a:lstStyle/>
          <a:p>
            <a:pPr>
              <a:defRPr/>
            </a:pPr>
            <a:fld id="{E4BEB351-DF36-4762-93BB-2B289604E26A}" type="slidenum">
              <a:rPr lang="en-US" altLang="el-GR" smtClean="0"/>
              <a:pPr>
                <a:defRPr/>
              </a:pPr>
              <a:t>18</a:t>
            </a:fld>
            <a:endParaRPr lang="en-US" altLang="el-GR"/>
          </a:p>
        </p:txBody>
      </p:sp>
    </p:spTree>
    <p:extLst>
      <p:ext uri="{BB962C8B-B14F-4D97-AF65-F5344CB8AC3E}">
        <p14:creationId xmlns:p14="http://schemas.microsoft.com/office/powerpoint/2010/main" val="887712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extLst/>
          </p:nvPr>
        </p:nvGraphicFramePr>
        <p:xfrm>
          <a:off x="900305" y="1505836"/>
          <a:ext cx="10666820" cy="4650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8178937" y="1874204"/>
            <a:ext cx="3570458" cy="927735"/>
          </a:xfrm>
        </p:spPr>
        <p:txBody>
          <a:bodyPr/>
          <a:lstStyle/>
          <a:p>
            <a:r>
              <a:rPr lang="en-GB" dirty="0" smtClean="0"/>
              <a:t>Balance all 3 for a successful outcome</a:t>
            </a:r>
            <a:endParaRPr lang="en-GB" dirty="0"/>
          </a:p>
        </p:txBody>
      </p:sp>
      <p:cxnSp>
        <p:nvCxnSpPr>
          <p:cNvPr id="12" name="Straight Arrow Connector 11"/>
          <p:cNvCxnSpPr/>
          <p:nvPr/>
        </p:nvCxnSpPr>
        <p:spPr>
          <a:xfrm flipH="1">
            <a:off x="6284346" y="2266950"/>
            <a:ext cx="1913830" cy="141224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6" name="Date Placeholder 5"/>
          <p:cNvSpPr>
            <a:spLocks noGrp="1"/>
          </p:cNvSpPr>
          <p:nvPr>
            <p:ph type="dt" sz="half" idx="10"/>
          </p:nvPr>
        </p:nvSpPr>
        <p:spPr/>
        <p:txBody>
          <a:bodyPr/>
          <a:lstStyle/>
          <a:p>
            <a:pPr>
              <a:defRPr/>
            </a:pPr>
            <a:fld id="{151A37F3-04A5-42E2-B84B-4194F07744F1}" type="datetime1">
              <a:rPr lang="en-US" altLang="el-GR" smtClean="0"/>
              <a:pPr>
                <a:defRPr/>
              </a:pPr>
              <a:t>6/22/2022</a:t>
            </a:fld>
            <a:endParaRPr lang="el-GR" altLang="el-GR"/>
          </a:p>
        </p:txBody>
      </p:sp>
      <p:sp>
        <p:nvSpPr>
          <p:cNvPr id="7" name="Slide Number Placeholder 6"/>
          <p:cNvSpPr>
            <a:spLocks noGrp="1"/>
          </p:cNvSpPr>
          <p:nvPr>
            <p:ph type="sldNum" sz="quarter" idx="12"/>
          </p:nvPr>
        </p:nvSpPr>
        <p:spPr/>
        <p:txBody>
          <a:bodyPr/>
          <a:lstStyle/>
          <a:p>
            <a:pPr>
              <a:defRPr/>
            </a:pPr>
            <a:fld id="{E4BEB351-DF36-4762-93BB-2B289604E26A}" type="slidenum">
              <a:rPr lang="en-US" altLang="el-GR" smtClean="0"/>
              <a:pPr>
                <a:defRPr/>
              </a:pPr>
              <a:t>19</a:t>
            </a:fld>
            <a:endParaRPr lang="en-US" altLang="el-GR"/>
          </a:p>
        </p:txBody>
      </p:sp>
    </p:spTree>
    <p:extLst>
      <p:ext uri="{BB962C8B-B14F-4D97-AF65-F5344CB8AC3E}">
        <p14:creationId xmlns:p14="http://schemas.microsoft.com/office/powerpoint/2010/main" val="2764491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srcRect/>
          <a:stretch>
            <a:fillRect/>
          </a:stretch>
        </p:blipFill>
        <p:spPr bwMode="auto">
          <a:xfrm>
            <a:off x="2566174" y="1279946"/>
            <a:ext cx="7454629" cy="492286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A8F794F9-5BF2-4B03-A44E-5C3F957C7C42}" type="datetime1">
              <a:rPr lang="en-US" smtClean="0"/>
              <a:pPr/>
              <a:t>6/22/2022</a:t>
            </a:fld>
            <a:endParaRPr lang="en-US"/>
          </a:p>
        </p:txBody>
      </p:sp>
      <p:sp>
        <p:nvSpPr>
          <p:cNvPr id="4" name="Slide Number Placeholder 3"/>
          <p:cNvSpPr>
            <a:spLocks noGrp="1"/>
          </p:cNvSpPr>
          <p:nvPr>
            <p:ph type="sldNum" sz="quarter" idx="12"/>
          </p:nvPr>
        </p:nvSpPr>
        <p:spPr/>
        <p:txBody>
          <a:bodyPr/>
          <a:lstStyle/>
          <a:p>
            <a:pPr algn="r"/>
            <a:fld id="{291D867F-23B9-4C64-B33F-AE4C71EA947E}" type="slidenum">
              <a:rPr lang="en-US" smtClean="0"/>
              <a:pPr algn="r"/>
              <a:t>2</a:t>
            </a:fld>
            <a:endParaRPr lang="en-US" dirty="0"/>
          </a:p>
        </p:txBody>
      </p:sp>
    </p:spTree>
    <p:extLst>
      <p:ext uri="{BB962C8B-B14F-4D97-AF65-F5344CB8AC3E}">
        <p14:creationId xmlns:p14="http://schemas.microsoft.com/office/powerpoint/2010/main" val="2639137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656" y="1114370"/>
            <a:ext cx="10480500" cy="704560"/>
          </a:xfrm>
        </p:spPr>
        <p:txBody>
          <a:bodyPr/>
          <a:lstStyle/>
          <a:p>
            <a:r>
              <a:rPr lang="en-GB" dirty="0" smtClean="0"/>
              <a:t>We need to CHANGE!</a:t>
            </a:r>
            <a:endParaRPr lang="en-GB" dirty="0"/>
          </a:p>
        </p:txBody>
      </p:sp>
      <p:pic>
        <p:nvPicPr>
          <p:cNvPr id="4" name="Content Placeholder 3" descr="https://fbcdn-sphotos-f-a.akamaihd.net/hphotos-ak-xlf1/v/t1.0-9/12801309_10208169838060355_7974092585887739700_n.jpg?oh=506d0120fe1a2137dc064ba35a3a3e4e&amp;oe=57583E6D&amp;__gda__=1466922194_c69a4af1f65eb2aca059112b892c69a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1646" y="1746317"/>
            <a:ext cx="7582145" cy="4560300"/>
          </a:xfrm>
          <a:prstGeom prst="rect">
            <a:avLst/>
          </a:prstGeom>
          <a:noFill/>
          <a:ln>
            <a:noFill/>
          </a:ln>
        </p:spPr>
      </p:pic>
      <p:sp>
        <p:nvSpPr>
          <p:cNvPr id="5" name="Date Placeholder 4"/>
          <p:cNvSpPr>
            <a:spLocks noGrp="1"/>
          </p:cNvSpPr>
          <p:nvPr>
            <p:ph type="dt" sz="half" idx="10"/>
          </p:nvPr>
        </p:nvSpPr>
        <p:spPr/>
        <p:txBody>
          <a:bodyPr/>
          <a:lstStyle/>
          <a:p>
            <a:pPr>
              <a:defRPr/>
            </a:pPr>
            <a:fld id="{F17E61E0-23C7-450B-8E88-34034A73A226}" type="datetime1">
              <a:rPr lang="en-US" altLang="el-GR" smtClean="0"/>
              <a:pPr>
                <a:defRPr/>
              </a:pPr>
              <a:t>6/22/2022</a:t>
            </a:fld>
            <a:endParaRPr lang="el-GR" altLang="el-GR"/>
          </a:p>
        </p:txBody>
      </p:sp>
      <p:sp>
        <p:nvSpPr>
          <p:cNvPr id="6" name="Slide Number Placeholder 5"/>
          <p:cNvSpPr>
            <a:spLocks noGrp="1"/>
          </p:cNvSpPr>
          <p:nvPr>
            <p:ph type="sldNum" sz="quarter" idx="12"/>
          </p:nvPr>
        </p:nvSpPr>
        <p:spPr/>
        <p:txBody>
          <a:bodyPr/>
          <a:lstStyle/>
          <a:p>
            <a:pPr>
              <a:defRPr/>
            </a:pPr>
            <a:fld id="{E4BEB351-DF36-4762-93BB-2B289604E26A}" type="slidenum">
              <a:rPr lang="en-US" altLang="el-GR" smtClean="0"/>
              <a:pPr>
                <a:defRPr/>
              </a:pPr>
              <a:t>20</a:t>
            </a:fld>
            <a:endParaRPr lang="en-US" altLang="el-GR"/>
          </a:p>
        </p:txBody>
      </p:sp>
    </p:spTree>
    <p:extLst>
      <p:ext uri="{BB962C8B-B14F-4D97-AF65-F5344CB8AC3E}">
        <p14:creationId xmlns:p14="http://schemas.microsoft.com/office/powerpoint/2010/main" val="474885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498" y="1276985"/>
            <a:ext cx="10480500" cy="4351338"/>
          </a:xfrm>
        </p:spPr>
        <p:txBody>
          <a:bodyPr>
            <a:normAutofit fontScale="92500"/>
          </a:bodyPr>
          <a:lstStyle/>
          <a:p>
            <a:pPr marL="0" indent="0">
              <a:buNone/>
            </a:pPr>
            <a:r>
              <a:rPr lang="en-GB" sz="6603" dirty="0"/>
              <a:t>‘</a:t>
            </a:r>
            <a:r>
              <a:rPr lang="en-GB" sz="7989" i="1" dirty="0">
                <a:solidFill>
                  <a:schemeClr val="accent1">
                    <a:lumMod val="75000"/>
                  </a:schemeClr>
                </a:solidFill>
              </a:rPr>
              <a:t>Culture is what people do when no-one is looking’</a:t>
            </a:r>
          </a:p>
          <a:p>
            <a:pPr marL="0" indent="0">
              <a:buNone/>
            </a:pPr>
            <a:endParaRPr lang="en-GB" sz="7989" i="1" dirty="0">
              <a:solidFill>
                <a:schemeClr val="accent1">
                  <a:lumMod val="75000"/>
                </a:schemeClr>
              </a:solidFill>
            </a:endParaRPr>
          </a:p>
          <a:p>
            <a:r>
              <a:rPr lang="en-GB" dirty="0" smtClean="0"/>
              <a:t>Herb Kelleher, Chairman, Southwest Airlines</a:t>
            </a:r>
            <a:endParaRPr lang="en-GB" dirty="0"/>
          </a:p>
        </p:txBody>
      </p:sp>
      <p:sp>
        <p:nvSpPr>
          <p:cNvPr id="4" name="Date Placeholder 3"/>
          <p:cNvSpPr>
            <a:spLocks noGrp="1"/>
          </p:cNvSpPr>
          <p:nvPr>
            <p:ph type="dt" sz="half" idx="10"/>
          </p:nvPr>
        </p:nvSpPr>
        <p:spPr/>
        <p:txBody>
          <a:bodyPr/>
          <a:lstStyle/>
          <a:p>
            <a:pPr>
              <a:defRPr/>
            </a:pPr>
            <a:fld id="{3E02168D-05B1-4069-AD01-898792C9CD01}"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21</a:t>
            </a:fld>
            <a:endParaRPr lang="en-US" altLang="el-GR"/>
          </a:p>
        </p:txBody>
      </p:sp>
    </p:spTree>
    <p:extLst>
      <p:ext uri="{BB962C8B-B14F-4D97-AF65-F5344CB8AC3E}">
        <p14:creationId xmlns:p14="http://schemas.microsoft.com/office/powerpoint/2010/main" val="1698188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9" y="1216133"/>
            <a:ext cx="4413140" cy="662434"/>
          </a:xfrm>
        </p:spPr>
        <p:txBody>
          <a:bodyPr/>
          <a:lstStyle/>
          <a:p>
            <a:pPr algn="ctr"/>
            <a:r>
              <a:rPr lang="en-GB" sz="3261" dirty="0"/>
              <a:t>How culture is created</a:t>
            </a:r>
          </a:p>
        </p:txBody>
      </p:sp>
      <p:sp>
        <p:nvSpPr>
          <p:cNvPr id="5" name="Rectangle 4"/>
          <p:cNvSpPr/>
          <p:nvPr/>
        </p:nvSpPr>
        <p:spPr>
          <a:xfrm>
            <a:off x="678543" y="3413761"/>
            <a:ext cx="2592278" cy="65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3179" dirty="0"/>
              <a:t>Leaders</a:t>
            </a:r>
          </a:p>
        </p:txBody>
      </p:sp>
      <p:sp>
        <p:nvSpPr>
          <p:cNvPr id="6" name="Rectangle 5"/>
          <p:cNvSpPr/>
          <p:nvPr/>
        </p:nvSpPr>
        <p:spPr>
          <a:xfrm>
            <a:off x="4566961" y="1483361"/>
            <a:ext cx="3280852" cy="9328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2364" dirty="0">
                <a:solidFill>
                  <a:srgbClr val="0070C0"/>
                </a:solidFill>
              </a:rPr>
              <a:t>Actions &amp; Behaviour of Leaders</a:t>
            </a:r>
          </a:p>
        </p:txBody>
      </p:sp>
      <p:sp>
        <p:nvSpPr>
          <p:cNvPr id="7" name="Rectangle 6"/>
          <p:cNvSpPr/>
          <p:nvPr/>
        </p:nvSpPr>
        <p:spPr>
          <a:xfrm>
            <a:off x="4577087" y="2800033"/>
            <a:ext cx="3280852" cy="80676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2364" dirty="0">
                <a:solidFill>
                  <a:srgbClr val="0070C0"/>
                </a:solidFill>
              </a:rPr>
              <a:t>What Leaders Pay Attention To</a:t>
            </a:r>
          </a:p>
        </p:txBody>
      </p:sp>
      <p:sp>
        <p:nvSpPr>
          <p:cNvPr id="8" name="Rectangle 7"/>
          <p:cNvSpPr/>
          <p:nvPr/>
        </p:nvSpPr>
        <p:spPr>
          <a:xfrm>
            <a:off x="4617592" y="4038600"/>
            <a:ext cx="3280852" cy="88804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2364" dirty="0">
                <a:solidFill>
                  <a:srgbClr val="0070C0"/>
                </a:solidFill>
              </a:rPr>
              <a:t>What Gets Rewarded and What Gets Punished</a:t>
            </a:r>
          </a:p>
        </p:txBody>
      </p:sp>
      <p:sp>
        <p:nvSpPr>
          <p:cNvPr id="9" name="Rectangle 8"/>
          <p:cNvSpPr/>
          <p:nvPr/>
        </p:nvSpPr>
        <p:spPr>
          <a:xfrm>
            <a:off x="4597339" y="5229225"/>
            <a:ext cx="3280852" cy="8150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2364" dirty="0">
                <a:solidFill>
                  <a:srgbClr val="0070C0"/>
                </a:solidFill>
              </a:rPr>
              <a:t>Allocation of Attention and Resources</a:t>
            </a:r>
          </a:p>
        </p:txBody>
      </p:sp>
      <p:sp>
        <p:nvSpPr>
          <p:cNvPr id="10" name="Rectangle 9"/>
          <p:cNvSpPr/>
          <p:nvPr/>
        </p:nvSpPr>
        <p:spPr>
          <a:xfrm>
            <a:off x="9174330" y="3480753"/>
            <a:ext cx="2764422" cy="61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3179" dirty="0"/>
              <a:t>Culture</a:t>
            </a:r>
          </a:p>
        </p:txBody>
      </p:sp>
      <p:sp>
        <p:nvSpPr>
          <p:cNvPr id="11" name="Right Arrow 10"/>
          <p:cNvSpPr/>
          <p:nvPr/>
        </p:nvSpPr>
        <p:spPr>
          <a:xfrm>
            <a:off x="7857939" y="3414713"/>
            <a:ext cx="1235383" cy="791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endParaRPr lang="en-GB" sz="1467" dirty="0"/>
          </a:p>
        </p:txBody>
      </p:sp>
      <p:sp>
        <p:nvSpPr>
          <p:cNvPr id="12" name="Right Arrow 11"/>
          <p:cNvSpPr/>
          <p:nvPr/>
        </p:nvSpPr>
        <p:spPr>
          <a:xfrm>
            <a:off x="3561441" y="2981420"/>
            <a:ext cx="975142" cy="1496504"/>
          </a:xfrm>
          <a:prstGeom prst="rightArrow">
            <a:avLst>
              <a:gd name="adj1" fmla="val 50000"/>
              <a:gd name="adj2" fmla="val 51038"/>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endParaRPr lang="en-GB" sz="1467" dirty="0"/>
          </a:p>
        </p:txBody>
      </p:sp>
      <p:sp>
        <p:nvSpPr>
          <p:cNvPr id="13" name="Date Placeholder 12"/>
          <p:cNvSpPr>
            <a:spLocks noGrp="1"/>
          </p:cNvSpPr>
          <p:nvPr>
            <p:ph type="dt" sz="half" idx="10"/>
          </p:nvPr>
        </p:nvSpPr>
        <p:spPr/>
        <p:txBody>
          <a:bodyPr/>
          <a:lstStyle/>
          <a:p>
            <a:pPr>
              <a:defRPr/>
            </a:pPr>
            <a:fld id="{DF0C116E-03F1-4CFE-A136-71F01B788828}" type="datetime1">
              <a:rPr lang="en-US" altLang="el-GR" smtClean="0"/>
              <a:pPr>
                <a:defRPr/>
              </a:pPr>
              <a:t>6/22/2022</a:t>
            </a:fld>
            <a:endParaRPr lang="el-GR" altLang="el-GR"/>
          </a:p>
        </p:txBody>
      </p:sp>
      <p:sp>
        <p:nvSpPr>
          <p:cNvPr id="14" name="Slide Number Placeholder 13"/>
          <p:cNvSpPr>
            <a:spLocks noGrp="1"/>
          </p:cNvSpPr>
          <p:nvPr>
            <p:ph type="sldNum" sz="quarter" idx="12"/>
          </p:nvPr>
        </p:nvSpPr>
        <p:spPr/>
        <p:txBody>
          <a:bodyPr/>
          <a:lstStyle/>
          <a:p>
            <a:pPr>
              <a:defRPr/>
            </a:pPr>
            <a:fld id="{E4BEB351-DF36-4762-93BB-2B289604E26A}" type="slidenum">
              <a:rPr lang="en-US" altLang="el-GR" smtClean="0"/>
              <a:pPr>
                <a:defRPr/>
              </a:pPr>
              <a:t>22</a:t>
            </a:fld>
            <a:endParaRPr lang="en-US" altLang="el-GR"/>
          </a:p>
        </p:txBody>
      </p:sp>
    </p:spTree>
    <p:extLst>
      <p:ext uri="{BB962C8B-B14F-4D97-AF65-F5344CB8AC3E}">
        <p14:creationId xmlns:p14="http://schemas.microsoft.com/office/powerpoint/2010/main" val="134917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02" y="1139824"/>
            <a:ext cx="10480500" cy="649287"/>
          </a:xfrm>
        </p:spPr>
        <p:txBody>
          <a:bodyPr>
            <a:normAutofit fontScale="90000"/>
          </a:bodyPr>
          <a:lstStyle/>
          <a:p>
            <a:pPr algn="ctr"/>
            <a:r>
              <a:rPr lang="en-GB" sz="4810" b="1" dirty="0"/>
              <a:t>Commitment</a:t>
            </a:r>
          </a:p>
        </p:txBody>
      </p:sp>
      <p:sp>
        <p:nvSpPr>
          <p:cNvPr id="5" name="TextBox 4"/>
          <p:cNvSpPr txBox="1"/>
          <p:nvPr/>
        </p:nvSpPr>
        <p:spPr>
          <a:xfrm>
            <a:off x="486148" y="2361023"/>
            <a:ext cx="11685505" cy="3554750"/>
          </a:xfrm>
          <a:prstGeom prst="rect">
            <a:avLst/>
          </a:prstGeom>
          <a:noFill/>
        </p:spPr>
        <p:txBody>
          <a:bodyPr wrap="square" lIns="91245" tIns="45622" rIns="91245" bIns="45622" rtlCol="0">
            <a:spAutoFit/>
          </a:bodyPr>
          <a:lstStyle/>
          <a:p>
            <a:r>
              <a:rPr lang="en-GB" sz="2935" dirty="0"/>
              <a:t>There’s a difference between </a:t>
            </a:r>
            <a:r>
              <a:rPr lang="en-GB" sz="2935" i="1" dirty="0">
                <a:solidFill>
                  <a:srgbClr val="FF0000"/>
                </a:solidFill>
              </a:rPr>
              <a:t>Interest</a:t>
            </a:r>
            <a:r>
              <a:rPr lang="en-GB" sz="2935" dirty="0"/>
              <a:t> and</a:t>
            </a:r>
            <a:r>
              <a:rPr lang="en-GB" sz="2935" i="1" dirty="0">
                <a:solidFill>
                  <a:srgbClr val="FF0000"/>
                </a:solidFill>
              </a:rPr>
              <a:t> Commitment:</a:t>
            </a:r>
          </a:p>
          <a:p>
            <a:endParaRPr lang="en-GB" sz="2935" i="1" dirty="0">
              <a:solidFill>
                <a:srgbClr val="FF0000"/>
              </a:solidFill>
            </a:endParaRPr>
          </a:p>
          <a:p>
            <a:r>
              <a:rPr lang="en-GB" sz="2935" dirty="0"/>
              <a:t>When you’re </a:t>
            </a:r>
            <a:r>
              <a:rPr lang="en-GB" sz="2935" i="1" dirty="0">
                <a:solidFill>
                  <a:srgbClr val="FF0000"/>
                </a:solidFill>
              </a:rPr>
              <a:t>interested</a:t>
            </a:r>
            <a:r>
              <a:rPr lang="en-GB" sz="2935" dirty="0"/>
              <a:t> in doing something you do it only when it’s </a:t>
            </a:r>
            <a:r>
              <a:rPr lang="en-GB" sz="2935" i="1" dirty="0">
                <a:solidFill>
                  <a:srgbClr val="FF0000"/>
                </a:solidFill>
              </a:rPr>
              <a:t>convenient</a:t>
            </a:r>
          </a:p>
          <a:p>
            <a:endParaRPr lang="en-GB" sz="2935" i="1" dirty="0">
              <a:solidFill>
                <a:srgbClr val="FF0000"/>
              </a:solidFill>
            </a:endParaRPr>
          </a:p>
          <a:p>
            <a:r>
              <a:rPr lang="en-GB" sz="2935" dirty="0"/>
              <a:t>When you’re </a:t>
            </a:r>
            <a:r>
              <a:rPr lang="en-GB" sz="2935" i="1" dirty="0">
                <a:solidFill>
                  <a:srgbClr val="FF0000"/>
                </a:solidFill>
              </a:rPr>
              <a:t>committed</a:t>
            </a:r>
            <a:r>
              <a:rPr lang="en-GB" sz="2935" dirty="0"/>
              <a:t> to something, you accept </a:t>
            </a:r>
            <a:r>
              <a:rPr lang="en-GB" sz="2935" i="1" dirty="0">
                <a:solidFill>
                  <a:srgbClr val="FF0000"/>
                </a:solidFill>
              </a:rPr>
              <a:t>no excuses, only results</a:t>
            </a:r>
          </a:p>
          <a:p>
            <a:endParaRPr lang="en-GB" sz="2935" i="1" dirty="0">
              <a:solidFill>
                <a:srgbClr val="FF0000"/>
              </a:solidFill>
            </a:endParaRPr>
          </a:p>
          <a:p>
            <a:r>
              <a:rPr lang="en-GB" sz="1956" dirty="0"/>
              <a:t>- Kenneth Blanchard.</a:t>
            </a:r>
          </a:p>
        </p:txBody>
      </p:sp>
      <p:sp>
        <p:nvSpPr>
          <p:cNvPr id="4" name="Date Placeholder 3"/>
          <p:cNvSpPr>
            <a:spLocks noGrp="1"/>
          </p:cNvSpPr>
          <p:nvPr>
            <p:ph type="dt" sz="half" idx="10"/>
          </p:nvPr>
        </p:nvSpPr>
        <p:spPr/>
        <p:txBody>
          <a:bodyPr/>
          <a:lstStyle/>
          <a:p>
            <a:pPr>
              <a:defRPr/>
            </a:pPr>
            <a:fld id="{6970EB1B-EA3E-40AF-B4D9-426F3E708AB7}" type="datetime1">
              <a:rPr lang="en-US" altLang="el-GR" smtClean="0"/>
              <a:pPr>
                <a:defRPr/>
              </a:pPr>
              <a:t>6/22/2022</a:t>
            </a:fld>
            <a:endParaRPr lang="el-GR" altLang="el-GR"/>
          </a:p>
        </p:txBody>
      </p:sp>
      <p:sp>
        <p:nvSpPr>
          <p:cNvPr id="6" name="Slide Number Placeholder 5"/>
          <p:cNvSpPr>
            <a:spLocks noGrp="1"/>
          </p:cNvSpPr>
          <p:nvPr>
            <p:ph type="sldNum" sz="quarter" idx="12"/>
          </p:nvPr>
        </p:nvSpPr>
        <p:spPr/>
        <p:txBody>
          <a:bodyPr/>
          <a:lstStyle/>
          <a:p>
            <a:pPr>
              <a:defRPr/>
            </a:pPr>
            <a:fld id="{E4BEB351-DF36-4762-93BB-2B289604E26A}" type="slidenum">
              <a:rPr lang="en-US" altLang="el-GR" smtClean="0"/>
              <a:pPr>
                <a:defRPr/>
              </a:pPr>
              <a:t>23</a:t>
            </a:fld>
            <a:endParaRPr lang="en-US" altLang="el-GR"/>
          </a:p>
        </p:txBody>
      </p:sp>
    </p:spTree>
    <p:extLst>
      <p:ext uri="{BB962C8B-B14F-4D97-AF65-F5344CB8AC3E}">
        <p14:creationId xmlns:p14="http://schemas.microsoft.com/office/powerpoint/2010/main" val="243257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124" y="1133104"/>
            <a:ext cx="4569372" cy="1325563"/>
          </a:xfrm>
        </p:spPr>
        <p:txBody>
          <a:bodyPr/>
          <a:lstStyle/>
          <a:p>
            <a:r>
              <a:rPr lang="en-GB" b="1" dirty="0" smtClean="0"/>
              <a:t>Origin of ISO50001 </a:t>
            </a:r>
            <a:endParaRPr lang="en-GB" b="1" dirty="0"/>
          </a:p>
        </p:txBody>
      </p:sp>
      <p:sp>
        <p:nvSpPr>
          <p:cNvPr id="3" name="Content Placeholder 2"/>
          <p:cNvSpPr>
            <a:spLocks noGrp="1"/>
          </p:cNvSpPr>
          <p:nvPr>
            <p:ph idx="1"/>
          </p:nvPr>
        </p:nvSpPr>
        <p:spPr>
          <a:xfrm>
            <a:off x="609579" y="4035622"/>
            <a:ext cx="3331904" cy="1957900"/>
          </a:xfrm>
        </p:spPr>
        <p:txBody>
          <a:bodyPr>
            <a:normAutofit fontScale="92500" lnSpcReduction="10000"/>
          </a:bodyPr>
          <a:lstStyle/>
          <a:p>
            <a:pPr algn="just"/>
            <a:r>
              <a:rPr lang="en-GB" sz="2609" dirty="0"/>
              <a:t>Came from UNIDO prompting ISO to develop international standard to achieve for energy. what ISO9001 did for Quality</a:t>
            </a:r>
          </a:p>
        </p:txBody>
      </p:sp>
      <p:graphicFrame>
        <p:nvGraphicFramePr>
          <p:cNvPr id="5" name="Diagram 4"/>
          <p:cNvGraphicFramePr/>
          <p:nvPr>
            <p:extLst/>
          </p:nvPr>
        </p:nvGraphicFramePr>
        <p:xfrm>
          <a:off x="4818088" y="1249681"/>
          <a:ext cx="7523683" cy="5020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pPr>
              <a:defRPr/>
            </a:pPr>
            <a:fld id="{46C00A5D-149F-48C9-B662-DB85F14EA750}" type="datetime1">
              <a:rPr lang="en-US" altLang="el-GR" smtClean="0"/>
              <a:pPr>
                <a:defRPr/>
              </a:pPr>
              <a:t>6/22/2022</a:t>
            </a:fld>
            <a:endParaRPr lang="el-GR" altLang="el-GR"/>
          </a:p>
        </p:txBody>
      </p:sp>
      <p:sp>
        <p:nvSpPr>
          <p:cNvPr id="7" name="Slide Number Placeholder 6"/>
          <p:cNvSpPr>
            <a:spLocks noGrp="1"/>
          </p:cNvSpPr>
          <p:nvPr>
            <p:ph type="sldNum" sz="quarter" idx="12"/>
          </p:nvPr>
        </p:nvSpPr>
        <p:spPr/>
        <p:txBody>
          <a:bodyPr/>
          <a:lstStyle/>
          <a:p>
            <a:pPr>
              <a:defRPr/>
            </a:pPr>
            <a:fld id="{E4BEB351-DF36-4762-93BB-2B289604E26A}" type="slidenum">
              <a:rPr lang="en-US" altLang="el-GR" smtClean="0"/>
              <a:pPr>
                <a:defRPr/>
              </a:pPr>
              <a:t>24</a:t>
            </a:fld>
            <a:endParaRPr lang="en-US" altLang="el-GR"/>
          </a:p>
        </p:txBody>
      </p:sp>
    </p:spTree>
    <p:extLst>
      <p:ext uri="{BB962C8B-B14F-4D97-AF65-F5344CB8AC3E}">
        <p14:creationId xmlns:p14="http://schemas.microsoft.com/office/powerpoint/2010/main" val="22599811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820" y="1124467"/>
            <a:ext cx="10936174" cy="679554"/>
          </a:xfrm>
        </p:spPr>
        <p:txBody>
          <a:bodyPr>
            <a:normAutofit fontScale="90000"/>
          </a:bodyPr>
          <a:lstStyle/>
          <a:p>
            <a:r>
              <a:rPr lang="en-GB" dirty="0" smtClean="0"/>
              <a:t>5 Steps to EnMS</a:t>
            </a:r>
            <a:endParaRPr lang="en-GB" dirty="0"/>
          </a:p>
        </p:txBody>
      </p:sp>
      <p:sp>
        <p:nvSpPr>
          <p:cNvPr id="3" name="Content Placeholder 2"/>
          <p:cNvSpPr>
            <a:spLocks noGrp="1"/>
          </p:cNvSpPr>
          <p:nvPr>
            <p:ph idx="1"/>
          </p:nvPr>
        </p:nvSpPr>
        <p:spPr>
          <a:xfrm>
            <a:off x="855751" y="1825625"/>
            <a:ext cx="10480500" cy="4351338"/>
          </a:xfrm>
        </p:spPr>
        <p:txBody>
          <a:bodyPr/>
          <a:lstStyle/>
          <a:p>
            <a:pPr algn="just"/>
            <a:r>
              <a:rPr lang="en-GB" dirty="0" smtClean="0"/>
              <a:t>Step 1 – Management</a:t>
            </a:r>
          </a:p>
          <a:p>
            <a:pPr marL="0" indent="0" algn="just">
              <a:buNone/>
            </a:pPr>
            <a:r>
              <a:rPr lang="en-GB" dirty="0"/>
              <a:t>	 </a:t>
            </a:r>
            <a:r>
              <a:rPr lang="en-GB" dirty="0" smtClean="0"/>
              <a:t>      Commitment</a:t>
            </a:r>
          </a:p>
          <a:p>
            <a:pPr algn="just"/>
            <a:r>
              <a:rPr lang="en-GB" dirty="0" smtClean="0"/>
              <a:t>Step 2 – Plan</a:t>
            </a:r>
          </a:p>
          <a:p>
            <a:pPr algn="just"/>
            <a:r>
              <a:rPr lang="en-GB" dirty="0" smtClean="0"/>
              <a:t>Step 3 – Do</a:t>
            </a:r>
          </a:p>
          <a:p>
            <a:pPr algn="just"/>
            <a:r>
              <a:rPr lang="en-GB" dirty="0" smtClean="0"/>
              <a:t>Step 4 – Check</a:t>
            </a:r>
          </a:p>
          <a:p>
            <a:pPr algn="just"/>
            <a:r>
              <a:rPr lang="en-GB" dirty="0" smtClean="0"/>
              <a:t>Step 5 - Act</a:t>
            </a:r>
            <a:endParaRPr lang="en-GB" dirty="0"/>
          </a:p>
        </p:txBody>
      </p:sp>
      <p:graphicFrame>
        <p:nvGraphicFramePr>
          <p:cNvPr id="5" name="Diagram 4"/>
          <p:cNvGraphicFramePr/>
          <p:nvPr>
            <p:extLst/>
          </p:nvPr>
        </p:nvGraphicFramePr>
        <p:xfrm>
          <a:off x="4828215" y="1589962"/>
          <a:ext cx="7523683" cy="5020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p:cNvSpPr>
            <a:spLocks noGrp="1"/>
          </p:cNvSpPr>
          <p:nvPr>
            <p:ph type="dt" sz="half" idx="10"/>
          </p:nvPr>
        </p:nvSpPr>
        <p:spPr/>
        <p:txBody>
          <a:bodyPr/>
          <a:lstStyle/>
          <a:p>
            <a:pPr>
              <a:defRPr/>
            </a:pPr>
            <a:fld id="{EB0B2380-4B26-400E-AF58-1C835738F282}" type="datetime1">
              <a:rPr lang="en-US" altLang="el-GR" smtClean="0"/>
              <a:pPr>
                <a:defRPr/>
              </a:pPr>
              <a:t>6/22/2022</a:t>
            </a:fld>
            <a:endParaRPr lang="el-GR" altLang="el-GR"/>
          </a:p>
        </p:txBody>
      </p:sp>
      <p:sp>
        <p:nvSpPr>
          <p:cNvPr id="7" name="Slide Number Placeholder 6"/>
          <p:cNvSpPr>
            <a:spLocks noGrp="1"/>
          </p:cNvSpPr>
          <p:nvPr>
            <p:ph type="sldNum" sz="quarter" idx="12"/>
          </p:nvPr>
        </p:nvSpPr>
        <p:spPr/>
        <p:txBody>
          <a:bodyPr/>
          <a:lstStyle/>
          <a:p>
            <a:pPr>
              <a:defRPr/>
            </a:pPr>
            <a:fld id="{E4BEB351-DF36-4762-93BB-2B289604E26A}" type="slidenum">
              <a:rPr lang="en-US" altLang="el-GR" smtClean="0"/>
              <a:pPr>
                <a:defRPr/>
              </a:pPr>
              <a:t>25</a:t>
            </a:fld>
            <a:endParaRPr lang="en-US" altLang="el-GR"/>
          </a:p>
        </p:txBody>
      </p:sp>
    </p:spTree>
    <p:extLst>
      <p:ext uri="{BB962C8B-B14F-4D97-AF65-F5344CB8AC3E}">
        <p14:creationId xmlns:p14="http://schemas.microsoft.com/office/powerpoint/2010/main" val="800176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353" y="1530882"/>
            <a:ext cx="10936174" cy="608874"/>
          </a:xfrm>
        </p:spPr>
        <p:txBody>
          <a:bodyPr/>
          <a:lstStyle/>
          <a:p>
            <a:r>
              <a:rPr lang="en-GB" sz="2609" b="1" dirty="0"/>
              <a:t>Step 1 – Management Commitment</a:t>
            </a:r>
          </a:p>
        </p:txBody>
      </p:sp>
      <p:sp>
        <p:nvSpPr>
          <p:cNvPr id="3" name="Content Placeholder 2"/>
          <p:cNvSpPr>
            <a:spLocks noGrp="1"/>
          </p:cNvSpPr>
          <p:nvPr>
            <p:ph idx="1"/>
          </p:nvPr>
        </p:nvSpPr>
        <p:spPr>
          <a:xfrm>
            <a:off x="738353" y="2139756"/>
            <a:ext cx="10936174" cy="2955404"/>
          </a:xfrm>
        </p:spPr>
        <p:txBody>
          <a:bodyPr/>
          <a:lstStyle/>
          <a:p>
            <a:r>
              <a:rPr lang="en-GB" sz="2283" dirty="0"/>
              <a:t>Develop and publish Energy Policy – stating senior managements commitment to managing energy</a:t>
            </a:r>
          </a:p>
          <a:p>
            <a:r>
              <a:rPr lang="en-GB" sz="2283" dirty="0"/>
              <a:t>Define Scope &amp; Boundaries of the EnMS (what is included?)</a:t>
            </a:r>
          </a:p>
          <a:p>
            <a:r>
              <a:rPr lang="en-GB" sz="2283" dirty="0"/>
              <a:t>Appoint cross functional team linked to Senior Management team </a:t>
            </a:r>
          </a:p>
          <a:p>
            <a:r>
              <a:rPr lang="en-GB" sz="2283" dirty="0"/>
              <a:t>Provide resources – mainly human but also capital where it makes business sense</a:t>
            </a:r>
          </a:p>
          <a:p>
            <a:r>
              <a:rPr lang="en-GB" sz="2283" dirty="0"/>
              <a:t>Monitor progress regularly</a:t>
            </a:r>
          </a:p>
          <a:p>
            <a:r>
              <a:rPr lang="en-GB" sz="2283" dirty="0"/>
              <a:t>Make decisions as required</a:t>
            </a:r>
          </a:p>
        </p:txBody>
      </p:sp>
      <p:sp>
        <p:nvSpPr>
          <p:cNvPr id="4" name="Date Placeholder 3"/>
          <p:cNvSpPr>
            <a:spLocks noGrp="1"/>
          </p:cNvSpPr>
          <p:nvPr>
            <p:ph type="dt" sz="half" idx="10"/>
          </p:nvPr>
        </p:nvSpPr>
        <p:spPr/>
        <p:txBody>
          <a:bodyPr/>
          <a:lstStyle/>
          <a:p>
            <a:pPr>
              <a:defRPr/>
            </a:pPr>
            <a:fld id="{682B8850-7B1C-492D-A09A-668B8C0DC0C4}"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26</a:t>
            </a:fld>
            <a:endParaRPr lang="en-US" altLang="el-GR"/>
          </a:p>
        </p:txBody>
      </p:sp>
    </p:spTree>
    <p:extLst>
      <p:ext uri="{BB962C8B-B14F-4D97-AF65-F5344CB8AC3E}">
        <p14:creationId xmlns:p14="http://schemas.microsoft.com/office/powerpoint/2010/main" val="880319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21" y="1123847"/>
            <a:ext cx="10515220" cy="684592"/>
          </a:xfrm>
        </p:spPr>
        <p:txBody>
          <a:bodyPr/>
          <a:lstStyle/>
          <a:p>
            <a:r>
              <a:rPr lang="en-GB" sz="2609" b="1" dirty="0"/>
              <a:t>Step 2 - PLAN</a:t>
            </a:r>
          </a:p>
        </p:txBody>
      </p:sp>
      <p:sp>
        <p:nvSpPr>
          <p:cNvPr id="3" name="Content Placeholder 2"/>
          <p:cNvSpPr>
            <a:spLocks noGrp="1"/>
          </p:cNvSpPr>
          <p:nvPr>
            <p:ph idx="1"/>
          </p:nvPr>
        </p:nvSpPr>
        <p:spPr>
          <a:xfrm>
            <a:off x="627913" y="1668794"/>
            <a:ext cx="11543739" cy="4474375"/>
          </a:xfrm>
        </p:spPr>
        <p:txBody>
          <a:bodyPr>
            <a:normAutofit/>
          </a:bodyPr>
          <a:lstStyle/>
          <a:p>
            <a:r>
              <a:rPr lang="en-GB" sz="2283" dirty="0"/>
              <a:t>Analyse Energy consumption</a:t>
            </a:r>
          </a:p>
          <a:p>
            <a:pPr lvl="1"/>
            <a:r>
              <a:rPr lang="en-GB" sz="2283" dirty="0"/>
              <a:t>What energy sources &amp; how much (kWh &amp; $)</a:t>
            </a:r>
          </a:p>
          <a:p>
            <a:pPr lvl="1"/>
            <a:r>
              <a:rPr lang="en-GB" sz="2283" dirty="0"/>
              <a:t>Consumption and cost trends - past and future</a:t>
            </a:r>
          </a:p>
          <a:p>
            <a:pPr lvl="1"/>
            <a:r>
              <a:rPr lang="en-GB" sz="2283" dirty="0"/>
              <a:t>What drives energy consumption up &amp; down?</a:t>
            </a:r>
          </a:p>
          <a:p>
            <a:pPr lvl="1"/>
            <a:r>
              <a:rPr lang="en-GB" sz="2283" dirty="0"/>
              <a:t>Energy Performance Indicators (EnPIs)</a:t>
            </a:r>
          </a:p>
          <a:p>
            <a:pPr lvl="1"/>
            <a:r>
              <a:rPr lang="en-GB" sz="2283" dirty="0"/>
              <a:t>What are the Significant Energy Uses (SEUs)</a:t>
            </a:r>
          </a:p>
          <a:p>
            <a:r>
              <a:rPr lang="en-GB" sz="2283" dirty="0"/>
              <a:t>For SEUs:</a:t>
            </a:r>
          </a:p>
          <a:p>
            <a:pPr lvl="1"/>
            <a:r>
              <a:rPr lang="en-GB" sz="2283" dirty="0"/>
              <a:t>Identify critical operational and maintenance parameters</a:t>
            </a:r>
          </a:p>
          <a:p>
            <a:pPr lvl="1"/>
            <a:r>
              <a:rPr lang="en-GB" sz="2283" dirty="0"/>
              <a:t>Identify critical people</a:t>
            </a:r>
          </a:p>
          <a:p>
            <a:pPr lvl="1"/>
            <a:r>
              <a:rPr lang="en-GB" sz="2283" dirty="0"/>
              <a:t>Identify Opportunities for Improvement</a:t>
            </a:r>
          </a:p>
          <a:p>
            <a:pPr lvl="1"/>
            <a:r>
              <a:rPr lang="en-GB" sz="2283" dirty="0"/>
              <a:t>Set Objectives, Targets and Action Plans for performance improvement</a:t>
            </a:r>
          </a:p>
          <a:p>
            <a:endParaRPr lang="en-GB" dirty="0"/>
          </a:p>
        </p:txBody>
      </p:sp>
      <p:sp>
        <p:nvSpPr>
          <p:cNvPr id="4" name="Date Placeholder 3"/>
          <p:cNvSpPr>
            <a:spLocks noGrp="1"/>
          </p:cNvSpPr>
          <p:nvPr>
            <p:ph type="dt" sz="half" idx="10"/>
          </p:nvPr>
        </p:nvSpPr>
        <p:spPr/>
        <p:txBody>
          <a:bodyPr/>
          <a:lstStyle/>
          <a:p>
            <a:pPr>
              <a:defRPr/>
            </a:pPr>
            <a:fld id="{E7BFCB36-26FD-4647-87B6-BF9BB9057A60}"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27</a:t>
            </a:fld>
            <a:endParaRPr lang="en-US" altLang="el-GR"/>
          </a:p>
        </p:txBody>
      </p:sp>
    </p:spTree>
    <p:extLst>
      <p:ext uri="{BB962C8B-B14F-4D97-AF65-F5344CB8AC3E}">
        <p14:creationId xmlns:p14="http://schemas.microsoft.com/office/powerpoint/2010/main" val="2849091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424" y="1257885"/>
            <a:ext cx="10936174" cy="412504"/>
          </a:xfrm>
        </p:spPr>
        <p:txBody>
          <a:bodyPr>
            <a:normAutofit fontScale="90000"/>
          </a:bodyPr>
          <a:lstStyle/>
          <a:p>
            <a:r>
              <a:rPr lang="en-GB" sz="2935" b="1" dirty="0"/>
              <a:t>Step 3 - DO</a:t>
            </a:r>
          </a:p>
        </p:txBody>
      </p:sp>
      <p:sp>
        <p:nvSpPr>
          <p:cNvPr id="3" name="Content Placeholder 2"/>
          <p:cNvSpPr>
            <a:spLocks noGrp="1"/>
          </p:cNvSpPr>
          <p:nvPr>
            <p:ph idx="1"/>
          </p:nvPr>
        </p:nvSpPr>
        <p:spPr>
          <a:xfrm>
            <a:off x="807376" y="1807276"/>
            <a:ext cx="10936174" cy="4525963"/>
          </a:xfrm>
        </p:spPr>
        <p:txBody>
          <a:bodyPr>
            <a:normAutofit lnSpcReduction="10000"/>
          </a:bodyPr>
          <a:lstStyle/>
          <a:p>
            <a:r>
              <a:rPr lang="en-GB" dirty="0" smtClean="0"/>
              <a:t>Implement Awareness &amp; Behavioural Change initiatives</a:t>
            </a:r>
          </a:p>
          <a:p>
            <a:r>
              <a:rPr lang="en-GB" dirty="0" smtClean="0"/>
              <a:t>Implement Training Plans focussed on SEUs</a:t>
            </a:r>
          </a:p>
          <a:p>
            <a:r>
              <a:rPr lang="en-GB" dirty="0" smtClean="0"/>
              <a:t>Develop necessary Documentation – Procedures &amp; Records</a:t>
            </a:r>
          </a:p>
          <a:p>
            <a:r>
              <a:rPr lang="en-GB" dirty="0" smtClean="0"/>
              <a:t>Implement Action Plans</a:t>
            </a:r>
          </a:p>
          <a:p>
            <a:r>
              <a:rPr lang="en-GB" dirty="0" smtClean="0"/>
              <a:t>Monitor Progress via EnPIs</a:t>
            </a:r>
          </a:p>
          <a:p>
            <a:r>
              <a:rPr lang="en-GB" dirty="0" smtClean="0"/>
              <a:t>Address any Legal compliance issues relating to Energy</a:t>
            </a:r>
          </a:p>
          <a:p>
            <a:r>
              <a:rPr lang="en-GB" dirty="0" smtClean="0"/>
              <a:t>Consider Energy Efficiency in Capital Investment decisions - new processes, buildings etc.</a:t>
            </a:r>
          </a:p>
          <a:p>
            <a:r>
              <a:rPr lang="en-GB" dirty="0" smtClean="0"/>
              <a:t>Consider Energy Efficiency in Procurement decisions for all equipment &amp; services affecting energy consumption</a:t>
            </a:r>
          </a:p>
          <a:p>
            <a:pPr marL="0" indent="0">
              <a:buNone/>
            </a:pPr>
            <a:endParaRPr lang="en-GB" dirty="0" smtClean="0"/>
          </a:p>
          <a:p>
            <a:pPr marL="0" indent="0">
              <a:buNone/>
            </a:pPr>
            <a:endParaRPr lang="en-GB" dirty="0" smtClean="0"/>
          </a:p>
          <a:p>
            <a:pPr marL="0" indent="0">
              <a:buNone/>
            </a:pPr>
            <a:endParaRPr lang="en-GB" dirty="0"/>
          </a:p>
        </p:txBody>
      </p:sp>
      <p:sp>
        <p:nvSpPr>
          <p:cNvPr id="4" name="Date Placeholder 3"/>
          <p:cNvSpPr>
            <a:spLocks noGrp="1"/>
          </p:cNvSpPr>
          <p:nvPr>
            <p:ph type="dt" sz="half" idx="10"/>
          </p:nvPr>
        </p:nvSpPr>
        <p:spPr/>
        <p:txBody>
          <a:bodyPr/>
          <a:lstStyle/>
          <a:p>
            <a:pPr>
              <a:defRPr/>
            </a:pPr>
            <a:fld id="{A4AC2F1D-F646-4D1C-A222-542DE34C788F}"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28</a:t>
            </a:fld>
            <a:endParaRPr lang="en-US" altLang="el-GR"/>
          </a:p>
        </p:txBody>
      </p:sp>
    </p:spTree>
    <p:extLst>
      <p:ext uri="{BB962C8B-B14F-4D97-AF65-F5344CB8AC3E}">
        <p14:creationId xmlns:p14="http://schemas.microsoft.com/office/powerpoint/2010/main" val="2266751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09" y="1150625"/>
            <a:ext cx="5298225" cy="419903"/>
          </a:xfrm>
        </p:spPr>
        <p:txBody>
          <a:bodyPr>
            <a:normAutofit fontScale="90000"/>
          </a:bodyPr>
          <a:lstStyle/>
          <a:p>
            <a:r>
              <a:rPr lang="en-GB" sz="2935" b="1" dirty="0"/>
              <a:t>Step 4 – CHECK</a:t>
            </a:r>
          </a:p>
        </p:txBody>
      </p:sp>
      <p:sp>
        <p:nvSpPr>
          <p:cNvPr id="7" name="Rectangle 6"/>
          <p:cNvSpPr/>
          <p:nvPr/>
        </p:nvSpPr>
        <p:spPr>
          <a:xfrm>
            <a:off x="8636383" y="1814489"/>
            <a:ext cx="1621440" cy="47752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Energy Policy</a:t>
            </a:r>
          </a:p>
        </p:txBody>
      </p:sp>
      <p:sp>
        <p:nvSpPr>
          <p:cNvPr id="8" name="Rectangle 7"/>
          <p:cNvSpPr/>
          <p:nvPr/>
        </p:nvSpPr>
        <p:spPr>
          <a:xfrm>
            <a:off x="8646508" y="2611857"/>
            <a:ext cx="1621440" cy="4775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Planning</a:t>
            </a:r>
          </a:p>
        </p:txBody>
      </p:sp>
      <p:sp>
        <p:nvSpPr>
          <p:cNvPr id="9" name="Rectangle 8"/>
          <p:cNvSpPr/>
          <p:nvPr/>
        </p:nvSpPr>
        <p:spPr>
          <a:xfrm>
            <a:off x="8606004" y="3473047"/>
            <a:ext cx="1722701" cy="68271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Implementation &amp; Operation</a:t>
            </a:r>
          </a:p>
        </p:txBody>
      </p:sp>
      <p:sp>
        <p:nvSpPr>
          <p:cNvPr id="10" name="Rectangle 9"/>
          <p:cNvSpPr/>
          <p:nvPr/>
        </p:nvSpPr>
        <p:spPr>
          <a:xfrm>
            <a:off x="10789442" y="4834596"/>
            <a:ext cx="1296139" cy="47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Monitor &amp; Measure</a:t>
            </a:r>
          </a:p>
        </p:txBody>
      </p:sp>
      <p:sp>
        <p:nvSpPr>
          <p:cNvPr id="11" name="Rectangle 10"/>
          <p:cNvSpPr/>
          <p:nvPr/>
        </p:nvSpPr>
        <p:spPr>
          <a:xfrm>
            <a:off x="6610406" y="4832606"/>
            <a:ext cx="1560430" cy="47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Internal Audit</a:t>
            </a:r>
          </a:p>
        </p:txBody>
      </p:sp>
      <p:sp>
        <p:nvSpPr>
          <p:cNvPr id="12" name="Rectangle 11"/>
          <p:cNvSpPr/>
          <p:nvPr/>
        </p:nvSpPr>
        <p:spPr>
          <a:xfrm>
            <a:off x="6586167" y="3556310"/>
            <a:ext cx="1601884" cy="477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Management Review</a:t>
            </a:r>
          </a:p>
        </p:txBody>
      </p:sp>
      <p:sp>
        <p:nvSpPr>
          <p:cNvPr id="13" name="Rectangle 12"/>
          <p:cNvSpPr/>
          <p:nvPr/>
        </p:nvSpPr>
        <p:spPr>
          <a:xfrm>
            <a:off x="6673693" y="1207137"/>
            <a:ext cx="1311328" cy="75752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630" dirty="0">
                <a:solidFill>
                  <a:schemeClr val="tx1"/>
                </a:solidFill>
              </a:rPr>
              <a:t>Continual Improvement</a:t>
            </a:r>
          </a:p>
        </p:txBody>
      </p:sp>
      <p:sp>
        <p:nvSpPr>
          <p:cNvPr id="15" name="Oval 14"/>
          <p:cNvSpPr/>
          <p:nvPr/>
        </p:nvSpPr>
        <p:spPr>
          <a:xfrm>
            <a:off x="8368294" y="4654623"/>
            <a:ext cx="2198374" cy="837468"/>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Checking &amp; Corrective Action</a:t>
            </a:r>
          </a:p>
        </p:txBody>
      </p:sp>
      <p:sp>
        <p:nvSpPr>
          <p:cNvPr id="16" name="Oval 15"/>
          <p:cNvSpPr/>
          <p:nvPr/>
        </p:nvSpPr>
        <p:spPr>
          <a:xfrm>
            <a:off x="8368294" y="5923599"/>
            <a:ext cx="2198374" cy="873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45" tIns="45622" rIns="91245" bIns="45622" rtlCol="0" anchor="ctr"/>
          <a:lstStyle/>
          <a:p>
            <a:pPr algn="ctr"/>
            <a:r>
              <a:rPr lang="en-GB" sz="1467" dirty="0"/>
              <a:t>Corrective &amp; Preventive Action</a:t>
            </a:r>
          </a:p>
        </p:txBody>
      </p:sp>
      <p:cxnSp>
        <p:nvCxnSpPr>
          <p:cNvPr id="20" name="Straight Arrow Connector 19"/>
          <p:cNvCxnSpPr>
            <a:stCxn id="7" idx="2"/>
            <a:endCxn id="8" idx="0"/>
          </p:cNvCxnSpPr>
          <p:nvPr/>
        </p:nvCxnSpPr>
        <p:spPr>
          <a:xfrm>
            <a:off x="9447103" y="2292009"/>
            <a:ext cx="10126" cy="3198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2"/>
            <a:endCxn id="9" idx="0"/>
          </p:cNvCxnSpPr>
          <p:nvPr/>
        </p:nvCxnSpPr>
        <p:spPr>
          <a:xfrm>
            <a:off x="9457229" y="3089378"/>
            <a:ext cx="10126" cy="3836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5" idx="0"/>
          </p:cNvCxnSpPr>
          <p:nvPr/>
        </p:nvCxnSpPr>
        <p:spPr>
          <a:xfrm>
            <a:off x="9467355" y="4155766"/>
            <a:ext cx="126" cy="4988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1"/>
            <a:endCxn id="15" idx="6"/>
          </p:cNvCxnSpPr>
          <p:nvPr/>
        </p:nvCxnSpPr>
        <p:spPr>
          <a:xfrm flipH="1">
            <a:off x="10566668" y="5073356"/>
            <a:ext cx="222774" cy="0"/>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0"/>
            <a:endCxn id="15" idx="4"/>
          </p:cNvCxnSpPr>
          <p:nvPr/>
        </p:nvCxnSpPr>
        <p:spPr>
          <a:xfrm flipV="1">
            <a:off x="9467481" y="5492092"/>
            <a:ext cx="0" cy="431507"/>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11" idx="3"/>
          </p:cNvCxnSpPr>
          <p:nvPr/>
        </p:nvCxnSpPr>
        <p:spPr>
          <a:xfrm flipH="1" flipV="1">
            <a:off x="8170835" y="5071366"/>
            <a:ext cx="197459" cy="1991"/>
          </a:xfrm>
          <a:prstGeom prst="line">
            <a:avLst/>
          </a:prstGeom>
          <a:ln w="190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12" idx="2"/>
          </p:cNvCxnSpPr>
          <p:nvPr/>
        </p:nvCxnSpPr>
        <p:spPr>
          <a:xfrm flipH="1" flipV="1">
            <a:off x="7387108" y="4033831"/>
            <a:ext cx="3512" cy="7987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2" idx="0"/>
            <a:endCxn id="7" idx="1"/>
          </p:cNvCxnSpPr>
          <p:nvPr/>
        </p:nvCxnSpPr>
        <p:spPr>
          <a:xfrm rot="5400000" flipH="1" flipV="1">
            <a:off x="7260216" y="2180144"/>
            <a:ext cx="1503061" cy="1249274"/>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p:cNvSpPr>
            <a:spLocks noGrp="1"/>
          </p:cNvSpPr>
          <p:nvPr>
            <p:ph idx="1"/>
          </p:nvPr>
        </p:nvSpPr>
        <p:spPr>
          <a:xfrm>
            <a:off x="354509" y="2053250"/>
            <a:ext cx="6029485" cy="4269381"/>
          </a:xfrm>
        </p:spPr>
        <p:txBody>
          <a:bodyPr>
            <a:normAutofit fontScale="92500" lnSpcReduction="10000"/>
          </a:bodyPr>
          <a:lstStyle/>
          <a:p>
            <a:r>
              <a:rPr lang="en-GB" dirty="0" smtClean="0"/>
              <a:t>Are we doing what we said we would do?</a:t>
            </a:r>
          </a:p>
          <a:p>
            <a:pPr lvl="1"/>
            <a:r>
              <a:rPr lang="en-GB" dirty="0" smtClean="0"/>
              <a:t>Check on implementation of action plans, training plans etc.</a:t>
            </a:r>
          </a:p>
          <a:p>
            <a:r>
              <a:rPr lang="en-GB" dirty="0" smtClean="0"/>
              <a:t>Does it comply with the standard?</a:t>
            </a:r>
          </a:p>
          <a:p>
            <a:pPr lvl="1"/>
            <a:r>
              <a:rPr lang="en-GB" dirty="0" smtClean="0"/>
              <a:t>Check for non conformances against ISO50001 via internal audits</a:t>
            </a:r>
          </a:p>
          <a:p>
            <a:r>
              <a:rPr lang="en-GB" dirty="0" smtClean="0"/>
              <a:t>Is it working?</a:t>
            </a:r>
          </a:p>
          <a:p>
            <a:pPr lvl="1"/>
            <a:r>
              <a:rPr lang="en-GB" dirty="0" smtClean="0"/>
              <a:t>Check whether the Action Plans are delivering the planned savings</a:t>
            </a:r>
          </a:p>
          <a:p>
            <a:pPr lvl="1"/>
            <a:r>
              <a:rPr lang="en-GB" dirty="0" smtClean="0"/>
              <a:t>Check whether EnPIs are showing improvement</a:t>
            </a:r>
            <a:endParaRPr lang="en-GB" dirty="0"/>
          </a:p>
          <a:p>
            <a:r>
              <a:rPr lang="en-GB" dirty="0" smtClean="0"/>
              <a:t>Carry out formal Management Review</a:t>
            </a:r>
          </a:p>
        </p:txBody>
      </p:sp>
      <p:sp>
        <p:nvSpPr>
          <p:cNvPr id="21" name="Date Placeholder 20"/>
          <p:cNvSpPr>
            <a:spLocks noGrp="1"/>
          </p:cNvSpPr>
          <p:nvPr>
            <p:ph type="dt" sz="half" idx="10"/>
          </p:nvPr>
        </p:nvSpPr>
        <p:spPr/>
        <p:txBody>
          <a:bodyPr/>
          <a:lstStyle/>
          <a:p>
            <a:pPr>
              <a:defRPr/>
            </a:pPr>
            <a:fld id="{1F1A5723-0F4D-4C58-BBBD-B6A175E1977A}" type="datetime1">
              <a:rPr lang="en-US" altLang="el-GR" smtClean="0"/>
              <a:pPr>
                <a:defRPr/>
              </a:pPr>
              <a:t>6/22/2022</a:t>
            </a:fld>
            <a:endParaRPr lang="el-GR" altLang="el-GR"/>
          </a:p>
        </p:txBody>
      </p:sp>
      <p:sp>
        <p:nvSpPr>
          <p:cNvPr id="23" name="Slide Number Placeholder 22"/>
          <p:cNvSpPr>
            <a:spLocks noGrp="1"/>
          </p:cNvSpPr>
          <p:nvPr>
            <p:ph type="sldNum" sz="quarter" idx="12"/>
          </p:nvPr>
        </p:nvSpPr>
        <p:spPr/>
        <p:txBody>
          <a:bodyPr/>
          <a:lstStyle/>
          <a:p>
            <a:pPr>
              <a:defRPr/>
            </a:pPr>
            <a:fld id="{E4BEB351-DF36-4762-93BB-2B289604E26A}" type="slidenum">
              <a:rPr lang="en-US" altLang="el-GR" smtClean="0"/>
              <a:pPr>
                <a:defRPr/>
              </a:pPr>
              <a:t>29</a:t>
            </a:fld>
            <a:endParaRPr lang="en-US" altLang="el-GR"/>
          </a:p>
        </p:txBody>
      </p:sp>
    </p:spTree>
    <p:extLst>
      <p:ext uri="{BB962C8B-B14F-4D97-AF65-F5344CB8AC3E}">
        <p14:creationId xmlns:p14="http://schemas.microsoft.com/office/powerpoint/2010/main" val="1520277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ISO?????</a:t>
            </a:r>
            <a:endParaRPr lang="en-US" dirty="0"/>
          </a:p>
        </p:txBody>
      </p:sp>
      <p:sp>
        <p:nvSpPr>
          <p:cNvPr id="3" name="Content Placeholder 2"/>
          <p:cNvSpPr>
            <a:spLocks noGrp="1"/>
          </p:cNvSpPr>
          <p:nvPr>
            <p:ph idx="1"/>
          </p:nvPr>
        </p:nvSpPr>
        <p:spPr>
          <a:xfrm>
            <a:off x="838200" y="1825625"/>
            <a:ext cx="10515600" cy="2003425"/>
          </a:xfrm>
        </p:spPr>
        <p:txBody>
          <a:bodyPr>
            <a:normAutofit lnSpcReduction="10000"/>
          </a:bodyPr>
          <a:lstStyle/>
          <a:p>
            <a:r>
              <a:rPr lang="en-US" dirty="0"/>
              <a:t>ISO (International Organization for Standardization) is </a:t>
            </a:r>
            <a:r>
              <a:rPr lang="en-US" b="1" dirty="0"/>
              <a:t>a worldwide federation of national standards bodies</a:t>
            </a:r>
            <a:r>
              <a:rPr lang="en-US" dirty="0"/>
              <a:t>. ISO is a nongovernmental organization that comprises standards bodies from more than 160 countries, with one standards body representing each member country.</a:t>
            </a:r>
          </a:p>
        </p:txBody>
      </p:sp>
    </p:spTree>
    <p:extLst>
      <p:ext uri="{BB962C8B-B14F-4D97-AF65-F5344CB8AC3E}">
        <p14:creationId xmlns:p14="http://schemas.microsoft.com/office/powerpoint/2010/main" val="2298839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13" y="1240980"/>
            <a:ext cx="2636579" cy="457019"/>
          </a:xfrm>
        </p:spPr>
        <p:txBody>
          <a:bodyPr>
            <a:normAutofit fontScale="90000"/>
          </a:bodyPr>
          <a:lstStyle/>
          <a:p>
            <a:r>
              <a:rPr lang="en-GB" sz="2935" b="1" dirty="0"/>
              <a:t>Step 5 - ACT</a:t>
            </a:r>
          </a:p>
        </p:txBody>
      </p:sp>
      <p:sp>
        <p:nvSpPr>
          <p:cNvPr id="3" name="Content Placeholder 2"/>
          <p:cNvSpPr>
            <a:spLocks noGrp="1"/>
          </p:cNvSpPr>
          <p:nvPr>
            <p:ph idx="1"/>
          </p:nvPr>
        </p:nvSpPr>
        <p:spPr>
          <a:xfrm>
            <a:off x="627913" y="2759812"/>
            <a:ext cx="10936174" cy="2513648"/>
          </a:xfrm>
        </p:spPr>
        <p:txBody>
          <a:bodyPr/>
          <a:lstStyle/>
          <a:p>
            <a:r>
              <a:rPr lang="en-GB" dirty="0" smtClean="0"/>
              <a:t>As per results of checking phase – correct what’s wrong – prevent it happening in the future</a:t>
            </a:r>
          </a:p>
          <a:p>
            <a:endParaRPr lang="en-GB" dirty="0" smtClean="0"/>
          </a:p>
          <a:p>
            <a:r>
              <a:rPr lang="en-GB" dirty="0" smtClean="0"/>
              <a:t>Continual improvement – develop new action plans and targets, identify new opportunities</a:t>
            </a:r>
            <a:endParaRPr lang="en-GB" dirty="0"/>
          </a:p>
        </p:txBody>
      </p:sp>
      <p:sp>
        <p:nvSpPr>
          <p:cNvPr id="4" name="Date Placeholder 3"/>
          <p:cNvSpPr>
            <a:spLocks noGrp="1"/>
          </p:cNvSpPr>
          <p:nvPr>
            <p:ph type="dt" sz="half" idx="10"/>
          </p:nvPr>
        </p:nvSpPr>
        <p:spPr/>
        <p:txBody>
          <a:bodyPr/>
          <a:lstStyle/>
          <a:p>
            <a:pPr>
              <a:defRPr/>
            </a:pPr>
            <a:fld id="{BE5E997A-9380-456A-9F92-2100A5633E4C}"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defRPr/>
            </a:pPr>
            <a:fld id="{E4BEB351-DF36-4762-93BB-2B289604E26A}" type="slidenum">
              <a:rPr lang="en-US" altLang="el-GR" smtClean="0"/>
              <a:pPr>
                <a:defRPr/>
              </a:pPr>
              <a:t>30</a:t>
            </a:fld>
            <a:endParaRPr lang="en-US" altLang="el-GR"/>
          </a:p>
        </p:txBody>
      </p:sp>
    </p:spTree>
    <p:extLst>
      <p:ext uri="{BB962C8B-B14F-4D97-AF65-F5344CB8AC3E}">
        <p14:creationId xmlns:p14="http://schemas.microsoft.com/office/powerpoint/2010/main" val="4039288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ladsholder til indhold 5"/>
          <p:cNvPicPr>
            <a:picLocks noGrp="1" noChangeAspect="1"/>
          </p:cNvPicPr>
          <p:nvPr>
            <p:ph idx="1"/>
          </p:nvPr>
        </p:nvPicPr>
        <p:blipFill>
          <a:blip r:embed="rId2"/>
          <a:stretch>
            <a:fillRect/>
          </a:stretch>
        </p:blipFill>
        <p:spPr>
          <a:xfrm>
            <a:off x="2008249" y="1518298"/>
            <a:ext cx="8404459" cy="4746092"/>
          </a:xfrm>
          <a:prstGeom prst="rect">
            <a:avLst/>
          </a:prstGeom>
        </p:spPr>
      </p:pic>
      <p:sp>
        <p:nvSpPr>
          <p:cNvPr id="3" name="Date Placeholder 2"/>
          <p:cNvSpPr>
            <a:spLocks noGrp="1"/>
          </p:cNvSpPr>
          <p:nvPr>
            <p:ph type="dt" sz="half" idx="10"/>
          </p:nvPr>
        </p:nvSpPr>
        <p:spPr/>
        <p:txBody>
          <a:bodyPr/>
          <a:lstStyle/>
          <a:p>
            <a:pPr>
              <a:defRPr/>
            </a:pPr>
            <a:fld id="{AF9AB4EE-1348-4DCD-9066-91A7E004A4AA}" type="datetime1">
              <a:rPr lang="en-US" altLang="el-GR" smtClean="0"/>
              <a:pPr>
                <a:defRPr/>
              </a:pPr>
              <a:t>6/22/2022</a:t>
            </a:fld>
            <a:endParaRPr lang="el-GR" altLang="el-GR"/>
          </a:p>
        </p:txBody>
      </p:sp>
      <p:sp>
        <p:nvSpPr>
          <p:cNvPr id="4" name="Slide Number Placeholder 3"/>
          <p:cNvSpPr>
            <a:spLocks noGrp="1"/>
          </p:cNvSpPr>
          <p:nvPr>
            <p:ph type="sldNum" sz="quarter" idx="12"/>
          </p:nvPr>
        </p:nvSpPr>
        <p:spPr/>
        <p:txBody>
          <a:bodyPr/>
          <a:lstStyle/>
          <a:p>
            <a:pPr>
              <a:defRPr/>
            </a:pPr>
            <a:fld id="{E4BEB351-DF36-4762-93BB-2B289604E26A}" type="slidenum">
              <a:rPr lang="en-US" altLang="el-GR" smtClean="0"/>
              <a:pPr>
                <a:defRPr/>
              </a:pPr>
              <a:t>31</a:t>
            </a:fld>
            <a:endParaRPr lang="en-US" altLang="el-GR"/>
          </a:p>
        </p:txBody>
      </p:sp>
    </p:spTree>
    <p:extLst>
      <p:ext uri="{BB962C8B-B14F-4D97-AF65-F5344CB8AC3E}">
        <p14:creationId xmlns:p14="http://schemas.microsoft.com/office/powerpoint/2010/main" val="136914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88596" y="1294963"/>
            <a:ext cx="11983056" cy="499670"/>
          </a:xfrm>
        </p:spPr>
        <p:style>
          <a:lnRef idx="2">
            <a:schemeClr val="dk1"/>
          </a:lnRef>
          <a:fillRef idx="1">
            <a:schemeClr val="lt1"/>
          </a:fillRef>
          <a:effectRef idx="0">
            <a:schemeClr val="dk1"/>
          </a:effectRef>
          <a:fontRef idx="minor">
            <a:schemeClr val="dk1"/>
          </a:fontRef>
        </p:style>
        <p:txBody>
          <a:bodyPr/>
          <a:lstStyle/>
          <a:p>
            <a:pPr eaLnBrk="1" hangingPunct="1"/>
            <a:r>
              <a:rPr lang="en-US" altLang="el-GR" sz="2935" b="1" u="sng" dirty="0">
                <a:solidFill>
                  <a:schemeClr val="tx1">
                    <a:lumMod val="95000"/>
                    <a:lumOff val="5000"/>
                  </a:schemeClr>
                </a:solidFill>
                <a:latin typeface="+mj-lt"/>
              </a:rPr>
              <a:t>Energy Management</a:t>
            </a:r>
            <a:endParaRPr lang="en-GB" altLang="el-GR" sz="2935" b="1" u="sng" dirty="0">
              <a:solidFill>
                <a:schemeClr val="tx1">
                  <a:lumMod val="95000"/>
                  <a:lumOff val="5000"/>
                </a:schemeClr>
              </a:solidFill>
              <a:latin typeface="+mj-lt"/>
            </a:endParaRPr>
          </a:p>
        </p:txBody>
      </p:sp>
      <p:sp>
        <p:nvSpPr>
          <p:cNvPr id="3075" name="Rectangle 3"/>
          <p:cNvSpPr>
            <a:spLocks noGrp="1" noChangeArrowheads="1"/>
          </p:cNvSpPr>
          <p:nvPr>
            <p:ph idx="1"/>
          </p:nvPr>
        </p:nvSpPr>
        <p:spPr>
          <a:xfrm>
            <a:off x="425392" y="3563329"/>
            <a:ext cx="11746261" cy="1199352"/>
          </a:xfrm>
          <a:solidFill>
            <a:schemeClr val="accent1"/>
          </a:solidFill>
        </p:spPr>
        <p:txBody>
          <a:bodyPr/>
          <a:lstStyle/>
          <a:p>
            <a:pPr algn="just" eaLnBrk="1" hangingPunct="1">
              <a:buFont typeface="Wingdings" pitchFamily="2" charset="2"/>
              <a:buNone/>
            </a:pPr>
            <a:r>
              <a:rPr lang="en-US" altLang="el-GR" sz="2364" b="1" i="1" dirty="0">
                <a:cs typeface="Times New Roman" pitchFamily="18" charset="0"/>
              </a:rPr>
              <a:t>    </a:t>
            </a:r>
            <a:r>
              <a:rPr lang="en-US" altLang="el-GR" sz="2283" i="1" dirty="0">
                <a:cs typeface="Times New Roman" pitchFamily="18" charset="0"/>
              </a:rPr>
              <a:t>“The strategy of adjusting and optimizing energy, using systems and procedures so as to reduce energy requirements per unit of output while holding constant or reducing total costs of producing the output from these systems”</a:t>
            </a:r>
            <a:endParaRPr lang="en-GB" altLang="el-GR" sz="2283" i="1" dirty="0"/>
          </a:p>
        </p:txBody>
      </p:sp>
      <p:sp>
        <p:nvSpPr>
          <p:cNvPr id="3076" name="Rectangle 5"/>
          <p:cNvSpPr>
            <a:spLocks noChangeArrowheads="1"/>
          </p:cNvSpPr>
          <p:nvPr/>
        </p:nvSpPr>
        <p:spPr bwMode="auto">
          <a:xfrm>
            <a:off x="197943" y="2066487"/>
            <a:ext cx="11973709" cy="794763"/>
          </a:xfrm>
          <a:prstGeom prst="rect">
            <a:avLst/>
          </a:prstGeom>
          <a:solidFill>
            <a:srgbClr val="74FCF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45" tIns="45622" rIns="91245" bIns="45622">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n-US" altLang="el-GR" sz="2283" i="1" dirty="0">
                <a:solidFill>
                  <a:prstClr val="black"/>
                </a:solidFill>
                <a:cs typeface="Times New Roman" pitchFamily="18" charset="0"/>
              </a:rPr>
              <a:t>“The judicious and effective use of energy to maximize profits (minimize costs) and enhance competitive positions”</a:t>
            </a:r>
            <a:r>
              <a:rPr lang="en-GB" altLang="el-GR" sz="2283" dirty="0">
                <a:solidFill>
                  <a:prstClr val="black"/>
                </a:solidFill>
                <a:cs typeface="Arial" charset="0"/>
              </a:rPr>
              <a:t> </a:t>
            </a:r>
          </a:p>
        </p:txBody>
      </p:sp>
      <p:sp>
        <p:nvSpPr>
          <p:cNvPr id="4" name="Date Placeholder 3"/>
          <p:cNvSpPr>
            <a:spLocks noGrp="1"/>
          </p:cNvSpPr>
          <p:nvPr>
            <p:ph type="dt" sz="half" idx="10"/>
          </p:nvPr>
        </p:nvSpPr>
        <p:spPr/>
        <p:txBody>
          <a:bodyPr/>
          <a:lstStyle/>
          <a:p>
            <a:pPr>
              <a:defRPr/>
            </a:pPr>
            <a:fld id="{6AEB016B-B6AE-439C-B5FB-FBC67A6C7485}"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lgn="r">
              <a:defRPr/>
            </a:pPr>
            <a:fld id="{E4BEB351-DF36-4762-93BB-2B289604E26A}" type="slidenum">
              <a:rPr lang="en-US" altLang="el-GR" smtClean="0"/>
              <a:pPr algn="r">
                <a:defRPr/>
              </a:pPr>
              <a:t>4</a:t>
            </a:fld>
            <a:endParaRPr lang="en-US" altLang="el-GR" dirty="0"/>
          </a:p>
        </p:txBody>
      </p:sp>
    </p:spTree>
    <p:extLst>
      <p:ext uri="{BB962C8B-B14F-4D97-AF65-F5344CB8AC3E}">
        <p14:creationId xmlns:p14="http://schemas.microsoft.com/office/powerpoint/2010/main" val="1535330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2871" y="1263015"/>
            <a:ext cx="11701082" cy="730250"/>
          </a:xfrm>
        </p:spPr>
        <p:style>
          <a:lnRef idx="2">
            <a:schemeClr val="dk1"/>
          </a:lnRef>
          <a:fillRef idx="1">
            <a:schemeClr val="lt1"/>
          </a:fillRef>
          <a:effectRef idx="0">
            <a:schemeClr val="dk1"/>
          </a:effectRef>
          <a:fontRef idx="minor">
            <a:schemeClr val="dk1"/>
          </a:fontRef>
        </p:style>
        <p:txBody>
          <a:bodyPr rtlCol="0">
            <a:normAutofit/>
          </a:bodyPr>
          <a:lstStyle/>
          <a:p>
            <a:pPr>
              <a:defRPr/>
            </a:pPr>
            <a:r>
              <a:rPr lang="en-US" sz="2935" b="1" u="sng" dirty="0">
                <a:solidFill>
                  <a:schemeClr val="tx1">
                    <a:lumMod val="95000"/>
                    <a:lumOff val="5000"/>
                  </a:schemeClr>
                </a:solidFill>
                <a:latin typeface="+mj-lt"/>
                <a:cs typeface="Arial" pitchFamily="34" charset="0"/>
              </a:rPr>
              <a:t>Objectives of Energy Management</a:t>
            </a:r>
          </a:p>
        </p:txBody>
      </p:sp>
      <p:sp>
        <p:nvSpPr>
          <p:cNvPr id="4099" name="Rectangle 3"/>
          <p:cNvSpPr>
            <a:spLocks noGrp="1" noChangeArrowheads="1"/>
          </p:cNvSpPr>
          <p:nvPr>
            <p:ph idx="1"/>
          </p:nvPr>
        </p:nvSpPr>
        <p:spPr>
          <a:xfrm>
            <a:off x="398908" y="2311402"/>
            <a:ext cx="11482982" cy="2302802"/>
          </a:xfrm>
        </p:spPr>
        <p:txBody>
          <a:bodyPr/>
          <a:lstStyle/>
          <a:p>
            <a:pPr eaLnBrk="1" hangingPunct="1">
              <a:lnSpc>
                <a:spcPct val="90000"/>
              </a:lnSpc>
              <a:buFont typeface="Wingdings" panose="05000000000000000000" pitchFamily="2" charset="2"/>
              <a:buChar char="§"/>
            </a:pPr>
            <a:r>
              <a:rPr lang="en-US" altLang="el-GR" sz="2283" dirty="0">
                <a:cs typeface="Times New Roman" pitchFamily="18" charset="0"/>
              </a:rPr>
              <a:t>To achieve and maintain optimum energy procurement and utilization, throughout the organization.</a:t>
            </a:r>
          </a:p>
          <a:p>
            <a:pPr algn="just" eaLnBrk="1" hangingPunct="1">
              <a:lnSpc>
                <a:spcPct val="90000"/>
              </a:lnSpc>
              <a:buFont typeface="Wingdings" panose="05000000000000000000" pitchFamily="2" charset="2"/>
              <a:buChar char="§"/>
            </a:pPr>
            <a:r>
              <a:rPr lang="en-US" altLang="el-GR" sz="2283" dirty="0">
                <a:cs typeface="Times New Roman" pitchFamily="18" charset="0"/>
              </a:rPr>
              <a:t>To minimize energy costs / waste without affecting production &amp; quality.</a:t>
            </a:r>
          </a:p>
          <a:p>
            <a:pPr algn="just" eaLnBrk="1" hangingPunct="1">
              <a:lnSpc>
                <a:spcPct val="90000"/>
              </a:lnSpc>
              <a:buFont typeface="Wingdings" panose="05000000000000000000" pitchFamily="2" charset="2"/>
              <a:buChar char="§"/>
            </a:pPr>
            <a:r>
              <a:rPr lang="en-US" altLang="el-GR" sz="2283" dirty="0"/>
              <a:t>To reduce import dependency.</a:t>
            </a:r>
          </a:p>
          <a:p>
            <a:pPr algn="just" eaLnBrk="1" hangingPunct="1">
              <a:lnSpc>
                <a:spcPct val="90000"/>
              </a:lnSpc>
              <a:buFont typeface="Wingdings" panose="05000000000000000000" pitchFamily="2" charset="2"/>
              <a:buChar char="§"/>
            </a:pPr>
            <a:r>
              <a:rPr lang="en-US" altLang="el-GR" sz="2283" dirty="0"/>
              <a:t>To enhance energy security, economic competitiveness, and environmental quality.</a:t>
            </a:r>
          </a:p>
        </p:txBody>
      </p:sp>
      <p:sp>
        <p:nvSpPr>
          <p:cNvPr id="4" name="Date Placeholder 3"/>
          <p:cNvSpPr>
            <a:spLocks noGrp="1"/>
          </p:cNvSpPr>
          <p:nvPr>
            <p:ph type="dt" sz="half" idx="10"/>
          </p:nvPr>
        </p:nvSpPr>
        <p:spPr/>
        <p:txBody>
          <a:bodyPr/>
          <a:lstStyle/>
          <a:p>
            <a:pPr>
              <a:defRPr/>
            </a:pPr>
            <a:fld id="{2E8E85DD-8B26-4C0C-BE2E-432A43583DBA}" type="datetime1">
              <a:rPr lang="en-US" altLang="el-GR" smtClean="0"/>
              <a:pPr>
                <a:defRPr/>
              </a:pPr>
              <a:t>6/22/2022</a:t>
            </a:fld>
            <a:endParaRPr lang="el-GR" altLang="el-GR"/>
          </a:p>
        </p:txBody>
      </p:sp>
      <p:sp>
        <p:nvSpPr>
          <p:cNvPr id="5" name="Slide Number Placeholder 4"/>
          <p:cNvSpPr>
            <a:spLocks noGrp="1"/>
          </p:cNvSpPr>
          <p:nvPr>
            <p:ph type="sldNum" sz="quarter" idx="12"/>
          </p:nvPr>
        </p:nvSpPr>
        <p:spPr/>
        <p:txBody>
          <a:bodyPr/>
          <a:lstStyle/>
          <a:p>
            <a:pPr algn="r">
              <a:defRPr/>
            </a:pPr>
            <a:fld id="{E4BEB351-DF36-4762-93BB-2B289604E26A}" type="slidenum">
              <a:rPr lang="en-US" altLang="el-GR" smtClean="0"/>
              <a:pPr algn="r">
                <a:defRPr/>
              </a:pPr>
              <a:t>5</a:t>
            </a:fld>
            <a:endParaRPr lang="en-US" altLang="el-GR" dirty="0"/>
          </a:p>
        </p:txBody>
      </p:sp>
    </p:spTree>
    <p:extLst>
      <p:ext uri="{BB962C8B-B14F-4D97-AF65-F5344CB8AC3E}">
        <p14:creationId xmlns:p14="http://schemas.microsoft.com/office/powerpoint/2010/main" val="2208210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5810" y="3593131"/>
            <a:ext cx="11003033" cy="781569"/>
          </a:xfrm>
        </p:spPr>
        <p:txBody>
          <a:bodyPr/>
          <a:lstStyle/>
          <a:p>
            <a:pPr algn="just"/>
            <a:r>
              <a:rPr lang="en-US" sz="2283" dirty="0">
                <a:latin typeface="+mn-lt"/>
              </a:rPr>
              <a:t>There are several changes that have been made to the 2011 version to bring the standard in line with the needs and changes of today’s business environments.</a:t>
            </a:r>
          </a:p>
        </p:txBody>
      </p:sp>
      <p:sp>
        <p:nvSpPr>
          <p:cNvPr id="3" name="Subtitle 2"/>
          <p:cNvSpPr>
            <a:spLocks noGrp="1"/>
          </p:cNvSpPr>
          <p:nvPr>
            <p:ph type="subTitle" idx="1"/>
          </p:nvPr>
        </p:nvSpPr>
        <p:spPr>
          <a:xfrm>
            <a:off x="735992" y="2230387"/>
            <a:ext cx="11167035" cy="990014"/>
          </a:xfrm>
        </p:spPr>
        <p:txBody>
          <a:bodyPr>
            <a:normAutofit lnSpcReduction="10000"/>
          </a:bodyPr>
          <a:lstStyle/>
          <a:p>
            <a:pPr algn="just"/>
            <a:r>
              <a:rPr lang="en-US" sz="2283" dirty="0"/>
              <a:t>The updated version of the Energy Management System ISO 50001 was published on the 21st August 2018. The standard is a framework that sets out a systematic approach for the improvement of energy performance within an organization.</a:t>
            </a:r>
          </a:p>
        </p:txBody>
      </p:sp>
      <p:sp>
        <p:nvSpPr>
          <p:cNvPr id="4" name="Date Placeholder 3"/>
          <p:cNvSpPr>
            <a:spLocks noGrp="1"/>
          </p:cNvSpPr>
          <p:nvPr>
            <p:ph type="dt" sz="half" idx="10"/>
          </p:nvPr>
        </p:nvSpPr>
        <p:spPr/>
        <p:txBody>
          <a:bodyPr/>
          <a:lstStyle/>
          <a:p>
            <a:fld id="{A50670CF-6568-4697-9711-22D72CC74CA3}" type="datetime1">
              <a:rPr lang="en-US" smtClean="0"/>
              <a:pPr/>
              <a:t>6/22/2022</a:t>
            </a:fld>
            <a:endParaRPr lang="en-US"/>
          </a:p>
        </p:txBody>
      </p:sp>
      <p:sp>
        <p:nvSpPr>
          <p:cNvPr id="5" name="Slide Number Placeholder 4"/>
          <p:cNvSpPr>
            <a:spLocks noGrp="1"/>
          </p:cNvSpPr>
          <p:nvPr>
            <p:ph type="sldNum" sz="quarter" idx="12"/>
          </p:nvPr>
        </p:nvSpPr>
        <p:spPr/>
        <p:txBody>
          <a:bodyPr/>
          <a:lstStyle/>
          <a:p>
            <a:fld id="{291D867F-23B9-4C64-B33F-AE4C71EA947E}" type="slidenum">
              <a:rPr lang="en-US" smtClean="0"/>
              <a:pPr/>
              <a:t>6</a:t>
            </a:fld>
            <a:endParaRPr lang="en-US"/>
          </a:p>
        </p:txBody>
      </p:sp>
      <p:sp>
        <p:nvSpPr>
          <p:cNvPr id="6" name="TextBox 5"/>
          <p:cNvSpPr txBox="1"/>
          <p:nvPr/>
        </p:nvSpPr>
        <p:spPr>
          <a:xfrm>
            <a:off x="795629" y="1401471"/>
            <a:ext cx="10943396" cy="443648"/>
          </a:xfrm>
          <a:prstGeom prst="rect">
            <a:avLst/>
          </a:prstGeom>
          <a:noFill/>
        </p:spPr>
        <p:txBody>
          <a:bodyPr wrap="square" rtlCol="0">
            <a:spAutoFit/>
          </a:bodyPr>
          <a:lstStyle/>
          <a:p>
            <a:r>
              <a:rPr lang="en-US" sz="2283" b="1" u="sng" dirty="0"/>
              <a:t>INTRODCUTION TO </a:t>
            </a:r>
            <a:r>
              <a:rPr lang="en-US" sz="2283" b="1" u="sng" dirty="0" err="1"/>
              <a:t>EnMS</a:t>
            </a:r>
            <a:r>
              <a:rPr lang="en-US" sz="2283" b="1" u="sng" dirty="0"/>
              <a:t> ISO 50001:2018</a:t>
            </a:r>
          </a:p>
        </p:txBody>
      </p:sp>
    </p:spTree>
    <p:extLst>
      <p:ext uri="{BB962C8B-B14F-4D97-AF65-F5344CB8AC3E}">
        <p14:creationId xmlns:p14="http://schemas.microsoft.com/office/powerpoint/2010/main" val="973380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7081" y="2230386"/>
            <a:ext cx="11331036" cy="2376575"/>
          </a:xfrm>
        </p:spPr>
        <p:txBody>
          <a:bodyPr>
            <a:normAutofit lnSpcReduction="10000"/>
          </a:bodyPr>
          <a:lstStyle/>
          <a:p>
            <a:pPr algn="just"/>
            <a:r>
              <a:rPr lang="en-US" sz="2283" dirty="0"/>
              <a:t>Users familiar with ISO 50001:2011 will recognize that most of the requirements of ISO 50001:2011 will be continued in ISO 50001:2018. This is particularly the case for the more energy specific elements and requirements, which is not a surprise as this was one of the stated objectives for the revision.</a:t>
            </a:r>
          </a:p>
          <a:p>
            <a:pPr algn="just"/>
            <a:endParaRPr lang="en-US" sz="2283" dirty="0"/>
          </a:p>
          <a:p>
            <a:pPr algn="just"/>
            <a:r>
              <a:rPr lang="en-US" sz="2283" dirty="0"/>
              <a:t>There are some new and revised requirements, most of them due changes introduced by the ‘high level structure’. These include:</a:t>
            </a:r>
          </a:p>
          <a:p>
            <a:pPr algn="just"/>
            <a:endParaRPr lang="en-US" sz="2283" dirty="0"/>
          </a:p>
          <a:p>
            <a:pPr algn="just"/>
            <a:endParaRPr lang="en-US" sz="2283" dirty="0"/>
          </a:p>
        </p:txBody>
      </p:sp>
      <p:sp>
        <p:nvSpPr>
          <p:cNvPr id="4" name="Date Placeholder 3"/>
          <p:cNvSpPr>
            <a:spLocks noGrp="1"/>
          </p:cNvSpPr>
          <p:nvPr>
            <p:ph type="dt" sz="half" idx="10"/>
          </p:nvPr>
        </p:nvSpPr>
        <p:spPr/>
        <p:txBody>
          <a:bodyPr/>
          <a:lstStyle/>
          <a:p>
            <a:fld id="{44F7A190-47A9-40F3-92EE-F9640780D325}" type="datetime1">
              <a:rPr lang="en-US" smtClean="0"/>
              <a:pPr/>
              <a:t>6/22/2022</a:t>
            </a:fld>
            <a:endParaRPr lang="en-US"/>
          </a:p>
        </p:txBody>
      </p:sp>
      <p:sp>
        <p:nvSpPr>
          <p:cNvPr id="5" name="Slide Number Placeholder 4"/>
          <p:cNvSpPr>
            <a:spLocks noGrp="1"/>
          </p:cNvSpPr>
          <p:nvPr>
            <p:ph type="sldNum" sz="quarter" idx="12"/>
          </p:nvPr>
        </p:nvSpPr>
        <p:spPr/>
        <p:txBody>
          <a:bodyPr/>
          <a:lstStyle/>
          <a:p>
            <a:fld id="{291D867F-23B9-4C64-B33F-AE4C71EA947E}" type="slidenum">
              <a:rPr lang="en-US" smtClean="0"/>
              <a:pPr/>
              <a:t>7</a:t>
            </a:fld>
            <a:endParaRPr lang="en-US"/>
          </a:p>
        </p:txBody>
      </p:sp>
      <p:sp>
        <p:nvSpPr>
          <p:cNvPr id="6" name="Rectangle 5"/>
          <p:cNvSpPr/>
          <p:nvPr/>
        </p:nvSpPr>
        <p:spPr>
          <a:xfrm>
            <a:off x="640797" y="1465967"/>
            <a:ext cx="4500399" cy="393313"/>
          </a:xfrm>
          <a:prstGeom prst="rect">
            <a:avLst/>
          </a:prstGeom>
        </p:spPr>
        <p:txBody>
          <a:bodyPr wrap="none">
            <a:spAutoFit/>
          </a:bodyPr>
          <a:lstStyle/>
          <a:p>
            <a:r>
              <a:rPr lang="en-US" sz="1956" b="1" u="sng" dirty="0"/>
              <a:t>INTRODCUTION TO </a:t>
            </a:r>
            <a:r>
              <a:rPr lang="en-US" sz="1956" b="1" u="sng" dirty="0" err="1"/>
              <a:t>EnMS</a:t>
            </a:r>
            <a:r>
              <a:rPr lang="en-US" sz="1956" b="1" u="sng" dirty="0"/>
              <a:t> ISO 50001:2018</a:t>
            </a:r>
          </a:p>
        </p:txBody>
      </p:sp>
    </p:spTree>
    <p:extLst>
      <p:ext uri="{BB962C8B-B14F-4D97-AF65-F5344CB8AC3E}">
        <p14:creationId xmlns:p14="http://schemas.microsoft.com/office/powerpoint/2010/main" val="1252243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7262" y="1574379"/>
            <a:ext cx="11644390" cy="2048572"/>
          </a:xfrm>
        </p:spPr>
        <p:txBody>
          <a:bodyPr>
            <a:normAutofit fontScale="85000" lnSpcReduction="20000"/>
          </a:bodyPr>
          <a:lstStyle/>
          <a:p>
            <a:pPr algn="just"/>
            <a:r>
              <a:rPr lang="en-US" sz="2283" b="1" dirty="0"/>
              <a:t>Context of the organization</a:t>
            </a:r>
            <a:endParaRPr lang="en-US" sz="2283" dirty="0"/>
          </a:p>
          <a:p>
            <a:pPr algn="just"/>
            <a:r>
              <a:rPr lang="en-US" sz="2283" dirty="0"/>
              <a:t>An organization shall determine external and internal issues relevant to its purpose</a:t>
            </a:r>
          </a:p>
          <a:p>
            <a:pPr algn="just"/>
            <a:r>
              <a:rPr lang="en-US" sz="2283" dirty="0"/>
              <a:t> and that affect its</a:t>
            </a:r>
          </a:p>
          <a:p>
            <a:pPr algn="just"/>
            <a:r>
              <a:rPr lang="en-US" sz="2283" dirty="0"/>
              <a:t> ability to achieve the intended outcomes of its energy management system (</a:t>
            </a:r>
            <a:r>
              <a:rPr lang="en-US" sz="2283" dirty="0" err="1"/>
              <a:t>EnMS</a:t>
            </a:r>
            <a:r>
              <a:rPr lang="en-US" sz="2283" dirty="0"/>
              <a:t>) and improve its energy performance. </a:t>
            </a:r>
          </a:p>
          <a:p>
            <a:pPr algn="just"/>
            <a:r>
              <a:rPr lang="en-US" sz="2283" dirty="0"/>
              <a:t>In other words high level understanding of influential factors affecting, negatively or positively, energy performance and the </a:t>
            </a:r>
            <a:r>
              <a:rPr lang="en-US" sz="2283" dirty="0" err="1"/>
              <a:t>EnMS</a:t>
            </a:r>
            <a:r>
              <a:rPr lang="en-US" sz="2283" dirty="0"/>
              <a:t> of the organization.</a:t>
            </a:r>
          </a:p>
        </p:txBody>
      </p:sp>
      <p:sp>
        <p:nvSpPr>
          <p:cNvPr id="4" name="Date Placeholder 3"/>
          <p:cNvSpPr>
            <a:spLocks noGrp="1"/>
          </p:cNvSpPr>
          <p:nvPr>
            <p:ph type="dt" sz="half" idx="10"/>
          </p:nvPr>
        </p:nvSpPr>
        <p:spPr/>
        <p:txBody>
          <a:bodyPr/>
          <a:lstStyle/>
          <a:p>
            <a:fld id="{8A1FD6C8-E13C-4A94-9258-FFF175D4E0F4}" type="datetime1">
              <a:rPr lang="en-US" smtClean="0"/>
              <a:pPr/>
              <a:t>6/22/2022</a:t>
            </a:fld>
            <a:endParaRPr lang="en-US"/>
          </a:p>
        </p:txBody>
      </p:sp>
      <p:sp>
        <p:nvSpPr>
          <p:cNvPr id="5" name="Slide Number Placeholder 4"/>
          <p:cNvSpPr>
            <a:spLocks noGrp="1"/>
          </p:cNvSpPr>
          <p:nvPr>
            <p:ph type="sldNum" sz="quarter" idx="12"/>
          </p:nvPr>
        </p:nvSpPr>
        <p:spPr/>
        <p:txBody>
          <a:bodyPr/>
          <a:lstStyle/>
          <a:p>
            <a:fld id="{291D867F-23B9-4C64-B33F-AE4C71EA947E}" type="slidenum">
              <a:rPr lang="en-US" smtClean="0"/>
              <a:pPr/>
              <a:t>8</a:t>
            </a:fld>
            <a:endParaRPr lang="en-US"/>
          </a:p>
        </p:txBody>
      </p:sp>
      <p:sp>
        <p:nvSpPr>
          <p:cNvPr id="6" name="Rectangle 5"/>
          <p:cNvSpPr/>
          <p:nvPr/>
        </p:nvSpPr>
        <p:spPr>
          <a:xfrm>
            <a:off x="523277" y="4874363"/>
            <a:ext cx="11394659" cy="1497589"/>
          </a:xfrm>
          <a:prstGeom prst="rect">
            <a:avLst/>
          </a:prstGeom>
        </p:spPr>
        <p:txBody>
          <a:bodyPr wrap="square">
            <a:spAutoFit/>
          </a:bodyPr>
          <a:lstStyle/>
          <a:p>
            <a:pPr algn="just"/>
            <a:r>
              <a:rPr lang="en-US" sz="2283" b="1" dirty="0"/>
              <a:t>Leadership</a:t>
            </a:r>
            <a:endParaRPr lang="en-US" sz="2283" dirty="0"/>
          </a:p>
          <a:p>
            <a:pPr algn="just"/>
            <a:r>
              <a:rPr lang="en-US" sz="2283" dirty="0"/>
              <a:t>Clause 5.1 now includes new demands to actively engage and demonstrate senior management leadership for the effectiveness of the energy management system and its expected outcome of improved energy performance.</a:t>
            </a:r>
          </a:p>
        </p:txBody>
      </p:sp>
    </p:spTree>
    <p:extLst>
      <p:ext uri="{BB962C8B-B14F-4D97-AF65-F5344CB8AC3E}">
        <p14:creationId xmlns:p14="http://schemas.microsoft.com/office/powerpoint/2010/main" val="428965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7444" y="1872563"/>
            <a:ext cx="11465220" cy="1586385"/>
          </a:xfrm>
        </p:spPr>
        <p:txBody>
          <a:bodyPr/>
          <a:lstStyle/>
          <a:p>
            <a:pPr algn="just"/>
            <a:r>
              <a:rPr lang="en-US" sz="2283" b="1" dirty="0"/>
              <a:t>Risk and opportunity management</a:t>
            </a:r>
            <a:endParaRPr lang="en-US" sz="2283" dirty="0"/>
          </a:p>
          <a:p>
            <a:pPr algn="just"/>
            <a:r>
              <a:rPr lang="en-US" sz="2283" dirty="0"/>
              <a:t>Clause 6.1 requires an organization to determine, and where necessary, take action to address any risks or opportunities that may impact (either positively or negatively) the ability of the management system to deliver its intended results.</a:t>
            </a:r>
          </a:p>
          <a:p>
            <a:endParaRPr lang="en-US" dirty="0" smtClean="0"/>
          </a:p>
        </p:txBody>
      </p:sp>
      <p:sp>
        <p:nvSpPr>
          <p:cNvPr id="4" name="Date Placeholder 3"/>
          <p:cNvSpPr>
            <a:spLocks noGrp="1"/>
          </p:cNvSpPr>
          <p:nvPr>
            <p:ph type="dt" sz="half" idx="10"/>
          </p:nvPr>
        </p:nvSpPr>
        <p:spPr/>
        <p:txBody>
          <a:bodyPr/>
          <a:lstStyle/>
          <a:p>
            <a:fld id="{859F4513-2BF2-418A-B11E-98E9614F5EFD}" type="datetime1">
              <a:rPr lang="en-US" smtClean="0"/>
              <a:pPr/>
              <a:t>6/22/2022</a:t>
            </a:fld>
            <a:endParaRPr lang="en-US"/>
          </a:p>
        </p:txBody>
      </p:sp>
      <p:sp>
        <p:nvSpPr>
          <p:cNvPr id="5" name="Slide Number Placeholder 4"/>
          <p:cNvSpPr>
            <a:spLocks noGrp="1"/>
          </p:cNvSpPr>
          <p:nvPr>
            <p:ph type="sldNum" sz="quarter" idx="12"/>
          </p:nvPr>
        </p:nvSpPr>
        <p:spPr/>
        <p:txBody>
          <a:bodyPr/>
          <a:lstStyle/>
          <a:p>
            <a:fld id="{291D867F-23B9-4C64-B33F-AE4C71EA947E}" type="slidenum">
              <a:rPr lang="en-US" smtClean="0"/>
              <a:pPr/>
              <a:t>9</a:t>
            </a:fld>
            <a:endParaRPr lang="en-US"/>
          </a:p>
        </p:txBody>
      </p:sp>
      <p:sp>
        <p:nvSpPr>
          <p:cNvPr id="6" name="Rectangle 5"/>
          <p:cNvSpPr/>
          <p:nvPr/>
        </p:nvSpPr>
        <p:spPr>
          <a:xfrm>
            <a:off x="553095" y="3768165"/>
            <a:ext cx="11364841" cy="1848904"/>
          </a:xfrm>
          <a:prstGeom prst="rect">
            <a:avLst/>
          </a:prstGeom>
        </p:spPr>
        <p:txBody>
          <a:bodyPr wrap="square">
            <a:spAutoFit/>
          </a:bodyPr>
          <a:lstStyle/>
          <a:p>
            <a:pPr algn="just"/>
            <a:r>
              <a:rPr lang="en-US" sz="2283" b="1" dirty="0"/>
              <a:t>Competence</a:t>
            </a:r>
            <a:endParaRPr lang="en-US" sz="2283" dirty="0"/>
          </a:p>
          <a:p>
            <a:pPr algn="just"/>
            <a:r>
              <a:rPr lang="en-US" sz="2283" dirty="0"/>
              <a:t>The revised standard now requires an organization to determine the necessary competence of people doing work under its control and that affects its energy performance and </a:t>
            </a:r>
            <a:r>
              <a:rPr lang="en-US" sz="2283" dirty="0" err="1"/>
              <a:t>EnMS</a:t>
            </a:r>
            <a:r>
              <a:rPr lang="en-US" sz="2283" dirty="0"/>
              <a:t>. In addition it must evaluate effectiveness of those actions taken to acquire the necessary competence.</a:t>
            </a:r>
          </a:p>
        </p:txBody>
      </p:sp>
    </p:spTree>
    <p:extLst>
      <p:ext uri="{BB962C8B-B14F-4D97-AF65-F5344CB8AC3E}">
        <p14:creationId xmlns:p14="http://schemas.microsoft.com/office/powerpoint/2010/main" val="306348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1365</Words>
  <Application>Microsoft Office PowerPoint</Application>
  <PresentationFormat>Widescreen</PresentationFormat>
  <Paragraphs>266</Paragraphs>
  <Slides>31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ＭＳ Ｐゴシック</vt:lpstr>
      <vt:lpstr>Arial</vt:lpstr>
      <vt:lpstr>Calibri</vt:lpstr>
      <vt:lpstr>Calibri Light</vt:lpstr>
      <vt:lpstr>Cambria</vt:lpstr>
      <vt:lpstr>Gothic Uralic</vt:lpstr>
      <vt:lpstr>Tahoma</vt:lpstr>
      <vt:lpstr>Times New Roman</vt:lpstr>
      <vt:lpstr>Trebuchet MS</vt:lpstr>
      <vt:lpstr>Wingdings</vt:lpstr>
      <vt:lpstr>Office Theme</vt:lpstr>
      <vt:lpstr>Engineering Management</vt:lpstr>
      <vt:lpstr>PowerPoint Presentation</vt:lpstr>
      <vt:lpstr>WHAT IS ISO?????</vt:lpstr>
      <vt:lpstr>Energy Management</vt:lpstr>
      <vt:lpstr>Objectives of Energy Management</vt:lpstr>
      <vt:lpstr>There are several changes that have been made to the 2011 version to bring the standard in line with the needs and changes of today’s business environments.</vt:lpstr>
      <vt:lpstr>PowerPoint Presentation</vt:lpstr>
      <vt:lpstr>PowerPoint Presentation</vt:lpstr>
      <vt:lpstr>PowerPoint Presentation</vt:lpstr>
      <vt:lpstr>PowerPoint Presentation</vt:lpstr>
      <vt:lpstr>Benefits of EnMS</vt:lpstr>
      <vt:lpstr>INTERNAL </vt:lpstr>
      <vt:lpstr>EXTERNAL</vt:lpstr>
      <vt:lpstr>PowerPoint Presentation</vt:lpstr>
      <vt:lpstr>Why Energy Management?</vt:lpstr>
      <vt:lpstr>PowerPoint Presentation</vt:lpstr>
      <vt:lpstr>Structured Approach to Energy Management</vt:lpstr>
      <vt:lpstr>3 Aspects Interlinked</vt:lpstr>
      <vt:lpstr>PowerPoint Presentation</vt:lpstr>
      <vt:lpstr>We need to CHANGE!</vt:lpstr>
      <vt:lpstr>PowerPoint Presentation</vt:lpstr>
      <vt:lpstr>How culture is created</vt:lpstr>
      <vt:lpstr>Commitment</vt:lpstr>
      <vt:lpstr>Origin of ISO50001 </vt:lpstr>
      <vt:lpstr>5 Steps to EnMS</vt:lpstr>
      <vt:lpstr>Step 1 – Management Commitment</vt:lpstr>
      <vt:lpstr>Step 2 - PLAN</vt:lpstr>
      <vt:lpstr>Step 3 - DO</vt:lpstr>
      <vt:lpstr>Step 4 – CHECK</vt:lpstr>
      <vt:lpstr>Step 5 - ACT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Bahria</dc:creator>
  <cp:lastModifiedBy>Bahria</cp:lastModifiedBy>
  <cp:revision>6</cp:revision>
  <dcterms:created xsi:type="dcterms:W3CDTF">2022-06-16T03:30:49Z</dcterms:created>
  <dcterms:modified xsi:type="dcterms:W3CDTF">2022-06-22T12:07:03Z</dcterms:modified>
</cp:coreProperties>
</file>