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l3eBsB+DBj83C2wBNNQzDGjc9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284"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59275" cy="388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97538" y="0"/>
            <a:ext cx="4359275" cy="3889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7383463"/>
            <a:ext cx="4359275" cy="3889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97538" y="7383463"/>
            <a:ext cx="4359275" cy="38893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99475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697538" y="7383463"/>
            <a:ext cx="4359275" cy="3889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85855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51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42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637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396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6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611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6: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03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07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73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40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36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111111"/>
                </a:solidFill>
                <a:highlight>
                  <a:srgbClr val="FFFFFF"/>
                </a:highlight>
                <a:latin typeface="Arial"/>
                <a:ea typeface="Arial"/>
                <a:cs typeface="Arial"/>
                <a:sym typeface="Arial"/>
              </a:rPr>
              <a:t>LLCs do not pay taxes on their profits directly. Their profits and losses are passed through to members, who report them on their individual tax returns</a:t>
            </a:r>
            <a:endParaRPr/>
          </a:p>
        </p:txBody>
      </p:sp>
      <p:sp>
        <p:nvSpPr>
          <p:cNvPr id="128" name="Google Shape;128;p6: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117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3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055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308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2563442" y="197115"/>
            <a:ext cx="4931516" cy="86753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4989089" y="2622762"/>
            <a:ext cx="6586750" cy="21688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588539" y="516784"/>
            <a:ext cx="6586750" cy="638079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9"/>
          <p:cNvSpPr txBox="1">
            <a:spLocks noGrp="1"/>
          </p:cNvSpPr>
          <p:nvPr>
            <p:ph type="body" idx="1"/>
          </p:nvPr>
        </p:nvSpPr>
        <p:spPr>
          <a:xfrm>
            <a:off x="691515" y="2069042"/>
            <a:ext cx="8675370" cy="49315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3" name="Google Shape;23;p19"/>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20"/>
          <p:cNvSpPr txBox="1">
            <a:spLocks noGrp="1"/>
          </p:cNvSpPr>
          <p:nvPr>
            <p:ph type="ctrTitle"/>
          </p:nvPr>
        </p:nvSpPr>
        <p:spPr>
          <a:xfrm>
            <a:off x="1257300" y="1272011"/>
            <a:ext cx="7543800" cy="270594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50"/>
              <a:buFont typeface="Calibri"/>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0"/>
          <p:cNvSpPr txBox="1">
            <a:spLocks noGrp="1"/>
          </p:cNvSpPr>
          <p:nvPr>
            <p:ph type="subTitle" idx="1"/>
          </p:nvPr>
        </p:nvSpPr>
        <p:spPr>
          <a:xfrm>
            <a:off x="1257300" y="4082310"/>
            <a:ext cx="7543800" cy="187653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5"/>
              </a:spcBef>
              <a:spcAft>
                <a:spcPts val="0"/>
              </a:spcAft>
              <a:buClr>
                <a:schemeClr val="dk1"/>
              </a:buClr>
              <a:buSzPts val="1980"/>
              <a:buNone/>
              <a:defRPr sz="1979"/>
            </a:lvl1pPr>
            <a:lvl2pPr lvl="1" algn="ctr">
              <a:lnSpc>
                <a:spcPct val="90000"/>
              </a:lnSpc>
              <a:spcBef>
                <a:spcPts val="413"/>
              </a:spcBef>
              <a:spcAft>
                <a:spcPts val="0"/>
              </a:spcAft>
              <a:buClr>
                <a:schemeClr val="dk1"/>
              </a:buClr>
              <a:buSzPts val="1650"/>
              <a:buNone/>
              <a:defRPr sz="1650"/>
            </a:lvl2pPr>
            <a:lvl3pPr lvl="2" algn="ctr">
              <a:lnSpc>
                <a:spcPct val="90000"/>
              </a:lnSpc>
              <a:spcBef>
                <a:spcPts val="413"/>
              </a:spcBef>
              <a:spcAft>
                <a:spcPts val="0"/>
              </a:spcAft>
              <a:buClr>
                <a:schemeClr val="dk1"/>
              </a:buClr>
              <a:buSzPts val="1485"/>
              <a:buNone/>
              <a:defRPr sz="1485"/>
            </a:lvl3pPr>
            <a:lvl4pPr lvl="3" algn="ctr">
              <a:lnSpc>
                <a:spcPct val="90000"/>
              </a:lnSpc>
              <a:spcBef>
                <a:spcPts val="413"/>
              </a:spcBef>
              <a:spcAft>
                <a:spcPts val="0"/>
              </a:spcAft>
              <a:buClr>
                <a:schemeClr val="dk1"/>
              </a:buClr>
              <a:buSzPts val="1320"/>
              <a:buNone/>
              <a:defRPr sz="1320"/>
            </a:lvl4pPr>
            <a:lvl5pPr lvl="4" algn="ctr">
              <a:lnSpc>
                <a:spcPct val="90000"/>
              </a:lnSpc>
              <a:spcBef>
                <a:spcPts val="413"/>
              </a:spcBef>
              <a:spcAft>
                <a:spcPts val="0"/>
              </a:spcAft>
              <a:buClr>
                <a:schemeClr val="dk1"/>
              </a:buClr>
              <a:buSzPts val="1320"/>
              <a:buNone/>
              <a:defRPr sz="1320"/>
            </a:lvl5pPr>
            <a:lvl6pPr lvl="5" algn="ctr">
              <a:lnSpc>
                <a:spcPct val="90000"/>
              </a:lnSpc>
              <a:spcBef>
                <a:spcPts val="413"/>
              </a:spcBef>
              <a:spcAft>
                <a:spcPts val="0"/>
              </a:spcAft>
              <a:buClr>
                <a:schemeClr val="dk1"/>
              </a:buClr>
              <a:buSzPts val="1320"/>
              <a:buNone/>
              <a:defRPr sz="1320"/>
            </a:lvl6pPr>
            <a:lvl7pPr lvl="6" algn="ctr">
              <a:lnSpc>
                <a:spcPct val="90000"/>
              </a:lnSpc>
              <a:spcBef>
                <a:spcPts val="413"/>
              </a:spcBef>
              <a:spcAft>
                <a:spcPts val="0"/>
              </a:spcAft>
              <a:buClr>
                <a:schemeClr val="dk1"/>
              </a:buClr>
              <a:buSzPts val="1320"/>
              <a:buNone/>
              <a:defRPr sz="1320"/>
            </a:lvl7pPr>
            <a:lvl8pPr lvl="7" algn="ctr">
              <a:lnSpc>
                <a:spcPct val="90000"/>
              </a:lnSpc>
              <a:spcBef>
                <a:spcPts val="413"/>
              </a:spcBef>
              <a:spcAft>
                <a:spcPts val="0"/>
              </a:spcAft>
              <a:buClr>
                <a:schemeClr val="dk1"/>
              </a:buClr>
              <a:buSzPts val="1320"/>
              <a:buNone/>
              <a:defRPr sz="1320"/>
            </a:lvl8pPr>
            <a:lvl9pPr lvl="8" algn="ctr">
              <a:lnSpc>
                <a:spcPct val="90000"/>
              </a:lnSpc>
              <a:spcBef>
                <a:spcPts val="413"/>
              </a:spcBef>
              <a:spcAft>
                <a:spcPts val="0"/>
              </a:spcAft>
              <a:buClr>
                <a:schemeClr val="dk1"/>
              </a:buClr>
              <a:buSzPts val="1320"/>
              <a:buNone/>
              <a:defRPr sz="1320"/>
            </a:lvl9pPr>
          </a:lstStyle>
          <a:p>
            <a:endParaRPr/>
          </a:p>
        </p:txBody>
      </p:sp>
      <p:sp>
        <p:nvSpPr>
          <p:cNvPr id="29" name="Google Shape;29;p20"/>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686276" y="1937704"/>
            <a:ext cx="8675370" cy="323310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50"/>
              <a:buFont typeface="Calibri"/>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1"/>
          <p:cNvSpPr txBox="1">
            <a:spLocks noGrp="1"/>
          </p:cNvSpPr>
          <p:nvPr>
            <p:ph type="body" idx="1"/>
          </p:nvPr>
        </p:nvSpPr>
        <p:spPr>
          <a:xfrm>
            <a:off x="686276" y="5201392"/>
            <a:ext cx="8675370" cy="17002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5"/>
              </a:spcBef>
              <a:spcAft>
                <a:spcPts val="0"/>
              </a:spcAft>
              <a:buClr>
                <a:srgbClr val="888888"/>
              </a:buClr>
              <a:buSzPts val="1980"/>
              <a:buNone/>
              <a:defRPr sz="1979">
                <a:solidFill>
                  <a:srgbClr val="888888"/>
                </a:solidFill>
              </a:defRPr>
            </a:lvl1pPr>
            <a:lvl2pPr marL="914400" lvl="1" indent="-228600" algn="l">
              <a:lnSpc>
                <a:spcPct val="90000"/>
              </a:lnSpc>
              <a:spcBef>
                <a:spcPts val="413"/>
              </a:spcBef>
              <a:spcAft>
                <a:spcPts val="0"/>
              </a:spcAft>
              <a:buClr>
                <a:srgbClr val="888888"/>
              </a:buClr>
              <a:buSzPts val="1650"/>
              <a:buNone/>
              <a:defRPr sz="1650">
                <a:solidFill>
                  <a:srgbClr val="888888"/>
                </a:solidFill>
              </a:defRPr>
            </a:lvl2pPr>
            <a:lvl3pPr marL="1371600" lvl="2" indent="-228600" algn="l">
              <a:lnSpc>
                <a:spcPct val="90000"/>
              </a:lnSpc>
              <a:spcBef>
                <a:spcPts val="413"/>
              </a:spcBef>
              <a:spcAft>
                <a:spcPts val="0"/>
              </a:spcAft>
              <a:buClr>
                <a:srgbClr val="888888"/>
              </a:buClr>
              <a:buSzPts val="1485"/>
              <a:buNone/>
              <a:defRPr sz="1485">
                <a:solidFill>
                  <a:srgbClr val="888888"/>
                </a:solidFill>
              </a:defRPr>
            </a:lvl3pPr>
            <a:lvl4pPr marL="1828800" lvl="3" indent="-228600" algn="l">
              <a:lnSpc>
                <a:spcPct val="90000"/>
              </a:lnSpc>
              <a:spcBef>
                <a:spcPts val="413"/>
              </a:spcBef>
              <a:spcAft>
                <a:spcPts val="0"/>
              </a:spcAft>
              <a:buClr>
                <a:srgbClr val="888888"/>
              </a:buClr>
              <a:buSzPts val="1320"/>
              <a:buNone/>
              <a:defRPr sz="1320">
                <a:solidFill>
                  <a:srgbClr val="888888"/>
                </a:solidFill>
              </a:defRPr>
            </a:lvl4pPr>
            <a:lvl5pPr marL="2286000" lvl="4" indent="-228600" algn="l">
              <a:lnSpc>
                <a:spcPct val="90000"/>
              </a:lnSpc>
              <a:spcBef>
                <a:spcPts val="413"/>
              </a:spcBef>
              <a:spcAft>
                <a:spcPts val="0"/>
              </a:spcAft>
              <a:buClr>
                <a:srgbClr val="888888"/>
              </a:buClr>
              <a:buSzPts val="1320"/>
              <a:buNone/>
              <a:defRPr sz="1320">
                <a:solidFill>
                  <a:srgbClr val="888888"/>
                </a:solidFill>
              </a:defRPr>
            </a:lvl5pPr>
            <a:lvl6pPr marL="2743200" lvl="5" indent="-228600" algn="l">
              <a:lnSpc>
                <a:spcPct val="90000"/>
              </a:lnSpc>
              <a:spcBef>
                <a:spcPts val="413"/>
              </a:spcBef>
              <a:spcAft>
                <a:spcPts val="0"/>
              </a:spcAft>
              <a:buClr>
                <a:srgbClr val="888888"/>
              </a:buClr>
              <a:buSzPts val="1320"/>
              <a:buNone/>
              <a:defRPr sz="1320">
                <a:solidFill>
                  <a:srgbClr val="888888"/>
                </a:solidFill>
              </a:defRPr>
            </a:lvl6pPr>
            <a:lvl7pPr marL="3200400" lvl="6" indent="-228600" algn="l">
              <a:lnSpc>
                <a:spcPct val="90000"/>
              </a:lnSpc>
              <a:spcBef>
                <a:spcPts val="413"/>
              </a:spcBef>
              <a:spcAft>
                <a:spcPts val="0"/>
              </a:spcAft>
              <a:buClr>
                <a:srgbClr val="888888"/>
              </a:buClr>
              <a:buSzPts val="1320"/>
              <a:buNone/>
              <a:defRPr sz="1320">
                <a:solidFill>
                  <a:srgbClr val="888888"/>
                </a:solidFill>
              </a:defRPr>
            </a:lvl7pPr>
            <a:lvl8pPr marL="3657600" lvl="7" indent="-228600" algn="l">
              <a:lnSpc>
                <a:spcPct val="90000"/>
              </a:lnSpc>
              <a:spcBef>
                <a:spcPts val="413"/>
              </a:spcBef>
              <a:spcAft>
                <a:spcPts val="0"/>
              </a:spcAft>
              <a:buClr>
                <a:srgbClr val="888888"/>
              </a:buClr>
              <a:buSzPts val="1320"/>
              <a:buNone/>
              <a:defRPr sz="1320">
                <a:solidFill>
                  <a:srgbClr val="888888"/>
                </a:solidFill>
              </a:defRPr>
            </a:lvl8pPr>
            <a:lvl9pPr marL="4114800" lvl="8" indent="-228600" algn="l">
              <a:lnSpc>
                <a:spcPct val="90000"/>
              </a:lnSpc>
              <a:spcBef>
                <a:spcPts val="413"/>
              </a:spcBef>
              <a:spcAft>
                <a:spcPts val="0"/>
              </a:spcAft>
              <a:buClr>
                <a:srgbClr val="888888"/>
              </a:buClr>
              <a:buSzPts val="1320"/>
              <a:buNone/>
              <a:defRPr sz="1320">
                <a:solidFill>
                  <a:srgbClr val="888888"/>
                </a:solidFill>
              </a:defRPr>
            </a:lvl9pPr>
          </a:lstStyle>
          <a:p>
            <a:endParaRPr/>
          </a:p>
        </p:txBody>
      </p:sp>
      <p:sp>
        <p:nvSpPr>
          <p:cNvPr id="35" name="Google Shape;35;p21"/>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691515" y="2069042"/>
            <a:ext cx="4274820" cy="49315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1" name="Google Shape;41;p22"/>
          <p:cNvSpPr txBox="1">
            <a:spLocks noGrp="1"/>
          </p:cNvSpPr>
          <p:nvPr>
            <p:ph type="body" idx="2"/>
          </p:nvPr>
        </p:nvSpPr>
        <p:spPr>
          <a:xfrm>
            <a:off x="5092065" y="2069042"/>
            <a:ext cx="4274820" cy="49315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69282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body" idx="1"/>
          </p:nvPr>
        </p:nvSpPr>
        <p:spPr>
          <a:xfrm>
            <a:off x="692826" y="1905318"/>
            <a:ext cx="4255174" cy="93376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5"/>
              </a:spcBef>
              <a:spcAft>
                <a:spcPts val="0"/>
              </a:spcAft>
              <a:buClr>
                <a:schemeClr val="dk1"/>
              </a:buClr>
              <a:buSzPts val="1980"/>
              <a:buNone/>
              <a:defRPr sz="1979" b="1"/>
            </a:lvl1pPr>
            <a:lvl2pPr marL="914400" lvl="1" indent="-228600" algn="l">
              <a:lnSpc>
                <a:spcPct val="90000"/>
              </a:lnSpc>
              <a:spcBef>
                <a:spcPts val="413"/>
              </a:spcBef>
              <a:spcAft>
                <a:spcPts val="0"/>
              </a:spcAft>
              <a:buClr>
                <a:schemeClr val="dk1"/>
              </a:buClr>
              <a:buSzPts val="1650"/>
              <a:buNone/>
              <a:defRPr sz="1650" b="1"/>
            </a:lvl2pPr>
            <a:lvl3pPr marL="1371600" lvl="2" indent="-228600" algn="l">
              <a:lnSpc>
                <a:spcPct val="90000"/>
              </a:lnSpc>
              <a:spcBef>
                <a:spcPts val="413"/>
              </a:spcBef>
              <a:spcAft>
                <a:spcPts val="0"/>
              </a:spcAft>
              <a:buClr>
                <a:schemeClr val="dk1"/>
              </a:buClr>
              <a:buSzPts val="1485"/>
              <a:buNone/>
              <a:defRPr sz="1485" b="1"/>
            </a:lvl3pPr>
            <a:lvl4pPr marL="1828800" lvl="3" indent="-228600" algn="l">
              <a:lnSpc>
                <a:spcPct val="90000"/>
              </a:lnSpc>
              <a:spcBef>
                <a:spcPts val="413"/>
              </a:spcBef>
              <a:spcAft>
                <a:spcPts val="0"/>
              </a:spcAft>
              <a:buClr>
                <a:schemeClr val="dk1"/>
              </a:buClr>
              <a:buSzPts val="1320"/>
              <a:buNone/>
              <a:defRPr sz="1320" b="1"/>
            </a:lvl4pPr>
            <a:lvl5pPr marL="2286000" lvl="4" indent="-228600" algn="l">
              <a:lnSpc>
                <a:spcPct val="90000"/>
              </a:lnSpc>
              <a:spcBef>
                <a:spcPts val="413"/>
              </a:spcBef>
              <a:spcAft>
                <a:spcPts val="0"/>
              </a:spcAft>
              <a:buClr>
                <a:schemeClr val="dk1"/>
              </a:buClr>
              <a:buSzPts val="1320"/>
              <a:buNone/>
              <a:defRPr sz="1320" b="1"/>
            </a:lvl5pPr>
            <a:lvl6pPr marL="2743200" lvl="5" indent="-228600" algn="l">
              <a:lnSpc>
                <a:spcPct val="90000"/>
              </a:lnSpc>
              <a:spcBef>
                <a:spcPts val="413"/>
              </a:spcBef>
              <a:spcAft>
                <a:spcPts val="0"/>
              </a:spcAft>
              <a:buClr>
                <a:schemeClr val="dk1"/>
              </a:buClr>
              <a:buSzPts val="1320"/>
              <a:buNone/>
              <a:defRPr sz="1320" b="1"/>
            </a:lvl6pPr>
            <a:lvl7pPr marL="3200400" lvl="6" indent="-228600" algn="l">
              <a:lnSpc>
                <a:spcPct val="90000"/>
              </a:lnSpc>
              <a:spcBef>
                <a:spcPts val="413"/>
              </a:spcBef>
              <a:spcAft>
                <a:spcPts val="0"/>
              </a:spcAft>
              <a:buClr>
                <a:schemeClr val="dk1"/>
              </a:buClr>
              <a:buSzPts val="1320"/>
              <a:buNone/>
              <a:defRPr sz="1320" b="1"/>
            </a:lvl7pPr>
            <a:lvl8pPr marL="3657600" lvl="7" indent="-228600" algn="l">
              <a:lnSpc>
                <a:spcPct val="90000"/>
              </a:lnSpc>
              <a:spcBef>
                <a:spcPts val="413"/>
              </a:spcBef>
              <a:spcAft>
                <a:spcPts val="0"/>
              </a:spcAft>
              <a:buClr>
                <a:schemeClr val="dk1"/>
              </a:buClr>
              <a:buSzPts val="1320"/>
              <a:buNone/>
              <a:defRPr sz="1320" b="1"/>
            </a:lvl8pPr>
            <a:lvl9pPr marL="4114800" lvl="8" indent="-228600" algn="l">
              <a:lnSpc>
                <a:spcPct val="90000"/>
              </a:lnSpc>
              <a:spcBef>
                <a:spcPts val="413"/>
              </a:spcBef>
              <a:spcAft>
                <a:spcPts val="0"/>
              </a:spcAft>
              <a:buClr>
                <a:schemeClr val="dk1"/>
              </a:buClr>
              <a:buSzPts val="1320"/>
              <a:buNone/>
              <a:defRPr sz="1320" b="1"/>
            </a:lvl9pPr>
          </a:lstStyle>
          <a:p>
            <a:endParaRPr/>
          </a:p>
        </p:txBody>
      </p:sp>
      <p:sp>
        <p:nvSpPr>
          <p:cNvPr id="48" name="Google Shape;48;p23"/>
          <p:cNvSpPr txBox="1">
            <a:spLocks noGrp="1"/>
          </p:cNvSpPr>
          <p:nvPr>
            <p:ph type="body" idx="2"/>
          </p:nvPr>
        </p:nvSpPr>
        <p:spPr>
          <a:xfrm>
            <a:off x="692826" y="2839085"/>
            <a:ext cx="4255174" cy="41758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9" name="Google Shape;49;p23"/>
          <p:cNvSpPr txBox="1">
            <a:spLocks noGrp="1"/>
          </p:cNvSpPr>
          <p:nvPr>
            <p:ph type="body" idx="3"/>
          </p:nvPr>
        </p:nvSpPr>
        <p:spPr>
          <a:xfrm>
            <a:off x="5092065" y="1905318"/>
            <a:ext cx="4276130" cy="93376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5"/>
              </a:spcBef>
              <a:spcAft>
                <a:spcPts val="0"/>
              </a:spcAft>
              <a:buClr>
                <a:schemeClr val="dk1"/>
              </a:buClr>
              <a:buSzPts val="1980"/>
              <a:buNone/>
              <a:defRPr sz="1979" b="1"/>
            </a:lvl1pPr>
            <a:lvl2pPr marL="914400" lvl="1" indent="-228600" algn="l">
              <a:lnSpc>
                <a:spcPct val="90000"/>
              </a:lnSpc>
              <a:spcBef>
                <a:spcPts val="413"/>
              </a:spcBef>
              <a:spcAft>
                <a:spcPts val="0"/>
              </a:spcAft>
              <a:buClr>
                <a:schemeClr val="dk1"/>
              </a:buClr>
              <a:buSzPts val="1650"/>
              <a:buNone/>
              <a:defRPr sz="1650" b="1"/>
            </a:lvl2pPr>
            <a:lvl3pPr marL="1371600" lvl="2" indent="-228600" algn="l">
              <a:lnSpc>
                <a:spcPct val="90000"/>
              </a:lnSpc>
              <a:spcBef>
                <a:spcPts val="413"/>
              </a:spcBef>
              <a:spcAft>
                <a:spcPts val="0"/>
              </a:spcAft>
              <a:buClr>
                <a:schemeClr val="dk1"/>
              </a:buClr>
              <a:buSzPts val="1485"/>
              <a:buNone/>
              <a:defRPr sz="1485" b="1"/>
            </a:lvl3pPr>
            <a:lvl4pPr marL="1828800" lvl="3" indent="-228600" algn="l">
              <a:lnSpc>
                <a:spcPct val="90000"/>
              </a:lnSpc>
              <a:spcBef>
                <a:spcPts val="413"/>
              </a:spcBef>
              <a:spcAft>
                <a:spcPts val="0"/>
              </a:spcAft>
              <a:buClr>
                <a:schemeClr val="dk1"/>
              </a:buClr>
              <a:buSzPts val="1320"/>
              <a:buNone/>
              <a:defRPr sz="1320" b="1"/>
            </a:lvl4pPr>
            <a:lvl5pPr marL="2286000" lvl="4" indent="-228600" algn="l">
              <a:lnSpc>
                <a:spcPct val="90000"/>
              </a:lnSpc>
              <a:spcBef>
                <a:spcPts val="413"/>
              </a:spcBef>
              <a:spcAft>
                <a:spcPts val="0"/>
              </a:spcAft>
              <a:buClr>
                <a:schemeClr val="dk1"/>
              </a:buClr>
              <a:buSzPts val="1320"/>
              <a:buNone/>
              <a:defRPr sz="1320" b="1"/>
            </a:lvl5pPr>
            <a:lvl6pPr marL="2743200" lvl="5" indent="-228600" algn="l">
              <a:lnSpc>
                <a:spcPct val="90000"/>
              </a:lnSpc>
              <a:spcBef>
                <a:spcPts val="413"/>
              </a:spcBef>
              <a:spcAft>
                <a:spcPts val="0"/>
              </a:spcAft>
              <a:buClr>
                <a:schemeClr val="dk1"/>
              </a:buClr>
              <a:buSzPts val="1320"/>
              <a:buNone/>
              <a:defRPr sz="1320" b="1"/>
            </a:lvl6pPr>
            <a:lvl7pPr marL="3200400" lvl="6" indent="-228600" algn="l">
              <a:lnSpc>
                <a:spcPct val="90000"/>
              </a:lnSpc>
              <a:spcBef>
                <a:spcPts val="413"/>
              </a:spcBef>
              <a:spcAft>
                <a:spcPts val="0"/>
              </a:spcAft>
              <a:buClr>
                <a:schemeClr val="dk1"/>
              </a:buClr>
              <a:buSzPts val="1320"/>
              <a:buNone/>
              <a:defRPr sz="1320" b="1"/>
            </a:lvl7pPr>
            <a:lvl8pPr marL="3657600" lvl="7" indent="-228600" algn="l">
              <a:lnSpc>
                <a:spcPct val="90000"/>
              </a:lnSpc>
              <a:spcBef>
                <a:spcPts val="413"/>
              </a:spcBef>
              <a:spcAft>
                <a:spcPts val="0"/>
              </a:spcAft>
              <a:buClr>
                <a:schemeClr val="dk1"/>
              </a:buClr>
              <a:buSzPts val="1320"/>
              <a:buNone/>
              <a:defRPr sz="1320" b="1"/>
            </a:lvl8pPr>
            <a:lvl9pPr marL="4114800" lvl="8" indent="-228600" algn="l">
              <a:lnSpc>
                <a:spcPct val="90000"/>
              </a:lnSpc>
              <a:spcBef>
                <a:spcPts val="413"/>
              </a:spcBef>
              <a:spcAft>
                <a:spcPts val="0"/>
              </a:spcAft>
              <a:buClr>
                <a:schemeClr val="dk1"/>
              </a:buClr>
              <a:buSzPts val="1320"/>
              <a:buNone/>
              <a:defRPr sz="1320" b="1"/>
            </a:lvl9pPr>
          </a:lstStyle>
          <a:p>
            <a:endParaRPr/>
          </a:p>
        </p:txBody>
      </p:sp>
      <p:sp>
        <p:nvSpPr>
          <p:cNvPr id="50" name="Google Shape;50;p23"/>
          <p:cNvSpPr txBox="1">
            <a:spLocks noGrp="1"/>
          </p:cNvSpPr>
          <p:nvPr>
            <p:ph type="body" idx="4"/>
          </p:nvPr>
        </p:nvSpPr>
        <p:spPr>
          <a:xfrm>
            <a:off x="5092065" y="2839085"/>
            <a:ext cx="4276130" cy="41758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51" name="Google Shape;51;p23"/>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692825" y="518160"/>
            <a:ext cx="3244096" cy="18135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0"/>
              <a:buFont typeface="Calibri"/>
              <a:buNone/>
              <a:defRPr sz="26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4276130" y="1119082"/>
            <a:ext cx="5092065" cy="5523442"/>
          </a:xfrm>
          <a:prstGeom prst="rect">
            <a:avLst/>
          </a:prstGeom>
          <a:noFill/>
          <a:ln>
            <a:noFill/>
          </a:ln>
        </p:spPr>
        <p:txBody>
          <a:bodyPr spcFirstLastPara="1" wrap="square" lIns="91425" tIns="45700" rIns="91425" bIns="45700" anchor="t" anchorCtr="0">
            <a:normAutofit/>
          </a:bodyPr>
          <a:lstStyle>
            <a:lvl1pPr marL="457200" lvl="0" indent="-396240" algn="l">
              <a:lnSpc>
                <a:spcPct val="90000"/>
              </a:lnSpc>
              <a:spcBef>
                <a:spcPts val="825"/>
              </a:spcBef>
              <a:spcAft>
                <a:spcPts val="0"/>
              </a:spcAft>
              <a:buClr>
                <a:schemeClr val="dk1"/>
              </a:buClr>
              <a:buSzPts val="2640"/>
              <a:buChar char="•"/>
              <a:defRPr sz="2640"/>
            </a:lvl1pPr>
            <a:lvl2pPr marL="914400" lvl="1" indent="-375285" algn="l">
              <a:lnSpc>
                <a:spcPct val="90000"/>
              </a:lnSpc>
              <a:spcBef>
                <a:spcPts val="413"/>
              </a:spcBef>
              <a:spcAft>
                <a:spcPts val="0"/>
              </a:spcAft>
              <a:buClr>
                <a:schemeClr val="dk1"/>
              </a:buClr>
              <a:buSzPts val="2310"/>
              <a:buChar char="•"/>
              <a:defRPr sz="2310"/>
            </a:lvl2pPr>
            <a:lvl3pPr marL="1371600" lvl="2" indent="-354330" algn="l">
              <a:lnSpc>
                <a:spcPct val="90000"/>
              </a:lnSpc>
              <a:spcBef>
                <a:spcPts val="413"/>
              </a:spcBef>
              <a:spcAft>
                <a:spcPts val="0"/>
              </a:spcAft>
              <a:buClr>
                <a:schemeClr val="dk1"/>
              </a:buClr>
              <a:buSzPts val="1980"/>
              <a:buChar char="•"/>
              <a:defRPr sz="1979"/>
            </a:lvl3pPr>
            <a:lvl4pPr marL="1828800" lvl="3" indent="-333375" algn="l">
              <a:lnSpc>
                <a:spcPct val="90000"/>
              </a:lnSpc>
              <a:spcBef>
                <a:spcPts val="413"/>
              </a:spcBef>
              <a:spcAft>
                <a:spcPts val="0"/>
              </a:spcAft>
              <a:buClr>
                <a:schemeClr val="dk1"/>
              </a:buClr>
              <a:buSzPts val="1650"/>
              <a:buChar char="•"/>
              <a:defRPr sz="1650"/>
            </a:lvl4pPr>
            <a:lvl5pPr marL="2286000" lvl="4" indent="-333375" algn="l">
              <a:lnSpc>
                <a:spcPct val="90000"/>
              </a:lnSpc>
              <a:spcBef>
                <a:spcPts val="413"/>
              </a:spcBef>
              <a:spcAft>
                <a:spcPts val="0"/>
              </a:spcAft>
              <a:buClr>
                <a:schemeClr val="dk1"/>
              </a:buClr>
              <a:buSzPts val="1650"/>
              <a:buChar char="•"/>
              <a:defRPr sz="1650"/>
            </a:lvl5pPr>
            <a:lvl6pPr marL="2743200" lvl="5" indent="-333375" algn="l">
              <a:lnSpc>
                <a:spcPct val="90000"/>
              </a:lnSpc>
              <a:spcBef>
                <a:spcPts val="413"/>
              </a:spcBef>
              <a:spcAft>
                <a:spcPts val="0"/>
              </a:spcAft>
              <a:buClr>
                <a:schemeClr val="dk1"/>
              </a:buClr>
              <a:buSzPts val="1650"/>
              <a:buChar char="•"/>
              <a:defRPr sz="1650"/>
            </a:lvl6pPr>
            <a:lvl7pPr marL="3200400" lvl="6" indent="-333375" algn="l">
              <a:lnSpc>
                <a:spcPct val="90000"/>
              </a:lnSpc>
              <a:spcBef>
                <a:spcPts val="413"/>
              </a:spcBef>
              <a:spcAft>
                <a:spcPts val="0"/>
              </a:spcAft>
              <a:buClr>
                <a:schemeClr val="dk1"/>
              </a:buClr>
              <a:buSzPts val="1650"/>
              <a:buChar char="•"/>
              <a:defRPr sz="1650"/>
            </a:lvl7pPr>
            <a:lvl8pPr marL="3657600" lvl="7" indent="-333375" algn="l">
              <a:lnSpc>
                <a:spcPct val="90000"/>
              </a:lnSpc>
              <a:spcBef>
                <a:spcPts val="413"/>
              </a:spcBef>
              <a:spcAft>
                <a:spcPts val="0"/>
              </a:spcAft>
              <a:buClr>
                <a:schemeClr val="dk1"/>
              </a:buClr>
              <a:buSzPts val="1650"/>
              <a:buChar char="•"/>
              <a:defRPr sz="1650"/>
            </a:lvl8pPr>
            <a:lvl9pPr marL="4114800" lvl="8" indent="-333375" algn="l">
              <a:lnSpc>
                <a:spcPct val="90000"/>
              </a:lnSpc>
              <a:spcBef>
                <a:spcPts val="413"/>
              </a:spcBef>
              <a:spcAft>
                <a:spcPts val="0"/>
              </a:spcAft>
              <a:buClr>
                <a:schemeClr val="dk1"/>
              </a:buClr>
              <a:buSzPts val="1650"/>
              <a:buChar char="•"/>
              <a:defRPr sz="1650"/>
            </a:lvl9pPr>
          </a:lstStyle>
          <a:p>
            <a:endParaRPr/>
          </a:p>
        </p:txBody>
      </p:sp>
      <p:sp>
        <p:nvSpPr>
          <p:cNvPr id="61" name="Google Shape;61;p25"/>
          <p:cNvSpPr txBox="1">
            <a:spLocks noGrp="1"/>
          </p:cNvSpPr>
          <p:nvPr>
            <p:ph type="body" idx="2"/>
          </p:nvPr>
        </p:nvSpPr>
        <p:spPr>
          <a:xfrm>
            <a:off x="692825" y="2331720"/>
            <a:ext cx="3244096" cy="4319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5"/>
              </a:spcBef>
              <a:spcAft>
                <a:spcPts val="0"/>
              </a:spcAft>
              <a:buClr>
                <a:schemeClr val="dk1"/>
              </a:buClr>
              <a:buSzPts val="1320"/>
              <a:buNone/>
              <a:defRPr sz="1320"/>
            </a:lvl1pPr>
            <a:lvl2pPr marL="914400" lvl="1" indent="-228600" algn="l">
              <a:lnSpc>
                <a:spcPct val="90000"/>
              </a:lnSpc>
              <a:spcBef>
                <a:spcPts val="413"/>
              </a:spcBef>
              <a:spcAft>
                <a:spcPts val="0"/>
              </a:spcAft>
              <a:buClr>
                <a:schemeClr val="dk1"/>
              </a:buClr>
              <a:buSzPts val="1155"/>
              <a:buNone/>
              <a:defRPr sz="1155"/>
            </a:lvl2pPr>
            <a:lvl3pPr marL="1371600" lvl="2" indent="-228600" algn="l">
              <a:lnSpc>
                <a:spcPct val="90000"/>
              </a:lnSpc>
              <a:spcBef>
                <a:spcPts val="413"/>
              </a:spcBef>
              <a:spcAft>
                <a:spcPts val="0"/>
              </a:spcAft>
              <a:buClr>
                <a:schemeClr val="dk1"/>
              </a:buClr>
              <a:buSzPts val="990"/>
              <a:buNone/>
              <a:defRPr sz="989"/>
            </a:lvl3pPr>
            <a:lvl4pPr marL="1828800" lvl="3" indent="-228600" algn="l">
              <a:lnSpc>
                <a:spcPct val="90000"/>
              </a:lnSpc>
              <a:spcBef>
                <a:spcPts val="413"/>
              </a:spcBef>
              <a:spcAft>
                <a:spcPts val="0"/>
              </a:spcAft>
              <a:buClr>
                <a:schemeClr val="dk1"/>
              </a:buClr>
              <a:buSzPts val="825"/>
              <a:buNone/>
              <a:defRPr sz="825"/>
            </a:lvl4pPr>
            <a:lvl5pPr marL="2286000" lvl="4" indent="-228600" algn="l">
              <a:lnSpc>
                <a:spcPct val="90000"/>
              </a:lnSpc>
              <a:spcBef>
                <a:spcPts val="413"/>
              </a:spcBef>
              <a:spcAft>
                <a:spcPts val="0"/>
              </a:spcAft>
              <a:buClr>
                <a:schemeClr val="dk1"/>
              </a:buClr>
              <a:buSzPts val="825"/>
              <a:buNone/>
              <a:defRPr sz="825"/>
            </a:lvl5pPr>
            <a:lvl6pPr marL="2743200" lvl="5" indent="-228600" algn="l">
              <a:lnSpc>
                <a:spcPct val="90000"/>
              </a:lnSpc>
              <a:spcBef>
                <a:spcPts val="413"/>
              </a:spcBef>
              <a:spcAft>
                <a:spcPts val="0"/>
              </a:spcAft>
              <a:buClr>
                <a:schemeClr val="dk1"/>
              </a:buClr>
              <a:buSzPts val="825"/>
              <a:buNone/>
              <a:defRPr sz="825"/>
            </a:lvl6pPr>
            <a:lvl7pPr marL="3200400" lvl="6" indent="-228600" algn="l">
              <a:lnSpc>
                <a:spcPct val="90000"/>
              </a:lnSpc>
              <a:spcBef>
                <a:spcPts val="413"/>
              </a:spcBef>
              <a:spcAft>
                <a:spcPts val="0"/>
              </a:spcAft>
              <a:buClr>
                <a:schemeClr val="dk1"/>
              </a:buClr>
              <a:buSzPts val="825"/>
              <a:buNone/>
              <a:defRPr sz="825"/>
            </a:lvl7pPr>
            <a:lvl8pPr marL="3657600" lvl="7" indent="-228600" algn="l">
              <a:lnSpc>
                <a:spcPct val="90000"/>
              </a:lnSpc>
              <a:spcBef>
                <a:spcPts val="413"/>
              </a:spcBef>
              <a:spcAft>
                <a:spcPts val="0"/>
              </a:spcAft>
              <a:buClr>
                <a:schemeClr val="dk1"/>
              </a:buClr>
              <a:buSzPts val="825"/>
              <a:buNone/>
              <a:defRPr sz="825"/>
            </a:lvl8pPr>
            <a:lvl9pPr marL="4114800" lvl="8" indent="-228600" algn="l">
              <a:lnSpc>
                <a:spcPct val="90000"/>
              </a:lnSpc>
              <a:spcBef>
                <a:spcPts val="413"/>
              </a:spcBef>
              <a:spcAft>
                <a:spcPts val="0"/>
              </a:spcAft>
              <a:buClr>
                <a:schemeClr val="dk1"/>
              </a:buClr>
              <a:buSzPts val="825"/>
              <a:buNone/>
              <a:defRPr sz="825"/>
            </a:lvl9pPr>
          </a:lstStyle>
          <a:p>
            <a:endParaRPr/>
          </a:p>
        </p:txBody>
      </p:sp>
      <p:sp>
        <p:nvSpPr>
          <p:cNvPr id="62" name="Google Shape;62;p25"/>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692825" y="518160"/>
            <a:ext cx="3244096" cy="18135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0"/>
              <a:buFont typeface="Calibri"/>
              <a:buNone/>
              <a:defRPr sz="26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4276130" y="1119082"/>
            <a:ext cx="5092065" cy="5523442"/>
          </a:xfrm>
          <a:prstGeom prst="rect">
            <a:avLst/>
          </a:prstGeom>
          <a:noFill/>
          <a:ln>
            <a:noFill/>
          </a:ln>
        </p:spPr>
      </p:sp>
      <p:sp>
        <p:nvSpPr>
          <p:cNvPr id="68" name="Google Shape;68;p26"/>
          <p:cNvSpPr txBox="1">
            <a:spLocks noGrp="1"/>
          </p:cNvSpPr>
          <p:nvPr>
            <p:ph type="body" idx="1"/>
          </p:nvPr>
        </p:nvSpPr>
        <p:spPr>
          <a:xfrm>
            <a:off x="692825" y="2331720"/>
            <a:ext cx="3244096" cy="4319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5"/>
              </a:spcBef>
              <a:spcAft>
                <a:spcPts val="0"/>
              </a:spcAft>
              <a:buClr>
                <a:schemeClr val="dk1"/>
              </a:buClr>
              <a:buSzPts val="1320"/>
              <a:buNone/>
              <a:defRPr sz="1320"/>
            </a:lvl1pPr>
            <a:lvl2pPr marL="914400" lvl="1" indent="-228600" algn="l">
              <a:lnSpc>
                <a:spcPct val="90000"/>
              </a:lnSpc>
              <a:spcBef>
                <a:spcPts val="413"/>
              </a:spcBef>
              <a:spcAft>
                <a:spcPts val="0"/>
              </a:spcAft>
              <a:buClr>
                <a:schemeClr val="dk1"/>
              </a:buClr>
              <a:buSzPts val="1155"/>
              <a:buNone/>
              <a:defRPr sz="1155"/>
            </a:lvl2pPr>
            <a:lvl3pPr marL="1371600" lvl="2" indent="-228600" algn="l">
              <a:lnSpc>
                <a:spcPct val="90000"/>
              </a:lnSpc>
              <a:spcBef>
                <a:spcPts val="413"/>
              </a:spcBef>
              <a:spcAft>
                <a:spcPts val="0"/>
              </a:spcAft>
              <a:buClr>
                <a:schemeClr val="dk1"/>
              </a:buClr>
              <a:buSzPts val="990"/>
              <a:buNone/>
              <a:defRPr sz="989"/>
            </a:lvl3pPr>
            <a:lvl4pPr marL="1828800" lvl="3" indent="-228600" algn="l">
              <a:lnSpc>
                <a:spcPct val="90000"/>
              </a:lnSpc>
              <a:spcBef>
                <a:spcPts val="413"/>
              </a:spcBef>
              <a:spcAft>
                <a:spcPts val="0"/>
              </a:spcAft>
              <a:buClr>
                <a:schemeClr val="dk1"/>
              </a:buClr>
              <a:buSzPts val="825"/>
              <a:buNone/>
              <a:defRPr sz="825"/>
            </a:lvl4pPr>
            <a:lvl5pPr marL="2286000" lvl="4" indent="-228600" algn="l">
              <a:lnSpc>
                <a:spcPct val="90000"/>
              </a:lnSpc>
              <a:spcBef>
                <a:spcPts val="413"/>
              </a:spcBef>
              <a:spcAft>
                <a:spcPts val="0"/>
              </a:spcAft>
              <a:buClr>
                <a:schemeClr val="dk1"/>
              </a:buClr>
              <a:buSzPts val="825"/>
              <a:buNone/>
              <a:defRPr sz="825"/>
            </a:lvl5pPr>
            <a:lvl6pPr marL="2743200" lvl="5" indent="-228600" algn="l">
              <a:lnSpc>
                <a:spcPct val="90000"/>
              </a:lnSpc>
              <a:spcBef>
                <a:spcPts val="413"/>
              </a:spcBef>
              <a:spcAft>
                <a:spcPts val="0"/>
              </a:spcAft>
              <a:buClr>
                <a:schemeClr val="dk1"/>
              </a:buClr>
              <a:buSzPts val="825"/>
              <a:buNone/>
              <a:defRPr sz="825"/>
            </a:lvl6pPr>
            <a:lvl7pPr marL="3200400" lvl="6" indent="-228600" algn="l">
              <a:lnSpc>
                <a:spcPct val="90000"/>
              </a:lnSpc>
              <a:spcBef>
                <a:spcPts val="413"/>
              </a:spcBef>
              <a:spcAft>
                <a:spcPts val="0"/>
              </a:spcAft>
              <a:buClr>
                <a:schemeClr val="dk1"/>
              </a:buClr>
              <a:buSzPts val="825"/>
              <a:buNone/>
              <a:defRPr sz="825"/>
            </a:lvl7pPr>
            <a:lvl8pPr marL="3657600" lvl="7" indent="-228600" algn="l">
              <a:lnSpc>
                <a:spcPct val="90000"/>
              </a:lnSpc>
              <a:spcBef>
                <a:spcPts val="413"/>
              </a:spcBef>
              <a:spcAft>
                <a:spcPts val="0"/>
              </a:spcAft>
              <a:buClr>
                <a:schemeClr val="dk1"/>
              </a:buClr>
              <a:buSzPts val="825"/>
              <a:buNone/>
              <a:defRPr sz="825"/>
            </a:lvl8pPr>
            <a:lvl9pPr marL="4114800" lvl="8" indent="-228600" algn="l">
              <a:lnSpc>
                <a:spcPct val="90000"/>
              </a:lnSpc>
              <a:spcBef>
                <a:spcPts val="413"/>
              </a:spcBef>
              <a:spcAft>
                <a:spcPts val="0"/>
              </a:spcAft>
              <a:buClr>
                <a:schemeClr val="dk1"/>
              </a:buClr>
              <a:buSzPts val="825"/>
              <a:buNone/>
              <a:defRPr sz="825"/>
            </a:lvl9pPr>
          </a:lstStyle>
          <a:p>
            <a:endParaRPr/>
          </a:p>
        </p:txBody>
      </p:sp>
      <p:sp>
        <p:nvSpPr>
          <p:cNvPr id="69" name="Google Shape;69;p26"/>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0"/>
              <a:buFont typeface="Calibri"/>
              <a:buNone/>
              <a:defRPr sz="363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91515" y="2069042"/>
            <a:ext cx="8675370" cy="4931516"/>
          </a:xfrm>
          <a:prstGeom prst="rect">
            <a:avLst/>
          </a:prstGeom>
          <a:noFill/>
          <a:ln>
            <a:noFill/>
          </a:ln>
        </p:spPr>
        <p:txBody>
          <a:bodyPr spcFirstLastPara="1" wrap="square" lIns="91425" tIns="45700" rIns="91425" bIns="45700" anchor="t" anchorCtr="0">
            <a:normAutofit/>
          </a:bodyPr>
          <a:lstStyle>
            <a:lvl1pPr marL="457200" marR="0" lvl="0" indent="-375285" algn="l" rtl="0">
              <a:lnSpc>
                <a:spcPct val="90000"/>
              </a:lnSpc>
              <a:spcBef>
                <a:spcPts val="825"/>
              </a:spcBef>
              <a:spcAft>
                <a:spcPts val="0"/>
              </a:spcAft>
              <a:buClr>
                <a:schemeClr val="dk1"/>
              </a:buClr>
              <a:buSzPts val="2310"/>
              <a:buFont typeface="Arial"/>
              <a:buChar char="•"/>
              <a:defRPr sz="2310" b="0" i="0" u="none" strike="noStrike" cap="none">
                <a:solidFill>
                  <a:schemeClr val="dk1"/>
                </a:solidFill>
                <a:latin typeface="Calibri"/>
                <a:ea typeface="Calibri"/>
                <a:cs typeface="Calibri"/>
                <a:sym typeface="Calibri"/>
              </a:defRPr>
            </a:lvl1pPr>
            <a:lvl2pPr marL="914400" marR="0" lvl="1" indent="-354330" algn="l" rtl="0">
              <a:lnSpc>
                <a:spcPct val="90000"/>
              </a:lnSpc>
              <a:spcBef>
                <a:spcPts val="413"/>
              </a:spcBef>
              <a:spcAft>
                <a:spcPts val="0"/>
              </a:spcAft>
              <a:buClr>
                <a:schemeClr val="dk1"/>
              </a:buClr>
              <a:buSzPts val="1980"/>
              <a:buFont typeface="Arial"/>
              <a:buChar char="•"/>
              <a:defRPr sz="1979" b="0" i="0" u="none" strike="noStrike" cap="none">
                <a:solidFill>
                  <a:schemeClr val="dk1"/>
                </a:solidFill>
                <a:latin typeface="Calibri"/>
                <a:ea typeface="Calibri"/>
                <a:cs typeface="Calibri"/>
                <a:sym typeface="Calibri"/>
              </a:defRPr>
            </a:lvl2pPr>
            <a:lvl3pPr marL="1371600" marR="0" lvl="2" indent="-333375" algn="l" rtl="0">
              <a:lnSpc>
                <a:spcPct val="90000"/>
              </a:lnSpc>
              <a:spcBef>
                <a:spcPts val="413"/>
              </a:spcBef>
              <a:spcAft>
                <a:spcPts val="0"/>
              </a:spcAft>
              <a:buClr>
                <a:schemeClr val="dk1"/>
              </a:buClr>
              <a:buSzPts val="1650"/>
              <a:buFont typeface="Arial"/>
              <a:buChar char="•"/>
              <a:defRPr sz="1650" b="0" i="0" u="none" strike="noStrike" cap="none">
                <a:solidFill>
                  <a:schemeClr val="dk1"/>
                </a:solidFill>
                <a:latin typeface="Calibri"/>
                <a:ea typeface="Calibri"/>
                <a:cs typeface="Calibri"/>
                <a:sym typeface="Calibri"/>
              </a:defRPr>
            </a:lvl3pPr>
            <a:lvl4pPr marL="1828800" marR="0" lvl="3"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4pPr>
            <a:lvl5pPr marL="2286000" marR="0" lvl="4"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5pPr>
            <a:lvl6pPr marL="2743200" marR="0" lvl="5"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6pPr>
            <a:lvl7pPr marL="3200400" marR="0" lvl="6"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7pPr>
            <a:lvl8pPr marL="3657600" marR="0" lvl="7"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8pPr>
            <a:lvl9pPr marL="4114800" marR="0" lvl="8"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8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8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89" b="0" i="0" u="none" strike="noStrike" cap="none">
                <a:solidFill>
                  <a:srgbClr val="888888"/>
                </a:solidFill>
                <a:latin typeface="Calibri"/>
                <a:ea typeface="Calibri"/>
                <a:cs typeface="Calibri"/>
                <a:sym typeface="Calibri"/>
              </a:defRPr>
            </a:lvl1pPr>
            <a:lvl2pPr marL="0" marR="0" lvl="1" indent="0" algn="r" rtl="0">
              <a:spcBef>
                <a:spcPts val="0"/>
              </a:spcBef>
              <a:buNone/>
              <a:defRPr sz="989" b="0" i="0" u="none" strike="noStrike" cap="none">
                <a:solidFill>
                  <a:srgbClr val="888888"/>
                </a:solidFill>
                <a:latin typeface="Calibri"/>
                <a:ea typeface="Calibri"/>
                <a:cs typeface="Calibri"/>
                <a:sym typeface="Calibri"/>
              </a:defRPr>
            </a:lvl2pPr>
            <a:lvl3pPr marL="0" marR="0" lvl="2" indent="0" algn="r" rtl="0">
              <a:spcBef>
                <a:spcPts val="0"/>
              </a:spcBef>
              <a:buNone/>
              <a:defRPr sz="989" b="0" i="0" u="none" strike="noStrike" cap="none">
                <a:solidFill>
                  <a:srgbClr val="888888"/>
                </a:solidFill>
                <a:latin typeface="Calibri"/>
                <a:ea typeface="Calibri"/>
                <a:cs typeface="Calibri"/>
                <a:sym typeface="Calibri"/>
              </a:defRPr>
            </a:lvl3pPr>
            <a:lvl4pPr marL="0" marR="0" lvl="3" indent="0" algn="r" rtl="0">
              <a:spcBef>
                <a:spcPts val="0"/>
              </a:spcBef>
              <a:buNone/>
              <a:defRPr sz="989" b="0" i="0" u="none" strike="noStrike" cap="none">
                <a:solidFill>
                  <a:srgbClr val="888888"/>
                </a:solidFill>
                <a:latin typeface="Calibri"/>
                <a:ea typeface="Calibri"/>
                <a:cs typeface="Calibri"/>
                <a:sym typeface="Calibri"/>
              </a:defRPr>
            </a:lvl4pPr>
            <a:lvl5pPr marL="0" marR="0" lvl="4" indent="0" algn="r" rtl="0">
              <a:spcBef>
                <a:spcPts val="0"/>
              </a:spcBef>
              <a:buNone/>
              <a:defRPr sz="989" b="0" i="0" u="none" strike="noStrike" cap="none">
                <a:solidFill>
                  <a:srgbClr val="888888"/>
                </a:solidFill>
                <a:latin typeface="Calibri"/>
                <a:ea typeface="Calibri"/>
                <a:cs typeface="Calibri"/>
                <a:sym typeface="Calibri"/>
              </a:defRPr>
            </a:lvl5pPr>
            <a:lvl6pPr marL="0" marR="0" lvl="5" indent="0" algn="r" rtl="0">
              <a:spcBef>
                <a:spcPts val="0"/>
              </a:spcBef>
              <a:buNone/>
              <a:defRPr sz="989" b="0" i="0" u="none" strike="noStrike" cap="none">
                <a:solidFill>
                  <a:srgbClr val="888888"/>
                </a:solidFill>
                <a:latin typeface="Calibri"/>
                <a:ea typeface="Calibri"/>
                <a:cs typeface="Calibri"/>
                <a:sym typeface="Calibri"/>
              </a:defRPr>
            </a:lvl6pPr>
            <a:lvl7pPr marL="0" marR="0" lvl="6" indent="0" algn="r" rtl="0">
              <a:spcBef>
                <a:spcPts val="0"/>
              </a:spcBef>
              <a:buNone/>
              <a:defRPr sz="989" b="0" i="0" u="none" strike="noStrike" cap="none">
                <a:solidFill>
                  <a:srgbClr val="888888"/>
                </a:solidFill>
                <a:latin typeface="Calibri"/>
                <a:ea typeface="Calibri"/>
                <a:cs typeface="Calibri"/>
                <a:sym typeface="Calibri"/>
              </a:defRPr>
            </a:lvl7pPr>
            <a:lvl8pPr marL="0" marR="0" lvl="7" indent="0" algn="r" rtl="0">
              <a:spcBef>
                <a:spcPts val="0"/>
              </a:spcBef>
              <a:buNone/>
              <a:defRPr sz="989" b="0" i="0" u="none" strike="noStrike" cap="none">
                <a:solidFill>
                  <a:srgbClr val="888888"/>
                </a:solidFill>
                <a:latin typeface="Calibri"/>
                <a:ea typeface="Calibri"/>
                <a:cs typeface="Calibri"/>
                <a:sym typeface="Calibri"/>
              </a:defRPr>
            </a:lvl8pPr>
            <a:lvl9pPr marL="0" marR="0" lvl="8" indent="0" algn="r" rtl="0">
              <a:spcBef>
                <a:spcPts val="0"/>
              </a:spcBef>
              <a:buNone/>
              <a:defRPr sz="98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0" y="533400"/>
            <a:ext cx="10058400" cy="690254"/>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0" tIns="10475" rIns="0" bIns="0" anchor="ctr" anchorCtr="0">
            <a:spAutoFit/>
          </a:bodyPr>
          <a:lstStyle/>
          <a:p>
            <a:pPr marL="10478" lvl="0" indent="0" algn="ctr" rtl="0">
              <a:lnSpc>
                <a:spcPct val="119820"/>
              </a:lnSpc>
              <a:spcBef>
                <a:spcPts val="0"/>
              </a:spcBef>
              <a:spcAft>
                <a:spcPts val="0"/>
              </a:spcAft>
              <a:buClr>
                <a:schemeClr val="lt1"/>
              </a:buClr>
              <a:buSzPts val="4455"/>
              <a:buFont typeface="Cambria"/>
              <a:buNone/>
            </a:pPr>
            <a:r>
              <a:rPr lang="en-US" sz="4455" b="1">
                <a:solidFill>
                  <a:schemeClr val="lt1"/>
                </a:solidFill>
                <a:latin typeface="Cambria"/>
                <a:ea typeface="Cambria"/>
                <a:cs typeface="Cambria"/>
                <a:sym typeface="Cambria"/>
              </a:rPr>
              <a:t>Engineering Management</a:t>
            </a:r>
            <a:endParaRPr sz="4455">
              <a:latin typeface="Cambria"/>
              <a:ea typeface="Cambria"/>
              <a:cs typeface="Cambria"/>
              <a:sym typeface="Cambria"/>
            </a:endParaRPr>
          </a:p>
        </p:txBody>
      </p:sp>
      <p:sp>
        <p:nvSpPr>
          <p:cNvPr id="90" name="Google Shape;90;p1"/>
          <p:cNvSpPr txBox="1"/>
          <p:nvPr/>
        </p:nvSpPr>
        <p:spPr>
          <a:xfrm>
            <a:off x="0" y="6442446"/>
            <a:ext cx="10058400" cy="606962"/>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0" tIns="10475" rIns="0" bIns="0" anchor="ctr" anchorCtr="0">
            <a:spAutoFit/>
          </a:bodyPr>
          <a:lstStyle/>
          <a:p>
            <a:pPr marL="10478" marR="0" lvl="0" indent="0" algn="ctr" rtl="0">
              <a:lnSpc>
                <a:spcPct val="179730"/>
              </a:lnSpc>
              <a:spcBef>
                <a:spcPts val="0"/>
              </a:spcBef>
              <a:spcAft>
                <a:spcPts val="0"/>
              </a:spcAft>
              <a:buClr>
                <a:schemeClr val="lt1"/>
              </a:buClr>
              <a:buSzPts val="2970"/>
              <a:buFont typeface="Cambria"/>
              <a:buNone/>
            </a:pPr>
            <a:r>
              <a:rPr lang="en-US" sz="2970" b="1" i="0" u="none" strike="noStrike" cap="none">
                <a:solidFill>
                  <a:schemeClr val="lt1"/>
                </a:solidFill>
                <a:latin typeface="Cambria"/>
                <a:ea typeface="Cambria"/>
                <a:cs typeface="Cambria"/>
                <a:sym typeface="Cambria"/>
              </a:rPr>
              <a:t>Lecture 16,17,18</a:t>
            </a:r>
            <a:endParaRPr sz="2970" b="0" i="0" u="none" strike="noStrike" cap="none">
              <a:solidFill>
                <a:schemeClr val="lt1"/>
              </a:solidFill>
              <a:latin typeface="Cambria"/>
              <a:ea typeface="Cambria"/>
              <a:cs typeface="Cambria"/>
              <a:sym typeface="Cambria"/>
            </a:endParaRPr>
          </a:p>
        </p:txBody>
      </p:sp>
      <p:sp>
        <p:nvSpPr>
          <p:cNvPr id="91" name="Google Shape;91;p1"/>
          <p:cNvSpPr txBox="1"/>
          <p:nvPr/>
        </p:nvSpPr>
        <p:spPr>
          <a:xfrm>
            <a:off x="16329" y="5041454"/>
            <a:ext cx="10058400" cy="513347"/>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0" tIns="10475" rIns="0" bIns="0" anchor="ctr" anchorCtr="0">
            <a:spAutoFit/>
          </a:bodyPr>
          <a:lstStyle/>
          <a:p>
            <a:pPr marL="0" marR="0" lvl="0" indent="0" algn="ctr" rtl="0">
              <a:lnSpc>
                <a:spcPct val="90000"/>
              </a:lnSpc>
              <a:spcBef>
                <a:spcPts val="0"/>
              </a:spcBef>
              <a:spcAft>
                <a:spcPts val="0"/>
              </a:spcAft>
              <a:buClr>
                <a:schemeClr val="lt1"/>
              </a:buClr>
              <a:buSzPts val="3600"/>
              <a:buFont typeface="Calibri"/>
              <a:buNone/>
            </a:pPr>
            <a:r>
              <a:rPr lang="en-US" sz="3600" b="1" i="0" u="none" strike="noStrike" cap="none">
                <a:solidFill>
                  <a:schemeClr val="lt1"/>
                </a:solidFill>
                <a:latin typeface="Calibri"/>
                <a:ea typeface="Calibri"/>
                <a:cs typeface="Calibri"/>
                <a:sym typeface="Calibri"/>
              </a:rPr>
              <a:t>Organizing </a:t>
            </a:r>
            <a:endParaRPr sz="3600" b="0" i="0" u="none" strike="noStrike" cap="none">
              <a:solidFill>
                <a:schemeClr val="lt1"/>
              </a:solidFill>
              <a:latin typeface="Calibri"/>
              <a:ea typeface="Calibri"/>
              <a:cs typeface="Calibri"/>
              <a:sym typeface="Calibri"/>
            </a:endParaRPr>
          </a:p>
        </p:txBody>
      </p:sp>
      <p:sp>
        <p:nvSpPr>
          <p:cNvPr id="92" name="Google Shape;92;p1"/>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3" name="Google Shape;93;p1"/>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Traditional organization theory</a:t>
            </a:r>
            <a:endParaRPr/>
          </a:p>
        </p:txBody>
      </p:sp>
      <p:sp>
        <p:nvSpPr>
          <p:cNvPr id="163" name="Google Shape;163;p10"/>
          <p:cNvSpPr txBox="1">
            <a:spLocks noGrp="1"/>
          </p:cNvSpPr>
          <p:nvPr>
            <p:ph type="body" idx="1"/>
          </p:nvPr>
        </p:nvSpPr>
        <p:spPr>
          <a:xfrm>
            <a:off x="31432" y="1066800"/>
            <a:ext cx="10026968" cy="403860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sz="2600" b="1"/>
          </a:p>
          <a:p>
            <a:pPr marL="188595" lvl="0" indent="-36195" algn="l" rtl="0">
              <a:lnSpc>
                <a:spcPct val="90000"/>
              </a:lnSpc>
              <a:spcBef>
                <a:spcPts val="825"/>
              </a:spcBef>
              <a:spcAft>
                <a:spcPts val="0"/>
              </a:spcAft>
              <a:buClr>
                <a:schemeClr val="dk1"/>
              </a:buClr>
              <a:buSzPts val="2400"/>
              <a:buNone/>
            </a:pPr>
            <a:endParaRPr sz="2400"/>
          </a:p>
        </p:txBody>
      </p:sp>
      <p:sp>
        <p:nvSpPr>
          <p:cNvPr id="164" name="Google Shape;164;p10"/>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65" name="Google Shape;165;p10"/>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pic>
        <p:nvPicPr>
          <p:cNvPr id="166" name="Google Shape;166;p10"/>
          <p:cNvPicPr preferRelativeResize="0"/>
          <p:nvPr/>
        </p:nvPicPr>
        <p:blipFill rotWithShape="1">
          <a:blip r:embed="rId3">
            <a:alphaModFix/>
          </a:blip>
          <a:srcRect l="21084" t="28124" r="15665" b="22916"/>
          <a:stretch/>
        </p:blipFill>
        <p:spPr>
          <a:xfrm>
            <a:off x="930116" y="1295400"/>
            <a:ext cx="8229600" cy="35814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Traditional organization theory</a:t>
            </a:r>
            <a:endParaRPr/>
          </a:p>
        </p:txBody>
      </p:sp>
      <p:sp>
        <p:nvSpPr>
          <p:cNvPr id="172" name="Google Shape;172;p11"/>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73" name="Google Shape;173;p11"/>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pic>
        <p:nvPicPr>
          <p:cNvPr id="174" name="Google Shape;174;p11"/>
          <p:cNvPicPr preferRelativeResize="0"/>
          <p:nvPr/>
        </p:nvPicPr>
        <p:blipFill rotWithShape="1">
          <a:blip r:embed="rId3">
            <a:alphaModFix/>
          </a:blip>
          <a:srcRect l="30454" t="29166" r="29722" b="11458"/>
          <a:stretch/>
        </p:blipFill>
        <p:spPr>
          <a:xfrm>
            <a:off x="1371600" y="990600"/>
            <a:ext cx="7086600" cy="594023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Traditional organization theory</a:t>
            </a:r>
            <a:endParaRPr/>
          </a:p>
        </p:txBody>
      </p:sp>
      <p:sp>
        <p:nvSpPr>
          <p:cNvPr id="180" name="Google Shape;180;p12"/>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81" name="Google Shape;181;p12"/>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pic>
        <p:nvPicPr>
          <p:cNvPr id="182" name="Google Shape;182;p12"/>
          <p:cNvPicPr preferRelativeResize="0"/>
          <p:nvPr/>
        </p:nvPicPr>
        <p:blipFill rotWithShape="1">
          <a:blip r:embed="rId3">
            <a:alphaModFix/>
          </a:blip>
          <a:srcRect l="35944" t="40624" r="31259" b="28125"/>
          <a:stretch/>
        </p:blipFill>
        <p:spPr>
          <a:xfrm>
            <a:off x="1371600" y="1828800"/>
            <a:ext cx="7766685" cy="416072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Span of control</a:t>
            </a:r>
            <a:endParaRPr/>
          </a:p>
        </p:txBody>
      </p:sp>
      <p:sp>
        <p:nvSpPr>
          <p:cNvPr id="188" name="Google Shape;188;p13"/>
          <p:cNvSpPr txBox="1">
            <a:spLocks noGrp="1"/>
          </p:cNvSpPr>
          <p:nvPr>
            <p:ph type="body" idx="1"/>
          </p:nvPr>
        </p:nvSpPr>
        <p:spPr>
          <a:xfrm>
            <a:off x="31432" y="1066800"/>
            <a:ext cx="10026968" cy="403860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sz="2600" b="1"/>
          </a:p>
          <a:p>
            <a:pPr marL="188595" lvl="0" indent="-188595" algn="just" rtl="0">
              <a:lnSpc>
                <a:spcPct val="90000"/>
              </a:lnSpc>
              <a:spcBef>
                <a:spcPts val="825"/>
              </a:spcBef>
              <a:spcAft>
                <a:spcPts val="0"/>
              </a:spcAft>
              <a:buClr>
                <a:schemeClr val="lt1"/>
              </a:buClr>
              <a:buSzPts val="2400"/>
              <a:buChar char="•"/>
            </a:pPr>
            <a:r>
              <a:rPr lang="en-US" sz="2400">
                <a:solidFill>
                  <a:schemeClr val="lt1"/>
                </a:solidFill>
                <a:latin typeface="Calibri"/>
                <a:ea typeface="Calibri"/>
                <a:cs typeface="Calibri"/>
                <a:sym typeface="Calibri"/>
              </a:rPr>
              <a:t>As soon as a new organization grows to a significant size, subordinate managers must be appointed to help the top manager manage. This need was recognized as soon as large groups of people began working toward a common purpose.</a:t>
            </a:r>
            <a:endParaRPr sz="2400"/>
          </a:p>
        </p:txBody>
      </p:sp>
      <p:sp>
        <p:nvSpPr>
          <p:cNvPr id="189" name="Google Shape;189;p13"/>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90" name="Google Shape;190;p13"/>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Span of control</a:t>
            </a:r>
            <a:endParaRPr/>
          </a:p>
        </p:txBody>
      </p:sp>
      <p:sp>
        <p:nvSpPr>
          <p:cNvPr id="196" name="Google Shape;196;p14"/>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97" name="Google Shape;197;p14"/>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pic>
        <p:nvPicPr>
          <p:cNvPr id="198" name="Google Shape;198;p14"/>
          <p:cNvPicPr preferRelativeResize="0"/>
          <p:nvPr/>
        </p:nvPicPr>
        <p:blipFill rotWithShape="1">
          <a:blip r:embed="rId3">
            <a:alphaModFix/>
          </a:blip>
          <a:srcRect l="23646" t="28125" r="20132" b="13541"/>
          <a:stretch/>
        </p:blipFill>
        <p:spPr>
          <a:xfrm>
            <a:off x="1371600" y="1752600"/>
            <a:ext cx="7315200" cy="42672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a:solidFill>
                  <a:schemeClr val="lt1"/>
                </a:solidFill>
                <a:latin typeface="Calibri"/>
                <a:ea typeface="Calibri"/>
                <a:cs typeface="Calibri"/>
                <a:sym typeface="Calibri"/>
              </a:rPr>
              <a:t>Teams</a:t>
            </a:r>
            <a:endParaRPr/>
          </a:p>
        </p:txBody>
      </p:sp>
      <p:sp>
        <p:nvSpPr>
          <p:cNvPr id="204" name="Google Shape;204;p15"/>
          <p:cNvSpPr txBox="1">
            <a:spLocks noGrp="1"/>
          </p:cNvSpPr>
          <p:nvPr>
            <p:ph type="body" idx="1"/>
          </p:nvPr>
        </p:nvSpPr>
        <p:spPr>
          <a:xfrm>
            <a:off x="31432" y="1066800"/>
            <a:ext cx="10026968" cy="579120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2400" dirty="0">
                <a:solidFill>
                  <a:schemeClr val="lt1"/>
                </a:solidFill>
                <a:latin typeface="Calibri"/>
                <a:ea typeface="Calibri"/>
                <a:cs typeface="Calibri"/>
                <a:sym typeface="Calibri"/>
              </a:rPr>
              <a:t> A </a:t>
            </a:r>
            <a:r>
              <a:rPr lang="en-US" sz="2400" b="1" dirty="0">
                <a:solidFill>
                  <a:schemeClr val="lt1"/>
                </a:solidFill>
                <a:latin typeface="Calibri"/>
                <a:ea typeface="Calibri"/>
                <a:cs typeface="Calibri"/>
                <a:sym typeface="Calibri"/>
              </a:rPr>
              <a:t>team is defined as follows: a small number of people who are committed to a common </a:t>
            </a:r>
            <a:r>
              <a:rPr lang="en-US" sz="2400" dirty="0">
                <a:solidFill>
                  <a:schemeClr val="lt1"/>
                </a:solidFill>
                <a:latin typeface="Calibri"/>
                <a:ea typeface="Calibri"/>
                <a:cs typeface="Calibri"/>
                <a:sym typeface="Calibri"/>
              </a:rPr>
              <a:t>goal, objectives, and approach to this goal that they are mutually accountable to reaching. </a:t>
            </a:r>
            <a:endParaRPr sz="2400" dirty="0"/>
          </a:p>
          <a:p>
            <a:pPr marL="0" lvl="0" indent="0" algn="l" rtl="0">
              <a:lnSpc>
                <a:spcPct val="90000"/>
              </a:lnSpc>
              <a:spcBef>
                <a:spcPts val="825"/>
              </a:spcBef>
              <a:spcAft>
                <a:spcPts val="0"/>
              </a:spcAft>
              <a:buClr>
                <a:schemeClr val="lt1"/>
              </a:buClr>
              <a:buSzPts val="2400"/>
              <a:buNone/>
            </a:pPr>
            <a:r>
              <a:rPr lang="en-US" sz="2400" dirty="0">
                <a:solidFill>
                  <a:schemeClr val="lt1"/>
                </a:solidFill>
                <a:latin typeface="Calibri"/>
                <a:ea typeface="Calibri"/>
                <a:cs typeface="Calibri"/>
                <a:sym typeface="Calibri"/>
              </a:rPr>
              <a:t>Teams quite often have complementary skills that are used in the problem solving. Workers today must be able to work together in interdisciplinary teams to carry out and coordinate the operations of the enterprise</a:t>
            </a:r>
            <a:endParaRPr sz="2400" dirty="0"/>
          </a:p>
          <a:p>
            <a:pPr marL="0" lvl="0" indent="0" algn="l" rtl="0">
              <a:lnSpc>
                <a:spcPct val="90000"/>
              </a:lnSpc>
              <a:spcBef>
                <a:spcPts val="825"/>
              </a:spcBef>
              <a:spcAft>
                <a:spcPts val="0"/>
              </a:spcAft>
              <a:buClr>
                <a:schemeClr val="lt1"/>
              </a:buClr>
              <a:buSzPts val="2400"/>
              <a:buNone/>
            </a:pPr>
            <a:r>
              <a:rPr lang="en-US" sz="2400" dirty="0">
                <a:solidFill>
                  <a:schemeClr val="lt1"/>
                </a:solidFill>
                <a:latin typeface="Calibri"/>
                <a:ea typeface="Calibri"/>
                <a:cs typeface="Calibri"/>
                <a:sym typeface="Calibri"/>
              </a:rPr>
              <a:t>• </a:t>
            </a:r>
            <a:r>
              <a:rPr lang="en-US" sz="2400" dirty="0" smtClean="0">
                <a:solidFill>
                  <a:schemeClr val="lt1"/>
                </a:solidFill>
                <a:latin typeface="Calibri"/>
                <a:ea typeface="Calibri"/>
                <a:cs typeface="Calibri"/>
                <a:sym typeface="Calibri"/>
              </a:rPr>
              <a:t>Establish urgency </a:t>
            </a:r>
            <a:r>
              <a:rPr lang="en-US" sz="2400" dirty="0">
                <a:solidFill>
                  <a:schemeClr val="lt1"/>
                </a:solidFill>
                <a:latin typeface="Calibri"/>
                <a:ea typeface="Calibri"/>
                <a:cs typeface="Calibri"/>
                <a:sym typeface="Calibri"/>
              </a:rPr>
              <a:t>and direction. All team members need to believe the team has clear objectives.</a:t>
            </a:r>
            <a:endParaRPr dirty="0"/>
          </a:p>
          <a:p>
            <a:pPr marL="188595" lvl="0" indent="-188595" algn="l" rtl="0">
              <a:lnSpc>
                <a:spcPct val="90000"/>
              </a:lnSpc>
              <a:spcBef>
                <a:spcPts val="825"/>
              </a:spcBef>
              <a:spcAft>
                <a:spcPts val="0"/>
              </a:spcAft>
              <a:buClr>
                <a:schemeClr val="lt1"/>
              </a:buClr>
              <a:buSzPts val="2400"/>
              <a:buChar char="•"/>
            </a:pPr>
            <a:r>
              <a:rPr lang="en-US" sz="2400" dirty="0">
                <a:solidFill>
                  <a:schemeClr val="lt1"/>
                </a:solidFill>
                <a:latin typeface="Calibri"/>
                <a:ea typeface="Calibri"/>
                <a:cs typeface="Calibri"/>
                <a:sym typeface="Calibri"/>
              </a:rPr>
              <a:t> Select members based on skill and skill potential, not personalities.</a:t>
            </a:r>
            <a:endParaRPr dirty="0"/>
          </a:p>
          <a:p>
            <a:pPr marL="188595" lvl="0" indent="-188595" algn="l" rtl="0">
              <a:lnSpc>
                <a:spcPct val="90000"/>
              </a:lnSpc>
              <a:spcBef>
                <a:spcPts val="825"/>
              </a:spcBef>
              <a:spcAft>
                <a:spcPts val="0"/>
              </a:spcAft>
              <a:buClr>
                <a:schemeClr val="lt1"/>
              </a:buClr>
              <a:buSzPts val="2400"/>
              <a:buChar char="•"/>
            </a:pPr>
            <a:r>
              <a:rPr lang="en-US" sz="2400" dirty="0">
                <a:solidFill>
                  <a:schemeClr val="lt1"/>
                </a:solidFill>
                <a:latin typeface="Calibri"/>
                <a:ea typeface="Calibri"/>
                <a:cs typeface="Calibri"/>
                <a:sym typeface="Calibri"/>
              </a:rPr>
              <a:t>Pay particular attention of first meetings and actions.</a:t>
            </a:r>
            <a:endParaRPr sz="2400" dirty="0"/>
          </a:p>
        </p:txBody>
      </p:sp>
      <p:sp>
        <p:nvSpPr>
          <p:cNvPr id="205" name="Google Shape;205;p15"/>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6" name="Google Shape;206;p15"/>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a:solidFill>
                  <a:schemeClr val="lt1"/>
                </a:solidFill>
                <a:latin typeface="Calibri"/>
                <a:ea typeface="Calibri"/>
                <a:cs typeface="Calibri"/>
                <a:sym typeface="Calibri"/>
              </a:rPr>
              <a:t>Teams</a:t>
            </a:r>
            <a:endParaRPr/>
          </a:p>
        </p:txBody>
      </p:sp>
      <p:sp>
        <p:nvSpPr>
          <p:cNvPr id="212" name="Google Shape;212;p16"/>
          <p:cNvSpPr txBox="1">
            <a:spLocks noGrp="1"/>
          </p:cNvSpPr>
          <p:nvPr>
            <p:ph type="body" idx="1"/>
          </p:nvPr>
        </p:nvSpPr>
        <p:spPr>
          <a:xfrm>
            <a:off x="31432" y="1066800"/>
            <a:ext cx="10026968" cy="403860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188595" lvl="0" indent="-188595" algn="l" rtl="0">
              <a:lnSpc>
                <a:spcPct val="90000"/>
              </a:lnSpc>
              <a:spcBef>
                <a:spcPts val="0"/>
              </a:spcBef>
              <a:spcAft>
                <a:spcPts val="0"/>
              </a:spcAft>
              <a:buClr>
                <a:schemeClr val="lt1"/>
              </a:buClr>
              <a:buSzPts val="2800"/>
              <a:buChar char="•"/>
            </a:pPr>
            <a:r>
              <a:rPr lang="en-US" sz="2800">
                <a:solidFill>
                  <a:schemeClr val="lt1"/>
                </a:solidFill>
                <a:latin typeface="Calibri"/>
                <a:ea typeface="Calibri"/>
                <a:cs typeface="Calibri"/>
                <a:sym typeface="Calibri"/>
              </a:rPr>
              <a:t>Set some clear rules of behavior.</a:t>
            </a:r>
            <a:endParaRPr/>
          </a:p>
          <a:p>
            <a:pPr marL="188595" lvl="0" indent="-188595" algn="l" rtl="0">
              <a:lnSpc>
                <a:spcPct val="90000"/>
              </a:lnSpc>
              <a:spcBef>
                <a:spcPts val="825"/>
              </a:spcBef>
              <a:spcAft>
                <a:spcPts val="0"/>
              </a:spcAft>
              <a:buClr>
                <a:schemeClr val="lt1"/>
              </a:buClr>
              <a:buSzPts val="2800"/>
              <a:buChar char="•"/>
            </a:pPr>
            <a:r>
              <a:rPr lang="en-US" sz="2800">
                <a:solidFill>
                  <a:schemeClr val="lt1"/>
                </a:solidFill>
                <a:latin typeface="Calibri"/>
                <a:ea typeface="Calibri"/>
                <a:cs typeface="Calibri"/>
                <a:sym typeface="Calibri"/>
              </a:rPr>
              <a:t>Set and seize upon a few immediate performance oriented tasks and goals.</a:t>
            </a:r>
            <a:endParaRPr/>
          </a:p>
          <a:p>
            <a:pPr marL="188595" lvl="0" indent="-188595" algn="l" rtl="0">
              <a:lnSpc>
                <a:spcPct val="90000"/>
              </a:lnSpc>
              <a:spcBef>
                <a:spcPts val="825"/>
              </a:spcBef>
              <a:spcAft>
                <a:spcPts val="0"/>
              </a:spcAft>
              <a:buClr>
                <a:schemeClr val="lt1"/>
              </a:buClr>
              <a:buSzPts val="2800"/>
              <a:buChar char="•"/>
            </a:pPr>
            <a:r>
              <a:rPr lang="en-US" sz="2800">
                <a:solidFill>
                  <a:schemeClr val="lt1"/>
                </a:solidFill>
                <a:latin typeface="Calibri"/>
                <a:ea typeface="Calibri"/>
                <a:cs typeface="Calibri"/>
                <a:sym typeface="Calibri"/>
              </a:rPr>
              <a:t>Challenge the group regularly with fresh facts and information.</a:t>
            </a:r>
            <a:endParaRPr/>
          </a:p>
          <a:p>
            <a:pPr marL="188595" lvl="0" indent="-188595" algn="l" rtl="0">
              <a:lnSpc>
                <a:spcPct val="90000"/>
              </a:lnSpc>
              <a:spcBef>
                <a:spcPts val="825"/>
              </a:spcBef>
              <a:spcAft>
                <a:spcPts val="0"/>
              </a:spcAft>
              <a:buClr>
                <a:schemeClr val="lt1"/>
              </a:buClr>
              <a:buSzPts val="2800"/>
              <a:buChar char="•"/>
            </a:pPr>
            <a:r>
              <a:rPr lang="en-US" sz="2800">
                <a:solidFill>
                  <a:schemeClr val="lt1"/>
                </a:solidFill>
                <a:latin typeface="Calibri"/>
                <a:ea typeface="Calibri"/>
                <a:cs typeface="Calibri"/>
                <a:sym typeface="Calibri"/>
              </a:rPr>
              <a:t>Spend time together.</a:t>
            </a:r>
            <a:endParaRPr/>
          </a:p>
          <a:p>
            <a:pPr marL="188595" lvl="0" indent="-188595" algn="l" rtl="0">
              <a:lnSpc>
                <a:spcPct val="90000"/>
              </a:lnSpc>
              <a:spcBef>
                <a:spcPts val="825"/>
              </a:spcBef>
              <a:spcAft>
                <a:spcPts val="0"/>
              </a:spcAft>
              <a:buClr>
                <a:schemeClr val="lt1"/>
              </a:buClr>
              <a:buSzPts val="2800"/>
              <a:buChar char="•"/>
            </a:pPr>
            <a:r>
              <a:rPr lang="en-US" sz="2800">
                <a:solidFill>
                  <a:schemeClr val="lt1"/>
                </a:solidFill>
                <a:latin typeface="Calibri"/>
                <a:ea typeface="Calibri"/>
                <a:cs typeface="Calibri"/>
                <a:sym typeface="Calibri"/>
              </a:rPr>
              <a:t>Use positive feedback,recognition,and reward.</a:t>
            </a:r>
            <a:endParaRPr sz="2400"/>
          </a:p>
        </p:txBody>
      </p:sp>
      <p:sp>
        <p:nvSpPr>
          <p:cNvPr id="213" name="Google Shape;213;p16"/>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14" name="Google Shape;214;p16"/>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a:solidFill>
                  <a:schemeClr val="lt1"/>
                </a:solidFill>
                <a:latin typeface="Calibri"/>
                <a:ea typeface="Calibri"/>
                <a:cs typeface="Calibri"/>
                <a:sym typeface="Calibri"/>
              </a:rPr>
              <a:t>Objectives</a:t>
            </a:r>
            <a:endParaRPr/>
          </a:p>
        </p:txBody>
      </p:sp>
      <p:sp>
        <p:nvSpPr>
          <p:cNvPr id="99" name="Google Shape;99;p2"/>
          <p:cNvSpPr txBox="1">
            <a:spLocks noGrp="1"/>
          </p:cNvSpPr>
          <p:nvPr>
            <p:ph type="body" idx="1"/>
          </p:nvPr>
        </p:nvSpPr>
        <p:spPr>
          <a:xfrm>
            <a:off x="31432" y="1874520"/>
            <a:ext cx="10026968" cy="338328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188595" lvl="0" indent="-188595" algn="l" rtl="0">
              <a:lnSpc>
                <a:spcPct val="90000"/>
              </a:lnSpc>
              <a:spcBef>
                <a:spcPts val="0"/>
              </a:spcBef>
              <a:spcAft>
                <a:spcPts val="0"/>
              </a:spcAft>
              <a:buClr>
                <a:schemeClr val="lt1"/>
              </a:buClr>
              <a:buSzPts val="2400"/>
              <a:buChar char="•"/>
            </a:pPr>
            <a:r>
              <a:rPr lang="en-US" sz="2400">
                <a:solidFill>
                  <a:schemeClr val="lt1"/>
                </a:solidFill>
                <a:latin typeface="Calibri"/>
                <a:ea typeface="Calibri"/>
                <a:cs typeface="Calibri"/>
                <a:sym typeface="Calibri"/>
              </a:rPr>
              <a:t>Analyze the different forms of an organization.</a:t>
            </a:r>
            <a:endParaRPr/>
          </a:p>
          <a:p>
            <a:pPr marL="188595" lvl="0" indent="-188595" algn="l" rtl="0">
              <a:lnSpc>
                <a:spcPct val="90000"/>
              </a:lnSpc>
              <a:spcBef>
                <a:spcPts val="825"/>
              </a:spcBef>
              <a:spcAft>
                <a:spcPts val="0"/>
              </a:spcAft>
              <a:buClr>
                <a:schemeClr val="lt1"/>
              </a:buClr>
              <a:buSzPts val="2400"/>
              <a:buChar char="•"/>
            </a:pPr>
            <a:r>
              <a:rPr lang="en-US" sz="2400">
                <a:solidFill>
                  <a:schemeClr val="lt1"/>
                </a:solidFill>
                <a:latin typeface="Calibri"/>
                <a:ea typeface="Calibri"/>
                <a:cs typeface="Calibri"/>
                <a:sym typeface="Calibri"/>
              </a:rPr>
              <a:t>Explain different organizational structures.</a:t>
            </a:r>
            <a:endParaRPr/>
          </a:p>
          <a:p>
            <a:pPr marL="188595" lvl="0" indent="-188595" algn="l" rtl="0">
              <a:lnSpc>
                <a:spcPct val="90000"/>
              </a:lnSpc>
              <a:spcBef>
                <a:spcPts val="825"/>
              </a:spcBef>
              <a:spcAft>
                <a:spcPts val="0"/>
              </a:spcAft>
              <a:buClr>
                <a:schemeClr val="lt1"/>
              </a:buClr>
              <a:buSzPts val="2400"/>
              <a:buChar char="•"/>
            </a:pPr>
            <a:r>
              <a:rPr lang="en-US" sz="2400">
                <a:solidFill>
                  <a:schemeClr val="lt1"/>
                </a:solidFill>
                <a:latin typeface="Calibri"/>
                <a:ea typeface="Calibri"/>
                <a:cs typeface="Calibri"/>
                <a:sym typeface="Calibri"/>
              </a:rPr>
              <a:t>Describe the differences in line and staff relationships.</a:t>
            </a:r>
            <a:endParaRPr/>
          </a:p>
          <a:p>
            <a:pPr marL="188595" lvl="0" indent="-188595" algn="l" rtl="0">
              <a:lnSpc>
                <a:spcPct val="90000"/>
              </a:lnSpc>
              <a:spcBef>
                <a:spcPts val="825"/>
              </a:spcBef>
              <a:spcAft>
                <a:spcPts val="0"/>
              </a:spcAft>
              <a:buClr>
                <a:schemeClr val="lt1"/>
              </a:buClr>
              <a:buSzPts val="2400"/>
              <a:buChar char="•"/>
            </a:pPr>
            <a:r>
              <a:rPr lang="en-US" sz="2400">
                <a:solidFill>
                  <a:schemeClr val="lt1"/>
                </a:solidFill>
                <a:latin typeface="Calibri"/>
                <a:ea typeface="Calibri"/>
                <a:cs typeface="Calibri"/>
                <a:sym typeface="Calibri"/>
              </a:rPr>
              <a:t>Describe the use and value of teams.</a:t>
            </a:r>
            <a:endParaRPr/>
          </a:p>
          <a:p>
            <a:pPr marL="0" lvl="0" indent="0" algn="l" rtl="0">
              <a:lnSpc>
                <a:spcPct val="90000"/>
              </a:lnSpc>
              <a:spcBef>
                <a:spcPts val="825"/>
              </a:spcBef>
              <a:spcAft>
                <a:spcPts val="0"/>
              </a:spcAft>
              <a:buClr>
                <a:schemeClr val="dk1"/>
              </a:buClr>
              <a:buSzPts val="2400"/>
              <a:buNone/>
            </a:pPr>
            <a:endParaRPr sz="2400"/>
          </a:p>
        </p:txBody>
      </p:sp>
      <p:sp>
        <p:nvSpPr>
          <p:cNvPr id="100" name="Google Shape;100;p2"/>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1" name="Google Shape;101;p2"/>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a:solidFill>
                  <a:schemeClr val="lt1"/>
                </a:solidFill>
                <a:latin typeface="Calibri"/>
                <a:ea typeface="Calibri"/>
                <a:cs typeface="Calibri"/>
                <a:sym typeface="Calibri"/>
              </a:rPr>
              <a:t>Organizing</a:t>
            </a:r>
            <a:endParaRPr/>
          </a:p>
        </p:txBody>
      </p:sp>
      <p:sp>
        <p:nvSpPr>
          <p:cNvPr id="107" name="Google Shape;107;p3"/>
          <p:cNvSpPr txBox="1">
            <a:spLocks noGrp="1"/>
          </p:cNvSpPr>
          <p:nvPr>
            <p:ph type="body" idx="1"/>
          </p:nvPr>
        </p:nvSpPr>
        <p:spPr>
          <a:xfrm>
            <a:off x="31432" y="1219200"/>
            <a:ext cx="10026968" cy="251460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lt1"/>
              </a:buClr>
              <a:buSzPts val="2400"/>
              <a:buNone/>
            </a:pPr>
            <a:r>
              <a:rPr lang="en-US" sz="2400">
                <a:solidFill>
                  <a:schemeClr val="lt1"/>
                </a:solidFill>
                <a:latin typeface="Calibri"/>
                <a:ea typeface="Calibri"/>
                <a:cs typeface="Calibri"/>
                <a:sym typeface="Calibri"/>
              </a:rPr>
              <a:t>Teams are important part of the workforce today, and they are created either within the planning function or the organizing function, or with other management functions discussed in later chapters. Often, there are impromptu teams that are formed by employees spontaneously. Today many teams are virtual, or e-teams, and they work across space, time, and organizational boundaries with links strengthened by webs of communication technologies.</a:t>
            </a:r>
            <a:endParaRPr sz="2400"/>
          </a:p>
        </p:txBody>
      </p:sp>
      <p:sp>
        <p:nvSpPr>
          <p:cNvPr id="108" name="Google Shape;108;p3"/>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Nature of organizing</a:t>
            </a:r>
            <a:endParaRPr/>
          </a:p>
        </p:txBody>
      </p:sp>
      <p:sp>
        <p:nvSpPr>
          <p:cNvPr id="115" name="Google Shape;115;p4"/>
          <p:cNvSpPr txBox="1">
            <a:spLocks noGrp="1"/>
          </p:cNvSpPr>
          <p:nvPr>
            <p:ph type="body" idx="1"/>
          </p:nvPr>
        </p:nvSpPr>
        <p:spPr>
          <a:xfrm>
            <a:off x="31432" y="1874520"/>
            <a:ext cx="10026968" cy="338328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188595" lvl="0" indent="-188595" algn="just" rtl="0">
              <a:lnSpc>
                <a:spcPct val="90000"/>
              </a:lnSpc>
              <a:spcBef>
                <a:spcPts val="0"/>
              </a:spcBef>
              <a:spcAft>
                <a:spcPts val="0"/>
              </a:spcAft>
              <a:buClr>
                <a:schemeClr val="lt1"/>
              </a:buClr>
              <a:buSzPts val="2400"/>
              <a:buChar char="•"/>
            </a:pPr>
            <a:r>
              <a:rPr lang="en-US" sz="2400">
                <a:solidFill>
                  <a:schemeClr val="lt1"/>
                </a:solidFill>
                <a:latin typeface="Calibri"/>
                <a:ea typeface="Calibri"/>
                <a:cs typeface="Calibri"/>
                <a:sym typeface="Calibri"/>
              </a:rPr>
              <a:t>The </a:t>
            </a:r>
            <a:r>
              <a:rPr lang="en-US" sz="2400" b="1" u="sng">
                <a:solidFill>
                  <a:schemeClr val="lt1"/>
                </a:solidFill>
                <a:latin typeface="Calibri"/>
                <a:ea typeface="Calibri"/>
                <a:cs typeface="Calibri"/>
                <a:sym typeface="Calibri"/>
              </a:rPr>
              <a:t>sole proprietorship </a:t>
            </a:r>
            <a:r>
              <a:rPr lang="en-US" sz="2400">
                <a:solidFill>
                  <a:schemeClr val="lt1"/>
                </a:solidFill>
                <a:latin typeface="Calibri"/>
                <a:ea typeface="Calibri"/>
                <a:cs typeface="Calibri"/>
                <a:sym typeface="Calibri"/>
              </a:rPr>
              <a:t>is a business owned and operated by one person. It is simple to organize and to shut down, has few legal restrictions, and the owner is free to make all decisions. Profit from it is taxed only once—on the Schedule C (Profit or Loss from Business or Profession) attachment to the owner’s individual income tax form. </a:t>
            </a:r>
            <a:endParaRPr sz="2400"/>
          </a:p>
        </p:txBody>
      </p:sp>
      <p:sp>
        <p:nvSpPr>
          <p:cNvPr id="116" name="Google Shape;116;p4"/>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7" name="Google Shape;117;p4"/>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Nature of organizing</a:t>
            </a:r>
            <a:endParaRPr/>
          </a:p>
        </p:txBody>
      </p:sp>
      <p:sp>
        <p:nvSpPr>
          <p:cNvPr id="123" name="Google Shape;123;p5"/>
          <p:cNvSpPr txBox="1">
            <a:spLocks noGrp="1"/>
          </p:cNvSpPr>
          <p:nvPr>
            <p:ph type="body" idx="1"/>
          </p:nvPr>
        </p:nvSpPr>
        <p:spPr>
          <a:xfrm>
            <a:off x="31432" y="1874520"/>
            <a:ext cx="10026968" cy="5329344"/>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lt1"/>
              </a:buClr>
              <a:buSzPts val="2400"/>
              <a:buNone/>
            </a:pPr>
            <a:r>
              <a:rPr lang="en-US" sz="2400">
                <a:solidFill>
                  <a:schemeClr val="lt1"/>
                </a:solidFill>
                <a:latin typeface="Calibri"/>
                <a:ea typeface="Calibri"/>
                <a:cs typeface="Calibri"/>
                <a:sym typeface="Calibri"/>
              </a:rPr>
              <a:t>The </a:t>
            </a:r>
            <a:r>
              <a:rPr lang="en-US" sz="2400" b="1" u="sng">
                <a:solidFill>
                  <a:schemeClr val="lt1"/>
                </a:solidFill>
                <a:latin typeface="Calibri"/>
                <a:ea typeface="Calibri"/>
                <a:cs typeface="Calibri"/>
                <a:sym typeface="Calibri"/>
              </a:rPr>
              <a:t>Partnership</a:t>
            </a:r>
            <a:r>
              <a:rPr lang="en-US" sz="2400">
                <a:solidFill>
                  <a:schemeClr val="lt1"/>
                </a:solidFill>
                <a:latin typeface="Calibri"/>
                <a:ea typeface="Calibri"/>
                <a:cs typeface="Calibri"/>
                <a:sym typeface="Calibri"/>
              </a:rPr>
              <a:t> is an “association of two or more partners to carry on as co-owners of a business for profit” (Uniform Partnership Act). The partnership is almost as easy to organize as a proprietorship and has relatively few legal restrictions. Partnerships permit pooling the managerial skills and judgments and the financial strengths of several people who have a direct financial interest in the enterprise, but suffer the disadvantages of divided decision-making authority and potential Damage to the business when partners disagree. </a:t>
            </a:r>
            <a:endParaRPr sz="2400"/>
          </a:p>
        </p:txBody>
      </p:sp>
      <p:sp>
        <p:nvSpPr>
          <p:cNvPr id="124" name="Google Shape;124;p5"/>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5" name="Google Shape;125;p5"/>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Nature of organizing</a:t>
            </a:r>
            <a:endParaRPr/>
          </a:p>
        </p:txBody>
      </p:sp>
      <p:sp>
        <p:nvSpPr>
          <p:cNvPr id="131" name="Google Shape;131;p6"/>
          <p:cNvSpPr txBox="1">
            <a:spLocks noGrp="1"/>
          </p:cNvSpPr>
          <p:nvPr>
            <p:ph type="body" idx="1"/>
          </p:nvPr>
        </p:nvSpPr>
        <p:spPr>
          <a:xfrm>
            <a:off x="31432" y="1874520"/>
            <a:ext cx="10026968" cy="193548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2400">
                <a:solidFill>
                  <a:schemeClr val="lt1"/>
                </a:solidFill>
                <a:latin typeface="Calibri"/>
                <a:ea typeface="Calibri"/>
                <a:cs typeface="Calibri"/>
                <a:sym typeface="Calibri"/>
              </a:rPr>
              <a:t>A </a:t>
            </a:r>
            <a:r>
              <a:rPr lang="en-US" sz="2400" b="1" u="sng">
                <a:solidFill>
                  <a:schemeClr val="lt1"/>
                </a:solidFill>
                <a:latin typeface="Calibri"/>
                <a:ea typeface="Calibri"/>
                <a:cs typeface="Calibri"/>
                <a:sym typeface="Calibri"/>
              </a:rPr>
              <a:t>limited liability </a:t>
            </a:r>
            <a:r>
              <a:rPr lang="en-US" sz="2400">
                <a:solidFill>
                  <a:schemeClr val="lt1"/>
                </a:solidFill>
                <a:latin typeface="Calibri"/>
                <a:ea typeface="Calibri"/>
                <a:cs typeface="Calibri"/>
                <a:sym typeface="Calibri"/>
              </a:rPr>
              <a:t>company (LLC) is a relatively new business structure allowed by state statute. Owners, called members, have limited personal liability for the debts and actions of the LLC. There is no maximum number of members and most states permit single member LLCs.</a:t>
            </a:r>
            <a:endParaRPr sz="2400"/>
          </a:p>
        </p:txBody>
      </p:sp>
      <p:sp>
        <p:nvSpPr>
          <p:cNvPr id="132" name="Google Shape;132;p6"/>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3" name="Google Shape;133;p6"/>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Nature of organizing</a:t>
            </a:r>
            <a:endParaRPr/>
          </a:p>
        </p:txBody>
      </p:sp>
      <p:sp>
        <p:nvSpPr>
          <p:cNvPr id="139" name="Google Shape;139;p7"/>
          <p:cNvSpPr txBox="1">
            <a:spLocks noGrp="1"/>
          </p:cNvSpPr>
          <p:nvPr>
            <p:ph type="body" idx="1"/>
          </p:nvPr>
        </p:nvSpPr>
        <p:spPr>
          <a:xfrm>
            <a:off x="31432" y="1874520"/>
            <a:ext cx="10026968" cy="338328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lt1"/>
              </a:buClr>
              <a:buSzPts val="2400"/>
              <a:buNone/>
            </a:pPr>
            <a:r>
              <a:rPr lang="en-US" sz="2400" b="1" u="sng">
                <a:solidFill>
                  <a:schemeClr val="lt1"/>
                </a:solidFill>
                <a:latin typeface="Calibri"/>
                <a:ea typeface="Calibri"/>
                <a:cs typeface="Calibri"/>
                <a:sym typeface="Calibri"/>
              </a:rPr>
              <a:t>Corporations</a:t>
            </a:r>
            <a:r>
              <a:rPr lang="en-US" sz="2400">
                <a:solidFill>
                  <a:schemeClr val="lt1"/>
                </a:solidFill>
                <a:latin typeface="Calibri"/>
                <a:ea typeface="Calibri"/>
                <a:cs typeface="Calibri"/>
                <a:sym typeface="Calibri"/>
              </a:rPr>
              <a:t> are legal entities owned by shareholders, who in general have no liability beyond loss of the value of their stock. Corporations have perpetual life (as long as they submit an annual report to the state in which they are chartered), and they find it easier to raise money, transfer ownership, and change management. It is more difficult and expensive to organize a corporation.</a:t>
            </a:r>
            <a:endParaRPr sz="2400"/>
          </a:p>
        </p:txBody>
      </p:sp>
      <p:sp>
        <p:nvSpPr>
          <p:cNvPr id="140" name="Google Shape;140;p7"/>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1" name="Google Shape;141;p7"/>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Organizing by Key activities</a:t>
            </a:r>
            <a:endParaRPr/>
          </a:p>
        </p:txBody>
      </p:sp>
      <p:sp>
        <p:nvSpPr>
          <p:cNvPr id="147" name="Google Shape;147;p8"/>
          <p:cNvSpPr txBox="1">
            <a:spLocks noGrp="1"/>
          </p:cNvSpPr>
          <p:nvPr>
            <p:ph type="body" idx="1"/>
          </p:nvPr>
        </p:nvSpPr>
        <p:spPr>
          <a:xfrm>
            <a:off x="31432" y="1066800"/>
            <a:ext cx="10026968" cy="457200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Clr>
                <a:schemeClr val="lt1"/>
              </a:buClr>
              <a:buSzPct val="100000"/>
              <a:buNone/>
            </a:pPr>
            <a:r>
              <a:rPr lang="en-US" sz="2800">
                <a:solidFill>
                  <a:schemeClr val="lt1"/>
                </a:solidFill>
                <a:latin typeface="Calibri"/>
                <a:ea typeface="Calibri"/>
                <a:cs typeface="Calibri"/>
                <a:sym typeface="Calibri"/>
              </a:rPr>
              <a:t>Effective organizing must first consider the basic mission and long-range objectives established for the organization. Peter Drucker recommends first identifying the </a:t>
            </a:r>
            <a:r>
              <a:rPr lang="en-US" sz="2800" i="1">
                <a:solidFill>
                  <a:schemeClr val="lt1"/>
                </a:solidFill>
                <a:latin typeface="Calibri"/>
                <a:ea typeface="Calibri"/>
                <a:cs typeface="Calibri"/>
                <a:sym typeface="Calibri"/>
              </a:rPr>
              <a:t>key activities, which he terms the “load-bearing parts of the structure.” He poses </a:t>
            </a:r>
            <a:r>
              <a:rPr lang="en-US" sz="2800">
                <a:solidFill>
                  <a:schemeClr val="lt1"/>
                </a:solidFill>
                <a:latin typeface="Calibri"/>
                <a:ea typeface="Calibri"/>
                <a:cs typeface="Calibri"/>
                <a:sym typeface="Calibri"/>
              </a:rPr>
              <a:t>three questions to help identify the key activities:</a:t>
            </a:r>
            <a:endParaRPr/>
          </a:p>
          <a:p>
            <a:pPr marL="188595" lvl="0" indent="-24130" algn="just" rtl="0">
              <a:lnSpc>
                <a:spcPct val="90000"/>
              </a:lnSpc>
              <a:spcBef>
                <a:spcPts val="825"/>
              </a:spcBef>
              <a:spcAft>
                <a:spcPts val="0"/>
              </a:spcAft>
              <a:buClr>
                <a:schemeClr val="dk1"/>
              </a:buClr>
              <a:buSzPct val="100000"/>
              <a:buNone/>
            </a:pPr>
            <a:endParaRPr sz="2800"/>
          </a:p>
          <a:p>
            <a:pPr marL="188595" lvl="0" indent="-188595" algn="just" rtl="0">
              <a:lnSpc>
                <a:spcPct val="90000"/>
              </a:lnSpc>
              <a:spcBef>
                <a:spcPts val="825"/>
              </a:spcBef>
              <a:spcAft>
                <a:spcPts val="0"/>
              </a:spcAft>
              <a:buClr>
                <a:schemeClr val="lt1"/>
              </a:buClr>
              <a:buSzPct val="100000"/>
              <a:buChar char="•"/>
            </a:pPr>
            <a:r>
              <a:rPr lang="en-US" sz="2800" b="1">
                <a:solidFill>
                  <a:schemeClr val="lt1"/>
                </a:solidFill>
                <a:latin typeface="Calibri"/>
                <a:ea typeface="Calibri"/>
                <a:cs typeface="Calibri"/>
                <a:sym typeface="Calibri"/>
              </a:rPr>
              <a:t> In what area is excellence required to obtain the company’s objectives?</a:t>
            </a:r>
            <a:endParaRPr/>
          </a:p>
          <a:p>
            <a:pPr marL="188595" lvl="0" indent="-188595" algn="just" rtl="0">
              <a:lnSpc>
                <a:spcPct val="90000"/>
              </a:lnSpc>
              <a:spcBef>
                <a:spcPts val="825"/>
              </a:spcBef>
              <a:spcAft>
                <a:spcPts val="0"/>
              </a:spcAft>
              <a:buClr>
                <a:schemeClr val="lt1"/>
              </a:buClr>
              <a:buSzPct val="100000"/>
              <a:buChar char="•"/>
            </a:pPr>
            <a:r>
              <a:rPr lang="en-US" sz="2800" b="1">
                <a:solidFill>
                  <a:schemeClr val="lt1"/>
                </a:solidFill>
                <a:latin typeface="Calibri"/>
                <a:ea typeface="Calibri"/>
                <a:cs typeface="Calibri"/>
                <a:sym typeface="Calibri"/>
              </a:rPr>
              <a:t> In what areas would lack of performance endanger the results, if not the survival, of the </a:t>
            </a:r>
            <a:r>
              <a:rPr lang="en-US" sz="2800">
                <a:solidFill>
                  <a:schemeClr val="lt1"/>
                </a:solidFill>
                <a:latin typeface="Calibri"/>
                <a:ea typeface="Calibri"/>
                <a:cs typeface="Calibri"/>
                <a:sym typeface="Calibri"/>
              </a:rPr>
              <a:t>enterprise?</a:t>
            </a:r>
            <a:endParaRPr/>
          </a:p>
          <a:p>
            <a:pPr marL="188595" lvl="0" indent="-188595" algn="just" rtl="0">
              <a:lnSpc>
                <a:spcPct val="90000"/>
              </a:lnSpc>
              <a:spcBef>
                <a:spcPts val="825"/>
              </a:spcBef>
              <a:spcAft>
                <a:spcPts val="0"/>
              </a:spcAft>
              <a:buClr>
                <a:schemeClr val="lt1"/>
              </a:buClr>
              <a:buSzPct val="100000"/>
              <a:buChar char="•"/>
            </a:pPr>
            <a:r>
              <a:rPr lang="en-US" sz="2800" b="1">
                <a:solidFill>
                  <a:schemeClr val="lt1"/>
                </a:solidFill>
                <a:latin typeface="Calibri"/>
                <a:ea typeface="Calibri"/>
                <a:cs typeface="Calibri"/>
                <a:sym typeface="Calibri"/>
              </a:rPr>
              <a:t> What are the </a:t>
            </a:r>
            <a:r>
              <a:rPr lang="en-US" sz="2800" b="1" i="1">
                <a:solidFill>
                  <a:schemeClr val="lt1"/>
                </a:solidFill>
                <a:latin typeface="Calibri"/>
                <a:ea typeface="Calibri"/>
                <a:cs typeface="Calibri"/>
                <a:sym typeface="Calibri"/>
              </a:rPr>
              <a:t>values that are truly important to us in this company?</a:t>
            </a:r>
            <a:endParaRPr sz="2600" b="1"/>
          </a:p>
        </p:txBody>
      </p:sp>
      <p:sp>
        <p:nvSpPr>
          <p:cNvPr id="148" name="Google Shape;148;p8"/>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49" name="Google Shape;149;p8"/>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0" y="135256"/>
            <a:ext cx="10058400" cy="649605"/>
          </a:xfrm>
          <a:prstGeom prst="rect">
            <a:avLst/>
          </a:prstGeom>
          <a:gradFill>
            <a:gsLst>
              <a:gs pos="0">
                <a:srgbClr val="7FB75F"/>
              </a:gs>
              <a:gs pos="50000">
                <a:srgbClr val="6EB141"/>
              </a:gs>
              <a:gs pos="100000">
                <a:srgbClr val="5FA134"/>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Traditional organization theory</a:t>
            </a:r>
            <a:endParaRPr/>
          </a:p>
        </p:txBody>
      </p:sp>
      <p:sp>
        <p:nvSpPr>
          <p:cNvPr id="155" name="Google Shape;155;p9"/>
          <p:cNvSpPr txBox="1">
            <a:spLocks noGrp="1"/>
          </p:cNvSpPr>
          <p:nvPr>
            <p:ph type="body" idx="1"/>
          </p:nvPr>
        </p:nvSpPr>
        <p:spPr>
          <a:xfrm>
            <a:off x="31432" y="1066800"/>
            <a:ext cx="10026968" cy="4038600"/>
          </a:xfrm>
          <a:prstGeom prst="rect">
            <a:avLst/>
          </a:prstGeom>
          <a:gradFill>
            <a:gsLst>
              <a:gs pos="0">
                <a:srgbClr val="5F82CA"/>
              </a:gs>
              <a:gs pos="50000">
                <a:srgbClr val="3C70CA"/>
              </a:gs>
              <a:gs pos="100000">
                <a:srgbClr val="2E60B9"/>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t" anchorCtr="0">
            <a:normAutofit/>
          </a:bodyPr>
          <a:lstStyle/>
          <a:p>
            <a:pPr marL="188595" lvl="0" indent="-188595" algn="l" rtl="0">
              <a:lnSpc>
                <a:spcPct val="90000"/>
              </a:lnSpc>
              <a:spcBef>
                <a:spcPts val="0"/>
              </a:spcBef>
              <a:spcAft>
                <a:spcPts val="0"/>
              </a:spcAft>
              <a:buClr>
                <a:schemeClr val="lt1"/>
              </a:buClr>
              <a:buSzPts val="2800"/>
              <a:buChar char="•"/>
            </a:pPr>
            <a:r>
              <a:rPr lang="en-US" sz="2800" b="1">
                <a:solidFill>
                  <a:schemeClr val="lt1"/>
                </a:solidFill>
                <a:latin typeface="Calibri"/>
                <a:ea typeface="Calibri"/>
                <a:cs typeface="Calibri"/>
                <a:sym typeface="Calibri"/>
              </a:rPr>
              <a:t>Patterns of Departmentation</a:t>
            </a:r>
            <a:endParaRPr sz="2800" b="1"/>
          </a:p>
          <a:p>
            <a:pPr marL="0" lvl="0" indent="0" algn="just" rtl="0">
              <a:lnSpc>
                <a:spcPct val="90000"/>
              </a:lnSpc>
              <a:spcBef>
                <a:spcPts val="825"/>
              </a:spcBef>
              <a:spcAft>
                <a:spcPts val="0"/>
              </a:spcAft>
              <a:buClr>
                <a:schemeClr val="lt1"/>
              </a:buClr>
              <a:buSzPts val="2800"/>
              <a:buNone/>
            </a:pPr>
            <a:r>
              <a:rPr lang="en-US" sz="2800">
                <a:solidFill>
                  <a:schemeClr val="lt1"/>
                </a:solidFill>
                <a:latin typeface="Calibri"/>
                <a:ea typeface="Calibri"/>
                <a:cs typeface="Calibri"/>
                <a:sym typeface="Calibri"/>
              </a:rPr>
              <a:t>Organizations are divided into smaller units by using a number of different approaches. A </a:t>
            </a:r>
            <a:r>
              <a:rPr lang="en-US" sz="2800" b="1">
                <a:solidFill>
                  <a:schemeClr val="lt1"/>
                </a:solidFill>
                <a:latin typeface="Calibri"/>
                <a:ea typeface="Calibri"/>
                <a:cs typeface="Calibri"/>
                <a:sym typeface="Calibri"/>
              </a:rPr>
              <a:t>hierarchical organization </a:t>
            </a:r>
            <a:r>
              <a:rPr lang="en-US" sz="2800">
                <a:solidFill>
                  <a:schemeClr val="lt1"/>
                </a:solidFill>
                <a:latin typeface="Calibri"/>
                <a:ea typeface="Calibri"/>
                <a:cs typeface="Calibri"/>
                <a:sym typeface="Calibri"/>
              </a:rPr>
              <a:t>is an organizational structure where every entity in the organization, except one, is subordinate to a single other entity. This arrangement is a form of a hierarchy. This is the Dominant mode of organization among large organizations; most corporations, governments, and Organized religions are </a:t>
            </a:r>
            <a:r>
              <a:rPr lang="en-US" sz="2800" b="1">
                <a:solidFill>
                  <a:schemeClr val="lt1"/>
                </a:solidFill>
                <a:latin typeface="Calibri"/>
                <a:ea typeface="Calibri"/>
                <a:cs typeface="Calibri"/>
                <a:sym typeface="Calibri"/>
              </a:rPr>
              <a:t>hierarchical </a:t>
            </a:r>
            <a:r>
              <a:rPr lang="en-US" sz="2800">
                <a:solidFill>
                  <a:schemeClr val="lt1"/>
                </a:solidFill>
                <a:latin typeface="Calibri"/>
                <a:ea typeface="Calibri"/>
                <a:cs typeface="Calibri"/>
                <a:sym typeface="Calibri"/>
              </a:rPr>
              <a:t>organizations. </a:t>
            </a:r>
            <a:endParaRPr sz="2400"/>
          </a:p>
        </p:txBody>
      </p:sp>
      <p:sp>
        <p:nvSpPr>
          <p:cNvPr id="156" name="Google Shape;156;p9"/>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57" name="Google Shape;157;p9"/>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Engr. Basit Ali (EE)</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944</Words>
  <Application>Microsoft Office PowerPoint</Application>
  <PresentationFormat>Custom</PresentationFormat>
  <Paragraphs>80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vt:lpstr>
      <vt:lpstr>Office Theme</vt:lpstr>
      <vt:lpstr>Engineering Management</vt:lpstr>
      <vt:lpstr>Objectives</vt:lpstr>
      <vt:lpstr>Organizing</vt:lpstr>
      <vt:lpstr>Nature of organizing</vt:lpstr>
      <vt:lpstr>Nature of organizing</vt:lpstr>
      <vt:lpstr>Nature of organizing</vt:lpstr>
      <vt:lpstr>Nature of organizing</vt:lpstr>
      <vt:lpstr>Organizing by Key activities</vt:lpstr>
      <vt:lpstr>Traditional organization theory</vt:lpstr>
      <vt:lpstr>Traditional organization theory</vt:lpstr>
      <vt:lpstr>Traditional organization theory</vt:lpstr>
      <vt:lpstr>Traditional organization theory</vt:lpstr>
      <vt:lpstr>Span of control</vt:lpstr>
      <vt:lpstr>Span of control</vt:lpstr>
      <vt:lpstr>Teams</vt:lpstr>
      <vt:lpstr>Teams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Management</dc:title>
  <dc:creator>FOFY</dc:creator>
  <cp:lastModifiedBy>Microsoft account</cp:lastModifiedBy>
  <cp:revision>1</cp:revision>
  <dcterms:created xsi:type="dcterms:W3CDTF">2022-03-07T03:07:20Z</dcterms:created>
  <dcterms:modified xsi:type="dcterms:W3CDTF">2023-04-05T06:00:23Z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2013-05-06T00:00:00Z</vt:filetime>
  </property>
  <property fmtid="{D5CDD505-2E9C-101B-9397-08002B2CF9AE}" pid="3" name="Creator">
    <vt:lpwstr>Adobe Acrobat 8.0 Combine Files</vt:lpwstr>
  </property>
  <property fmtid="{D5CDD505-2E9C-101B-9397-08002B2CF9AE}" pid="4" name="LastSaved">
    <vt:filetime>2022-03-07T00:00:00Z</vt:filetime>
  </property>
</Properties>
</file>