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y="7315200" cx="9753600"/>
  <p:notesSz cx="6858000" cy="9144000"/>
  <p:defaultTextStyle>
    <a:defPPr>
      <a:defRPr lang="en-US"/>
    </a:defPPr>
    <a:lvl1pPr algn="l" defTabSz="4572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1440" y="72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tableStyles" Target="tableStyles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1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25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9026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68F26FD7-6BD5-4DFC-BD18-870A05645CCC}" type="datetimeFigureOut">
              <a:rPr lang="en-US" smtClean="0"/>
              <a:t>23-Jun-2022</a:t>
            </a:fld>
            <a:endParaRPr lang="en-US"/>
          </a:p>
        </p:txBody>
      </p:sp>
      <p:sp>
        <p:nvSpPr>
          <p:cNvPr id="1049027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US"/>
          </a:p>
        </p:txBody>
      </p:sp>
      <p:sp>
        <p:nvSpPr>
          <p:cNvPr id="1049028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9029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9030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D7C501C9-4095-42C2-A7F3-7FEAA1D84B1E}" type="slidenum">
              <a:rPr lang="en-US" smtClean="0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95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96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D7C501C9-4095-42C2-A7F3-7FEAA1D84B1E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title">
  <p:cSld name="Title Slide"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6"/>
          <p:cNvGrpSpPr/>
          <p:nvPr/>
        </p:nvGrpSpPr>
        <p:grpSpPr>
          <a:xfrm>
            <a:off x="-9030" y="-9032"/>
            <a:ext cx="9781124" cy="7333264"/>
            <a:chOff x="-8466" y="-8468"/>
            <a:chExt cx="9169804" cy="6874935"/>
          </a:xfrm>
        </p:grpSpPr>
        <p:cxnSp>
          <p:nvCxnSpPr>
            <p:cNvPr id="3145730" name="Straight Connector 16"/>
            <p:cNvCxnSpPr>
              <a:cxnSpLocks/>
            </p:cNvCxnSpPr>
            <p:nvPr/>
          </p:nvCxnSpPr>
          <p:spPr>
            <a:xfrm flipV="1">
              <a:off x="5130830" y="4175605"/>
              <a:ext cx="4022475" cy="2682396"/>
            </a:xfrm>
            <a:prstGeom prst="line"/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31" name="Straight Connector 17"/>
            <p:cNvCxnSpPr>
              <a:cxnSpLocks/>
            </p:cNvCxnSpPr>
            <p:nvPr/>
          </p:nvCxnSpPr>
          <p:spPr>
            <a:xfrm>
              <a:off x="7042707" y="0"/>
              <a:ext cx="1219200" cy="6858000"/>
            </a:xfrm>
            <a:prstGeom prst="line"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4858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ah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9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ah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9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ah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9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ah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9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ah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9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ah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9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ah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96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ah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048597" name="Title 1"/>
          <p:cNvSpPr>
            <a:spLocks noGrp="1"/>
          </p:cNvSpPr>
          <p:nvPr>
            <p:ph type="ctrTitle"/>
          </p:nvPr>
        </p:nvSpPr>
        <p:spPr>
          <a:xfrm>
            <a:off x="1205969" y="2564837"/>
            <a:ext cx="6215167" cy="1756055"/>
          </a:xfrm>
        </p:spPr>
        <p:txBody>
          <a:bodyPr anchor="b">
            <a:noAutofit/>
          </a:bodyPr>
          <a:lstStyle>
            <a:lvl1pPr algn="r">
              <a:defRPr sz="576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598" name="Subtitle 2"/>
          <p:cNvSpPr>
            <a:spLocks noGrp="1"/>
          </p:cNvSpPr>
          <p:nvPr>
            <p:ph type="subTitle" idx="1"/>
          </p:nvPr>
        </p:nvSpPr>
        <p:spPr>
          <a:xfrm>
            <a:off x="1205969" y="4320890"/>
            <a:ext cx="6215167" cy="1170026"/>
          </a:xfrm>
        </p:spPr>
        <p:txBody>
          <a:bodyPr anchor="t"/>
          <a:lstStyle>
            <a:lvl1pPr algn="r" indent="0" marL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algn="ctr" indent="0" marL="487695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7539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463086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950781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438476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926171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413867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901562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 lang="en-US"/>
          </a:p>
        </p:txBody>
      </p:sp>
      <p:sp>
        <p:nvSpPr>
          <p:cNvPr id="104859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lang="en-US" smtClean="0"/>
              <a:t>23-Jun-2022</a:t>
            </a:fld>
            <a:endParaRPr dirty="0" lang="en-US"/>
          </a:p>
        </p:txBody>
      </p:sp>
      <p:sp>
        <p:nvSpPr>
          <p:cNvPr id="104860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0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lang="en-US" smtClean="0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97" name="Title 1"/>
          <p:cNvSpPr>
            <a:spLocks noGrp="1"/>
          </p:cNvSpPr>
          <p:nvPr>
            <p:ph type="title"/>
          </p:nvPr>
        </p:nvSpPr>
        <p:spPr>
          <a:xfrm>
            <a:off x="650240" y="650240"/>
            <a:ext cx="6770895" cy="3630507"/>
          </a:xfrm>
        </p:spPr>
        <p:txBody>
          <a:bodyPr anchor="ctr">
            <a:normAutofit/>
          </a:bodyPr>
          <a:lstStyle>
            <a:lvl1pPr algn="l">
              <a:defRPr b="0" cap="none" sz="4693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998" name="Text Placeholder 2"/>
          <p:cNvSpPr>
            <a:spLocks noGrp="1"/>
          </p:cNvSpPr>
          <p:nvPr>
            <p:ph type="body" idx="1"/>
          </p:nvPr>
        </p:nvSpPr>
        <p:spPr>
          <a:xfrm>
            <a:off x="650240" y="4768427"/>
            <a:ext cx="6770895" cy="1675693"/>
          </a:xfrm>
        </p:spPr>
        <p:txBody>
          <a:bodyPr anchor="ctr">
            <a:normAutofit/>
          </a:bodyPr>
          <a:lstStyle>
            <a:lvl1pPr algn="l" indent="0" marL="0">
              <a:buNone/>
              <a:defRPr sz="192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marL="487695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2pPr>
            <a:lvl3pPr indent="0" marL="97539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3pPr>
            <a:lvl4pPr indent="0" marL="1463086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4pPr>
            <a:lvl5pPr indent="0" marL="1950781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5pPr>
            <a:lvl6pPr indent="0" marL="2438476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6pPr>
            <a:lvl7pPr indent="0" marL="2926171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7pPr>
            <a:lvl8pPr indent="0" marL="3413867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8pPr>
            <a:lvl9pPr indent="0" marL="3901562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99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lang="en-US" smtClean="0"/>
              <a:t>23-Jun-2022</a:t>
            </a:fld>
            <a:endParaRPr dirty="0" lang="en-US"/>
          </a:p>
        </p:txBody>
      </p:sp>
      <p:sp>
        <p:nvSpPr>
          <p:cNvPr id="104900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900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lang="en-US" smtClean="0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0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52" name="Title 1"/>
          <p:cNvSpPr>
            <a:spLocks noGrp="1"/>
          </p:cNvSpPr>
          <p:nvPr>
            <p:ph type="title"/>
          </p:nvPr>
        </p:nvSpPr>
        <p:spPr>
          <a:xfrm>
            <a:off x="826544" y="650240"/>
            <a:ext cx="6476994" cy="3224107"/>
          </a:xfrm>
        </p:spPr>
        <p:txBody>
          <a:bodyPr anchor="ctr">
            <a:normAutofit/>
          </a:bodyPr>
          <a:lstStyle>
            <a:lvl1pPr algn="l">
              <a:defRPr b="0" cap="none" sz="4693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95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74479" y="3874347"/>
            <a:ext cx="5781124" cy="406400"/>
          </a:xfrm>
        </p:spPr>
        <p:txBody>
          <a:bodyPr anchor="ctr">
            <a:noAutofit/>
          </a:bodyPr>
          <a:lstStyle>
            <a:lvl1pPr indent="0" marL="0">
              <a:buFontTx/>
              <a:buNone/>
              <a:defRPr sz="170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indent="0" marL="487695">
              <a:buFontTx/>
              <a:buNone/>
            </a:lvl2pPr>
            <a:lvl3pPr indent="0" marL="975390">
              <a:buFontTx/>
              <a:buNone/>
            </a:lvl3pPr>
            <a:lvl4pPr indent="0" marL="1463086">
              <a:buFontTx/>
              <a:buNone/>
            </a:lvl4pPr>
            <a:lvl5pPr indent="0" marL="1950781">
              <a:buFontTx/>
              <a:buNone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954" name="Text Placeholder 2"/>
          <p:cNvSpPr>
            <a:spLocks noGrp="1"/>
          </p:cNvSpPr>
          <p:nvPr>
            <p:ph type="body" idx="1"/>
          </p:nvPr>
        </p:nvSpPr>
        <p:spPr>
          <a:xfrm>
            <a:off x="650238" y="4768427"/>
            <a:ext cx="6770896" cy="1675693"/>
          </a:xfrm>
        </p:spPr>
        <p:txBody>
          <a:bodyPr anchor="ctr">
            <a:normAutofit/>
          </a:bodyPr>
          <a:lstStyle>
            <a:lvl1pPr algn="l" indent="0" marL="0">
              <a:buNone/>
              <a:defRPr sz="192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marL="487695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2pPr>
            <a:lvl3pPr indent="0" marL="97539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3pPr>
            <a:lvl4pPr indent="0" marL="1463086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4pPr>
            <a:lvl5pPr indent="0" marL="1950781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5pPr>
            <a:lvl6pPr indent="0" marL="2438476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6pPr>
            <a:lvl7pPr indent="0" marL="2926171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7pPr>
            <a:lvl8pPr indent="0" marL="3413867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8pPr>
            <a:lvl9pPr indent="0" marL="3901562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95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lang="en-US" smtClean="0"/>
              <a:t>23-Jun-2022</a:t>
            </a:fld>
            <a:endParaRPr dirty="0" lang="en-US"/>
          </a:p>
        </p:txBody>
      </p:sp>
      <p:sp>
        <p:nvSpPr>
          <p:cNvPr id="104895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95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lang="en-US" smtClean="0"/>
              <a:t>‹#›</a:t>
            </a:fld>
            <a:endParaRPr dirty="0" lang="en-US"/>
          </a:p>
        </p:txBody>
      </p:sp>
      <p:sp>
        <p:nvSpPr>
          <p:cNvPr id="1048958" name="TextBox 23"/>
          <p:cNvSpPr txBox="1"/>
          <p:nvPr/>
        </p:nvSpPr>
        <p:spPr>
          <a:xfrm>
            <a:off x="514892" y="843070"/>
            <a:ext cx="487807" cy="623761"/>
          </a:xfrm>
          <a:prstGeom prst="rect"/>
        </p:spPr>
        <p:txBody>
          <a:bodyPr anchor="ctr" bIns="48768" lIns="97536" rIns="97536" rtlCol="0" tIns="48768" vert="horz">
            <a:noAutofit/>
          </a:bodyPr>
          <a:p>
            <a:pPr lvl="0"/>
            <a:r>
              <a:rPr baseline="0" dirty="0" sz="8534" lang="en-US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048959" name="TextBox 24"/>
          <p:cNvSpPr txBox="1"/>
          <p:nvPr/>
        </p:nvSpPr>
        <p:spPr>
          <a:xfrm>
            <a:off x="7197546" y="3078993"/>
            <a:ext cx="487807" cy="623761"/>
          </a:xfrm>
          <a:prstGeom prst="rect"/>
        </p:spPr>
        <p:txBody>
          <a:bodyPr anchor="ctr" bIns="48768" lIns="97536" rIns="97536" rtlCol="0" tIns="48768" vert="horz">
            <a:noAutofit/>
          </a:bodyPr>
          <a:p>
            <a:pPr lvl="0"/>
            <a:r>
              <a:rPr baseline="0" dirty="0" sz="8534" lang="en-US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1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87" name="Title 1"/>
          <p:cNvSpPr>
            <a:spLocks noGrp="1"/>
          </p:cNvSpPr>
          <p:nvPr>
            <p:ph type="title"/>
          </p:nvPr>
        </p:nvSpPr>
        <p:spPr>
          <a:xfrm>
            <a:off x="650238" y="2060787"/>
            <a:ext cx="6770896" cy="2768491"/>
          </a:xfrm>
        </p:spPr>
        <p:txBody>
          <a:bodyPr anchor="b">
            <a:normAutofit/>
          </a:bodyPr>
          <a:lstStyle>
            <a:lvl1pPr algn="l">
              <a:defRPr b="0" cap="none" sz="4693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988" name="Text Placeholder 2"/>
          <p:cNvSpPr>
            <a:spLocks noGrp="1"/>
          </p:cNvSpPr>
          <p:nvPr>
            <p:ph type="body" idx="1"/>
          </p:nvPr>
        </p:nvSpPr>
        <p:spPr>
          <a:xfrm>
            <a:off x="650238" y="4829278"/>
            <a:ext cx="6770896" cy="1614842"/>
          </a:xfrm>
        </p:spPr>
        <p:txBody>
          <a:bodyPr anchor="t">
            <a:normAutofit/>
          </a:bodyPr>
          <a:lstStyle>
            <a:lvl1pPr algn="l" indent="0" marL="0">
              <a:buNone/>
              <a:defRPr sz="192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marL="487695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2pPr>
            <a:lvl3pPr indent="0" marL="97539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3pPr>
            <a:lvl4pPr indent="0" marL="1463086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4pPr>
            <a:lvl5pPr indent="0" marL="1950781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5pPr>
            <a:lvl6pPr indent="0" marL="2438476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6pPr>
            <a:lvl7pPr indent="0" marL="2926171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7pPr>
            <a:lvl8pPr indent="0" marL="3413867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8pPr>
            <a:lvl9pPr indent="0" marL="3901562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98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lang="en-US" smtClean="0"/>
              <a:t>23-Jun-2022</a:t>
            </a:fld>
            <a:endParaRPr dirty="0" lang="en-US"/>
          </a:p>
        </p:txBody>
      </p:sp>
      <p:sp>
        <p:nvSpPr>
          <p:cNvPr id="104899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99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lang="en-US" smtClean="0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0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44" name="Title 1"/>
          <p:cNvSpPr>
            <a:spLocks noGrp="1"/>
          </p:cNvSpPr>
          <p:nvPr>
            <p:ph type="title"/>
          </p:nvPr>
        </p:nvSpPr>
        <p:spPr>
          <a:xfrm>
            <a:off x="826544" y="650240"/>
            <a:ext cx="6476994" cy="3224107"/>
          </a:xfrm>
        </p:spPr>
        <p:txBody>
          <a:bodyPr anchor="ctr">
            <a:normAutofit/>
          </a:bodyPr>
          <a:lstStyle>
            <a:lvl1pPr algn="l">
              <a:defRPr b="0" cap="none" sz="4693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945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50237" y="4280747"/>
            <a:ext cx="6770897" cy="548531"/>
          </a:xfrm>
        </p:spPr>
        <p:txBody>
          <a:bodyPr anchor="b">
            <a:noAutofit/>
          </a:bodyPr>
          <a:lstStyle>
            <a:lvl1pPr indent="0" marL="0">
              <a:buFontTx/>
              <a:buNone/>
              <a:defRPr sz="256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marL="487695">
              <a:buFontTx/>
              <a:buNone/>
            </a:lvl2pPr>
            <a:lvl3pPr indent="0" marL="975390">
              <a:buFontTx/>
              <a:buNone/>
            </a:lvl3pPr>
            <a:lvl4pPr indent="0" marL="1463086">
              <a:buFontTx/>
              <a:buNone/>
            </a:lvl4pPr>
            <a:lvl5pPr indent="0" marL="1950781">
              <a:buFontTx/>
              <a:buNone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946" name="Text Placeholder 2"/>
          <p:cNvSpPr>
            <a:spLocks noGrp="1"/>
          </p:cNvSpPr>
          <p:nvPr>
            <p:ph type="body" idx="1"/>
          </p:nvPr>
        </p:nvSpPr>
        <p:spPr>
          <a:xfrm>
            <a:off x="650238" y="4829278"/>
            <a:ext cx="6770896" cy="1614842"/>
          </a:xfrm>
        </p:spPr>
        <p:txBody>
          <a:bodyPr anchor="t">
            <a:normAutofit/>
          </a:bodyPr>
          <a:lstStyle>
            <a:lvl1pPr algn="l" indent="0" marL="0">
              <a:buNone/>
              <a:defRPr sz="192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indent="0" marL="487695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2pPr>
            <a:lvl3pPr indent="0" marL="97539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3pPr>
            <a:lvl4pPr indent="0" marL="1463086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4pPr>
            <a:lvl5pPr indent="0" marL="1950781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5pPr>
            <a:lvl6pPr indent="0" marL="2438476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6pPr>
            <a:lvl7pPr indent="0" marL="2926171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7pPr>
            <a:lvl8pPr indent="0" marL="3413867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8pPr>
            <a:lvl9pPr indent="0" marL="3901562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94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lang="en-US" smtClean="0"/>
              <a:t>23-Jun-2022</a:t>
            </a:fld>
            <a:endParaRPr dirty="0" lang="en-US"/>
          </a:p>
        </p:txBody>
      </p:sp>
      <p:sp>
        <p:nvSpPr>
          <p:cNvPr id="104894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94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lang="en-US" smtClean="0"/>
              <a:t>‹#›</a:t>
            </a:fld>
            <a:endParaRPr dirty="0" lang="en-US"/>
          </a:p>
        </p:txBody>
      </p:sp>
      <p:sp>
        <p:nvSpPr>
          <p:cNvPr id="1048950" name="TextBox 23"/>
          <p:cNvSpPr txBox="1"/>
          <p:nvPr/>
        </p:nvSpPr>
        <p:spPr>
          <a:xfrm>
            <a:off x="514892" y="843070"/>
            <a:ext cx="487807" cy="623761"/>
          </a:xfrm>
          <a:prstGeom prst="rect"/>
        </p:spPr>
        <p:txBody>
          <a:bodyPr anchor="ctr" bIns="48768" lIns="97536" rIns="97536" rtlCol="0" tIns="48768" vert="horz">
            <a:noAutofit/>
          </a:bodyPr>
          <a:p>
            <a:pPr lvl="0"/>
            <a:r>
              <a:rPr baseline="0" dirty="0" sz="8534" lang="en-US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048951" name="TextBox 24"/>
          <p:cNvSpPr txBox="1"/>
          <p:nvPr/>
        </p:nvSpPr>
        <p:spPr>
          <a:xfrm>
            <a:off x="7197546" y="3078993"/>
            <a:ext cx="487807" cy="623761"/>
          </a:xfrm>
          <a:prstGeom prst="rect"/>
        </p:spPr>
        <p:txBody>
          <a:bodyPr anchor="ctr" bIns="48768" lIns="97536" rIns="97536" rtlCol="0" tIns="48768" vert="horz">
            <a:noAutofit/>
          </a:bodyPr>
          <a:p>
            <a:pPr lvl="0"/>
            <a:r>
              <a:rPr baseline="0" dirty="0" sz="8534" lang="en-US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1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08" name="Title 1"/>
          <p:cNvSpPr>
            <a:spLocks noGrp="1"/>
          </p:cNvSpPr>
          <p:nvPr>
            <p:ph type="title"/>
          </p:nvPr>
        </p:nvSpPr>
        <p:spPr>
          <a:xfrm>
            <a:off x="656905" y="650240"/>
            <a:ext cx="6764229" cy="3224107"/>
          </a:xfrm>
        </p:spPr>
        <p:txBody>
          <a:bodyPr anchor="ctr">
            <a:normAutofit/>
          </a:bodyPr>
          <a:lstStyle>
            <a:lvl1pPr algn="l">
              <a:defRPr b="0" cap="none" sz="4693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9009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50237" y="4280747"/>
            <a:ext cx="6770897" cy="548531"/>
          </a:xfrm>
        </p:spPr>
        <p:txBody>
          <a:bodyPr anchor="b">
            <a:noAutofit/>
          </a:bodyPr>
          <a:lstStyle>
            <a:lvl1pPr indent="0" marL="0">
              <a:buFontTx/>
              <a:buNone/>
              <a:defRPr sz="2560">
                <a:solidFill>
                  <a:schemeClr val="accent1"/>
                </a:solidFill>
              </a:defRPr>
            </a:lvl1pPr>
            <a:lvl2pPr indent="0" marL="487695">
              <a:buFontTx/>
              <a:buNone/>
            </a:lvl2pPr>
            <a:lvl3pPr indent="0" marL="975390">
              <a:buFontTx/>
              <a:buNone/>
            </a:lvl3pPr>
            <a:lvl4pPr indent="0" marL="1463086">
              <a:buFontTx/>
              <a:buNone/>
            </a:lvl4pPr>
            <a:lvl5pPr indent="0" marL="1950781">
              <a:buFontTx/>
              <a:buNone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9010" name="Text Placeholder 2"/>
          <p:cNvSpPr>
            <a:spLocks noGrp="1"/>
          </p:cNvSpPr>
          <p:nvPr>
            <p:ph type="body" idx="1"/>
          </p:nvPr>
        </p:nvSpPr>
        <p:spPr>
          <a:xfrm>
            <a:off x="650238" y="4829278"/>
            <a:ext cx="6770896" cy="1614842"/>
          </a:xfrm>
        </p:spPr>
        <p:txBody>
          <a:bodyPr anchor="t">
            <a:normAutofit/>
          </a:bodyPr>
          <a:lstStyle>
            <a:lvl1pPr algn="l" indent="0" marL="0">
              <a:buNone/>
              <a:defRPr sz="192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indent="0" marL="487695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2pPr>
            <a:lvl3pPr indent="0" marL="97539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3pPr>
            <a:lvl4pPr indent="0" marL="1463086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4pPr>
            <a:lvl5pPr indent="0" marL="1950781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5pPr>
            <a:lvl6pPr indent="0" marL="2438476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6pPr>
            <a:lvl7pPr indent="0" marL="2926171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7pPr>
            <a:lvl8pPr indent="0" marL="3413867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8pPr>
            <a:lvl9pPr indent="0" marL="3901562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90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lang="en-US" smtClean="0"/>
              <a:t>23-Jun-2022</a:t>
            </a:fld>
            <a:endParaRPr dirty="0" lang="en-US"/>
          </a:p>
        </p:txBody>
      </p:sp>
      <p:sp>
        <p:nvSpPr>
          <p:cNvPr id="10490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90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lang="en-US" smtClean="0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10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6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967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96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DDF080-5E8C-48AD-84E5-6C08B304C14E}" type="datetimeFigureOut">
              <a:rPr lang="en-US" smtClean="0"/>
              <a:t>23-Jun-2022</a:t>
            </a:fld>
            <a:endParaRPr dirty="0" lang="en-US"/>
          </a:p>
        </p:txBody>
      </p:sp>
      <p:sp>
        <p:nvSpPr>
          <p:cNvPr id="104896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97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7333891-D5E7-4C7B-BF1D-E855E53CB5A8}" type="slidenum">
              <a:rPr lang="en-US" smtClean="0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11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20" name="Vertical Title 1"/>
          <p:cNvSpPr>
            <a:spLocks noGrp="1"/>
          </p:cNvSpPr>
          <p:nvPr>
            <p:ph type="title" orient="vert"/>
          </p:nvPr>
        </p:nvSpPr>
        <p:spPr>
          <a:xfrm>
            <a:off x="6375800" y="650240"/>
            <a:ext cx="1044066" cy="5601548"/>
          </a:xfrm>
        </p:spPr>
        <p:txBody>
          <a:bodyPr anchor="ctr" vert="eaVert"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9021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239" y="650240"/>
            <a:ext cx="5541361" cy="5601548"/>
          </a:xfrm>
        </p:spPr>
        <p:txBody>
          <a:bodyPr vert="eaVert"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902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lang="en-US" smtClean="0"/>
              <a:t>23-Jun-2022</a:t>
            </a:fld>
            <a:endParaRPr dirty="0" lang="en-US"/>
          </a:p>
        </p:txBody>
      </p:sp>
      <p:sp>
        <p:nvSpPr>
          <p:cNvPr id="104902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902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lang="en-US" smtClean="0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1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9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99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99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DDF080-5E8C-48AD-84E5-6C08B304C14E}" type="datetimeFigureOut">
              <a:rPr lang="en-US" smtClean="0"/>
              <a:t>23-Jun-2022</a:t>
            </a:fld>
            <a:endParaRPr dirty="0" lang="en-US"/>
          </a:p>
        </p:txBody>
      </p:sp>
      <p:sp>
        <p:nvSpPr>
          <p:cNvPr id="104899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99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7333891-D5E7-4C7B-BF1D-E855E53CB5A8}" type="slidenum">
              <a:rPr lang="en-US" smtClean="0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10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71" name="Title 1"/>
          <p:cNvSpPr>
            <a:spLocks noGrp="1"/>
          </p:cNvSpPr>
          <p:nvPr>
            <p:ph type="title"/>
          </p:nvPr>
        </p:nvSpPr>
        <p:spPr>
          <a:xfrm>
            <a:off x="650238" y="2880926"/>
            <a:ext cx="6770896" cy="1948353"/>
          </a:xfrm>
        </p:spPr>
        <p:txBody>
          <a:bodyPr anchor="b"/>
          <a:lstStyle>
            <a:lvl1pPr algn="l">
              <a:defRPr b="0" cap="none" sz="4267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972" name="Text Placeholder 2"/>
          <p:cNvSpPr>
            <a:spLocks noGrp="1"/>
          </p:cNvSpPr>
          <p:nvPr>
            <p:ph type="body" idx="1"/>
          </p:nvPr>
        </p:nvSpPr>
        <p:spPr>
          <a:xfrm>
            <a:off x="650238" y="4829278"/>
            <a:ext cx="6770896" cy="917760"/>
          </a:xfrm>
        </p:spPr>
        <p:txBody>
          <a:bodyPr anchor="t"/>
          <a:lstStyle>
            <a:lvl1pPr algn="l" indent="0" marL="0">
              <a:buNone/>
              <a:defRPr sz="2133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indent="0" marL="487695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2pPr>
            <a:lvl3pPr indent="0" marL="97539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3pPr>
            <a:lvl4pPr indent="0" marL="1463086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4pPr>
            <a:lvl5pPr indent="0" marL="1950781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5pPr>
            <a:lvl6pPr indent="0" marL="2438476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6pPr>
            <a:lvl7pPr indent="0" marL="2926171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7pPr>
            <a:lvl8pPr indent="0" marL="3413867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8pPr>
            <a:lvl9pPr indent="0" marL="3901562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97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lang="en-US" smtClean="0"/>
              <a:t>23-Jun-2022</a:t>
            </a:fld>
            <a:endParaRPr dirty="0" lang="en-US"/>
          </a:p>
        </p:txBody>
      </p:sp>
      <p:sp>
        <p:nvSpPr>
          <p:cNvPr id="104897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97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lang="en-US" smtClean="0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11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02" name="Title 1"/>
          <p:cNvSpPr>
            <a:spLocks noGrp="1"/>
          </p:cNvSpPr>
          <p:nvPr>
            <p:ph type="title"/>
          </p:nvPr>
        </p:nvSpPr>
        <p:spPr>
          <a:xfrm>
            <a:off x="650240" y="650240"/>
            <a:ext cx="6770895" cy="1408853"/>
          </a:xfrm>
        </p:spPr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9003" name="Content Placeholder 2"/>
          <p:cNvSpPr>
            <a:spLocks noGrp="1"/>
          </p:cNvSpPr>
          <p:nvPr>
            <p:ph sz="half" idx="1"/>
          </p:nvPr>
        </p:nvSpPr>
        <p:spPr>
          <a:xfrm>
            <a:off x="650241" y="2304628"/>
            <a:ext cx="3293983" cy="4139490"/>
          </a:xfrm>
        </p:spPr>
        <p:txBody>
          <a:bodyPr>
            <a:normAutofit/>
          </a:bodyPr>
          <a:lstStyle>
            <a:lvl1pPr>
              <a:defRPr sz="1920"/>
            </a:lvl1pPr>
            <a:lvl2pPr>
              <a:defRPr sz="1707"/>
            </a:lvl2pPr>
            <a:lvl3pPr>
              <a:defRPr sz="1493"/>
            </a:lvl3pPr>
            <a:lvl4pPr>
              <a:defRPr sz="1280"/>
            </a:lvl4pPr>
            <a:lvl5pPr>
              <a:defRPr sz="1280"/>
            </a:lvl5pPr>
            <a:lvl6pPr>
              <a:defRPr sz="1280"/>
            </a:lvl6pPr>
            <a:lvl7pPr>
              <a:defRPr sz="1280"/>
            </a:lvl7pPr>
            <a:lvl8pPr>
              <a:defRPr sz="1280"/>
            </a:lvl8pPr>
            <a:lvl9pPr>
              <a:defRPr sz="128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9004" name="Content Placeholder 3"/>
          <p:cNvSpPr>
            <a:spLocks noGrp="1"/>
          </p:cNvSpPr>
          <p:nvPr>
            <p:ph sz="half" idx="2"/>
          </p:nvPr>
        </p:nvSpPr>
        <p:spPr>
          <a:xfrm>
            <a:off x="4127151" y="2304630"/>
            <a:ext cx="3293984" cy="4139491"/>
          </a:xfrm>
        </p:spPr>
        <p:txBody>
          <a:bodyPr>
            <a:normAutofit/>
          </a:bodyPr>
          <a:lstStyle>
            <a:lvl1pPr>
              <a:defRPr sz="1920"/>
            </a:lvl1pPr>
            <a:lvl2pPr>
              <a:defRPr sz="1707"/>
            </a:lvl2pPr>
            <a:lvl3pPr>
              <a:defRPr sz="1493"/>
            </a:lvl3pPr>
            <a:lvl4pPr>
              <a:defRPr sz="1280"/>
            </a:lvl4pPr>
            <a:lvl5pPr>
              <a:defRPr sz="1280"/>
            </a:lvl5pPr>
            <a:lvl6pPr>
              <a:defRPr sz="1280"/>
            </a:lvl6pPr>
            <a:lvl7pPr>
              <a:defRPr sz="1280"/>
            </a:lvl7pPr>
            <a:lvl8pPr>
              <a:defRPr sz="1280"/>
            </a:lvl8pPr>
            <a:lvl9pPr>
              <a:defRPr sz="128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900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lang="en-US" smtClean="0"/>
              <a:t>23-Jun-2022</a:t>
            </a:fld>
            <a:endParaRPr dirty="0" lang="en-US"/>
          </a:p>
        </p:txBody>
      </p:sp>
      <p:sp>
        <p:nvSpPr>
          <p:cNvPr id="104900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900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lang="en-US" smtClean="0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10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76" name="Title 1"/>
          <p:cNvSpPr>
            <a:spLocks noGrp="1"/>
          </p:cNvSpPr>
          <p:nvPr>
            <p:ph type="title"/>
          </p:nvPr>
        </p:nvSpPr>
        <p:spPr>
          <a:xfrm>
            <a:off x="650239" y="650240"/>
            <a:ext cx="6770894" cy="1408853"/>
          </a:xfrm>
        </p:spPr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977" name="Text Placeholder 2"/>
          <p:cNvSpPr>
            <a:spLocks noGrp="1"/>
          </p:cNvSpPr>
          <p:nvPr>
            <p:ph type="body" idx="1"/>
          </p:nvPr>
        </p:nvSpPr>
        <p:spPr>
          <a:xfrm>
            <a:off x="650239" y="2305049"/>
            <a:ext cx="3296717" cy="614679"/>
          </a:xfrm>
        </p:spPr>
        <p:txBody>
          <a:bodyPr anchor="b">
            <a:noAutofit/>
          </a:bodyPr>
          <a:lstStyle>
            <a:lvl1pPr indent="0" marL="0">
              <a:buNone/>
              <a:defRPr b="0" sz="2560"/>
            </a:lvl1pPr>
            <a:lvl2pPr indent="0" marL="487695">
              <a:buNone/>
              <a:defRPr b="1" sz="2133"/>
            </a:lvl2pPr>
            <a:lvl3pPr indent="0" marL="975390">
              <a:buNone/>
              <a:defRPr b="1" sz="1920"/>
            </a:lvl3pPr>
            <a:lvl4pPr indent="0" marL="1463086">
              <a:buNone/>
              <a:defRPr b="1" sz="1707"/>
            </a:lvl4pPr>
            <a:lvl5pPr indent="0" marL="1950781">
              <a:buNone/>
              <a:defRPr b="1" sz="1707"/>
            </a:lvl5pPr>
            <a:lvl6pPr indent="0" marL="2438476">
              <a:buNone/>
              <a:defRPr b="1" sz="1707"/>
            </a:lvl6pPr>
            <a:lvl7pPr indent="0" marL="2926171">
              <a:buNone/>
              <a:defRPr b="1" sz="1707"/>
            </a:lvl7pPr>
            <a:lvl8pPr indent="0" marL="3413867">
              <a:buNone/>
              <a:defRPr b="1" sz="1707"/>
            </a:lvl8pPr>
            <a:lvl9pPr indent="0" marL="3901562">
              <a:buNone/>
              <a:defRPr b="1" sz="170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978" name="Content Placeholder 3"/>
          <p:cNvSpPr>
            <a:spLocks noGrp="1"/>
          </p:cNvSpPr>
          <p:nvPr>
            <p:ph sz="half" idx="2"/>
          </p:nvPr>
        </p:nvSpPr>
        <p:spPr>
          <a:xfrm>
            <a:off x="650239" y="2919730"/>
            <a:ext cx="3296717" cy="3524391"/>
          </a:xfrm>
        </p:spPr>
        <p:txBody>
          <a:bodyPr>
            <a:normAutofit/>
          </a:bodyPr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97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24416" y="2305049"/>
            <a:ext cx="3296717" cy="614679"/>
          </a:xfrm>
        </p:spPr>
        <p:txBody>
          <a:bodyPr anchor="b">
            <a:noAutofit/>
          </a:bodyPr>
          <a:lstStyle>
            <a:lvl1pPr indent="0" marL="0">
              <a:buNone/>
              <a:defRPr b="0" sz="2560"/>
            </a:lvl1pPr>
            <a:lvl2pPr indent="0" marL="487695">
              <a:buNone/>
              <a:defRPr b="1" sz="2133"/>
            </a:lvl2pPr>
            <a:lvl3pPr indent="0" marL="975390">
              <a:buNone/>
              <a:defRPr b="1" sz="1920"/>
            </a:lvl3pPr>
            <a:lvl4pPr indent="0" marL="1463086">
              <a:buNone/>
              <a:defRPr b="1" sz="1707"/>
            </a:lvl4pPr>
            <a:lvl5pPr indent="0" marL="1950781">
              <a:buNone/>
              <a:defRPr b="1" sz="1707"/>
            </a:lvl5pPr>
            <a:lvl6pPr indent="0" marL="2438476">
              <a:buNone/>
              <a:defRPr b="1" sz="1707"/>
            </a:lvl6pPr>
            <a:lvl7pPr indent="0" marL="2926171">
              <a:buNone/>
              <a:defRPr b="1" sz="1707"/>
            </a:lvl7pPr>
            <a:lvl8pPr indent="0" marL="3413867">
              <a:buNone/>
              <a:defRPr b="1" sz="1707"/>
            </a:lvl8pPr>
            <a:lvl9pPr indent="0" marL="3901562">
              <a:buNone/>
              <a:defRPr b="1" sz="170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980" name="Content Placeholder 5"/>
          <p:cNvSpPr>
            <a:spLocks noGrp="1"/>
          </p:cNvSpPr>
          <p:nvPr>
            <p:ph sz="quarter" idx="4"/>
          </p:nvPr>
        </p:nvSpPr>
        <p:spPr>
          <a:xfrm>
            <a:off x="4124416" y="2919730"/>
            <a:ext cx="3296717" cy="3524391"/>
          </a:xfrm>
        </p:spPr>
        <p:txBody>
          <a:bodyPr>
            <a:normAutofit/>
          </a:bodyPr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981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lang="en-US" smtClean="0"/>
              <a:t>23-Jun-2022</a:t>
            </a:fld>
            <a:endParaRPr dirty="0" lang="en-US"/>
          </a:p>
        </p:txBody>
      </p:sp>
      <p:sp>
        <p:nvSpPr>
          <p:cNvPr id="1048982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983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lang="en-US" smtClean="0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10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40" name="Title 1"/>
          <p:cNvSpPr>
            <a:spLocks noGrp="1"/>
          </p:cNvSpPr>
          <p:nvPr>
            <p:ph type="title"/>
          </p:nvPr>
        </p:nvSpPr>
        <p:spPr>
          <a:xfrm>
            <a:off x="650239" y="650240"/>
            <a:ext cx="6770895" cy="1408853"/>
          </a:xfrm>
        </p:spPr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941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lang="en-US" smtClean="0"/>
              <a:t>23-Jun-2022</a:t>
            </a:fld>
            <a:endParaRPr dirty="0" lang="en-US"/>
          </a:p>
        </p:txBody>
      </p:sp>
      <p:sp>
        <p:nvSpPr>
          <p:cNvPr id="1048942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94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lang="en-US" smtClean="0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10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8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lang="en-US" smtClean="0"/>
              <a:t>23-Jun-2022</a:t>
            </a:fld>
            <a:endParaRPr dirty="0" lang="en-US"/>
          </a:p>
        </p:txBody>
      </p:sp>
      <p:sp>
        <p:nvSpPr>
          <p:cNvPr id="104898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98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lang="en-US" smtClean="0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11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14" name="Title 1"/>
          <p:cNvSpPr>
            <a:spLocks noGrp="1"/>
          </p:cNvSpPr>
          <p:nvPr>
            <p:ph type="title"/>
          </p:nvPr>
        </p:nvSpPr>
        <p:spPr>
          <a:xfrm>
            <a:off x="650239" y="1598511"/>
            <a:ext cx="2976194" cy="1363697"/>
          </a:xfrm>
        </p:spPr>
        <p:txBody>
          <a:bodyPr anchor="b">
            <a:normAutofit/>
          </a:bodyPr>
          <a:lstStyle>
            <a:lvl1pPr>
              <a:defRPr sz="2133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9015" name="Content Placeholder 2"/>
          <p:cNvSpPr>
            <a:spLocks noGrp="1"/>
          </p:cNvSpPr>
          <p:nvPr>
            <p:ph idx="1"/>
          </p:nvPr>
        </p:nvSpPr>
        <p:spPr>
          <a:xfrm>
            <a:off x="3809360" y="549254"/>
            <a:ext cx="3611773" cy="5894866"/>
          </a:xfrm>
        </p:spPr>
        <p:txBody>
          <a:bodyPr>
            <a:normAutofit/>
          </a:bodyPr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9016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239" y="2962207"/>
            <a:ext cx="2976194" cy="2756746"/>
          </a:xfrm>
        </p:spPr>
        <p:txBody>
          <a:bodyPr>
            <a:normAutofit/>
          </a:bodyPr>
          <a:lstStyle>
            <a:lvl1pPr indent="0" marL="0">
              <a:buNone/>
              <a:defRPr sz="1493"/>
            </a:lvl1pPr>
            <a:lvl2pPr indent="0" marL="365771">
              <a:buNone/>
              <a:defRPr sz="1120"/>
            </a:lvl2pPr>
            <a:lvl3pPr indent="0" marL="731543">
              <a:buNone/>
              <a:defRPr sz="960"/>
            </a:lvl3pPr>
            <a:lvl4pPr indent="0" marL="1097314">
              <a:buNone/>
              <a:defRPr sz="800"/>
            </a:lvl4pPr>
            <a:lvl5pPr indent="0" marL="1463086">
              <a:buNone/>
              <a:defRPr sz="800"/>
            </a:lvl5pPr>
            <a:lvl6pPr indent="0" marL="1828857">
              <a:buNone/>
              <a:defRPr sz="800"/>
            </a:lvl6pPr>
            <a:lvl7pPr indent="0" marL="2194629">
              <a:buNone/>
              <a:defRPr sz="800"/>
            </a:lvl7pPr>
            <a:lvl8pPr indent="0" marL="2560400">
              <a:buNone/>
              <a:defRPr sz="800"/>
            </a:lvl8pPr>
            <a:lvl9pPr indent="0" marL="2926171">
              <a:buNone/>
              <a:defRPr sz="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901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DDF080-5E8C-48AD-84E5-6C08B304C14E}" type="datetimeFigureOut">
              <a:rPr lang="en-US" smtClean="0"/>
              <a:t>23-Jun-2022</a:t>
            </a:fld>
            <a:endParaRPr dirty="0" lang="en-US"/>
          </a:p>
        </p:txBody>
      </p:sp>
      <p:sp>
        <p:nvSpPr>
          <p:cNvPr id="104901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901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7333891-D5E7-4C7B-BF1D-E855E53CB5A8}" type="slidenum">
              <a:rPr lang="en-US" smtClean="0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10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60" name="Title 1"/>
          <p:cNvSpPr>
            <a:spLocks noGrp="1"/>
          </p:cNvSpPr>
          <p:nvPr>
            <p:ph type="title"/>
          </p:nvPr>
        </p:nvSpPr>
        <p:spPr>
          <a:xfrm>
            <a:off x="650239" y="5120640"/>
            <a:ext cx="6770895" cy="604521"/>
          </a:xfrm>
        </p:spPr>
        <p:txBody>
          <a:bodyPr anchor="b">
            <a:normAutofit/>
          </a:bodyPr>
          <a:lstStyle>
            <a:lvl1pPr algn="l">
              <a:defRPr b="0" sz="256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961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650239" y="650240"/>
            <a:ext cx="6770895" cy="4102099"/>
          </a:xfrm>
        </p:spPr>
        <p:txBody>
          <a:bodyPr anchor="t">
            <a:normAutofit/>
          </a:bodyPr>
          <a:lstStyle>
            <a:lvl1pPr algn="ctr" indent="0" marL="0">
              <a:buNone/>
              <a:defRPr sz="1707"/>
            </a:lvl1pPr>
            <a:lvl2pPr indent="0" marL="487695">
              <a:buNone/>
              <a:defRPr sz="1707"/>
            </a:lvl2pPr>
            <a:lvl3pPr indent="0" marL="975390">
              <a:buNone/>
              <a:defRPr sz="1707"/>
            </a:lvl3pPr>
            <a:lvl4pPr indent="0" marL="1463086">
              <a:buNone/>
              <a:defRPr sz="1707"/>
            </a:lvl4pPr>
            <a:lvl5pPr indent="0" marL="1950781">
              <a:buNone/>
              <a:defRPr sz="1707"/>
            </a:lvl5pPr>
            <a:lvl6pPr indent="0" marL="2438476">
              <a:buNone/>
              <a:defRPr sz="1707"/>
            </a:lvl6pPr>
            <a:lvl7pPr indent="0" marL="2926171">
              <a:buNone/>
              <a:defRPr sz="1707"/>
            </a:lvl7pPr>
            <a:lvl8pPr indent="0" marL="3413867">
              <a:buNone/>
              <a:defRPr sz="1707"/>
            </a:lvl8pPr>
            <a:lvl9pPr indent="0" marL="3901562">
              <a:buNone/>
              <a:defRPr sz="1707"/>
            </a:lvl9pPr>
          </a:lstStyle>
          <a:p>
            <a:r>
              <a:rPr lang="en-US"/>
              <a:t>Click icon to add picture</a:t>
            </a:r>
            <a:endParaRPr dirty="0" lang="en-US"/>
          </a:p>
        </p:txBody>
      </p:sp>
      <p:sp>
        <p:nvSpPr>
          <p:cNvPr id="1048962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239" y="5725161"/>
            <a:ext cx="6770895" cy="718959"/>
          </a:xfrm>
        </p:spPr>
        <p:txBody>
          <a:bodyPr>
            <a:normAutofit/>
          </a:bodyPr>
          <a:lstStyle>
            <a:lvl1pPr indent="0" marL="0">
              <a:buNone/>
              <a:defRPr sz="1280"/>
            </a:lvl1pPr>
            <a:lvl2pPr indent="0" marL="487695">
              <a:buNone/>
              <a:defRPr sz="1280"/>
            </a:lvl2pPr>
            <a:lvl3pPr indent="0" marL="975390">
              <a:buNone/>
              <a:defRPr sz="1067"/>
            </a:lvl3pPr>
            <a:lvl4pPr indent="0" marL="1463086">
              <a:buNone/>
              <a:defRPr sz="960"/>
            </a:lvl4pPr>
            <a:lvl5pPr indent="0" marL="1950781">
              <a:buNone/>
              <a:defRPr sz="960"/>
            </a:lvl5pPr>
            <a:lvl6pPr indent="0" marL="2438476">
              <a:buNone/>
              <a:defRPr sz="960"/>
            </a:lvl6pPr>
            <a:lvl7pPr indent="0" marL="2926171">
              <a:buNone/>
              <a:defRPr sz="960"/>
            </a:lvl7pPr>
            <a:lvl8pPr indent="0" marL="3413867">
              <a:buNone/>
              <a:defRPr sz="960"/>
            </a:lvl8pPr>
            <a:lvl9pPr indent="0" marL="3901562">
              <a:buNone/>
              <a:defRPr sz="96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96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lang="en-US" smtClean="0"/>
              <a:t>23-Jun-2022</a:t>
            </a:fld>
            <a:endParaRPr dirty="0" lang="en-US"/>
          </a:p>
        </p:txBody>
      </p:sp>
      <p:sp>
        <p:nvSpPr>
          <p:cNvPr id="104896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96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lang="en-US" smtClean="0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6"/>
          <p:cNvGrpSpPr/>
          <p:nvPr/>
        </p:nvGrpSpPr>
        <p:grpSpPr>
          <a:xfrm>
            <a:off x="-9031" y="-9032"/>
            <a:ext cx="9781125" cy="7333264"/>
            <a:chOff x="-8467" y="-8468"/>
            <a:chExt cx="9169805" cy="6874935"/>
          </a:xfrm>
        </p:grpSpPr>
        <p:sp>
          <p:nvSpPr>
            <p:cNvPr id="1048576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ah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3145728" name="Straight Connector 7"/>
            <p:cNvCxnSpPr>
              <a:cxnSpLocks/>
            </p:cNvCxnSpPr>
            <p:nvPr/>
          </p:nvCxnSpPr>
          <p:spPr>
            <a:xfrm flipV="1">
              <a:off x="5130830" y="4175605"/>
              <a:ext cx="4022475" cy="2682396"/>
            </a:xfrm>
            <a:prstGeom prst="line"/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29" name="Straight Connector 8"/>
            <p:cNvCxnSpPr>
              <a:cxnSpLocks/>
            </p:cNvCxnSpPr>
            <p:nvPr/>
          </p:nvCxnSpPr>
          <p:spPr>
            <a:xfrm>
              <a:off x="7042707" y="0"/>
              <a:ext cx="1219200" cy="6858000"/>
            </a:xfrm>
            <a:prstGeom prst="line"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48577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ah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78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ah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79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ah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80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ah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81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ah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82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ah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83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ah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048584" name="Title Placeholder 1"/>
          <p:cNvSpPr>
            <a:spLocks noGrp="1"/>
          </p:cNvSpPr>
          <p:nvPr>
            <p:ph type="title"/>
          </p:nvPr>
        </p:nvSpPr>
        <p:spPr>
          <a:xfrm>
            <a:off x="650239" y="650240"/>
            <a:ext cx="6770894" cy="1408853"/>
          </a:xfrm>
          <a:prstGeom prst="rect"/>
        </p:spPr>
        <p:txBody>
          <a:bodyPr anchor="t" bIns="45720" lIns="91440" rIns="91440" rtlCol="0" tIns="45720" vert="horz">
            <a:normAutofit/>
          </a:bodyPr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585" name="Text Placeholder 2"/>
          <p:cNvSpPr>
            <a:spLocks noGrp="1"/>
          </p:cNvSpPr>
          <p:nvPr>
            <p:ph type="body" idx="1"/>
          </p:nvPr>
        </p:nvSpPr>
        <p:spPr>
          <a:xfrm>
            <a:off x="650239" y="2304630"/>
            <a:ext cx="6770895" cy="4139491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586" name="Date Placeholder 3"/>
          <p:cNvSpPr>
            <a:spLocks noGrp="1"/>
          </p:cNvSpPr>
          <p:nvPr>
            <p:ph type="dt" sz="half" idx="2"/>
          </p:nvPr>
        </p:nvSpPr>
        <p:spPr>
          <a:xfrm>
            <a:off x="5765608" y="6444121"/>
            <a:ext cx="729741" cy="389467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t>23-Jun-2022</a:t>
            </a:fld>
            <a:endParaRPr dirty="0" lang="en-US"/>
          </a:p>
        </p:txBody>
      </p:sp>
      <p:sp>
        <p:nvSpPr>
          <p:cNvPr id="104858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0240" y="6444121"/>
            <a:ext cx="4931171" cy="389467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  <p:sp>
        <p:nvSpPr>
          <p:cNvPr id="104858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74321" y="6444121"/>
            <a:ext cx="546814" cy="389467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96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487695" eaLnBrk="1" hangingPunct="1" latinLnBrk="0" rtl="0">
        <a:spcBef>
          <a:spcPct val="0"/>
        </a:spcBef>
        <a:buNone/>
        <a:defRPr sz="384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algn="l" defTabSz="487695" eaLnBrk="1" hangingPunct="1" indent="-365771" latinLnBrk="0" marL="365771" rtl="0">
        <a:spcBef>
          <a:spcPts val="1067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92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algn="l" defTabSz="487695" eaLnBrk="1" hangingPunct="1" indent="-304810" latinLnBrk="0" marL="792505" rtl="0">
        <a:spcBef>
          <a:spcPts val="1067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70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algn="l" defTabSz="487695" eaLnBrk="1" hangingPunct="1" indent="-243848" latinLnBrk="0" marL="1219238" rtl="0">
        <a:spcBef>
          <a:spcPts val="1067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9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algn="l" defTabSz="487695" eaLnBrk="1" hangingPunct="1" indent="-243848" latinLnBrk="0" marL="1706933" rtl="0">
        <a:spcBef>
          <a:spcPts val="1067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8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algn="l" defTabSz="487695" eaLnBrk="1" hangingPunct="1" indent="-243848" latinLnBrk="0" marL="2194629" rtl="0">
        <a:spcBef>
          <a:spcPts val="1067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8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algn="l" defTabSz="487695" eaLnBrk="1" hangingPunct="1" indent="-243848" latinLnBrk="0" marL="2682324" rtl="0">
        <a:spcBef>
          <a:spcPts val="1067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8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algn="l" defTabSz="487695" eaLnBrk="1" hangingPunct="1" indent="-243848" latinLnBrk="0" marL="3170019" rtl="0">
        <a:spcBef>
          <a:spcPts val="1067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8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algn="l" defTabSz="487695" eaLnBrk="1" hangingPunct="1" indent="-243848" latinLnBrk="0" marL="3657714" rtl="0">
        <a:spcBef>
          <a:spcPts val="1067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8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algn="l" defTabSz="487695" eaLnBrk="1" hangingPunct="1" indent="-243848" latinLnBrk="0" marL="4145410" rtl="0">
        <a:spcBef>
          <a:spcPts val="1067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8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87695" eaLnBrk="1" hangingPunct="1" latinLnBrk="0" marL="0" rtl="0">
        <a:defRPr sz="192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487695" eaLnBrk="1" hangingPunct="1" latinLnBrk="0" marL="487695" rtl="0"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487695" eaLnBrk="1" hangingPunct="1" latinLnBrk="0" marL="975390" rtl="0">
        <a:defRPr sz="192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487695" eaLnBrk="1" hangingPunct="1" latinLnBrk="0" marL="1463086" rtl="0"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487695" eaLnBrk="1" hangingPunct="1" latinLnBrk="0" marL="1950781" rtl="0"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487695" eaLnBrk="1" hangingPunct="1" latinLnBrk="0" marL="2438476" rtl="0"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487695" eaLnBrk="1" hangingPunct="1" latinLnBrk="0" marL="2926171" rtl="0"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487695" eaLnBrk="1" hangingPunct="1" latinLnBrk="0" marL="3413867" rtl="0"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487695" eaLnBrk="1" hangingPunct="1" latinLnBrk="0" marL="3901562" rtl="0"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17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17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17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17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17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slideLayout" Target="../slideLayouts/slideLayout17.xml"/></Relationships>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slideLayout" Target="../slideLayouts/slideLayout17.xml"/></Relationships>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image" Target="../media/image16.jpeg"/><Relationship Id="rId2" Type="http://schemas.openxmlformats.org/officeDocument/2006/relationships/slideLayout" Target="../slideLayouts/slideLayout17.xml"/></Relationships>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image" Target="../media/image17.jpeg"/><Relationship Id="rId2" Type="http://schemas.openxmlformats.org/officeDocument/2006/relationships/slideLayout" Target="../slideLayouts/slideLayout17.xml"/></Relationships>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image" Target="../media/image18.jpeg"/><Relationship Id="rId2" Type="http://schemas.openxmlformats.org/officeDocument/2006/relationships/slideLayout" Target="../slideLayouts/slideLayout17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7.xml"/></Relationships>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image" Target="../media/image19.jpeg"/><Relationship Id="rId2" Type="http://schemas.openxmlformats.org/officeDocument/2006/relationships/slideLayout" Target="../slideLayouts/slideLayout1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7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7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7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7.xml"/><Relationship Id="rId3" Type="http://schemas.openxmlformats.org/officeDocument/2006/relationships/notesSlide" Target="../notesSlides/notesSlide1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7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7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Title 1"/>
          <p:cNvSpPr>
            <a:spLocks noGrp="1"/>
          </p:cNvSpPr>
          <p:nvPr>
            <p:ph type="ctrTitle"/>
          </p:nvPr>
        </p:nvSpPr>
        <p:spPr>
          <a:xfrm>
            <a:off x="1295400" y="1524000"/>
            <a:ext cx="6215167" cy="1756055"/>
          </a:xfrm>
        </p:spPr>
        <p:txBody>
          <a:bodyPr/>
          <a:p>
            <a:r>
              <a:rPr dirty="0" lang="en-US"/>
              <a:t>MAXIMAL FLOW	</a:t>
            </a:r>
          </a:p>
        </p:txBody>
      </p:sp>
      <p:sp>
        <p:nvSpPr>
          <p:cNvPr id="104860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4792" lnSpcReduction="10000"/>
          </a:bodyPr>
          <a:p>
            <a:r>
              <a:rPr dirty="0" lang="en-US"/>
              <a:t>Junaid </a:t>
            </a:r>
            <a:r>
              <a:rPr dirty="0" lang="en-US" err="1"/>
              <a:t>saleem</a:t>
            </a:r>
            <a:r>
              <a:rPr dirty="0" lang="en-US"/>
              <a:t> </a:t>
            </a:r>
            <a:r>
              <a:rPr dirty="0" lang="en-US" err="1"/>
              <a:t>Qadri</a:t>
            </a:r>
            <a:endParaRPr dirty="0" lang="en-US"/>
          </a:p>
          <a:p>
            <a:r>
              <a:rPr dirty="0" lang="en-US"/>
              <a:t>Muhammad Ameer Hamza</a:t>
            </a:r>
          </a:p>
          <a:p>
            <a:r>
              <a:rPr dirty="0" lang="en-US"/>
              <a:t>Muhammad Adeel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7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grpSp>
        <p:nvGrpSpPr>
          <p:cNvPr id="72" name="Group 6"/>
          <p:cNvGrpSpPr>
            <a:grpSpLocks noMove="1" noResize="1" noRot="1" noGrp="1" noChangeAspect="1"/>
          </p:cNvGrpSpPr>
          <p:nvPr/>
        </p:nvGrpSpPr>
        <p:grpSpPr>
          <a:xfrm>
            <a:off x="0" y="-9031"/>
            <a:ext cx="9753599" cy="7324231"/>
            <a:chOff x="0" y="-8467"/>
            <a:chExt cx="12192000" cy="6866467"/>
          </a:xfrm>
        </p:grpSpPr>
        <p:cxnSp>
          <p:nvCxnSpPr>
            <p:cNvPr id="3145756" name="Straight Connector 7"/>
            <p:cNvCxnSpPr>
              <a:cxnSpLocks/>
            </p:cNvCxnSpPr>
            <p:nvPr/>
          </p:nvCxnSpPr>
          <p:spPr>
            <a:xfrm>
              <a:off x="9371012" y="0"/>
              <a:ext cx="1219200" cy="6858000"/>
            </a:xfrm>
            <a:prstGeom prst="line"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57" name="Straight Connector 8"/>
            <p:cNvCxnSpPr>
              <a:cxnSpLocks/>
            </p:cNvCxnSpPr>
            <p:nvPr/>
          </p:nvCxnSpPr>
          <p:spPr>
            <a:xfrm flipH="1">
              <a:off x="7425267" y="3681413"/>
              <a:ext cx="4763558" cy="3176587"/>
            </a:xfrm>
            <a:prstGeom prst="line"/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4875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75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753" name="Isosceles Triangle 11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75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75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75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757" name="Isosceles Triangle 15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758" name="Isosceles Triangle 16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048759" name="Rectangle 18"/>
          <p:cNvSpPr>
            <a:spLocks noChangeAspect="1" noMove="1" noResize="1" noRot="1" noGrp="1" noAdjustHandles="1" noEditPoints="1" noChangeArrowheads="1" noChangeShapeType="1" noTextEdit="1"/>
          </p:cNvSpPr>
          <p:nvPr/>
        </p:nvSpPr>
        <p:spPr>
          <a:xfrm>
            <a:off x="0" y="0"/>
            <a:ext cx="9751161" cy="7315200"/>
          </a:xfrm>
          <a:prstGeom prst="rect"/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grpSp>
        <p:nvGrpSpPr>
          <p:cNvPr id="73" name="Group 20"/>
          <p:cNvGrpSpPr>
            <a:grpSpLocks noMove="1" noResize="1" noRot="1" noGrp="1" noChangeAspect="1"/>
          </p:cNvGrpSpPr>
          <p:nvPr/>
        </p:nvGrpSpPr>
        <p:grpSpPr>
          <a:xfrm>
            <a:off x="0" y="-9031"/>
            <a:ext cx="9753599" cy="7324230"/>
            <a:chOff x="0" y="-8467"/>
            <a:chExt cx="12192000" cy="6866467"/>
          </a:xfrm>
        </p:grpSpPr>
        <p:cxnSp>
          <p:nvCxnSpPr>
            <p:cNvPr id="3145758" name="Straight Connector 21"/>
            <p:cNvCxnSpPr>
              <a:cxnSpLocks/>
            </p:cNvCxnSpPr>
            <p:nvPr/>
          </p:nvCxnSpPr>
          <p:spPr>
            <a:xfrm flipH="1">
              <a:off x="7425267" y="3681413"/>
              <a:ext cx="4763558" cy="3176587"/>
            </a:xfrm>
            <a:prstGeom prst="line"/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48760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761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762" name="Isosceles Triangle 24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763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764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765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766" name="Isosceles Triangle 28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767" name="Isosceles Triangle 29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048768" name="Rectangle 31"/>
          <p:cNvSpPr>
            <a:spLocks noChangeAspect="1" noMove="1" noResize="1" noRot="1" noGrp="1" noAdjustHandles="1" noEditPoints="1" noChangeArrowheads="1" noChangeShapeType="1" noTextEdit="1"/>
          </p:cNvSpPr>
          <p:nvPr/>
        </p:nvSpPr>
        <p:spPr>
          <a:xfrm>
            <a:off x="381609" y="512064"/>
            <a:ext cx="8990381" cy="6291072"/>
          </a:xfrm>
          <a:prstGeom prst="rect"/>
          <a:solidFill>
            <a:srgbClr val="FFFFFF"/>
          </a:solidFill>
          <a:ln w="9525">
            <a:noFill/>
          </a:ln>
          <a:effectLst>
            <a:outerShdw algn="t" blurRad="63500" dir="5400000" dist="17780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pic>
        <p:nvPicPr>
          <p:cNvPr id="2097160" name="Picture 1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293901" y="766419"/>
            <a:ext cx="7488669" cy="5582212"/>
          </a:xfrm>
          <a:prstGeom prst="rect"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74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grpSp>
        <p:nvGrpSpPr>
          <p:cNvPr id="75" name="Group 6"/>
          <p:cNvGrpSpPr>
            <a:grpSpLocks noMove="1" noResize="1" noRot="1" noGrp="1" noChangeAspect="1"/>
          </p:cNvGrpSpPr>
          <p:nvPr/>
        </p:nvGrpSpPr>
        <p:grpSpPr>
          <a:xfrm>
            <a:off x="0" y="-9031"/>
            <a:ext cx="9753599" cy="7324231"/>
            <a:chOff x="0" y="-8467"/>
            <a:chExt cx="12192000" cy="6866467"/>
          </a:xfrm>
        </p:grpSpPr>
        <p:cxnSp>
          <p:nvCxnSpPr>
            <p:cNvPr id="3145759" name="Straight Connector 7"/>
            <p:cNvCxnSpPr>
              <a:cxnSpLocks/>
            </p:cNvCxnSpPr>
            <p:nvPr/>
          </p:nvCxnSpPr>
          <p:spPr>
            <a:xfrm>
              <a:off x="9371012" y="0"/>
              <a:ext cx="1219200" cy="6858000"/>
            </a:xfrm>
            <a:prstGeom prst="line"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60" name="Straight Connector 8"/>
            <p:cNvCxnSpPr>
              <a:cxnSpLocks/>
            </p:cNvCxnSpPr>
            <p:nvPr/>
          </p:nvCxnSpPr>
          <p:spPr>
            <a:xfrm flipH="1">
              <a:off x="7425267" y="3681413"/>
              <a:ext cx="4763558" cy="3176587"/>
            </a:xfrm>
            <a:prstGeom prst="line"/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48769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770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771" name="Isosceles Triangle 11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772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773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774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775" name="Isosceles Triangle 15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776" name="Isosceles Triangle 16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048777" name="Rectangle 18"/>
          <p:cNvSpPr>
            <a:spLocks noChangeAspect="1" noMove="1" noResize="1" noRot="1" noGrp="1" noAdjustHandles="1" noEditPoints="1" noChangeArrowheads="1" noChangeShapeType="1" noTextEdit="1"/>
          </p:cNvSpPr>
          <p:nvPr/>
        </p:nvSpPr>
        <p:spPr>
          <a:xfrm>
            <a:off x="0" y="0"/>
            <a:ext cx="9751161" cy="7315200"/>
          </a:xfrm>
          <a:prstGeom prst="rect"/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grpSp>
        <p:nvGrpSpPr>
          <p:cNvPr id="76" name="Group 20"/>
          <p:cNvGrpSpPr>
            <a:grpSpLocks noMove="1" noResize="1" noRot="1" noGrp="1" noChangeAspect="1"/>
          </p:cNvGrpSpPr>
          <p:nvPr/>
        </p:nvGrpSpPr>
        <p:grpSpPr>
          <a:xfrm>
            <a:off x="0" y="-9031"/>
            <a:ext cx="9753599" cy="7324230"/>
            <a:chOff x="0" y="-8467"/>
            <a:chExt cx="12192000" cy="6866467"/>
          </a:xfrm>
        </p:grpSpPr>
        <p:cxnSp>
          <p:nvCxnSpPr>
            <p:cNvPr id="3145761" name="Straight Connector 21"/>
            <p:cNvCxnSpPr>
              <a:cxnSpLocks/>
            </p:cNvCxnSpPr>
            <p:nvPr/>
          </p:nvCxnSpPr>
          <p:spPr>
            <a:xfrm flipH="1">
              <a:off x="7425267" y="3681413"/>
              <a:ext cx="4763558" cy="3176587"/>
            </a:xfrm>
            <a:prstGeom prst="line"/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48778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779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780" name="Isosceles Triangle 24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781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782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783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784" name="Isosceles Triangle 28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785" name="Isosceles Triangle 29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048786" name="Rectangle 31"/>
          <p:cNvSpPr>
            <a:spLocks noChangeAspect="1" noMove="1" noResize="1" noRot="1" noGrp="1" noAdjustHandles="1" noEditPoints="1" noChangeArrowheads="1" noChangeShapeType="1" noTextEdit="1"/>
          </p:cNvSpPr>
          <p:nvPr/>
        </p:nvSpPr>
        <p:spPr>
          <a:xfrm>
            <a:off x="381609" y="512064"/>
            <a:ext cx="8990381" cy="6291072"/>
          </a:xfrm>
          <a:prstGeom prst="rect"/>
          <a:solidFill>
            <a:srgbClr val="FFFFFF"/>
          </a:solidFill>
          <a:ln w="9525">
            <a:noFill/>
          </a:ln>
          <a:effectLst>
            <a:outerShdw algn="t" blurRad="63500" dir="5400000" dist="17780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pic>
        <p:nvPicPr>
          <p:cNvPr id="2097161" name="Picture 1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613276" y="1207460"/>
            <a:ext cx="6528549" cy="4896412"/>
          </a:xfrm>
          <a:prstGeom prst="rect"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77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grpSp>
        <p:nvGrpSpPr>
          <p:cNvPr id="78" name="Group 6"/>
          <p:cNvGrpSpPr>
            <a:grpSpLocks noMove="1" noResize="1" noRot="1" noGrp="1" noChangeAspect="1"/>
          </p:cNvGrpSpPr>
          <p:nvPr/>
        </p:nvGrpSpPr>
        <p:grpSpPr>
          <a:xfrm>
            <a:off x="0" y="-9031"/>
            <a:ext cx="9753599" cy="7324231"/>
            <a:chOff x="0" y="-8467"/>
            <a:chExt cx="12192000" cy="6866467"/>
          </a:xfrm>
        </p:grpSpPr>
        <p:cxnSp>
          <p:nvCxnSpPr>
            <p:cNvPr id="3145762" name="Straight Connector 7"/>
            <p:cNvCxnSpPr>
              <a:cxnSpLocks/>
            </p:cNvCxnSpPr>
            <p:nvPr/>
          </p:nvCxnSpPr>
          <p:spPr>
            <a:xfrm>
              <a:off x="9371012" y="0"/>
              <a:ext cx="1219200" cy="6858000"/>
            </a:xfrm>
            <a:prstGeom prst="line"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63" name="Straight Connector 8"/>
            <p:cNvCxnSpPr>
              <a:cxnSpLocks/>
            </p:cNvCxnSpPr>
            <p:nvPr/>
          </p:nvCxnSpPr>
          <p:spPr>
            <a:xfrm flipH="1">
              <a:off x="7425267" y="3681413"/>
              <a:ext cx="4763558" cy="3176587"/>
            </a:xfrm>
            <a:prstGeom prst="line"/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48787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788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789" name="Isosceles Triangle 11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790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791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792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793" name="Isosceles Triangle 15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794" name="Isosceles Triangle 16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048795" name="Rectangle 18"/>
          <p:cNvSpPr>
            <a:spLocks noChangeAspect="1" noMove="1" noResize="1" noRot="1" noGrp="1" noAdjustHandles="1" noEditPoints="1" noChangeArrowheads="1" noChangeShapeType="1" noTextEdit="1"/>
          </p:cNvSpPr>
          <p:nvPr/>
        </p:nvSpPr>
        <p:spPr>
          <a:xfrm>
            <a:off x="0" y="0"/>
            <a:ext cx="9751161" cy="7315200"/>
          </a:xfrm>
          <a:prstGeom prst="rect"/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grpSp>
        <p:nvGrpSpPr>
          <p:cNvPr id="79" name="Group 20"/>
          <p:cNvGrpSpPr>
            <a:grpSpLocks noMove="1" noResize="1" noRot="1" noGrp="1" noChangeAspect="1"/>
          </p:cNvGrpSpPr>
          <p:nvPr/>
        </p:nvGrpSpPr>
        <p:grpSpPr>
          <a:xfrm>
            <a:off x="0" y="-9031"/>
            <a:ext cx="9753599" cy="7324230"/>
            <a:chOff x="0" y="-8467"/>
            <a:chExt cx="12192000" cy="6866467"/>
          </a:xfrm>
        </p:grpSpPr>
        <p:cxnSp>
          <p:nvCxnSpPr>
            <p:cNvPr id="3145764" name="Straight Connector 21"/>
            <p:cNvCxnSpPr>
              <a:cxnSpLocks/>
            </p:cNvCxnSpPr>
            <p:nvPr/>
          </p:nvCxnSpPr>
          <p:spPr>
            <a:xfrm flipH="1">
              <a:off x="7425267" y="3681413"/>
              <a:ext cx="4763558" cy="3176587"/>
            </a:xfrm>
            <a:prstGeom prst="line"/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48796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797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798" name="Isosceles Triangle 24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799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800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801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802" name="Isosceles Triangle 28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803" name="Isosceles Triangle 29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048804" name="Rectangle 31"/>
          <p:cNvSpPr>
            <a:spLocks noChangeAspect="1" noMove="1" noResize="1" noRot="1" noGrp="1" noAdjustHandles="1" noEditPoints="1" noChangeArrowheads="1" noChangeShapeType="1" noTextEdit="1"/>
          </p:cNvSpPr>
          <p:nvPr/>
        </p:nvSpPr>
        <p:spPr>
          <a:xfrm>
            <a:off x="381609" y="512064"/>
            <a:ext cx="8990381" cy="6291072"/>
          </a:xfrm>
          <a:prstGeom prst="rect"/>
          <a:solidFill>
            <a:srgbClr val="FFFFFF"/>
          </a:solidFill>
          <a:ln w="9525">
            <a:noFill/>
          </a:ln>
          <a:effectLst>
            <a:outerShdw algn="t" blurRad="63500" dir="5400000" dist="17780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pic>
        <p:nvPicPr>
          <p:cNvPr id="2097162" name="Picture 1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613276" y="910028"/>
            <a:ext cx="7016229" cy="5262172"/>
          </a:xfrm>
          <a:prstGeom prst="rect"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80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grpSp>
        <p:nvGrpSpPr>
          <p:cNvPr id="81" name="Group 6"/>
          <p:cNvGrpSpPr>
            <a:grpSpLocks noMove="1" noResize="1" noRot="1" noGrp="1" noChangeAspect="1"/>
          </p:cNvGrpSpPr>
          <p:nvPr/>
        </p:nvGrpSpPr>
        <p:grpSpPr>
          <a:xfrm>
            <a:off x="0" y="-9031"/>
            <a:ext cx="9753599" cy="7324231"/>
            <a:chOff x="0" y="-8467"/>
            <a:chExt cx="12192000" cy="6866467"/>
          </a:xfrm>
        </p:grpSpPr>
        <p:cxnSp>
          <p:nvCxnSpPr>
            <p:cNvPr id="3145765" name="Straight Connector 7"/>
            <p:cNvCxnSpPr>
              <a:cxnSpLocks/>
            </p:cNvCxnSpPr>
            <p:nvPr/>
          </p:nvCxnSpPr>
          <p:spPr>
            <a:xfrm>
              <a:off x="9371012" y="0"/>
              <a:ext cx="1219200" cy="6858000"/>
            </a:xfrm>
            <a:prstGeom prst="line"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66" name="Straight Connector 8"/>
            <p:cNvCxnSpPr>
              <a:cxnSpLocks/>
            </p:cNvCxnSpPr>
            <p:nvPr/>
          </p:nvCxnSpPr>
          <p:spPr>
            <a:xfrm flipH="1">
              <a:off x="7425267" y="3681413"/>
              <a:ext cx="4763558" cy="3176587"/>
            </a:xfrm>
            <a:prstGeom prst="line"/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48805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80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807" name="Isosceles Triangle 11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80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80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81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811" name="Isosceles Triangle 15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812" name="Isosceles Triangle 16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048813" name="Rectangle 18"/>
          <p:cNvSpPr>
            <a:spLocks noChangeAspect="1" noMove="1" noResize="1" noRot="1" noGrp="1" noAdjustHandles="1" noEditPoints="1" noChangeArrowheads="1" noChangeShapeType="1" noTextEdit="1"/>
          </p:cNvSpPr>
          <p:nvPr/>
        </p:nvSpPr>
        <p:spPr>
          <a:xfrm>
            <a:off x="0" y="0"/>
            <a:ext cx="9751161" cy="7315200"/>
          </a:xfrm>
          <a:prstGeom prst="rect"/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grpSp>
        <p:nvGrpSpPr>
          <p:cNvPr id="82" name="Group 20"/>
          <p:cNvGrpSpPr>
            <a:grpSpLocks noMove="1" noResize="1" noRot="1" noGrp="1" noChangeAspect="1"/>
          </p:cNvGrpSpPr>
          <p:nvPr/>
        </p:nvGrpSpPr>
        <p:grpSpPr>
          <a:xfrm>
            <a:off x="0" y="-9031"/>
            <a:ext cx="9753599" cy="7324230"/>
            <a:chOff x="0" y="-8467"/>
            <a:chExt cx="12192000" cy="6866467"/>
          </a:xfrm>
        </p:grpSpPr>
        <p:cxnSp>
          <p:nvCxnSpPr>
            <p:cNvPr id="3145767" name="Straight Connector 21"/>
            <p:cNvCxnSpPr>
              <a:cxnSpLocks/>
            </p:cNvCxnSpPr>
            <p:nvPr/>
          </p:nvCxnSpPr>
          <p:spPr>
            <a:xfrm flipH="1">
              <a:off x="7425267" y="3681413"/>
              <a:ext cx="4763558" cy="3176587"/>
            </a:xfrm>
            <a:prstGeom prst="line"/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4881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815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816" name="Isosceles Triangle 24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817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818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819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820" name="Isosceles Triangle 28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821" name="Isosceles Triangle 29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048822" name="Rectangle 31"/>
          <p:cNvSpPr>
            <a:spLocks noChangeAspect="1" noMove="1" noResize="1" noRot="1" noGrp="1" noAdjustHandles="1" noEditPoints="1" noChangeArrowheads="1" noChangeShapeType="1" noTextEdit="1"/>
          </p:cNvSpPr>
          <p:nvPr/>
        </p:nvSpPr>
        <p:spPr>
          <a:xfrm>
            <a:off x="381609" y="512064"/>
            <a:ext cx="8990381" cy="6291072"/>
          </a:xfrm>
          <a:prstGeom prst="rect"/>
          <a:solidFill>
            <a:srgbClr val="FFFFFF"/>
          </a:solidFill>
          <a:ln w="9525">
            <a:noFill/>
          </a:ln>
          <a:effectLst>
            <a:outerShdw algn="t" blurRad="63500" dir="5400000" dist="17780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pic>
        <p:nvPicPr>
          <p:cNvPr id="2097163" name="Picture 1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613276" y="1207460"/>
            <a:ext cx="6528549" cy="4896412"/>
          </a:xfrm>
          <a:prstGeom prst="rect"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83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grpSp>
        <p:nvGrpSpPr>
          <p:cNvPr id="84" name="Group 6"/>
          <p:cNvGrpSpPr>
            <a:grpSpLocks noMove="1" noResize="1" noRot="1" noGrp="1" noChangeAspect="1"/>
          </p:cNvGrpSpPr>
          <p:nvPr/>
        </p:nvGrpSpPr>
        <p:grpSpPr>
          <a:xfrm>
            <a:off x="0" y="-9031"/>
            <a:ext cx="9753599" cy="7324231"/>
            <a:chOff x="0" y="-8467"/>
            <a:chExt cx="12192000" cy="6866467"/>
          </a:xfrm>
        </p:grpSpPr>
        <p:cxnSp>
          <p:nvCxnSpPr>
            <p:cNvPr id="3145768" name="Straight Connector 7"/>
            <p:cNvCxnSpPr>
              <a:cxnSpLocks/>
            </p:cNvCxnSpPr>
            <p:nvPr/>
          </p:nvCxnSpPr>
          <p:spPr>
            <a:xfrm>
              <a:off x="9371012" y="0"/>
              <a:ext cx="1219200" cy="6858000"/>
            </a:xfrm>
            <a:prstGeom prst="line"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69" name="Straight Connector 8"/>
            <p:cNvCxnSpPr>
              <a:cxnSpLocks/>
            </p:cNvCxnSpPr>
            <p:nvPr/>
          </p:nvCxnSpPr>
          <p:spPr>
            <a:xfrm flipH="1">
              <a:off x="7425267" y="3681413"/>
              <a:ext cx="4763558" cy="3176587"/>
            </a:xfrm>
            <a:prstGeom prst="line"/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48823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824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825" name="Isosceles Triangle 11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826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827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828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829" name="Isosceles Triangle 15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830" name="Isosceles Triangle 16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048831" name="Rectangle 18"/>
          <p:cNvSpPr>
            <a:spLocks noChangeAspect="1" noMove="1" noResize="1" noRot="1" noGrp="1" noAdjustHandles="1" noEditPoints="1" noChangeArrowheads="1" noChangeShapeType="1" noTextEdit="1"/>
          </p:cNvSpPr>
          <p:nvPr/>
        </p:nvSpPr>
        <p:spPr>
          <a:xfrm>
            <a:off x="0" y="0"/>
            <a:ext cx="9751161" cy="7315200"/>
          </a:xfrm>
          <a:prstGeom prst="rect"/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grpSp>
        <p:nvGrpSpPr>
          <p:cNvPr id="85" name="Group 20"/>
          <p:cNvGrpSpPr>
            <a:grpSpLocks noMove="1" noResize="1" noRot="1" noGrp="1" noChangeAspect="1"/>
          </p:cNvGrpSpPr>
          <p:nvPr/>
        </p:nvGrpSpPr>
        <p:grpSpPr>
          <a:xfrm>
            <a:off x="0" y="-9031"/>
            <a:ext cx="9753599" cy="7324230"/>
            <a:chOff x="0" y="-8467"/>
            <a:chExt cx="12192000" cy="6866467"/>
          </a:xfrm>
        </p:grpSpPr>
        <p:cxnSp>
          <p:nvCxnSpPr>
            <p:cNvPr id="3145770" name="Straight Connector 21"/>
            <p:cNvCxnSpPr>
              <a:cxnSpLocks/>
            </p:cNvCxnSpPr>
            <p:nvPr/>
          </p:nvCxnSpPr>
          <p:spPr>
            <a:xfrm flipH="1">
              <a:off x="7425267" y="3681413"/>
              <a:ext cx="4763558" cy="3176587"/>
            </a:xfrm>
            <a:prstGeom prst="line"/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4883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83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834" name="Isosceles Triangle 24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83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83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83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838" name="Isosceles Triangle 28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839" name="Isosceles Triangle 29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048840" name="Rectangle 31"/>
          <p:cNvSpPr>
            <a:spLocks noChangeAspect="1" noMove="1" noResize="1" noRot="1" noGrp="1" noAdjustHandles="1" noEditPoints="1" noChangeArrowheads="1" noChangeShapeType="1" noTextEdit="1"/>
          </p:cNvSpPr>
          <p:nvPr/>
        </p:nvSpPr>
        <p:spPr>
          <a:xfrm>
            <a:off x="381609" y="512064"/>
            <a:ext cx="8990381" cy="6291072"/>
          </a:xfrm>
          <a:prstGeom prst="rect"/>
          <a:solidFill>
            <a:srgbClr val="FFFFFF"/>
          </a:solidFill>
          <a:ln w="9525">
            <a:noFill/>
          </a:ln>
          <a:effectLst>
            <a:outerShdw algn="t" blurRad="63500" dir="5400000" dist="17780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pic>
        <p:nvPicPr>
          <p:cNvPr id="2097164" name="Picture 1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613276" y="1207460"/>
            <a:ext cx="7000989" cy="5582212"/>
          </a:xfrm>
          <a:prstGeom prst="rect"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86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grpSp>
        <p:nvGrpSpPr>
          <p:cNvPr id="87" name="Group 6"/>
          <p:cNvGrpSpPr>
            <a:grpSpLocks noMove="1" noResize="1" noRot="1" noGrp="1" noChangeAspect="1"/>
          </p:cNvGrpSpPr>
          <p:nvPr/>
        </p:nvGrpSpPr>
        <p:grpSpPr>
          <a:xfrm>
            <a:off x="0" y="-9031"/>
            <a:ext cx="9753599" cy="7324231"/>
            <a:chOff x="0" y="-8467"/>
            <a:chExt cx="12192000" cy="6866467"/>
          </a:xfrm>
        </p:grpSpPr>
        <p:cxnSp>
          <p:nvCxnSpPr>
            <p:cNvPr id="3145771" name="Straight Connector 7"/>
            <p:cNvCxnSpPr>
              <a:cxnSpLocks/>
            </p:cNvCxnSpPr>
            <p:nvPr/>
          </p:nvCxnSpPr>
          <p:spPr>
            <a:xfrm>
              <a:off x="9371012" y="0"/>
              <a:ext cx="1219200" cy="6858000"/>
            </a:xfrm>
            <a:prstGeom prst="line"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72" name="Straight Connector 8"/>
            <p:cNvCxnSpPr>
              <a:cxnSpLocks/>
            </p:cNvCxnSpPr>
            <p:nvPr/>
          </p:nvCxnSpPr>
          <p:spPr>
            <a:xfrm flipH="1">
              <a:off x="7425267" y="3681413"/>
              <a:ext cx="4763558" cy="3176587"/>
            </a:xfrm>
            <a:prstGeom prst="line"/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4884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84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843" name="Isosceles Triangle 11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84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84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84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847" name="Isosceles Triangle 15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848" name="Isosceles Triangle 16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048849" name="Rectangle 18"/>
          <p:cNvSpPr>
            <a:spLocks noChangeAspect="1" noMove="1" noResize="1" noRot="1" noGrp="1" noAdjustHandles="1" noEditPoints="1" noChangeArrowheads="1" noChangeShapeType="1" noTextEdit="1"/>
          </p:cNvSpPr>
          <p:nvPr/>
        </p:nvSpPr>
        <p:spPr>
          <a:xfrm>
            <a:off x="0" y="0"/>
            <a:ext cx="9751161" cy="7315200"/>
          </a:xfrm>
          <a:prstGeom prst="rect"/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grpSp>
        <p:nvGrpSpPr>
          <p:cNvPr id="88" name="Group 20"/>
          <p:cNvGrpSpPr>
            <a:grpSpLocks noMove="1" noResize="1" noRot="1" noGrp="1" noChangeAspect="1"/>
          </p:cNvGrpSpPr>
          <p:nvPr/>
        </p:nvGrpSpPr>
        <p:grpSpPr>
          <a:xfrm>
            <a:off x="0" y="-9031"/>
            <a:ext cx="9753599" cy="7324230"/>
            <a:chOff x="0" y="-8467"/>
            <a:chExt cx="12192000" cy="6866467"/>
          </a:xfrm>
        </p:grpSpPr>
        <p:cxnSp>
          <p:nvCxnSpPr>
            <p:cNvPr id="3145773" name="Straight Connector 21"/>
            <p:cNvCxnSpPr>
              <a:cxnSpLocks/>
            </p:cNvCxnSpPr>
            <p:nvPr/>
          </p:nvCxnSpPr>
          <p:spPr>
            <a:xfrm flipH="1">
              <a:off x="7425267" y="3681413"/>
              <a:ext cx="4763558" cy="3176587"/>
            </a:xfrm>
            <a:prstGeom prst="line"/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48850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851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852" name="Isosceles Triangle 24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853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854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855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856" name="Isosceles Triangle 28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857" name="Isosceles Triangle 29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048858" name="Rectangle 31"/>
          <p:cNvSpPr>
            <a:spLocks noChangeAspect="1" noMove="1" noResize="1" noRot="1" noGrp="1" noAdjustHandles="1" noEditPoints="1" noChangeArrowheads="1" noChangeShapeType="1" noTextEdit="1"/>
          </p:cNvSpPr>
          <p:nvPr/>
        </p:nvSpPr>
        <p:spPr>
          <a:xfrm>
            <a:off x="381609" y="512064"/>
            <a:ext cx="8990381" cy="6291072"/>
          </a:xfrm>
          <a:prstGeom prst="rect"/>
          <a:solidFill>
            <a:srgbClr val="FFFFFF"/>
          </a:solidFill>
          <a:ln w="9525">
            <a:noFill/>
          </a:ln>
          <a:effectLst>
            <a:outerShdw algn="t" blurRad="63500" dir="5400000" dist="17780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pic>
        <p:nvPicPr>
          <p:cNvPr id="2097165" name="Picture 1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613276" y="780740"/>
            <a:ext cx="7092429" cy="5323132"/>
          </a:xfrm>
          <a:prstGeom prst="rect"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89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grpSp>
        <p:nvGrpSpPr>
          <p:cNvPr id="90" name="Group 6"/>
          <p:cNvGrpSpPr>
            <a:grpSpLocks noMove="1" noResize="1" noRot="1" noGrp="1" noChangeAspect="1"/>
          </p:cNvGrpSpPr>
          <p:nvPr/>
        </p:nvGrpSpPr>
        <p:grpSpPr>
          <a:xfrm>
            <a:off x="0" y="-9031"/>
            <a:ext cx="9753599" cy="7324231"/>
            <a:chOff x="0" y="-8467"/>
            <a:chExt cx="12192000" cy="6866467"/>
          </a:xfrm>
        </p:grpSpPr>
        <p:cxnSp>
          <p:nvCxnSpPr>
            <p:cNvPr id="3145774" name="Straight Connector 7"/>
            <p:cNvCxnSpPr>
              <a:cxnSpLocks/>
            </p:cNvCxnSpPr>
            <p:nvPr/>
          </p:nvCxnSpPr>
          <p:spPr>
            <a:xfrm>
              <a:off x="9371012" y="0"/>
              <a:ext cx="1219200" cy="6858000"/>
            </a:xfrm>
            <a:prstGeom prst="line"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75" name="Straight Connector 8"/>
            <p:cNvCxnSpPr>
              <a:cxnSpLocks/>
            </p:cNvCxnSpPr>
            <p:nvPr/>
          </p:nvCxnSpPr>
          <p:spPr>
            <a:xfrm flipH="1">
              <a:off x="7425267" y="3681413"/>
              <a:ext cx="4763558" cy="3176587"/>
            </a:xfrm>
            <a:prstGeom prst="line"/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48859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860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861" name="Isosceles Triangle 11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862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863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864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865" name="Isosceles Triangle 15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866" name="Isosceles Triangle 16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048867" name="Rectangle 18"/>
          <p:cNvSpPr>
            <a:spLocks noChangeAspect="1" noMove="1" noResize="1" noRot="1" noGrp="1" noAdjustHandles="1" noEditPoints="1" noChangeArrowheads="1" noChangeShapeType="1" noTextEdit="1"/>
          </p:cNvSpPr>
          <p:nvPr/>
        </p:nvSpPr>
        <p:spPr>
          <a:xfrm>
            <a:off x="0" y="0"/>
            <a:ext cx="9751161" cy="7315200"/>
          </a:xfrm>
          <a:prstGeom prst="rect"/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grpSp>
        <p:nvGrpSpPr>
          <p:cNvPr id="91" name="Group 20"/>
          <p:cNvGrpSpPr>
            <a:grpSpLocks noMove="1" noResize="1" noRot="1" noGrp="1" noChangeAspect="1"/>
          </p:cNvGrpSpPr>
          <p:nvPr/>
        </p:nvGrpSpPr>
        <p:grpSpPr>
          <a:xfrm>
            <a:off x="0" y="-9031"/>
            <a:ext cx="9753599" cy="7324230"/>
            <a:chOff x="0" y="-8467"/>
            <a:chExt cx="12192000" cy="6866467"/>
          </a:xfrm>
        </p:grpSpPr>
        <p:cxnSp>
          <p:nvCxnSpPr>
            <p:cNvPr id="3145776" name="Straight Connector 21"/>
            <p:cNvCxnSpPr>
              <a:cxnSpLocks/>
            </p:cNvCxnSpPr>
            <p:nvPr/>
          </p:nvCxnSpPr>
          <p:spPr>
            <a:xfrm flipH="1">
              <a:off x="7425267" y="3681413"/>
              <a:ext cx="4763558" cy="3176587"/>
            </a:xfrm>
            <a:prstGeom prst="line"/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48868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869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870" name="Isosceles Triangle 24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871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872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873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874" name="Isosceles Triangle 28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875" name="Isosceles Triangle 29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048876" name="Rectangle 31"/>
          <p:cNvSpPr>
            <a:spLocks noChangeAspect="1" noMove="1" noResize="1" noRot="1" noGrp="1" noAdjustHandles="1" noEditPoints="1" noChangeArrowheads="1" noChangeShapeType="1" noTextEdit="1"/>
          </p:cNvSpPr>
          <p:nvPr/>
        </p:nvSpPr>
        <p:spPr>
          <a:xfrm>
            <a:off x="381609" y="512064"/>
            <a:ext cx="8990381" cy="6291072"/>
          </a:xfrm>
          <a:prstGeom prst="rect"/>
          <a:solidFill>
            <a:srgbClr val="FFFFFF"/>
          </a:solidFill>
          <a:ln w="9525">
            <a:noFill/>
          </a:ln>
          <a:effectLst>
            <a:outerShdw algn="t" blurRad="63500" dir="5400000" dist="17780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pic>
        <p:nvPicPr>
          <p:cNvPr id="2097166" name="Picture 1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613276" y="1207460"/>
            <a:ext cx="6528549" cy="4896412"/>
          </a:xfrm>
          <a:prstGeom prst="rect"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92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grpSp>
        <p:nvGrpSpPr>
          <p:cNvPr id="93" name="Group 6"/>
          <p:cNvGrpSpPr>
            <a:grpSpLocks noMove="1" noResize="1" noRot="1" noGrp="1" noChangeAspect="1"/>
          </p:cNvGrpSpPr>
          <p:nvPr/>
        </p:nvGrpSpPr>
        <p:grpSpPr>
          <a:xfrm>
            <a:off x="0" y="-9031"/>
            <a:ext cx="9753599" cy="7324231"/>
            <a:chOff x="0" y="-8467"/>
            <a:chExt cx="12192000" cy="6866467"/>
          </a:xfrm>
        </p:grpSpPr>
        <p:cxnSp>
          <p:nvCxnSpPr>
            <p:cNvPr id="3145777" name="Straight Connector 7"/>
            <p:cNvCxnSpPr>
              <a:cxnSpLocks/>
            </p:cNvCxnSpPr>
            <p:nvPr/>
          </p:nvCxnSpPr>
          <p:spPr>
            <a:xfrm>
              <a:off x="9371012" y="0"/>
              <a:ext cx="1219200" cy="6858000"/>
            </a:xfrm>
            <a:prstGeom prst="line"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78" name="Straight Connector 8"/>
            <p:cNvCxnSpPr>
              <a:cxnSpLocks/>
            </p:cNvCxnSpPr>
            <p:nvPr/>
          </p:nvCxnSpPr>
          <p:spPr>
            <a:xfrm flipH="1">
              <a:off x="7425267" y="3681413"/>
              <a:ext cx="4763558" cy="3176587"/>
            </a:xfrm>
            <a:prstGeom prst="line"/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48877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878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879" name="Isosceles Triangle 11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880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881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882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883" name="Isosceles Triangle 15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884" name="Isosceles Triangle 16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048885" name="Rectangle 18"/>
          <p:cNvSpPr>
            <a:spLocks noChangeAspect="1" noMove="1" noResize="1" noRot="1" noGrp="1" noAdjustHandles="1" noEditPoints="1" noChangeArrowheads="1" noChangeShapeType="1" noTextEdit="1"/>
          </p:cNvSpPr>
          <p:nvPr/>
        </p:nvSpPr>
        <p:spPr>
          <a:xfrm>
            <a:off x="0" y="0"/>
            <a:ext cx="9751161" cy="7315200"/>
          </a:xfrm>
          <a:prstGeom prst="rect"/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grpSp>
        <p:nvGrpSpPr>
          <p:cNvPr id="94" name="Group 20"/>
          <p:cNvGrpSpPr>
            <a:grpSpLocks noMove="1" noResize="1" noRot="1" noGrp="1" noChangeAspect="1"/>
          </p:cNvGrpSpPr>
          <p:nvPr/>
        </p:nvGrpSpPr>
        <p:grpSpPr>
          <a:xfrm>
            <a:off x="0" y="-9031"/>
            <a:ext cx="9753599" cy="7324230"/>
            <a:chOff x="0" y="-8467"/>
            <a:chExt cx="12192000" cy="6866467"/>
          </a:xfrm>
        </p:grpSpPr>
        <p:cxnSp>
          <p:nvCxnSpPr>
            <p:cNvPr id="3145779" name="Straight Connector 21"/>
            <p:cNvCxnSpPr>
              <a:cxnSpLocks/>
            </p:cNvCxnSpPr>
            <p:nvPr/>
          </p:nvCxnSpPr>
          <p:spPr>
            <a:xfrm flipH="1">
              <a:off x="7425267" y="3681413"/>
              <a:ext cx="4763558" cy="3176587"/>
            </a:xfrm>
            <a:prstGeom prst="line"/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48886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887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888" name="Isosceles Triangle 24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889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890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891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892" name="Isosceles Triangle 28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893" name="Isosceles Triangle 29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048894" name="Rectangle 31"/>
          <p:cNvSpPr>
            <a:spLocks noChangeAspect="1" noMove="1" noResize="1" noRot="1" noGrp="1" noAdjustHandles="1" noEditPoints="1" noChangeArrowheads="1" noChangeShapeType="1" noTextEdit="1"/>
          </p:cNvSpPr>
          <p:nvPr/>
        </p:nvSpPr>
        <p:spPr>
          <a:xfrm>
            <a:off x="381609" y="512064"/>
            <a:ext cx="8990381" cy="6291072"/>
          </a:xfrm>
          <a:prstGeom prst="rect"/>
          <a:solidFill>
            <a:srgbClr val="FFFFFF"/>
          </a:solidFill>
          <a:ln w="9525">
            <a:noFill/>
          </a:ln>
          <a:effectLst>
            <a:outerShdw algn="t" blurRad="63500" dir="5400000" dist="17780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pic>
        <p:nvPicPr>
          <p:cNvPr id="2097167" name="Picture 1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613276" y="1207460"/>
            <a:ext cx="6528549" cy="4896412"/>
          </a:xfrm>
          <a:prstGeom prst="rect"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95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grpSp>
        <p:nvGrpSpPr>
          <p:cNvPr id="96" name="Group 6"/>
          <p:cNvGrpSpPr>
            <a:grpSpLocks noMove="1" noResize="1" noRot="1" noGrp="1" noChangeAspect="1"/>
          </p:cNvGrpSpPr>
          <p:nvPr/>
        </p:nvGrpSpPr>
        <p:grpSpPr>
          <a:xfrm>
            <a:off x="0" y="-9031"/>
            <a:ext cx="9753599" cy="7324231"/>
            <a:chOff x="0" y="-8467"/>
            <a:chExt cx="12192000" cy="6866467"/>
          </a:xfrm>
        </p:grpSpPr>
        <p:cxnSp>
          <p:nvCxnSpPr>
            <p:cNvPr id="3145780" name="Straight Connector 7"/>
            <p:cNvCxnSpPr>
              <a:cxnSpLocks/>
            </p:cNvCxnSpPr>
            <p:nvPr/>
          </p:nvCxnSpPr>
          <p:spPr>
            <a:xfrm>
              <a:off x="9371012" y="0"/>
              <a:ext cx="1219200" cy="6858000"/>
            </a:xfrm>
            <a:prstGeom prst="line"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81" name="Straight Connector 8"/>
            <p:cNvCxnSpPr>
              <a:cxnSpLocks/>
            </p:cNvCxnSpPr>
            <p:nvPr/>
          </p:nvCxnSpPr>
          <p:spPr>
            <a:xfrm flipH="1">
              <a:off x="7425267" y="3681413"/>
              <a:ext cx="4763558" cy="3176587"/>
            </a:xfrm>
            <a:prstGeom prst="line"/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48895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89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897" name="Isosceles Triangle 11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89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89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90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901" name="Isosceles Triangle 15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902" name="Isosceles Triangle 16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048903" name="Rectangle 18"/>
          <p:cNvSpPr>
            <a:spLocks noChangeAspect="1" noMove="1" noResize="1" noRot="1" noGrp="1" noAdjustHandles="1" noEditPoints="1" noChangeArrowheads="1" noChangeShapeType="1" noTextEdit="1"/>
          </p:cNvSpPr>
          <p:nvPr/>
        </p:nvSpPr>
        <p:spPr>
          <a:xfrm>
            <a:off x="0" y="0"/>
            <a:ext cx="9751161" cy="7315200"/>
          </a:xfrm>
          <a:prstGeom prst="rect"/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grpSp>
        <p:nvGrpSpPr>
          <p:cNvPr id="97" name="Group 20"/>
          <p:cNvGrpSpPr>
            <a:grpSpLocks noMove="1" noResize="1" noRot="1" noGrp="1" noChangeAspect="1"/>
          </p:cNvGrpSpPr>
          <p:nvPr/>
        </p:nvGrpSpPr>
        <p:grpSpPr>
          <a:xfrm>
            <a:off x="0" y="-9031"/>
            <a:ext cx="9753599" cy="7324230"/>
            <a:chOff x="0" y="-8467"/>
            <a:chExt cx="12192000" cy="6866467"/>
          </a:xfrm>
        </p:grpSpPr>
        <p:cxnSp>
          <p:nvCxnSpPr>
            <p:cNvPr id="3145782" name="Straight Connector 21"/>
            <p:cNvCxnSpPr>
              <a:cxnSpLocks/>
            </p:cNvCxnSpPr>
            <p:nvPr/>
          </p:nvCxnSpPr>
          <p:spPr>
            <a:xfrm flipH="1">
              <a:off x="7425267" y="3681413"/>
              <a:ext cx="4763558" cy="3176587"/>
            </a:xfrm>
            <a:prstGeom prst="line"/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4890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905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906" name="Isosceles Triangle 24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907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908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909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910" name="Isosceles Triangle 28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911" name="Isosceles Triangle 29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048912" name="Rectangle 31"/>
          <p:cNvSpPr>
            <a:spLocks noChangeAspect="1" noMove="1" noResize="1" noRot="1" noGrp="1" noAdjustHandles="1" noEditPoints="1" noChangeArrowheads="1" noChangeShapeType="1" noTextEdit="1"/>
          </p:cNvSpPr>
          <p:nvPr/>
        </p:nvSpPr>
        <p:spPr>
          <a:xfrm>
            <a:off x="381609" y="512064"/>
            <a:ext cx="8990381" cy="6291072"/>
          </a:xfrm>
          <a:prstGeom prst="rect"/>
          <a:solidFill>
            <a:srgbClr val="FFFFFF"/>
          </a:solidFill>
          <a:ln w="9525">
            <a:noFill/>
          </a:ln>
          <a:effectLst>
            <a:outerShdw algn="t" blurRad="63500" dir="5400000" dist="17780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pic>
        <p:nvPicPr>
          <p:cNvPr id="2097168" name="Picture 1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613276" y="1207460"/>
            <a:ext cx="6528549" cy="4896412"/>
          </a:xfrm>
          <a:prstGeom prst="rect"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9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roup 8"/>
          <p:cNvGrpSpPr>
            <a:grpSpLocks noMove="1" noResize="1" noRot="1" noGrp="1" noChangeAspect="1"/>
          </p:cNvGrpSpPr>
          <p:nvPr/>
        </p:nvGrpSpPr>
        <p:grpSpPr>
          <a:xfrm>
            <a:off x="0" y="-9031"/>
            <a:ext cx="9753599" cy="7324231"/>
            <a:chOff x="0" y="-8467"/>
            <a:chExt cx="12192000" cy="6866467"/>
          </a:xfrm>
        </p:grpSpPr>
        <p:cxnSp>
          <p:nvCxnSpPr>
            <p:cNvPr id="3145783" name="Straight Connector 9"/>
            <p:cNvCxnSpPr>
              <a:cxnSpLocks/>
            </p:cNvCxnSpPr>
            <p:nvPr/>
          </p:nvCxnSpPr>
          <p:spPr>
            <a:xfrm>
              <a:off x="9371012" y="0"/>
              <a:ext cx="1219200" cy="6858000"/>
            </a:xfrm>
            <a:prstGeom prst="line"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84" name="Straight Connector 10"/>
            <p:cNvCxnSpPr>
              <a:cxnSpLocks/>
            </p:cNvCxnSpPr>
            <p:nvPr/>
          </p:nvCxnSpPr>
          <p:spPr>
            <a:xfrm flipH="1">
              <a:off x="7425267" y="3681413"/>
              <a:ext cx="4763558" cy="3176587"/>
            </a:xfrm>
            <a:prstGeom prst="line"/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48913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914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915" name="Isosceles Triangle 1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916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917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918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919" name="Isosceles Triangle 1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920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048921" name="Rectangle 20"/>
          <p:cNvSpPr>
            <a:spLocks noChangeAspect="1" noMove="1" noResize="1" noRot="1" noGrp="1" noAdjustHandles="1" noEditPoints="1" noChangeArrowheads="1" noChangeShapeType="1" noTextEdit="1"/>
          </p:cNvSpPr>
          <p:nvPr/>
        </p:nvSpPr>
        <p:spPr>
          <a:xfrm>
            <a:off x="0" y="0"/>
            <a:ext cx="9751161" cy="7315200"/>
          </a:xfrm>
          <a:prstGeom prst="rect"/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grpSp>
        <p:nvGrpSpPr>
          <p:cNvPr id="100" name="Group 22"/>
          <p:cNvGrpSpPr>
            <a:grpSpLocks noMove="1" noResize="1" noRot="1" noGrp="1" noChangeAspect="1"/>
          </p:cNvGrpSpPr>
          <p:nvPr/>
        </p:nvGrpSpPr>
        <p:grpSpPr>
          <a:xfrm>
            <a:off x="0" y="-9031"/>
            <a:ext cx="9753599" cy="7324230"/>
            <a:chOff x="0" y="-8467"/>
            <a:chExt cx="12192000" cy="6866467"/>
          </a:xfrm>
        </p:grpSpPr>
        <p:cxnSp>
          <p:nvCxnSpPr>
            <p:cNvPr id="3145785" name="Straight Connector 23"/>
            <p:cNvCxnSpPr>
              <a:cxnSpLocks/>
            </p:cNvCxnSpPr>
            <p:nvPr/>
          </p:nvCxnSpPr>
          <p:spPr>
            <a:xfrm flipH="1">
              <a:off x="7425267" y="3681413"/>
              <a:ext cx="4763558" cy="3176587"/>
            </a:xfrm>
            <a:prstGeom prst="line"/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489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9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924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9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9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9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928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929" name="Isosceles Triangle 31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048930" name="Rectangle 33"/>
          <p:cNvSpPr>
            <a:spLocks noChangeAspect="1" noMove="1" noResize="1" noRot="1" noGrp="1" noAdjustHandles="1" noEditPoints="1" noChangeArrowheads="1" noChangeShapeType="1" noTextEdit="1"/>
          </p:cNvSpPr>
          <p:nvPr/>
        </p:nvSpPr>
        <p:spPr>
          <a:xfrm>
            <a:off x="381609" y="512064"/>
            <a:ext cx="8990381" cy="6291072"/>
          </a:xfrm>
          <a:prstGeom prst="rect"/>
          <a:solidFill>
            <a:srgbClr val="FFFFFF"/>
          </a:solidFill>
          <a:ln w="9525">
            <a:noFill/>
          </a:ln>
          <a:effectLst>
            <a:outerShdw algn="t" blurRad="63500" dir="5400000" dist="17780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pic>
        <p:nvPicPr>
          <p:cNvPr id="2097169" name="Picture 3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196038" y="1207460"/>
            <a:ext cx="7363025" cy="4896412"/>
          </a:xfrm>
          <a:prstGeom prst="rect"/>
        </p:spPr>
      </p:pic>
      <p:sp>
        <p:nvSpPr>
          <p:cNvPr id="1048931" name="AutoShape 2" descr="blob:https://web.whatsapp.com/a308bd6c-3cac-4a35-9d20-741bfbf33593"/>
          <p:cNvSpPr>
            <a:spLocks noChangeAspect="1" noChangeArrowheads="1"/>
          </p:cNvSpPr>
          <p:nvPr/>
        </p:nvSpPr>
        <p:spPr bwMode="auto">
          <a:xfrm>
            <a:off x="4724400" y="3505200"/>
            <a:ext cx="304800" cy="304800"/>
          </a:xfrm>
          <a:prstGeom prst="rect"/>
          <a:noFill/>
        </p:spPr>
        <p:txBody>
          <a:bodyPr anchor="t" anchorCtr="0" bIns="45720" compatLnSpc="1" lIns="91440" numCol="1" rIns="91440" tIns="45720" vert="horz" wrap="square">
            <a:prstTxWarp prst="textNoShape"/>
          </a:bodyPr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45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grpSp>
        <p:nvGrpSpPr>
          <p:cNvPr id="46" name="Group 6"/>
          <p:cNvGrpSpPr>
            <a:grpSpLocks noMove="1" noResize="1" noRot="1" noGrp="1" noChangeAspect="1"/>
          </p:cNvGrpSpPr>
          <p:nvPr/>
        </p:nvGrpSpPr>
        <p:grpSpPr>
          <a:xfrm>
            <a:off x="0" y="-9031"/>
            <a:ext cx="9753599" cy="7324231"/>
            <a:chOff x="0" y="-8467"/>
            <a:chExt cx="12192000" cy="6866467"/>
          </a:xfrm>
        </p:grpSpPr>
        <p:cxnSp>
          <p:nvCxnSpPr>
            <p:cNvPr id="3145732" name="Straight Connector 7"/>
            <p:cNvCxnSpPr>
              <a:cxnSpLocks/>
            </p:cNvCxnSpPr>
            <p:nvPr/>
          </p:nvCxnSpPr>
          <p:spPr>
            <a:xfrm>
              <a:off x="9371012" y="0"/>
              <a:ext cx="1219200" cy="6858000"/>
            </a:xfrm>
            <a:prstGeom prst="line"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33" name="Straight Connector 8"/>
            <p:cNvCxnSpPr>
              <a:cxnSpLocks/>
            </p:cNvCxnSpPr>
            <p:nvPr/>
          </p:nvCxnSpPr>
          <p:spPr>
            <a:xfrm flipH="1">
              <a:off x="7425267" y="3681413"/>
              <a:ext cx="4763558" cy="3176587"/>
            </a:xfrm>
            <a:prstGeom prst="line"/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4860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05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06" name="Isosceles Triangle 11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07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08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09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10" name="Isosceles Triangle 15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11" name="Isosceles Triangle 16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048612" name="Rectangle 18"/>
          <p:cNvSpPr>
            <a:spLocks noChangeAspect="1" noMove="1" noResize="1" noRot="1" noGrp="1" noAdjustHandles="1" noEditPoints="1" noChangeArrowheads="1" noChangeShapeType="1" noTextEdit="1"/>
          </p:cNvSpPr>
          <p:nvPr/>
        </p:nvSpPr>
        <p:spPr>
          <a:xfrm>
            <a:off x="0" y="0"/>
            <a:ext cx="9751161" cy="7315200"/>
          </a:xfrm>
          <a:prstGeom prst="rect"/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grpSp>
        <p:nvGrpSpPr>
          <p:cNvPr id="47" name="Group 20"/>
          <p:cNvGrpSpPr>
            <a:grpSpLocks noMove="1" noResize="1" noRot="1" noGrp="1" noChangeAspect="1"/>
          </p:cNvGrpSpPr>
          <p:nvPr/>
        </p:nvGrpSpPr>
        <p:grpSpPr>
          <a:xfrm>
            <a:off x="0" y="-9031"/>
            <a:ext cx="9753599" cy="7324230"/>
            <a:chOff x="0" y="-8467"/>
            <a:chExt cx="12192000" cy="6866467"/>
          </a:xfrm>
        </p:grpSpPr>
        <p:cxnSp>
          <p:nvCxnSpPr>
            <p:cNvPr id="3145734" name="Straight Connector 21"/>
            <p:cNvCxnSpPr>
              <a:cxnSpLocks/>
            </p:cNvCxnSpPr>
            <p:nvPr/>
          </p:nvCxnSpPr>
          <p:spPr>
            <a:xfrm flipH="1">
              <a:off x="7425267" y="3681413"/>
              <a:ext cx="4763558" cy="3176587"/>
            </a:xfrm>
            <a:prstGeom prst="line"/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48613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14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15" name="Isosceles Triangle 24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16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17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18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19" name="Isosceles Triangle 28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20" name="Isosceles Triangle 29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048621" name="Rectangle 31"/>
          <p:cNvSpPr>
            <a:spLocks noChangeAspect="1" noMove="1" noResize="1" noRot="1" noGrp="1" noAdjustHandles="1" noEditPoints="1" noChangeArrowheads="1" noChangeShapeType="1" noTextEdit="1"/>
          </p:cNvSpPr>
          <p:nvPr/>
        </p:nvSpPr>
        <p:spPr>
          <a:xfrm>
            <a:off x="381609" y="512064"/>
            <a:ext cx="8990381" cy="6291072"/>
          </a:xfrm>
          <a:prstGeom prst="rect"/>
          <a:solidFill>
            <a:srgbClr val="FFFFFF"/>
          </a:solidFill>
          <a:ln w="9525">
            <a:noFill/>
          </a:ln>
          <a:effectLst>
            <a:outerShdw algn="t" blurRad="63500" dir="5400000" dist="17780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pic>
        <p:nvPicPr>
          <p:cNvPr id="2097152" name="Picture 1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035360" y="659961"/>
            <a:ext cx="7564869" cy="5673652"/>
          </a:xfrm>
          <a:prstGeom prst="rect"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0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0" name="Picture 4" descr="Close-up of hopscotch on a sidewalk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1"/>
          <a:srcRect l="27656" t="360" r="14770" b="9"/>
          <a:stretch>
            <a:fillRect/>
          </a:stretch>
        </p:blipFill>
        <p:spPr>
          <a:xfrm>
            <a:off x="3415883" y="-1"/>
            <a:ext cx="6337717" cy="7315201"/>
          </a:xfrm>
          <a:custGeom>
            <a:avLst/>
            <a:ah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1048932" name="Title 2"/>
          <p:cNvSpPr>
            <a:spLocks noGrp="1"/>
          </p:cNvSpPr>
          <p:nvPr>
            <p:ph type="ctrTitle"/>
          </p:nvPr>
        </p:nvSpPr>
        <p:spPr>
          <a:xfrm>
            <a:off x="535093" y="1790577"/>
            <a:ext cx="3270552" cy="2527032"/>
          </a:xfrm>
        </p:spPr>
        <p:txBody>
          <a:bodyPr>
            <a:normAutofit/>
          </a:bodyPr>
          <a:p>
            <a:r>
              <a:rPr sz="4500" lang="en-US"/>
              <a:t>THE END     </a:t>
            </a:r>
          </a:p>
        </p:txBody>
      </p:sp>
      <p:cxnSp>
        <p:nvCxnSpPr>
          <p:cNvPr id="3145786" name="Straight Connector 8"/>
          <p:cNvCxnSpPr>
            <a:cxnSpLocks noChangeAspect="1" noMove="1" noResize="1" noRot="1" noGrp="1" noAdjustHandles="1" noEditPoints="1" noChangeArrowheads="1" noChangeShapeType="1"/>
          </p:cNvCxnSpPr>
          <p:nvPr/>
        </p:nvCxnSpPr>
        <p:spPr>
          <a:xfrm>
            <a:off x="7496809" y="0"/>
            <a:ext cx="975360" cy="7315200"/>
          </a:xfrm>
          <a:prstGeom prst="line"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45787" name="Straight Connector 10"/>
          <p:cNvCxnSpPr>
            <a:cxnSpLocks noChangeAspect="1" noMove="1" noResize="1" noRot="1" noGrp="1" noAdjustHandles="1" noEditPoints="1" noChangeArrowheads="1" noChangeShapeType="1"/>
          </p:cNvCxnSpPr>
          <p:nvPr/>
        </p:nvCxnSpPr>
        <p:spPr>
          <a:xfrm flipH="1">
            <a:off x="5940213" y="3926840"/>
            <a:ext cx="3810847" cy="3388360"/>
          </a:xfrm>
          <a:prstGeom prst="line"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8933" name="Rectangle 23"/>
          <p:cNvSpPr>
            <a:spLocks noChangeAspect="1" noMove="1" noResize="1" noRot="1" noGrp="1" noAdjustHandles="1" noEditPoints="1" noChangeArrowheads="1" noChangeShapeType="1" noTextEdit="1"/>
          </p:cNvSpPr>
          <p:nvPr/>
        </p:nvSpPr>
        <p:spPr>
          <a:xfrm>
            <a:off x="7345180" y="-9031"/>
            <a:ext cx="2405880" cy="7324231"/>
          </a:xfrm>
          <a:custGeom>
            <a:avLst/>
            <a:ah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934" name="Rectangle 25"/>
          <p:cNvSpPr>
            <a:spLocks noChangeAspect="1" noMove="1" noResize="1" noRot="1" noGrp="1" noAdjustHandles="1" noEditPoints="1" noChangeArrowheads="1" noChangeShapeType="1" noTextEdit="1"/>
          </p:cNvSpPr>
          <p:nvPr/>
        </p:nvSpPr>
        <p:spPr>
          <a:xfrm>
            <a:off x="7682753" y="-9031"/>
            <a:ext cx="2070847" cy="7324231"/>
          </a:xfrm>
          <a:custGeom>
            <a:avLst/>
            <a:ah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935" name="Isosceles Triangle 24"/>
          <p:cNvSpPr>
            <a:spLocks noChangeAspect="1" noMove="1" noResize="1" noRot="1" noGrp="1" noAdjustHandles="1" noEditPoints="1" noChangeArrowheads="1" noChangeShapeType="1" noTextEdit="1"/>
          </p:cNvSpPr>
          <p:nvPr/>
        </p:nvSpPr>
        <p:spPr>
          <a:xfrm>
            <a:off x="7145866" y="3251200"/>
            <a:ext cx="2607734" cy="4064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936" name="Rectangle 27"/>
          <p:cNvSpPr>
            <a:spLocks noChangeAspect="1" noMove="1" noResize="1" noRot="1" noGrp="1" noAdjustHandles="1" noEditPoints="1" noChangeArrowheads="1" noChangeShapeType="1" noTextEdit="1"/>
          </p:cNvSpPr>
          <p:nvPr/>
        </p:nvSpPr>
        <p:spPr>
          <a:xfrm>
            <a:off x="7467600" y="-9031"/>
            <a:ext cx="2283460" cy="7324231"/>
          </a:xfrm>
          <a:custGeom>
            <a:avLst/>
            <a:ah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937" name="Rectangle 28"/>
          <p:cNvSpPr>
            <a:spLocks noChangeAspect="1" noMove="1" noResize="1" noRot="1" noGrp="1" noAdjustHandles="1" noEditPoints="1" noChangeArrowheads="1" noChangeShapeType="1" noTextEdit="1"/>
          </p:cNvSpPr>
          <p:nvPr/>
        </p:nvSpPr>
        <p:spPr>
          <a:xfrm>
            <a:off x="8718984" y="-9031"/>
            <a:ext cx="1032075" cy="7324231"/>
          </a:xfrm>
          <a:custGeom>
            <a:avLst/>
            <a:ah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938" name="Rectangle 29"/>
          <p:cNvSpPr>
            <a:spLocks noChangeAspect="1" noMove="1" noResize="1" noRot="1" noGrp="1" noAdjustHandles="1" noEditPoints="1" noChangeArrowheads="1" noChangeShapeType="1" noTextEdit="1"/>
          </p:cNvSpPr>
          <p:nvPr/>
        </p:nvSpPr>
        <p:spPr>
          <a:xfrm>
            <a:off x="8751199" y="-9031"/>
            <a:ext cx="999860" cy="7324231"/>
          </a:xfrm>
          <a:custGeom>
            <a:avLst/>
            <a:ah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939" name="Isosceles Triangle 29"/>
          <p:cNvSpPr>
            <a:spLocks noChangeAspect="1" noMove="1" noResize="1" noRot="1" noGrp="1" noAdjustHandles="1" noEditPoints="1" noChangeArrowheads="1" noChangeShapeType="1" noTextEdit="1"/>
          </p:cNvSpPr>
          <p:nvPr/>
        </p:nvSpPr>
        <p:spPr>
          <a:xfrm>
            <a:off x="8297332" y="3829191"/>
            <a:ext cx="1453728" cy="3486009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withEffect" presetClass="entr" presetID="10" presetSubtype="0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700" id="7"/>
                                        <p:tgtEl>
                                          <p:spTgt spid="1048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93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48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grpSp>
        <p:nvGrpSpPr>
          <p:cNvPr id="49" name="Group 6"/>
          <p:cNvGrpSpPr>
            <a:grpSpLocks noMove="1" noResize="1" noRot="1" noGrp="1" noChangeAspect="1"/>
          </p:cNvGrpSpPr>
          <p:nvPr/>
        </p:nvGrpSpPr>
        <p:grpSpPr>
          <a:xfrm>
            <a:off x="0" y="-9031"/>
            <a:ext cx="9753599" cy="7324231"/>
            <a:chOff x="0" y="-8467"/>
            <a:chExt cx="12192000" cy="6866467"/>
          </a:xfrm>
        </p:grpSpPr>
        <p:cxnSp>
          <p:nvCxnSpPr>
            <p:cNvPr id="3145735" name="Straight Connector 7"/>
            <p:cNvCxnSpPr>
              <a:cxnSpLocks/>
            </p:cNvCxnSpPr>
            <p:nvPr/>
          </p:nvCxnSpPr>
          <p:spPr>
            <a:xfrm>
              <a:off x="9371012" y="0"/>
              <a:ext cx="1219200" cy="6858000"/>
            </a:xfrm>
            <a:prstGeom prst="line"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36" name="Straight Connector 8"/>
            <p:cNvCxnSpPr>
              <a:cxnSpLocks/>
            </p:cNvCxnSpPr>
            <p:nvPr/>
          </p:nvCxnSpPr>
          <p:spPr>
            <a:xfrm flipH="1">
              <a:off x="7425267" y="3681413"/>
              <a:ext cx="4763558" cy="3176587"/>
            </a:xfrm>
            <a:prstGeom prst="line"/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486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24" name="Isosceles Triangle 11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28" name="Isosceles Triangle 15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29" name="Isosceles Triangle 16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048630" name="Rectangle 18"/>
          <p:cNvSpPr>
            <a:spLocks noChangeAspect="1" noMove="1" noResize="1" noRot="1" noGrp="1" noAdjustHandles="1" noEditPoints="1" noChangeArrowheads="1" noChangeShapeType="1" noTextEdit="1"/>
          </p:cNvSpPr>
          <p:nvPr/>
        </p:nvSpPr>
        <p:spPr>
          <a:xfrm>
            <a:off x="0" y="0"/>
            <a:ext cx="9751161" cy="7315200"/>
          </a:xfrm>
          <a:prstGeom prst="rect"/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grpSp>
        <p:nvGrpSpPr>
          <p:cNvPr id="50" name="Group 20"/>
          <p:cNvGrpSpPr>
            <a:grpSpLocks noMove="1" noResize="1" noRot="1" noGrp="1" noChangeAspect="1"/>
          </p:cNvGrpSpPr>
          <p:nvPr/>
        </p:nvGrpSpPr>
        <p:grpSpPr>
          <a:xfrm>
            <a:off x="0" y="-9031"/>
            <a:ext cx="9753599" cy="7324230"/>
            <a:chOff x="0" y="-8467"/>
            <a:chExt cx="12192000" cy="6866467"/>
          </a:xfrm>
        </p:grpSpPr>
        <p:cxnSp>
          <p:nvCxnSpPr>
            <p:cNvPr id="3145737" name="Straight Connector 21"/>
            <p:cNvCxnSpPr>
              <a:cxnSpLocks/>
            </p:cNvCxnSpPr>
            <p:nvPr/>
          </p:nvCxnSpPr>
          <p:spPr>
            <a:xfrm flipH="1">
              <a:off x="7425267" y="3681413"/>
              <a:ext cx="4763558" cy="3176587"/>
            </a:xfrm>
            <a:prstGeom prst="line"/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4863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3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33" name="Isosceles Triangle 24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3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3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3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37" name="Isosceles Triangle 28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38" name="Isosceles Triangle 29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048639" name="Rectangle 31"/>
          <p:cNvSpPr>
            <a:spLocks noChangeAspect="1" noMove="1" noResize="1" noRot="1" noGrp="1" noAdjustHandles="1" noEditPoints="1" noChangeArrowheads="1" noChangeShapeType="1" noTextEdit="1"/>
          </p:cNvSpPr>
          <p:nvPr/>
        </p:nvSpPr>
        <p:spPr>
          <a:xfrm>
            <a:off x="381609" y="512064"/>
            <a:ext cx="8990381" cy="6291072"/>
          </a:xfrm>
          <a:prstGeom prst="rect"/>
          <a:solidFill>
            <a:srgbClr val="FFFFFF"/>
          </a:solidFill>
          <a:ln w="9525">
            <a:noFill/>
          </a:ln>
          <a:effectLst>
            <a:outerShdw algn="t" blurRad="63500" dir="5400000" dist="17780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pic>
        <p:nvPicPr>
          <p:cNvPr id="2097153" name="Picture 1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369943" y="690377"/>
            <a:ext cx="7762989" cy="5810812"/>
          </a:xfrm>
          <a:prstGeom prst="rect"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5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grpSp>
        <p:nvGrpSpPr>
          <p:cNvPr id="52" name="Group 6"/>
          <p:cNvGrpSpPr>
            <a:grpSpLocks noMove="1" noResize="1" noRot="1" noGrp="1" noChangeAspect="1"/>
          </p:cNvGrpSpPr>
          <p:nvPr/>
        </p:nvGrpSpPr>
        <p:grpSpPr>
          <a:xfrm>
            <a:off x="0" y="-9031"/>
            <a:ext cx="9753599" cy="7324231"/>
            <a:chOff x="0" y="-8467"/>
            <a:chExt cx="12192000" cy="6866467"/>
          </a:xfrm>
        </p:grpSpPr>
        <p:cxnSp>
          <p:nvCxnSpPr>
            <p:cNvPr id="3145738" name="Straight Connector 7"/>
            <p:cNvCxnSpPr>
              <a:cxnSpLocks/>
            </p:cNvCxnSpPr>
            <p:nvPr/>
          </p:nvCxnSpPr>
          <p:spPr>
            <a:xfrm>
              <a:off x="9371012" y="0"/>
              <a:ext cx="1219200" cy="6858000"/>
            </a:xfrm>
            <a:prstGeom prst="line"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39" name="Straight Connector 8"/>
            <p:cNvCxnSpPr>
              <a:cxnSpLocks/>
            </p:cNvCxnSpPr>
            <p:nvPr/>
          </p:nvCxnSpPr>
          <p:spPr>
            <a:xfrm flipH="1">
              <a:off x="7425267" y="3681413"/>
              <a:ext cx="4763558" cy="3176587"/>
            </a:xfrm>
            <a:prstGeom prst="line"/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48640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41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42" name="Isosceles Triangle 11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43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44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45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46" name="Isosceles Triangle 15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47" name="Isosceles Triangle 16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048648" name="Rectangle 18"/>
          <p:cNvSpPr>
            <a:spLocks noChangeAspect="1" noMove="1" noResize="1" noRot="1" noGrp="1" noAdjustHandles="1" noEditPoints="1" noChangeArrowheads="1" noChangeShapeType="1" noTextEdit="1"/>
          </p:cNvSpPr>
          <p:nvPr/>
        </p:nvSpPr>
        <p:spPr>
          <a:xfrm>
            <a:off x="0" y="0"/>
            <a:ext cx="9751161" cy="7315200"/>
          </a:xfrm>
          <a:prstGeom prst="rect"/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grpSp>
        <p:nvGrpSpPr>
          <p:cNvPr id="53" name="Group 20"/>
          <p:cNvGrpSpPr>
            <a:grpSpLocks noMove="1" noResize="1" noRot="1" noGrp="1" noChangeAspect="1"/>
          </p:cNvGrpSpPr>
          <p:nvPr/>
        </p:nvGrpSpPr>
        <p:grpSpPr>
          <a:xfrm>
            <a:off x="0" y="-9031"/>
            <a:ext cx="9753599" cy="7324230"/>
            <a:chOff x="0" y="-8467"/>
            <a:chExt cx="12192000" cy="6866467"/>
          </a:xfrm>
        </p:grpSpPr>
        <p:cxnSp>
          <p:nvCxnSpPr>
            <p:cNvPr id="3145740" name="Straight Connector 21"/>
            <p:cNvCxnSpPr>
              <a:cxnSpLocks/>
            </p:cNvCxnSpPr>
            <p:nvPr/>
          </p:nvCxnSpPr>
          <p:spPr>
            <a:xfrm flipH="1">
              <a:off x="7425267" y="3681413"/>
              <a:ext cx="4763558" cy="3176587"/>
            </a:xfrm>
            <a:prstGeom prst="line"/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48649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50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51" name="Isosceles Triangle 24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52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53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54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55" name="Isosceles Triangle 28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56" name="Isosceles Triangle 29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048657" name="Rectangle 31"/>
          <p:cNvSpPr>
            <a:spLocks noChangeAspect="1" noMove="1" noResize="1" noRot="1" noGrp="1" noAdjustHandles="1" noEditPoints="1" noChangeArrowheads="1" noChangeShapeType="1" noTextEdit="1"/>
          </p:cNvSpPr>
          <p:nvPr/>
        </p:nvSpPr>
        <p:spPr>
          <a:xfrm>
            <a:off x="381609" y="512064"/>
            <a:ext cx="8990381" cy="6291072"/>
          </a:xfrm>
          <a:prstGeom prst="rect"/>
          <a:solidFill>
            <a:srgbClr val="FFFFFF"/>
          </a:solidFill>
          <a:ln w="9525">
            <a:noFill/>
          </a:ln>
          <a:effectLst>
            <a:outerShdw algn="t" blurRad="63500" dir="5400000" dist="17780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pic>
        <p:nvPicPr>
          <p:cNvPr id="2097154" name="Picture 1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278693" y="749880"/>
            <a:ext cx="7381989" cy="5536492"/>
          </a:xfrm>
          <a:prstGeom prst="rect"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54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grpSp>
        <p:nvGrpSpPr>
          <p:cNvPr id="55" name="Group 6"/>
          <p:cNvGrpSpPr>
            <a:grpSpLocks noMove="1" noResize="1" noRot="1" noGrp="1" noChangeAspect="1"/>
          </p:cNvGrpSpPr>
          <p:nvPr/>
        </p:nvGrpSpPr>
        <p:grpSpPr>
          <a:xfrm>
            <a:off x="0" y="-9031"/>
            <a:ext cx="9753599" cy="7324231"/>
            <a:chOff x="0" y="-8467"/>
            <a:chExt cx="12192000" cy="6866467"/>
          </a:xfrm>
        </p:grpSpPr>
        <p:cxnSp>
          <p:nvCxnSpPr>
            <p:cNvPr id="3145741" name="Straight Connector 7"/>
            <p:cNvCxnSpPr>
              <a:cxnSpLocks/>
            </p:cNvCxnSpPr>
            <p:nvPr/>
          </p:nvCxnSpPr>
          <p:spPr>
            <a:xfrm>
              <a:off x="9371012" y="0"/>
              <a:ext cx="1219200" cy="6858000"/>
            </a:xfrm>
            <a:prstGeom prst="line"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42" name="Straight Connector 8"/>
            <p:cNvCxnSpPr>
              <a:cxnSpLocks/>
            </p:cNvCxnSpPr>
            <p:nvPr/>
          </p:nvCxnSpPr>
          <p:spPr>
            <a:xfrm flipH="1">
              <a:off x="7425267" y="3681413"/>
              <a:ext cx="4763558" cy="3176587"/>
            </a:xfrm>
            <a:prstGeom prst="line"/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48658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59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60" name="Isosceles Triangle 11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61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62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63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64" name="Isosceles Triangle 15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65" name="Isosceles Triangle 16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048666" name="Rectangle 18"/>
          <p:cNvSpPr>
            <a:spLocks noChangeAspect="1" noMove="1" noResize="1" noRot="1" noGrp="1" noAdjustHandles="1" noEditPoints="1" noChangeArrowheads="1" noChangeShapeType="1" noTextEdit="1"/>
          </p:cNvSpPr>
          <p:nvPr/>
        </p:nvSpPr>
        <p:spPr>
          <a:xfrm>
            <a:off x="0" y="0"/>
            <a:ext cx="9751161" cy="7315200"/>
          </a:xfrm>
          <a:prstGeom prst="rect"/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grpSp>
        <p:nvGrpSpPr>
          <p:cNvPr id="56" name="Group 20"/>
          <p:cNvGrpSpPr>
            <a:grpSpLocks noMove="1" noResize="1" noRot="1" noGrp="1" noChangeAspect="1"/>
          </p:cNvGrpSpPr>
          <p:nvPr/>
        </p:nvGrpSpPr>
        <p:grpSpPr>
          <a:xfrm>
            <a:off x="0" y="-9031"/>
            <a:ext cx="9753599" cy="7324230"/>
            <a:chOff x="0" y="-8467"/>
            <a:chExt cx="12192000" cy="6866467"/>
          </a:xfrm>
        </p:grpSpPr>
        <p:cxnSp>
          <p:nvCxnSpPr>
            <p:cNvPr id="3145743" name="Straight Connector 21"/>
            <p:cNvCxnSpPr>
              <a:cxnSpLocks/>
            </p:cNvCxnSpPr>
            <p:nvPr/>
          </p:nvCxnSpPr>
          <p:spPr>
            <a:xfrm flipH="1">
              <a:off x="7425267" y="3681413"/>
              <a:ext cx="4763558" cy="3176587"/>
            </a:xfrm>
            <a:prstGeom prst="line"/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48667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68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69" name="Isosceles Triangle 24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70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71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72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73" name="Isosceles Triangle 28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74" name="Isosceles Triangle 29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048675" name="Rectangle 31"/>
          <p:cNvSpPr>
            <a:spLocks noChangeAspect="1" noMove="1" noResize="1" noRot="1" noGrp="1" noAdjustHandles="1" noEditPoints="1" noChangeArrowheads="1" noChangeShapeType="1" noTextEdit="1"/>
          </p:cNvSpPr>
          <p:nvPr/>
        </p:nvSpPr>
        <p:spPr>
          <a:xfrm>
            <a:off x="381609" y="512064"/>
            <a:ext cx="8990381" cy="6291072"/>
          </a:xfrm>
          <a:prstGeom prst="rect"/>
          <a:solidFill>
            <a:srgbClr val="FFFFFF"/>
          </a:solidFill>
          <a:ln w="9525">
            <a:noFill/>
          </a:ln>
          <a:effectLst>
            <a:outerShdw algn="t" blurRad="63500" dir="5400000" dist="17780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pic>
        <p:nvPicPr>
          <p:cNvPr id="2097155" name="Picture 1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430776" y="781627"/>
            <a:ext cx="7336269" cy="5506012"/>
          </a:xfrm>
          <a:prstGeom prst="rect"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57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grpSp>
        <p:nvGrpSpPr>
          <p:cNvPr id="58" name="Group 6"/>
          <p:cNvGrpSpPr>
            <a:grpSpLocks noMove="1" noResize="1" noRot="1" noGrp="1" noChangeAspect="1"/>
          </p:cNvGrpSpPr>
          <p:nvPr/>
        </p:nvGrpSpPr>
        <p:grpSpPr>
          <a:xfrm>
            <a:off x="0" y="-9031"/>
            <a:ext cx="9753599" cy="7324231"/>
            <a:chOff x="0" y="-8467"/>
            <a:chExt cx="12192000" cy="6866467"/>
          </a:xfrm>
        </p:grpSpPr>
        <p:cxnSp>
          <p:nvCxnSpPr>
            <p:cNvPr id="3145744" name="Straight Connector 7"/>
            <p:cNvCxnSpPr>
              <a:cxnSpLocks/>
            </p:cNvCxnSpPr>
            <p:nvPr/>
          </p:nvCxnSpPr>
          <p:spPr>
            <a:xfrm>
              <a:off x="9371012" y="0"/>
              <a:ext cx="1219200" cy="6858000"/>
            </a:xfrm>
            <a:prstGeom prst="line"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45" name="Straight Connector 8"/>
            <p:cNvCxnSpPr>
              <a:cxnSpLocks/>
            </p:cNvCxnSpPr>
            <p:nvPr/>
          </p:nvCxnSpPr>
          <p:spPr>
            <a:xfrm flipH="1">
              <a:off x="7425267" y="3681413"/>
              <a:ext cx="4763558" cy="3176587"/>
            </a:xfrm>
            <a:prstGeom prst="line"/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48676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77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78" name="Isosceles Triangle 11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79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80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81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82" name="Isosceles Triangle 15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83" name="Isosceles Triangle 16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048684" name="Rectangle 18"/>
          <p:cNvSpPr>
            <a:spLocks noChangeAspect="1" noMove="1" noResize="1" noRot="1" noGrp="1" noAdjustHandles="1" noEditPoints="1" noChangeArrowheads="1" noChangeShapeType="1" noTextEdit="1"/>
          </p:cNvSpPr>
          <p:nvPr/>
        </p:nvSpPr>
        <p:spPr>
          <a:xfrm>
            <a:off x="0" y="0"/>
            <a:ext cx="9751161" cy="7315200"/>
          </a:xfrm>
          <a:prstGeom prst="rect"/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grpSp>
        <p:nvGrpSpPr>
          <p:cNvPr id="59" name="Group 20"/>
          <p:cNvGrpSpPr>
            <a:grpSpLocks noMove="1" noResize="1" noRot="1" noGrp="1" noChangeAspect="1"/>
          </p:cNvGrpSpPr>
          <p:nvPr/>
        </p:nvGrpSpPr>
        <p:grpSpPr>
          <a:xfrm>
            <a:off x="0" y="-9031"/>
            <a:ext cx="9753599" cy="7324230"/>
            <a:chOff x="0" y="-8467"/>
            <a:chExt cx="12192000" cy="6866467"/>
          </a:xfrm>
        </p:grpSpPr>
        <p:cxnSp>
          <p:nvCxnSpPr>
            <p:cNvPr id="3145746" name="Straight Connector 21"/>
            <p:cNvCxnSpPr>
              <a:cxnSpLocks/>
            </p:cNvCxnSpPr>
            <p:nvPr/>
          </p:nvCxnSpPr>
          <p:spPr>
            <a:xfrm flipH="1">
              <a:off x="7425267" y="3681413"/>
              <a:ext cx="4763558" cy="3176587"/>
            </a:xfrm>
            <a:prstGeom prst="line"/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48685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8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87" name="Isosceles Triangle 24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8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8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9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91" name="Isosceles Triangle 28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92" name="Isosceles Triangle 29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048693" name="Rectangle 31"/>
          <p:cNvSpPr>
            <a:spLocks noChangeAspect="1" noMove="1" noResize="1" noRot="1" noGrp="1" noAdjustHandles="1" noEditPoints="1" noChangeArrowheads="1" noChangeShapeType="1" noTextEdit="1"/>
          </p:cNvSpPr>
          <p:nvPr/>
        </p:nvSpPr>
        <p:spPr>
          <a:xfrm>
            <a:off x="381609" y="512064"/>
            <a:ext cx="8990381" cy="6291072"/>
          </a:xfrm>
          <a:prstGeom prst="rect"/>
          <a:solidFill>
            <a:srgbClr val="FFFFFF"/>
          </a:solidFill>
          <a:ln w="9525">
            <a:noFill/>
          </a:ln>
          <a:effectLst>
            <a:outerShdw algn="t" blurRad="63500" dir="5400000" dist="17780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pic>
        <p:nvPicPr>
          <p:cNvPr id="2097156" name="Picture 1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309110" y="1055377"/>
            <a:ext cx="7290549" cy="5475532"/>
          </a:xfrm>
          <a:prstGeom prst="rect"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62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grpSp>
        <p:nvGrpSpPr>
          <p:cNvPr id="63" name="Group 6"/>
          <p:cNvGrpSpPr>
            <a:grpSpLocks noMove="1" noResize="1" noRot="1" noGrp="1" noChangeAspect="1"/>
          </p:cNvGrpSpPr>
          <p:nvPr/>
        </p:nvGrpSpPr>
        <p:grpSpPr>
          <a:xfrm>
            <a:off x="0" y="-9031"/>
            <a:ext cx="9753599" cy="7324231"/>
            <a:chOff x="0" y="-8467"/>
            <a:chExt cx="12192000" cy="6866467"/>
          </a:xfrm>
        </p:grpSpPr>
        <p:cxnSp>
          <p:nvCxnSpPr>
            <p:cNvPr id="3145747" name="Straight Connector 7"/>
            <p:cNvCxnSpPr>
              <a:cxnSpLocks/>
            </p:cNvCxnSpPr>
            <p:nvPr/>
          </p:nvCxnSpPr>
          <p:spPr>
            <a:xfrm>
              <a:off x="9371012" y="0"/>
              <a:ext cx="1219200" cy="6858000"/>
            </a:xfrm>
            <a:prstGeom prst="line"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48" name="Straight Connector 8"/>
            <p:cNvCxnSpPr>
              <a:cxnSpLocks/>
            </p:cNvCxnSpPr>
            <p:nvPr/>
          </p:nvCxnSpPr>
          <p:spPr>
            <a:xfrm flipH="1">
              <a:off x="7425267" y="3681413"/>
              <a:ext cx="4763558" cy="3176587"/>
            </a:xfrm>
            <a:prstGeom prst="line"/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48697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98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99" name="Isosceles Triangle 11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700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701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702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703" name="Isosceles Triangle 15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704" name="Isosceles Triangle 16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048705" name="Rectangle 18"/>
          <p:cNvSpPr>
            <a:spLocks noChangeAspect="1" noMove="1" noResize="1" noRot="1" noGrp="1" noAdjustHandles="1" noEditPoints="1" noChangeArrowheads="1" noChangeShapeType="1" noTextEdit="1"/>
          </p:cNvSpPr>
          <p:nvPr/>
        </p:nvSpPr>
        <p:spPr>
          <a:xfrm>
            <a:off x="0" y="0"/>
            <a:ext cx="9751161" cy="7315200"/>
          </a:xfrm>
          <a:prstGeom prst="rect"/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grpSp>
        <p:nvGrpSpPr>
          <p:cNvPr id="64" name="Group 20"/>
          <p:cNvGrpSpPr>
            <a:grpSpLocks noMove="1" noResize="1" noRot="1" noGrp="1" noChangeAspect="1"/>
          </p:cNvGrpSpPr>
          <p:nvPr/>
        </p:nvGrpSpPr>
        <p:grpSpPr>
          <a:xfrm>
            <a:off x="0" y="-9031"/>
            <a:ext cx="9753599" cy="7324230"/>
            <a:chOff x="0" y="-8467"/>
            <a:chExt cx="12192000" cy="6866467"/>
          </a:xfrm>
        </p:grpSpPr>
        <p:cxnSp>
          <p:nvCxnSpPr>
            <p:cNvPr id="3145749" name="Straight Connector 21"/>
            <p:cNvCxnSpPr>
              <a:cxnSpLocks/>
            </p:cNvCxnSpPr>
            <p:nvPr/>
          </p:nvCxnSpPr>
          <p:spPr>
            <a:xfrm flipH="1">
              <a:off x="7425267" y="3681413"/>
              <a:ext cx="4763558" cy="3176587"/>
            </a:xfrm>
            <a:prstGeom prst="line"/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48706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707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708" name="Isosceles Triangle 24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709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710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711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712" name="Isosceles Triangle 28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713" name="Isosceles Triangle 29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048714" name="Rectangle 31"/>
          <p:cNvSpPr>
            <a:spLocks noChangeAspect="1" noMove="1" noResize="1" noRot="1" noGrp="1" noAdjustHandles="1" noEditPoints="1" noChangeArrowheads="1" noChangeShapeType="1" noTextEdit="1"/>
          </p:cNvSpPr>
          <p:nvPr/>
        </p:nvSpPr>
        <p:spPr>
          <a:xfrm>
            <a:off x="381609" y="512064"/>
            <a:ext cx="8990381" cy="6291072"/>
          </a:xfrm>
          <a:prstGeom prst="rect"/>
          <a:solidFill>
            <a:srgbClr val="FFFFFF"/>
          </a:solidFill>
          <a:ln w="9525">
            <a:noFill/>
          </a:ln>
          <a:effectLst>
            <a:outerShdw algn="t" blurRad="63500" dir="5400000" dist="17780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pic>
        <p:nvPicPr>
          <p:cNvPr id="2097157" name="Picture 1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157027" y="628625"/>
            <a:ext cx="7732509" cy="5810812"/>
          </a:xfrm>
          <a:prstGeom prst="rect"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65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grpSp>
        <p:nvGrpSpPr>
          <p:cNvPr id="66" name="Group 6"/>
          <p:cNvGrpSpPr>
            <a:grpSpLocks noMove="1" noResize="1" noRot="1" noGrp="1" noChangeAspect="1"/>
          </p:cNvGrpSpPr>
          <p:nvPr/>
        </p:nvGrpSpPr>
        <p:grpSpPr>
          <a:xfrm>
            <a:off x="0" y="-9031"/>
            <a:ext cx="9753599" cy="7324231"/>
            <a:chOff x="0" y="-8467"/>
            <a:chExt cx="12192000" cy="6866467"/>
          </a:xfrm>
        </p:grpSpPr>
        <p:cxnSp>
          <p:nvCxnSpPr>
            <p:cNvPr id="3145750" name="Straight Connector 7"/>
            <p:cNvCxnSpPr>
              <a:cxnSpLocks/>
            </p:cNvCxnSpPr>
            <p:nvPr/>
          </p:nvCxnSpPr>
          <p:spPr>
            <a:xfrm>
              <a:off x="9371012" y="0"/>
              <a:ext cx="1219200" cy="6858000"/>
            </a:xfrm>
            <a:prstGeom prst="line"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51" name="Straight Connector 8"/>
            <p:cNvCxnSpPr>
              <a:cxnSpLocks/>
            </p:cNvCxnSpPr>
            <p:nvPr/>
          </p:nvCxnSpPr>
          <p:spPr>
            <a:xfrm flipH="1">
              <a:off x="7425267" y="3681413"/>
              <a:ext cx="4763558" cy="3176587"/>
            </a:xfrm>
            <a:prstGeom prst="line"/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48715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71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717" name="Isosceles Triangle 11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71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71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72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721" name="Isosceles Triangle 15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722" name="Isosceles Triangle 16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048723" name="Rectangle 18"/>
          <p:cNvSpPr>
            <a:spLocks noChangeAspect="1" noMove="1" noResize="1" noRot="1" noGrp="1" noAdjustHandles="1" noEditPoints="1" noChangeArrowheads="1" noChangeShapeType="1" noTextEdit="1"/>
          </p:cNvSpPr>
          <p:nvPr/>
        </p:nvSpPr>
        <p:spPr>
          <a:xfrm>
            <a:off x="0" y="0"/>
            <a:ext cx="9751161" cy="7315200"/>
          </a:xfrm>
          <a:prstGeom prst="rect"/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grpSp>
        <p:nvGrpSpPr>
          <p:cNvPr id="67" name="Group 20"/>
          <p:cNvGrpSpPr>
            <a:grpSpLocks noMove="1" noResize="1" noRot="1" noGrp="1" noChangeAspect="1"/>
          </p:cNvGrpSpPr>
          <p:nvPr/>
        </p:nvGrpSpPr>
        <p:grpSpPr>
          <a:xfrm>
            <a:off x="0" y="-9031"/>
            <a:ext cx="9753599" cy="7324230"/>
            <a:chOff x="0" y="-8467"/>
            <a:chExt cx="12192000" cy="6866467"/>
          </a:xfrm>
        </p:grpSpPr>
        <p:cxnSp>
          <p:nvCxnSpPr>
            <p:cNvPr id="3145752" name="Straight Connector 21"/>
            <p:cNvCxnSpPr>
              <a:cxnSpLocks/>
            </p:cNvCxnSpPr>
            <p:nvPr/>
          </p:nvCxnSpPr>
          <p:spPr>
            <a:xfrm flipH="1">
              <a:off x="7425267" y="3681413"/>
              <a:ext cx="4763558" cy="3176587"/>
            </a:xfrm>
            <a:prstGeom prst="line"/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487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725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726" name="Isosceles Triangle 24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727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728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729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730" name="Isosceles Triangle 28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731" name="Isosceles Triangle 29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048732" name="Rectangle 31"/>
          <p:cNvSpPr>
            <a:spLocks noChangeAspect="1" noMove="1" noResize="1" noRot="1" noGrp="1" noAdjustHandles="1" noEditPoints="1" noChangeArrowheads="1" noChangeShapeType="1" noTextEdit="1"/>
          </p:cNvSpPr>
          <p:nvPr/>
        </p:nvSpPr>
        <p:spPr>
          <a:xfrm>
            <a:off x="381609" y="512064"/>
            <a:ext cx="8990381" cy="6291072"/>
          </a:xfrm>
          <a:prstGeom prst="rect"/>
          <a:solidFill>
            <a:srgbClr val="FFFFFF"/>
          </a:solidFill>
          <a:ln w="9525">
            <a:noFill/>
          </a:ln>
          <a:effectLst>
            <a:outerShdw algn="t" blurRad="63500" dir="5400000" dist="17780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pic>
        <p:nvPicPr>
          <p:cNvPr id="2097158" name="Picture 1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080985" y="766419"/>
            <a:ext cx="7397229" cy="5582212"/>
          </a:xfrm>
          <a:prstGeom prst="rect"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68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grpSp>
        <p:nvGrpSpPr>
          <p:cNvPr id="69" name="Group 6"/>
          <p:cNvGrpSpPr>
            <a:grpSpLocks noMove="1" noResize="1" noRot="1" noGrp="1" noChangeAspect="1"/>
          </p:cNvGrpSpPr>
          <p:nvPr/>
        </p:nvGrpSpPr>
        <p:grpSpPr>
          <a:xfrm>
            <a:off x="0" y="-9031"/>
            <a:ext cx="9753599" cy="7324231"/>
            <a:chOff x="0" y="-8467"/>
            <a:chExt cx="12192000" cy="6866467"/>
          </a:xfrm>
        </p:grpSpPr>
        <p:cxnSp>
          <p:nvCxnSpPr>
            <p:cNvPr id="3145753" name="Straight Connector 7"/>
            <p:cNvCxnSpPr>
              <a:cxnSpLocks/>
            </p:cNvCxnSpPr>
            <p:nvPr/>
          </p:nvCxnSpPr>
          <p:spPr>
            <a:xfrm>
              <a:off x="9371012" y="0"/>
              <a:ext cx="1219200" cy="6858000"/>
            </a:xfrm>
            <a:prstGeom prst="line"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54" name="Straight Connector 8"/>
            <p:cNvCxnSpPr>
              <a:cxnSpLocks/>
            </p:cNvCxnSpPr>
            <p:nvPr/>
          </p:nvCxnSpPr>
          <p:spPr>
            <a:xfrm flipH="1">
              <a:off x="7425267" y="3681413"/>
              <a:ext cx="4763558" cy="3176587"/>
            </a:xfrm>
            <a:prstGeom prst="line"/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48733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734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735" name="Isosceles Triangle 11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736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737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738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739" name="Isosceles Triangle 15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740" name="Isosceles Triangle 16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048741" name="Rectangle 18"/>
          <p:cNvSpPr>
            <a:spLocks noChangeAspect="1" noMove="1" noResize="1" noRot="1" noGrp="1" noAdjustHandles="1" noEditPoints="1" noChangeArrowheads="1" noChangeShapeType="1" noTextEdit="1"/>
          </p:cNvSpPr>
          <p:nvPr/>
        </p:nvSpPr>
        <p:spPr>
          <a:xfrm>
            <a:off x="0" y="0"/>
            <a:ext cx="9751161" cy="7315200"/>
          </a:xfrm>
          <a:prstGeom prst="rect"/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grpSp>
        <p:nvGrpSpPr>
          <p:cNvPr id="70" name="Group 20"/>
          <p:cNvGrpSpPr>
            <a:grpSpLocks noMove="1" noResize="1" noRot="1" noGrp="1" noChangeAspect="1"/>
          </p:cNvGrpSpPr>
          <p:nvPr/>
        </p:nvGrpSpPr>
        <p:grpSpPr>
          <a:xfrm>
            <a:off x="0" y="-9031"/>
            <a:ext cx="9753599" cy="7324230"/>
            <a:chOff x="0" y="-8467"/>
            <a:chExt cx="12192000" cy="6866467"/>
          </a:xfrm>
        </p:grpSpPr>
        <p:cxnSp>
          <p:nvCxnSpPr>
            <p:cNvPr id="3145755" name="Straight Connector 21"/>
            <p:cNvCxnSpPr>
              <a:cxnSpLocks/>
            </p:cNvCxnSpPr>
            <p:nvPr/>
          </p:nvCxnSpPr>
          <p:spPr>
            <a:xfrm flipH="1">
              <a:off x="7425267" y="3681413"/>
              <a:ext cx="4763558" cy="3176587"/>
            </a:xfrm>
            <a:prstGeom prst="line"/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4874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74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744" name="Isosceles Triangle 24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74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74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74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748" name="Isosceles Triangle 28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749" name="Isosceles Triangle 29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048750" name="Rectangle 31"/>
          <p:cNvSpPr>
            <a:spLocks noChangeAspect="1" noMove="1" noResize="1" noRot="1" noGrp="1" noAdjustHandles="1" noEditPoints="1" noChangeArrowheads="1" noChangeShapeType="1" noTextEdit="1"/>
          </p:cNvSpPr>
          <p:nvPr/>
        </p:nvSpPr>
        <p:spPr>
          <a:xfrm>
            <a:off x="381609" y="512064"/>
            <a:ext cx="8990381" cy="6291072"/>
          </a:xfrm>
          <a:prstGeom prst="rect"/>
          <a:solidFill>
            <a:srgbClr val="FFFFFF"/>
          </a:solidFill>
          <a:ln w="9525">
            <a:noFill/>
          </a:ln>
          <a:effectLst>
            <a:outerShdw algn="t" blurRad="63500" dir="5400000" dist="17780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pic>
        <p:nvPicPr>
          <p:cNvPr id="2097159" name="Picture 1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761611" y="947809"/>
            <a:ext cx="7823949" cy="5841292"/>
          </a:xfrm>
          <a:prstGeom prst="rect"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lastClr="000000" val="windowText"/>
      </a:dk1>
      <a:lt1>
        <a:sysClr lastClr="FFFFFF" val="window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r="5400000" dist="254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r="5400000" dist="381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l" rig="threePt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Company>Microsoft Corporation</Company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Untitled Presentation</dc:title>
  <dc:creator>Unknown Creator</dc:creator>
  <cp:lastModifiedBy>ali haider</cp:lastModifiedBy>
  <dcterms:created xsi:type="dcterms:W3CDTF">2022-06-22T20:08:55Z</dcterms:created>
  <dcterms:modified xsi:type="dcterms:W3CDTF">2022-06-27T14:30:21Z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bed8f73bba704d68b554d8c1c4a1115f</vt:lpwstr>
  </property>
</Properties>
</file>