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57" r:id="rId4"/>
    <p:sldId id="258" r:id="rId5"/>
    <p:sldId id="275" r:id="rId6"/>
    <p:sldId id="259" r:id="rId7"/>
    <p:sldId id="260" r:id="rId8"/>
    <p:sldId id="266" r:id="rId9"/>
    <p:sldId id="261" r:id="rId10"/>
    <p:sldId id="268" r:id="rId11"/>
    <p:sldId id="267" r:id="rId12"/>
    <p:sldId id="262" r:id="rId13"/>
    <p:sldId id="263" r:id="rId14"/>
    <p:sldId id="277" r:id="rId15"/>
    <p:sldId id="276" r:id="rId16"/>
    <p:sldId id="273" r:id="rId17"/>
    <p:sldId id="264" r:id="rId18"/>
    <p:sldId id="265" r:id="rId19"/>
    <p:sldId id="270" r:id="rId20"/>
    <p:sldId id="271" r:id="rId21"/>
    <p:sldId id="272"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67" d="100"/>
          <a:sy n="67" d="100"/>
        </p:scale>
        <p:origin x="3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08:24:34.162"/>
    </inkml:context>
    <inkml:brush xml:id="br0">
      <inkml:brushProperty name="width" value="0.035" units="cm"/>
      <inkml:brushProperty name="height" value="0.035" units="cm"/>
      <inkml:brushProperty name="color" value="#E71224"/>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08:23:52.260"/>
    </inkml:context>
    <inkml:brush xml:id="br0">
      <inkml:brushProperty name="width" value="0.035" units="cm"/>
      <inkml:brushProperty name="height" value="0.035" units="cm"/>
      <inkml:brushProperty name="color" value="#E71224"/>
    </inkml:brush>
  </inkml:definitions>
  <inkml:trace contextRef="#ctx0" brushRef="#br0">0 267 24575,'11'-1'0,"-1"0"0,0-1 0,0 0 0,0 0 0,16-8 0,3 1 0,229-85 0,-63 19 0,-175 67 30,27-14-1,-35 15-266,1 1-1,0 0 1,1 0 0,0 2-1,16-5 1,-10 7-6589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08:23:53.535"/>
    </inkml:context>
    <inkml:brush xml:id="br0">
      <inkml:brushProperty name="width" value="0.035" units="cm"/>
      <inkml:brushProperty name="height" value="0.035" units="cm"/>
      <inkml:brushProperty name="color" value="#E71224"/>
    </inkml:brush>
  </inkml:definitions>
  <inkml:trace contextRef="#ctx0" brushRef="#br0">1 1 24575,'1'8'0,"0"0"0,0 0 0,1 1 0,0-1 0,6 14 0,-1-1 0,12 35 0,3-1 0,48 90 0,4 17 0,-39-79 0,-30-71 19,-1 1-1,0-1 1,-1 1 0,0 1-1,2 21 1,-4 68-1246,-1-97 977,-1 17-6576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08:23:56.243"/>
    </inkml:context>
    <inkml:brush xml:id="br0">
      <inkml:brushProperty name="width" value="0.035" units="cm"/>
      <inkml:brushProperty name="height" value="0.035" units="cm"/>
      <inkml:brushProperty name="color" value="#E71224"/>
    </inkml:brush>
  </inkml:definitions>
  <inkml:trace contextRef="#ctx0" brushRef="#br0">1 932 24575,'1'-10'0,"0"1"0,0-1 0,1 0 0,1 1 0,5-16 0,3-7 0,14-47 0,4 1 0,71-137 0,-58 132 0,-26 46 0,3 0 0,1 2 0,1 0 0,32-38 0,-43 60 0,1 1 0,0 0 0,1 1 0,0 1 0,0 0 0,1 0 0,20-10 0,-10 10 0,1 0 0,0 2 0,0 1 0,1 1 0,0 0 0,0 2 0,0 1 0,1 2 0,-1 0 0,48 5 0,-66-3 0,0 0 0,0 0 0,-1 1 0,1 0 0,0 0 0,-1 1 0,1-1 0,-1 2 0,0-1 0,0 1 0,0-1 0,6 7 0,-4-3 0,0 1 0,-1 0 0,0 0 0,0 1 0,-1 0 0,-1 0 0,7 11 0,1 10 0,-2 1 0,-1 0 0,-1 0 0,6 42 0,3 47 0,-5 1 0,-4 190 0,-9-289 0,-1 0 0,-7 38 0,6-52 0,0-1 0,0 0 0,-1 1 0,1-1 0,-2 0 0,1-1 0,-1 1 0,0-1 0,-1 1 0,1-1 0,-10 8 0,6-6 0,2-2 0,-1-1 0,1 1 0,0 0 0,1 0 0,0 1 0,0 0 0,0 0 0,1 0 0,0 0 0,0 1 0,1 0 0,-5 14 0,6-11 0,-3 13 0,-10 30 0,12-46 0,0 0 0,-1 0 0,0 0 0,0 0 0,-1-1 0,0 0 0,-7 9 0,-17 13 0,-2-2 0,-45 33 0,-9 8 0,60-48 0,14-12 0,1 1 0,-18 18 0,-2 3 0,24-24 0,0-1 0,0 1 0,1 0 0,0 0 0,0 0 0,-8 14 0,13-19 0,-1-1 0,1 1 0,0 0 0,-1 0 0,1 0 0,0-1 0,-1 1 0,1 0 0,0 0 0,0 0 0,0 0 0,0-1 0,0 1 0,0 0 0,0 0 0,0 0 0,0 0 0,0 0 0,0-1 0,0 1 0,1 0 0,-1 0 0,0 0 0,1-1 0,-1 1 0,0 0 0,1 0 0,-1-1 0,2 2 0,-1-1 0,1 0 0,-1 0 0,1 0 0,0-1 0,-1 1 0,1 0 0,0-1 0,0 1 0,0-1 0,-1 0 0,1 1 0,3-1 0,7 0 0,0-1 0,0 0 0,12-3 0,-23 4 0,75-10 0,0 3 0,99 4 0,-148 2-9,0-1 1,29-7-1,-15 2-1330,-17 4-5487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08:23:57.468"/>
    </inkml:context>
    <inkml:brush xml:id="br0">
      <inkml:brushProperty name="width" value="0.035" units="cm"/>
      <inkml:brushProperty name="height" value="0.035" units="cm"/>
      <inkml:brushProperty name="color" value="#E71224"/>
    </inkml:brush>
  </inkml:definitions>
  <inkml:trace contextRef="#ctx0" brushRef="#br0">0 341 24575,'5'-5'0,"14"-5"0,9-6 0,9-5 0,6-3 0,6-7 0,8-2 0,-6 0 0,-7 5 0,-3 3 0,2 2 0,-7 0 0,-5-1 0,-4 4 0,-1 5 0,-5 6-8191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08:23:59.164"/>
    </inkml:context>
    <inkml:brush xml:id="br0">
      <inkml:brushProperty name="width" value="0.035" units="cm"/>
      <inkml:brushProperty name="height" value="0.035" units="cm"/>
      <inkml:brushProperty name="color" value="#E71224"/>
    </inkml:brush>
  </inkml:definitions>
  <inkml:trace contextRef="#ctx0" brushRef="#br0">1 316 24575,'5'-9'0,"14"-12"0,9-3 0,4 3 0,6 1 0,1-1 0,-7-1 0,-3-2 0,-4-1 0,0-1 0,0 5 0,0 0 0,-5 0 0,0 3 0,0 5 0,-3 5-8191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08:24:01.936"/>
    </inkml:context>
    <inkml:brush xml:id="br0">
      <inkml:brushProperty name="width" value="0.035" units="cm"/>
      <inkml:brushProperty name="height" value="0.035" units="cm"/>
      <inkml:brushProperty name="color" value="#E71224"/>
    </inkml:brush>
  </inkml:definitions>
  <inkml:trace contextRef="#ctx0" brushRef="#br0">0 45 24575,'0'400'0,"1"-388"0,0 1 0,1-1 0,0 0 0,1 0 0,5 16 0,27 56 0,-32-78 0,28 51 0,-23-43 0,0 0 0,-1 0 0,10 28 0,14 82 0,-30-120 0,0-1 0,0 0 0,0 0 0,0 0 0,1 0 0,-1 0 0,1 0 0,0 0 0,0 0 0,0-1 0,0 1 0,0-1 0,0 1 0,1-1 0,-1 0 0,1 0 0,0 0 0,0 0 0,0-1 0,0 1 0,0-1 0,0 1 0,0-1 0,0 0 0,0 0 0,7 0 0,7 1 0,0-1 0,-1 0 0,1-2 0,22-2 0,2-1 0,-9 4 0,-4-1 0,0 0 0,44-9 0,-48 5 0,-10 3 0,0-1 0,-1-1 0,1 0 0,16-8 0,-27 11 0,1-1 0,-1 0 0,0 0 0,0 0 0,0 0 0,-1-1 0,1 1 0,0-1 0,-1 0 0,0 1 0,1-1 0,-1 0 0,0 0 0,-1-1 0,1 1 0,0 0 0,-1-1 0,0 1 0,0-1 0,0 1 0,1-7 0,2-40 0,-6-96 0,-1 53 0,2-436 0,1 528 0,0 0 0,0 0 0,0 0 0,0 0 0,0-1 0,0 1 0,0 0 0,1 0 0,-1 0 0,0 0 0,1 0 0,-1 0 0,0 0 0,1-1 0,0 0 0,0 2 0,0 1 0,0-1 0,-1 1 0,1-1 0,0 1 0,-1-1 0,1 1 0,0 0 0,-1-1 0,1 1 0,-1 0 0,1-1 0,-1 1 0,1 0 0,-1 0 0,0 0 0,1-1 0,-1 1 0,0 0 0,1 0 0,-1 0 0,0 1 0,17 50 0,16 82 0,-21-82 0,186 710 0,-76-339 0,-109-369 0,-3 0 0,3 56 0,-7-48 0,16 67 0,-17-104-455,0 0 0,0 28 0,-3-31-6371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08:24:37.832"/>
    </inkml:context>
    <inkml:brush xml:id="br0">
      <inkml:brushProperty name="width" value="0.035" units="cm"/>
      <inkml:brushProperty name="height" value="0.035" units="cm"/>
      <inkml:brushProperty name="color" value="#E71224"/>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08:23:38.995"/>
    </inkml:context>
    <inkml:brush xml:id="br0">
      <inkml:brushProperty name="width" value="0.035" units="cm"/>
      <inkml:brushProperty name="height" value="0.035" units="cm"/>
      <inkml:brushProperty name="color" value="#E71224"/>
    </inkml:brush>
  </inkml:definitions>
  <inkml:trace contextRef="#ctx0" brushRef="#br0">3153 2069 24575,'0'2'0,"0"-1"0,-1 1 0,1 0 0,-1-1 0,0 1 0,1-1 0,-1 1 0,0-1 0,0 1 0,0-1 0,0 0 0,0 1 0,0-1 0,-2 1 0,-21 19 0,19-17 0,-43 31 0,34-25 0,0 0 0,0 1 0,1 0 0,-13 15 0,7-6 0,-31 26 0,3-3 0,42-37 0,0 0 0,0 1 0,1 0 0,0-1 0,-5 12 0,-8 12 0,-32 46 0,33-53 0,1 1 0,1 0 0,1 1 0,1 1 0,1-1 0,-12 48 0,18-54 0,2-8 0,0-1 0,0 0 0,0 0 0,-2 0 0,1-1 0,-1 0 0,-6 10 0,2-5 0,1 0 0,1 1 0,1 0 0,-9 29 0,-1 0 0,12-32 0,0-1 0,1 1 0,0 0 0,1 0 0,0 0 0,1 0 0,0 0 0,1 0 0,0 0 0,4 22 0,-3-29 0,0 0 0,1 0 0,-1 0 0,1 0 0,0 0 0,0-1 0,1 1 0,-1-1 0,1 0 0,0 1 0,0-1 0,0 0 0,1-1 0,-1 1 0,1-1 0,0 1 0,0-1 0,0 0 0,0-1 0,1 1 0,-1-1 0,1 0 0,0 0 0,0 0 0,-1 0 0,1-1 0,8 1 0,79 11 0,166 0 0,615-14 0,-857 3 0,1 0 0,-1 1 0,0 0 0,0 1 0,26 11 0,15 3 0,-35-10 0,0 1 0,-1 2 0,1-1 0,-2 2 0,0 1 0,22 18 0,-14-11 0,0-1 0,36 18 0,-14-13 0,-1 3 0,-2 2 0,-1 1 0,-2 3 0,0 1 0,55 59 0,-89-82 0,-1-1 0,2 0 0,-1-1 0,2-1 0,-1 1 0,1-2 0,0 0 0,0 0 0,18 6 0,-17-7 0,0 1 0,-1 0 0,0 0 0,0 1 0,0 1 0,-1 0 0,-1 1 0,19 20 0,7 7 0,-28-30 0,0 0 0,0 1 0,-1 0 0,0 1 0,-1-1 0,0 1 0,0 1 0,-1-1 0,0 1 0,6 19 0,-2-4 0,15 30 0,-15-36 0,0 2 0,11 38 0,-14-20 0,-1 1 0,-2-1 0,-2 0 0,-4 41 0,0 7 0,4-60 0,1 1 0,2-1 0,11 48 0,-13-68 0,1-1 0,-1 1 0,1-1 0,1 0 0,-1 0 0,7 8 0,-6-9 0,0 0 0,-1 0 0,0 1 0,0 0 0,0-1 0,-1 1 0,1 0 0,1 8 0,0 22 0,-2-1 0,-4 71 0,0-32 0,2 441 0,0-507 0,1-1 0,-1 0 0,2 1 0,-1-1 0,1 0 0,0 0 0,0 0 0,1 0 0,0 0 0,1 0 0,-1-1 0,1 1 0,5 6 0,7 5 0,-1-1 0,34 28 0,-27-27 0,-17-14 0,0 0 0,1 0 0,0-1 0,0 1 0,0-1 0,0-1 0,0 1 0,0-1 0,1-1 0,0 1 0,-1-1 0,9 1 0,12-1 0,48-3 0,-31 0 0,-31 2 0,1 0 0,-1 1 0,0 0 0,0 1 0,0 0 0,0 1 0,0 1 0,0 0 0,-1 0 0,18 10 0,33 22 0,-36-19 0,1-2 0,31 13 0,22 2 0,-2 4 0,77 45 0,31 17 0,-185-95 0,20 10 0,0 1 0,-1 1 0,-1 1 0,21 18 0,67 71 0,-55-49 0,-30-34 0,30 20 0,-36-28 0,-1 1 0,0 0 0,0 1 0,-2 0 0,14 18 0,-12-7 0,0 1 0,-2 0 0,20 55 0,-18-42 0,23 42 0,48 55 0,-81-124 0,0 0 0,0 0 0,-1 1 0,-1 0 0,0 0 0,-1 0 0,3 23 0,-1-8 0,-2-9 0,-2-11 0,1 0 0,0-1 0,0 1 0,0-1 0,1 1 0,6 12 0,-1-4 0,0 1 0,-1-1 0,4 19 0,15 34 0,-20-54 0,0 0 0,-1 1 0,0 0 0,-2 0 0,0 0 0,2 28 0,-6 103 0,-1-73 0,2 563 0,-1-623 0,0-1 0,-1 1 0,0 0 0,-1-1 0,0 0 0,-10 22 0,-40 74 0,9-22 0,21-33 0,-33 72 0,43-103 0,0 0 0,-1-1 0,-20 24 0,28-38 0,1 0 0,-1 1 0,1 0 0,1 0 0,-1 0 0,2 0 0,-1 1 0,1 0 0,1-1 0,-3 20 0,2-14 0,0-2 0,0 1 0,-1-1 0,-9 21 0,11-30 0,0 0 0,-1 0 0,1 1 0,-1-2 0,0 1 0,0 0 0,-1 0 0,1-1 0,-1 0 0,1 0 0,-1 0 0,0 0 0,-8 4 0,-3-1 0,0-1 0,-1 0 0,1-1 0,-28 3 0,27-5 0,0 1 0,0 1 0,0 0 0,-20 9 0,-5 3 0,0-1 0,-1-2 0,0-2 0,-55 7 0,-37 0 0,-50 9 0,67-12 0,75-11 0,-72 16 0,67-9 0,-1-2 0,-97 5 0,-102-14 0,100-3 0,140 3 0,-1 0 0,1-1 0,-1 0 0,1-1 0,-1 1 0,1-1 0,0-1 0,0 1 0,0-1 0,0-1 0,1 1 0,-1-1 0,1 0 0,0-1 0,0 0 0,0 1 0,1-2 0,0 1 0,-5-7 0,-30-30 0,18 20 0,1-1 0,-32-47 0,34 37 0,2 0 0,-22-58 0,-16-77 0,20 56 0,-67-125 0,62 153 0,3-2 0,-44-154 0,73 205 0,-6-69 0,11 73 0,-1 0 0,-1 1 0,-9-31 0,-70-170 0,72 197 0,6 17 0,0 0 0,1 0 0,0 0 0,2-1 0,-2-18 0,0-16 0,-3 0 0,-2 0 0,-2 1 0,-3 1 0,-22-56 0,-65-184 0,69 191 0,28 89 0,0-1 0,-1 1 0,-1 0 0,1 0 0,-1 1 0,-1-1 0,0 2 0,0-1 0,-1 1 0,-15-11 0,10 8 0,1-2 0,0 1 0,-14-19 0,12 14 0,0 0 0,-33-28 0,31 30 0,0-1 0,-23-27 0,23 24 0,-1 0 0,0 1 0,-32-23 0,11 9 0,18 17 0,-1 0 0,0 1 0,-42-19 0,43 24 0,0-2 0,0 0 0,1-2 0,1 0 0,-23-20 0,-6-19 0,-71-98 0,93 114 0,-26-43 0,36 54 0,0 0 0,-2 0 0,-26-27 0,27 33 0,2 0 0,-23-35 0,17 22 0,-15-30 0,26 43 0,-22-33 0,-104-117 0,126 157 0,-1 1 0,0 0 0,0 0 0,-1 1 0,-26-16 0,-75-36 0,35 22 0,-204-107 0,-83-49 0,329 170 0,1-2 0,1-1 0,2-1 0,1-2 0,-45-59 0,52 64 0,-32-28 0,35 35 0,0-1 0,-31-41 0,43 51 0,0 0 0,-14-12 0,17 18 0,1 0 0,0 0 0,0 0 0,0-1 0,1 0 0,-1 0 0,1 0 0,1 0 0,-1-1 0,1 1 0,0-1 0,-3-13 0,4 12 0,1 0 0,-1 0 0,-1 1 0,1-1 0,-1 1 0,-1-1 0,0 1 0,-4-8 0,2 5 0,1 0 0,0 0 0,-5-20 0,7 22 0,0-1 0,0 0 0,-1 1 0,0-1 0,0 1 0,-11-14 0,-85-109 0,96 126 0,0-1 0,0 1 0,-1 0 0,0 0 0,0 1 0,0 0 0,0-1 0,-11-5 0,-4 0 0,-27-11 0,25 12 0,8 4 0,1 1 0,-18-4 0,18 5 0,-1 0 0,-19-8 0,11 2 0,0 1 0,-1 1 0,-42-7 0,54 11 0,0-1 0,0 1 0,0-2 0,0 0 0,-12-7 0,-8-5 0,19 12 0,1 0 0,0-1 0,0-1 0,0 0 0,1 0 0,0-1 0,1-1 0,0 1 0,0-1 0,1-1 0,0 0 0,0 0 0,-6-12 0,-6-17 0,2 1 0,-17-53 0,15 35 0,12 30 0,1-1 0,1 0 0,2 0 0,1 0 0,0-28 0,-9-63 0,-149-697 0,152 773 0,-7-33 0,-2 1 0,-42-103 0,48 148 0,0 0 0,2-1 0,1 0 0,2 0 0,1-1 0,1 0 0,2 0 0,0-43 0,7-213 0,-4 282 0,-1-1 0,2 1 0,-1 0 0,1-1 0,-1 1 0,1 0 0,1 0 0,-1 0 0,1-1 0,0 2 0,0-1 0,1 0 0,-1 0 0,1 1 0,0-1 0,0 1 0,1 0 0,-1 0 0,1 0 0,0 0 0,0 1 0,0-1 0,0 1 0,1 0 0,-1 0 0,1 1 0,5-3 0,17-8 0,1 1 0,57-16 0,63-5 0,-67 16 0,700-195 0,-757 204 0,44-14 0,125-24 0,-32 26 0,257 1 0,-371 20 0,67-2 0,-110 1 0,0-1 0,0 0 0,0 0 0,0-1 0,0 1 0,0-1 0,0 0 0,-1 0 0,1 0 0,-1 0 0,1-1 0,-1 1 0,5-5 0,3-5 0,0-1 0,11-16 0,-13 16 0,0 1 0,13-12 0,16-8 0,-27 23 0,0 0 0,0-1 0,-1 0 0,15-18 0,20-25 0,-35 43 0,0-1 0,-1 0 0,0 0 0,-1-1 0,12-23 0,-17 30 0,2-9 0,1 0 0,1 0 0,1 1 0,0 0 0,0 0 0,15-15 0,0 3 0,-4 3 0,40-32 0,-52 49 0,1-1 0,-1 1 0,1 0 0,1 1 0,-1 0 0,1 0 0,-1 1 0,1 0 0,15-3 0,23 1 0,0 3 0,81 4 0,-33 1 0,1258-2 0,-1347-1 0,0 0 0,1 0 0,-1 1 0,0 0 0,1 1 0,-1-1 0,0 1 0,0 1 0,10 4 0,-5 0 0,0 0 0,-1 1 0,18 17 0,113 117 0,-118-115 0,0 2 0,-2 0 0,26 49 0,-38-61 0,0 0 0,1 0 0,0-1 0,2 0 0,0-1 0,0 0 0,26 22 0,-30-30 0,0 0 0,-1 0 0,0 1 0,-1-1 0,0 1 0,0 1 0,-1-1 0,0 1 0,0 0 0,-1 1 0,0-1 0,4 18 0,-3-4 0,-1 0 0,-2 1 0,0-1 0,-3 34 0,-1 249 0,2-243 0,0-56 0,-1-1 0,1 1 0,-1 0 0,0-1 0,-1 1 0,0-1 0,0 1 0,0-1 0,-1 0 0,0 0 0,0 0 0,0 0 0,-1 0 0,0-1 0,0 1 0,0-1 0,-1 0 0,0-1 0,0 1 0,0-1 0,0 0 0,-1 0 0,1 0 0,-1-1 0,-9 4 0,14-7 0,-6 3 0,0 0 0,0 1 0,1 0 0,-1 0 0,1 0 0,0 1 0,0 0 0,0 0 0,-5 7 0,-76 82 0,33-37 0,49-51 0,-1-1 0,0 0 0,0 0 0,-1 0 0,1-1 0,-1 0 0,0 0 0,0-1 0,0 0 0,0 0 0,-1-1 0,1 0 0,-1 0 0,0 0 0,-8 0 0,11-1 0,-1 0 0,0 1 0,0 0 0,0 0 0,1 0 0,-1 1 0,1 0 0,0 0 0,0 0 0,0 1 0,0 0 0,1 0 0,-7 7 0,4-3 0,0 1 0,1 0 0,0 0 0,0 0 0,1 1 0,-6 15 0,0 0 0,-2-1 0,-1 0 0,-1-1 0,-35 42 0,31-42 0,1 1 0,1 0 0,-27 52 0,25-31 0,-21 68 0,38-100 0,0-1 0,1 0 0,0 20 0,1-24 0,1 0 0,-1-1 0,-1 1 0,0 0 0,0 0 0,0-1 0,-1 1 0,0-1 0,0 1 0,-1-1 0,-4 8 0,4-11 0,0 0 0,-1-1 0,0 1 0,1-1 0,-1 0 0,0 0 0,-1 0 0,1 0 0,0-1 0,-1 1 0,0-1 0,-5 2 0,-9 2 0,-35 6 0,36-8 0,-38 6 0,-113 4 0,-62-15 0,86-1 0,77 3 0,-77-3 0,142 2 0,0-1 0,1 1 0,-1-1 0,1 0 0,-1 1 0,1-1 0,-1-1 0,1 1 0,-1 0 0,1-1 0,0 1 0,0-1 0,0 1 0,0-1 0,0 0 0,0 0 0,0 0 0,1 0 0,-1 0 0,0-1 0,1 1 0,0 0 0,0-1 0,0 1 0,0-1 0,0 1 0,0-1 0,0 0 0,1 1 0,-1-4 0,-1-10 0,1-1 0,1 1 0,0 0 0,3-17 0,-1 4 0,-1 14 0,-1 0 0,-1-1 0,0 1 0,-1 0 0,-3-16 0,4 27 0,-1 0 0,1-1 0,-1 1 0,0 0 0,0 0 0,0 0 0,0 0 0,-1 1 0,1-1 0,-1 1 0,0-1 0,0 1 0,0 0 0,-1 0 0,1 0 0,-1 0 0,0 1 0,1 0 0,-1-1 0,0 1 0,-7-2 0,-35-9-1365,28 6-5461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08:23:42.867"/>
    </inkml:context>
    <inkml:brush xml:id="br0">
      <inkml:brushProperty name="width" value="0.035" units="cm"/>
      <inkml:brushProperty name="height" value="0.035" units="cm"/>
      <inkml:brushProperty name="color" value="#E71224"/>
    </inkml:brush>
  </inkml:definitions>
  <inkml:trace contextRef="#ctx0" brushRef="#br0">1 167 24575,'0'-15'0,"3"-60"0,-3 68 0,1 0 0,1 1 0,-1-1 0,1 1 0,1-1 0,-1 1 0,1 0 0,6-10 0,-9 15 0,1 0 0,0 0 0,-1 1 0,1-1 0,0 1 0,0-1 0,0 1 0,-1-1 0,1 1 0,0-1 0,0 1 0,0 0 0,0-1 0,0 1 0,0 0 0,0 0 0,0 0 0,0 0 0,0 0 0,0 0 0,-1 0 0,1 0 0,0 0 0,0 0 0,0 0 0,0 0 0,0 1 0,0-1 0,0 1 0,0-1 0,0 0 0,1 2 0,34 21 0,-22-13 0,-6-5 0,-1-1 0,0 2 0,0-1 0,-1 1 0,0 0 0,0 0 0,0 1 0,-1 0 0,1 0 0,-2 0 0,1 0 0,-1 1 0,5 12 0,-4-5 0,-1 0 0,0 0 0,-1 0 0,0 1 0,-2-1 0,0 28 0,1-4 0,9 57 0,-5-54 0,1 47 0,-8-53-50,1-22-213,-1-1 0,1 0 0,1 0 0,4 24 0,1-20-6563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08:23:44.106"/>
    </inkml:context>
    <inkml:brush xml:id="br0">
      <inkml:brushProperty name="width" value="0.035" units="cm"/>
      <inkml:brushProperty name="height" value="0.035" units="cm"/>
      <inkml:brushProperty name="color" value="#E71224"/>
    </inkml:brush>
  </inkml:definitions>
  <inkml:trace contextRef="#ctx0" brushRef="#br0">0 0 24575,'717'0'-1365,"-695"0"-5461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08:23:45.597"/>
    </inkml:context>
    <inkml:brush xml:id="br0">
      <inkml:brushProperty name="width" value="0.035" units="cm"/>
      <inkml:brushProperty name="height" value="0.035" units="cm"/>
      <inkml:brushProperty name="color" value="#E71224"/>
    </inkml:brush>
  </inkml:definitions>
  <inkml:trace contextRef="#ctx0" brushRef="#br0">0 217 24575,'4'-1'0,"0"1"0,-1-1 0,1 0 0,-1 0 0,1 0 0,-1 0 0,5-3 0,8-2 0,178-65 0,136-40 0,-291 103-242,1 3 0,0 1 0,0 2 0,46 4 0,-81-2 87,18 1-6671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08:23:47.223"/>
    </inkml:context>
    <inkml:brush xml:id="br0">
      <inkml:brushProperty name="width" value="0.035" units="cm"/>
      <inkml:brushProperty name="height" value="0.035" units="cm"/>
      <inkml:brushProperty name="color" value="#E71224"/>
    </inkml:brush>
  </inkml:definitions>
  <inkml:trace contextRef="#ctx0" brushRef="#br0">0 0 24575,'3'5'0,"0"0"0,0 0 0,-1 0 0,1 0 0,-1 0 0,-1 0 0,1 1 0,-1-1 0,0 1 0,1 10 0,3 12 0,52 147 0,-44-134 0,-3 1 0,-1 0 0,-2 0 0,-2 1 0,0 59 0,-5-85-195,1-1 0,1 1 0,1-1 0,0 0 0,1 0 0,7 18 0,-2-12-6631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08:23:49.520"/>
    </inkml:context>
    <inkml:brush xml:id="br0">
      <inkml:brushProperty name="width" value="0.035" units="cm"/>
      <inkml:brushProperty name="height" value="0.035" units="cm"/>
      <inkml:brushProperty name="color" value="#E71224"/>
    </inkml:brush>
  </inkml:definitions>
  <inkml:trace contextRef="#ctx0" brushRef="#br0">1 412 24575,'1'-9'0,"0"0"0,0 0 0,1 0 0,0 1 0,1-1 0,0 1 0,0-1 0,1 1 0,0 0 0,0 0 0,9-11 0,10-21 0,-11 15 0,2 1 0,0 0 0,1 1 0,34-39 0,-44 56 0,0 1 0,-1-1 0,0 0 0,0 0 0,0-1 0,-1 1 0,0-1 0,0 0 0,-1 0 0,0 0 0,2-9 0,-4 15 0,0 0 0,0 1 0,0-1 0,0 0 0,0 1 0,0-1 0,1 1 0,-1-1 0,0 0 0,0 1 0,0-1 0,1 1 0,-1-1 0,0 0 0,1 1 0,-1-1 0,0 1 0,1-1 0,-1 1 0,1-1 0,-1 1 0,1-1 0,5 12 0,1 27 0,3 103 0,-10-103 0,2 1 0,2-1 0,16 73 0,23 70 0,-17-6 0,-21-99 88,-4-51-814,7 44-1,-2-47-6099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08:23:50.904"/>
    </inkml:context>
    <inkml:brush xml:id="br0">
      <inkml:brushProperty name="width" value="0.035" units="cm"/>
      <inkml:brushProperty name="height" value="0.035" units="cm"/>
      <inkml:brushProperty name="color" value="#E71224"/>
    </inkml:brush>
  </inkml:definitions>
  <inkml:trace contextRef="#ctx0" brushRef="#br0">1 163 24575,'9'-4'0,"12"-7"0,7-5 0,3 0 0,6-2 0,0-3 0,-1 3 0,-6 0 0,-5 2 0,-1 5 0,-1 4 0,0 2 0,1 4 0,-3 0-8191</inkml:trace>
</inkml:ink>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491491-891D-47B5-B24A-B1BAD9C369A3}"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8F96B2A-7772-4BF9-BA33-B19AB59252E1}" type="slidenum">
              <a:rPr lang="en-US" smtClean="0"/>
              <a:t>‹#›</a:t>
            </a:fld>
            <a:endParaRPr lang="en-US"/>
          </a:p>
        </p:txBody>
      </p:sp>
    </p:spTree>
    <p:extLst>
      <p:ext uri="{BB962C8B-B14F-4D97-AF65-F5344CB8AC3E}">
        <p14:creationId xmlns:p14="http://schemas.microsoft.com/office/powerpoint/2010/main" val="2302170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91491-891D-47B5-B24A-B1BAD9C369A3}"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96B2A-7772-4BF9-BA33-B19AB59252E1}" type="slidenum">
              <a:rPr lang="en-US" smtClean="0"/>
              <a:t>‹#›</a:t>
            </a:fld>
            <a:endParaRPr lang="en-US"/>
          </a:p>
        </p:txBody>
      </p:sp>
    </p:spTree>
    <p:extLst>
      <p:ext uri="{BB962C8B-B14F-4D97-AF65-F5344CB8AC3E}">
        <p14:creationId xmlns:p14="http://schemas.microsoft.com/office/powerpoint/2010/main" val="13215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91491-891D-47B5-B24A-B1BAD9C369A3}"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96B2A-7772-4BF9-BA33-B19AB59252E1}" type="slidenum">
              <a:rPr lang="en-US" smtClean="0"/>
              <a:t>‹#›</a:t>
            </a:fld>
            <a:endParaRPr lang="en-US"/>
          </a:p>
        </p:txBody>
      </p:sp>
    </p:spTree>
    <p:extLst>
      <p:ext uri="{BB962C8B-B14F-4D97-AF65-F5344CB8AC3E}">
        <p14:creationId xmlns:p14="http://schemas.microsoft.com/office/powerpoint/2010/main" val="879874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91491-891D-47B5-B24A-B1BAD9C369A3}"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96B2A-7772-4BF9-BA33-B19AB59252E1}" type="slidenum">
              <a:rPr lang="en-US" smtClean="0"/>
              <a:t>‹#›</a:t>
            </a:fld>
            <a:endParaRPr lang="en-US"/>
          </a:p>
        </p:txBody>
      </p:sp>
    </p:spTree>
    <p:extLst>
      <p:ext uri="{BB962C8B-B14F-4D97-AF65-F5344CB8AC3E}">
        <p14:creationId xmlns:p14="http://schemas.microsoft.com/office/powerpoint/2010/main" val="2689528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2491491-891D-47B5-B24A-B1BAD9C369A3}" type="datetimeFigureOut">
              <a:rPr lang="en-US" smtClean="0"/>
              <a:t>2/27/2024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8F96B2A-7772-4BF9-BA33-B19AB59252E1}" type="slidenum">
              <a:rPr lang="en-US" smtClean="0"/>
              <a:t>‹#›</a:t>
            </a:fld>
            <a:endParaRPr lang="en-US"/>
          </a:p>
        </p:txBody>
      </p:sp>
    </p:spTree>
    <p:extLst>
      <p:ext uri="{BB962C8B-B14F-4D97-AF65-F5344CB8AC3E}">
        <p14:creationId xmlns:p14="http://schemas.microsoft.com/office/powerpoint/2010/main" val="118119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491491-891D-47B5-B24A-B1BAD9C369A3}"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F96B2A-7772-4BF9-BA33-B19AB59252E1}" type="slidenum">
              <a:rPr lang="en-US" smtClean="0"/>
              <a:t>‹#›</a:t>
            </a:fld>
            <a:endParaRPr lang="en-US"/>
          </a:p>
        </p:txBody>
      </p:sp>
    </p:spTree>
    <p:extLst>
      <p:ext uri="{BB962C8B-B14F-4D97-AF65-F5344CB8AC3E}">
        <p14:creationId xmlns:p14="http://schemas.microsoft.com/office/powerpoint/2010/main" val="368147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491491-891D-47B5-B24A-B1BAD9C369A3}" type="datetimeFigureOut">
              <a:rPr lang="en-US" smtClean="0"/>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F96B2A-7772-4BF9-BA33-B19AB59252E1}" type="slidenum">
              <a:rPr lang="en-US" smtClean="0"/>
              <a:t>‹#›</a:t>
            </a:fld>
            <a:endParaRPr lang="en-US"/>
          </a:p>
        </p:txBody>
      </p:sp>
    </p:spTree>
    <p:extLst>
      <p:ext uri="{BB962C8B-B14F-4D97-AF65-F5344CB8AC3E}">
        <p14:creationId xmlns:p14="http://schemas.microsoft.com/office/powerpoint/2010/main" val="4215219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491491-891D-47B5-B24A-B1BAD9C369A3}"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F96B2A-7772-4BF9-BA33-B19AB59252E1}" type="slidenum">
              <a:rPr lang="en-US" smtClean="0"/>
              <a:t>‹#›</a:t>
            </a:fld>
            <a:endParaRPr lang="en-US"/>
          </a:p>
        </p:txBody>
      </p:sp>
    </p:spTree>
    <p:extLst>
      <p:ext uri="{BB962C8B-B14F-4D97-AF65-F5344CB8AC3E}">
        <p14:creationId xmlns:p14="http://schemas.microsoft.com/office/powerpoint/2010/main" val="858978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91491-891D-47B5-B24A-B1BAD9C369A3}" type="datetimeFigureOut">
              <a:rPr lang="en-US" smtClean="0"/>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F96B2A-7772-4BF9-BA33-B19AB59252E1}" type="slidenum">
              <a:rPr lang="en-US" smtClean="0"/>
              <a:t>‹#›</a:t>
            </a:fld>
            <a:endParaRPr lang="en-US"/>
          </a:p>
        </p:txBody>
      </p:sp>
    </p:spTree>
    <p:extLst>
      <p:ext uri="{BB962C8B-B14F-4D97-AF65-F5344CB8AC3E}">
        <p14:creationId xmlns:p14="http://schemas.microsoft.com/office/powerpoint/2010/main" val="1647932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491491-891D-47B5-B24A-B1BAD9C369A3}"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8F96B2A-7772-4BF9-BA33-B19AB59252E1}" type="slidenum">
              <a:rPr lang="en-US" smtClean="0"/>
              <a:t>‹#›</a:t>
            </a:fld>
            <a:endParaRPr lang="en-US"/>
          </a:p>
        </p:txBody>
      </p:sp>
    </p:spTree>
    <p:extLst>
      <p:ext uri="{BB962C8B-B14F-4D97-AF65-F5344CB8AC3E}">
        <p14:creationId xmlns:p14="http://schemas.microsoft.com/office/powerpoint/2010/main" val="2238796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491491-891D-47B5-B24A-B1BAD9C369A3}" type="datetimeFigureOut">
              <a:rPr lang="en-US" smtClean="0"/>
              <a:t>2/27/2024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8F96B2A-7772-4BF9-BA33-B19AB59252E1}" type="slidenum">
              <a:rPr lang="en-US" smtClean="0"/>
              <a:t>‹#›</a:t>
            </a:fld>
            <a:endParaRPr lang="en-US"/>
          </a:p>
        </p:txBody>
      </p:sp>
    </p:spTree>
    <p:extLst>
      <p:ext uri="{BB962C8B-B14F-4D97-AF65-F5344CB8AC3E}">
        <p14:creationId xmlns:p14="http://schemas.microsoft.com/office/powerpoint/2010/main" val="3013238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2491491-891D-47B5-B24A-B1BAD9C369A3}" type="datetimeFigureOut">
              <a:rPr lang="en-US" smtClean="0"/>
              <a:t>2/27/2024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8F96B2A-7772-4BF9-BA33-B19AB59252E1}" type="slidenum">
              <a:rPr lang="en-US" smtClean="0"/>
              <a:t>‹#›</a:t>
            </a:fld>
            <a:endParaRPr lang="en-US"/>
          </a:p>
        </p:txBody>
      </p:sp>
    </p:spTree>
    <p:extLst>
      <p:ext uri="{BB962C8B-B14F-4D97-AF65-F5344CB8AC3E}">
        <p14:creationId xmlns:p14="http://schemas.microsoft.com/office/powerpoint/2010/main" val="587828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16.png"/><Relationship Id="rId18" Type="http://schemas.openxmlformats.org/officeDocument/2006/relationships/customXml" Target="../ink/ink10.xml"/><Relationship Id="rId26" Type="http://schemas.openxmlformats.org/officeDocument/2006/relationships/customXml" Target="../ink/ink14.xml"/><Relationship Id="rId3" Type="http://schemas.openxmlformats.org/officeDocument/2006/relationships/image" Target="../media/image10.png"/><Relationship Id="rId21" Type="http://schemas.openxmlformats.org/officeDocument/2006/relationships/image" Target="../media/image20.png"/><Relationship Id="rId7" Type="http://schemas.openxmlformats.org/officeDocument/2006/relationships/image" Target="../media/image13.png"/><Relationship Id="rId12" Type="http://schemas.openxmlformats.org/officeDocument/2006/relationships/customXml" Target="../ink/ink7.xml"/><Relationship Id="rId17" Type="http://schemas.openxmlformats.org/officeDocument/2006/relationships/image" Target="../media/image18.png"/><Relationship Id="rId25" Type="http://schemas.openxmlformats.org/officeDocument/2006/relationships/image" Target="../media/image22.png"/><Relationship Id="rId2" Type="http://schemas.openxmlformats.org/officeDocument/2006/relationships/image" Target="../media/image11.png"/><Relationship Id="rId16" Type="http://schemas.openxmlformats.org/officeDocument/2006/relationships/customXml" Target="../ink/ink9.xml"/><Relationship Id="rId20" Type="http://schemas.openxmlformats.org/officeDocument/2006/relationships/customXml" Target="../ink/ink11.xml"/><Relationship Id="rId29"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15.png"/><Relationship Id="rId24" Type="http://schemas.openxmlformats.org/officeDocument/2006/relationships/customXml" Target="../ink/ink13.xml"/><Relationship Id="rId5" Type="http://schemas.openxmlformats.org/officeDocument/2006/relationships/image" Target="../media/image12.png"/><Relationship Id="rId15" Type="http://schemas.openxmlformats.org/officeDocument/2006/relationships/image" Target="../media/image17.png"/><Relationship Id="rId23" Type="http://schemas.openxmlformats.org/officeDocument/2006/relationships/image" Target="../media/image21.png"/><Relationship Id="rId28" Type="http://schemas.openxmlformats.org/officeDocument/2006/relationships/customXml" Target="../ink/ink15.xml"/><Relationship Id="rId10" Type="http://schemas.openxmlformats.org/officeDocument/2006/relationships/customXml" Target="../ink/ink6.xml"/><Relationship Id="rId19" Type="http://schemas.openxmlformats.org/officeDocument/2006/relationships/image" Target="../media/image19.png"/><Relationship Id="rId4" Type="http://schemas.openxmlformats.org/officeDocument/2006/relationships/customXml" Target="../ink/ink3.xml"/><Relationship Id="rId9" Type="http://schemas.openxmlformats.org/officeDocument/2006/relationships/image" Target="../media/image14.png"/><Relationship Id="rId14" Type="http://schemas.openxmlformats.org/officeDocument/2006/relationships/customXml" Target="../ink/ink8.xml"/><Relationship Id="rId22" Type="http://schemas.openxmlformats.org/officeDocument/2006/relationships/customXml" Target="../ink/ink12.xml"/><Relationship Id="rId27"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5FAB-59D3-0379-FF86-C91BB552908E}"/>
              </a:ext>
            </a:extLst>
          </p:cNvPr>
          <p:cNvSpPr>
            <a:spLocks noGrp="1"/>
          </p:cNvSpPr>
          <p:nvPr>
            <p:ph type="ctrTitle"/>
          </p:nvPr>
        </p:nvSpPr>
        <p:spPr/>
        <p:txBody>
          <a:bodyPr/>
          <a:lstStyle/>
          <a:p>
            <a:r>
              <a:rPr lang="en-US" dirty="0"/>
              <a:t>Lecture # 03</a:t>
            </a:r>
            <a:br>
              <a:rPr lang="en-US" dirty="0"/>
            </a:br>
            <a:r>
              <a:rPr lang="en-US" dirty="0"/>
              <a:t>uninformed searches</a:t>
            </a:r>
          </a:p>
        </p:txBody>
      </p:sp>
      <p:sp>
        <p:nvSpPr>
          <p:cNvPr id="3" name="Subtitle 2">
            <a:extLst>
              <a:ext uri="{FF2B5EF4-FFF2-40B4-BE49-F238E27FC236}">
                <a16:creationId xmlns:a16="http://schemas.microsoft.com/office/drawing/2014/main" id="{C6323212-03CB-817C-5185-2DEE1E9E47CA}"/>
              </a:ext>
            </a:extLst>
          </p:cNvPr>
          <p:cNvSpPr>
            <a:spLocks noGrp="1"/>
          </p:cNvSpPr>
          <p:nvPr>
            <p:ph type="subTitle" idx="1"/>
          </p:nvPr>
        </p:nvSpPr>
        <p:spPr/>
        <p:txBody>
          <a:bodyPr/>
          <a:lstStyle/>
          <a:p>
            <a:r>
              <a:rPr lang="en-US" dirty="0"/>
              <a:t>Artificial Intelligence</a:t>
            </a:r>
          </a:p>
        </p:txBody>
      </p:sp>
    </p:spTree>
    <p:extLst>
      <p:ext uri="{BB962C8B-B14F-4D97-AF65-F5344CB8AC3E}">
        <p14:creationId xmlns:p14="http://schemas.microsoft.com/office/powerpoint/2010/main" val="89977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82CA-13CA-6E2D-CB26-C831E1971988}"/>
              </a:ext>
            </a:extLst>
          </p:cNvPr>
          <p:cNvSpPr>
            <a:spLocks noGrp="1"/>
          </p:cNvSpPr>
          <p:nvPr>
            <p:ph type="title"/>
          </p:nvPr>
        </p:nvSpPr>
        <p:spPr/>
        <p:txBody>
          <a:bodyPr/>
          <a:lstStyle/>
          <a:p>
            <a:r>
              <a:rPr lang="en-US" dirty="0"/>
              <a:t>Example:</a:t>
            </a:r>
          </a:p>
        </p:txBody>
      </p:sp>
      <p:pic>
        <p:nvPicPr>
          <p:cNvPr id="6" name="Content Placeholder 4">
            <a:extLst>
              <a:ext uri="{FF2B5EF4-FFF2-40B4-BE49-F238E27FC236}">
                <a16:creationId xmlns:a16="http://schemas.microsoft.com/office/drawing/2014/main" id="{62DB83AF-1501-C32E-4BF5-DA600F6DC841}"/>
              </a:ext>
            </a:extLst>
          </p:cNvPr>
          <p:cNvPicPr>
            <a:picLocks noChangeAspect="1"/>
          </p:cNvPicPr>
          <p:nvPr/>
        </p:nvPicPr>
        <p:blipFill>
          <a:blip r:embed="rId2"/>
          <a:stretch>
            <a:fillRect/>
          </a:stretch>
        </p:blipFill>
        <p:spPr>
          <a:xfrm>
            <a:off x="1063752" y="1950276"/>
            <a:ext cx="4221336" cy="4051300"/>
          </a:xfrm>
          <a:prstGeom prst="rect">
            <a:avLst/>
          </a:prstGeom>
        </p:spPr>
      </p:pic>
      <p:pic>
        <p:nvPicPr>
          <p:cNvPr id="10" name="Picture 9">
            <a:extLst>
              <a:ext uri="{FF2B5EF4-FFF2-40B4-BE49-F238E27FC236}">
                <a16:creationId xmlns:a16="http://schemas.microsoft.com/office/drawing/2014/main" id="{E53FA69A-0B7D-366A-C7E9-6B64155FB575}"/>
              </a:ext>
            </a:extLst>
          </p:cNvPr>
          <p:cNvPicPr>
            <a:picLocks noChangeAspect="1"/>
          </p:cNvPicPr>
          <p:nvPr/>
        </p:nvPicPr>
        <p:blipFill>
          <a:blip r:embed="rId3"/>
          <a:stretch>
            <a:fillRect/>
          </a:stretch>
        </p:blipFill>
        <p:spPr>
          <a:xfrm>
            <a:off x="6906914" y="1828800"/>
            <a:ext cx="4676775" cy="3962400"/>
          </a:xfrm>
          <a:prstGeom prst="rect">
            <a:avLst/>
          </a:prstGeom>
        </p:spPr>
      </p:pic>
    </p:spTree>
    <p:extLst>
      <p:ext uri="{BB962C8B-B14F-4D97-AF65-F5344CB8AC3E}">
        <p14:creationId xmlns:p14="http://schemas.microsoft.com/office/powerpoint/2010/main" val="2034316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744A-8B47-476B-1706-C7689B1A761D}"/>
              </a:ext>
            </a:extLst>
          </p:cNvPr>
          <p:cNvSpPr>
            <a:spLocks noGrp="1"/>
          </p:cNvSpPr>
          <p:nvPr>
            <p:ph type="title"/>
          </p:nvPr>
        </p:nvSpPr>
        <p:spPr/>
        <p:txBody>
          <a:bodyPr/>
          <a:lstStyle/>
          <a:p>
            <a:r>
              <a:rPr lang="en-US" dirty="0"/>
              <a:t>Advantage of dfs:</a:t>
            </a:r>
          </a:p>
        </p:txBody>
      </p:sp>
      <p:sp>
        <p:nvSpPr>
          <p:cNvPr id="3" name="Content Placeholder 2">
            <a:extLst>
              <a:ext uri="{FF2B5EF4-FFF2-40B4-BE49-F238E27FC236}">
                <a16:creationId xmlns:a16="http://schemas.microsoft.com/office/drawing/2014/main" id="{6B34AE31-8EEA-A41A-055D-C872D2028F01}"/>
              </a:ext>
            </a:extLst>
          </p:cNvPr>
          <p:cNvSpPr>
            <a:spLocks noGrp="1"/>
          </p:cNvSpPr>
          <p:nvPr>
            <p:ph idx="1"/>
          </p:nvPr>
        </p:nvSpPr>
        <p:spPr/>
        <p:txBody>
          <a:bodyPr/>
          <a:lstStyle/>
          <a:p>
            <a:r>
              <a:rPr lang="en-US" b="0" i="0" dirty="0">
                <a:solidFill>
                  <a:srgbClr val="000000"/>
                </a:solidFill>
                <a:effectLst/>
                <a:latin typeface="-apple-system"/>
              </a:rPr>
              <a:t>. It uses less memory than BFS as it only needs to keep track of the current path.</a:t>
            </a:r>
            <a:endParaRPr lang="en-US" dirty="0"/>
          </a:p>
        </p:txBody>
      </p:sp>
    </p:spTree>
    <p:extLst>
      <p:ext uri="{BB962C8B-B14F-4D97-AF65-F5344CB8AC3E}">
        <p14:creationId xmlns:p14="http://schemas.microsoft.com/office/powerpoint/2010/main" val="751121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6D97-E5AD-8B37-E9A4-F8C367F711E9}"/>
              </a:ext>
            </a:extLst>
          </p:cNvPr>
          <p:cNvSpPr>
            <a:spLocks noGrp="1"/>
          </p:cNvSpPr>
          <p:nvPr>
            <p:ph type="title"/>
          </p:nvPr>
        </p:nvSpPr>
        <p:spPr/>
        <p:txBody>
          <a:bodyPr/>
          <a:lstStyle/>
          <a:p>
            <a:r>
              <a:rPr lang="en-US" dirty="0"/>
              <a:t>Drawback of dfs:</a:t>
            </a:r>
          </a:p>
        </p:txBody>
      </p:sp>
      <p:sp>
        <p:nvSpPr>
          <p:cNvPr id="3" name="Content Placeholder 2">
            <a:extLst>
              <a:ext uri="{FF2B5EF4-FFF2-40B4-BE49-F238E27FC236}">
                <a16:creationId xmlns:a16="http://schemas.microsoft.com/office/drawing/2014/main" id="{0725DE76-C8C4-D3BF-1BD7-7698811F9EF9}"/>
              </a:ext>
            </a:extLst>
          </p:cNvPr>
          <p:cNvSpPr>
            <a:spLocks noGrp="1"/>
          </p:cNvSpPr>
          <p:nvPr>
            <p:ph idx="1"/>
          </p:nvPr>
        </p:nvSpPr>
        <p:spPr/>
        <p:txBody>
          <a:bodyPr/>
          <a:lstStyle/>
          <a:p>
            <a:r>
              <a:rPr lang="en-US" b="0" i="0" dirty="0">
                <a:solidFill>
                  <a:srgbClr val="000000"/>
                </a:solidFill>
                <a:effectLst/>
                <a:latin typeface="-apple-system"/>
              </a:rPr>
              <a:t>However, DFS is not complete and may miss solutions or run into infinite loops on cyclic graphs. It is also not optimal as it does not necessarily find the shortest solution first.</a:t>
            </a:r>
            <a:endParaRPr lang="en-US" dirty="0"/>
          </a:p>
        </p:txBody>
      </p:sp>
    </p:spTree>
    <p:extLst>
      <p:ext uri="{BB962C8B-B14F-4D97-AF65-F5344CB8AC3E}">
        <p14:creationId xmlns:p14="http://schemas.microsoft.com/office/powerpoint/2010/main" val="942254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DF10-A7C0-A74C-0108-A7EBD4D1F640}"/>
              </a:ext>
            </a:extLst>
          </p:cNvPr>
          <p:cNvSpPr>
            <a:spLocks noGrp="1"/>
          </p:cNvSpPr>
          <p:nvPr>
            <p:ph type="title"/>
          </p:nvPr>
        </p:nvSpPr>
        <p:spPr/>
        <p:txBody>
          <a:bodyPr/>
          <a:lstStyle/>
          <a:p>
            <a:r>
              <a:rPr lang="en-US" dirty="0"/>
              <a:t>Uniform cost search:</a:t>
            </a:r>
          </a:p>
        </p:txBody>
      </p:sp>
      <p:sp>
        <p:nvSpPr>
          <p:cNvPr id="3" name="Content Placeholder 2">
            <a:extLst>
              <a:ext uri="{FF2B5EF4-FFF2-40B4-BE49-F238E27FC236}">
                <a16:creationId xmlns:a16="http://schemas.microsoft.com/office/drawing/2014/main" id="{8304A413-8B7F-BF48-7E53-21B5440049FE}"/>
              </a:ext>
            </a:extLst>
          </p:cNvPr>
          <p:cNvSpPr>
            <a:spLocks noGrp="1"/>
          </p:cNvSpPr>
          <p:nvPr>
            <p:ph idx="1"/>
          </p:nvPr>
        </p:nvSpPr>
        <p:spPr/>
        <p:txBody>
          <a:bodyPr/>
          <a:lstStyle/>
          <a:p>
            <a:r>
              <a:rPr lang="en-US" b="0" i="0" dirty="0">
                <a:solidFill>
                  <a:srgbClr val="000000"/>
                </a:solidFill>
                <a:effectLst/>
                <a:latin typeface="-apple-system"/>
              </a:rPr>
              <a:t>Uniform-cost search (UCS) orders the frontier using the path cost, always expanding the lowest cost node first. It guarantees an optimal solution if the cost function accurately captures the true cost.</a:t>
            </a:r>
            <a:endParaRPr lang="en-US" dirty="0"/>
          </a:p>
        </p:txBody>
      </p:sp>
      <p:pic>
        <p:nvPicPr>
          <p:cNvPr id="5" name="Picture 4">
            <a:extLst>
              <a:ext uri="{FF2B5EF4-FFF2-40B4-BE49-F238E27FC236}">
                <a16:creationId xmlns:a16="http://schemas.microsoft.com/office/drawing/2014/main" id="{683AD4B2-3FC1-FC8D-8AA9-8DDFF9EEA31C}"/>
              </a:ext>
            </a:extLst>
          </p:cNvPr>
          <p:cNvPicPr>
            <a:picLocks noChangeAspect="1"/>
          </p:cNvPicPr>
          <p:nvPr/>
        </p:nvPicPr>
        <p:blipFill>
          <a:blip r:embed="rId2"/>
          <a:stretch>
            <a:fillRect/>
          </a:stretch>
        </p:blipFill>
        <p:spPr>
          <a:xfrm>
            <a:off x="6791324" y="3109439"/>
            <a:ext cx="2771775" cy="2919885"/>
          </a:xfrm>
          <a:prstGeom prst="rect">
            <a:avLst/>
          </a:prstGeom>
        </p:spPr>
      </p:pic>
    </p:spTree>
    <p:extLst>
      <p:ext uri="{BB962C8B-B14F-4D97-AF65-F5344CB8AC3E}">
        <p14:creationId xmlns:p14="http://schemas.microsoft.com/office/powerpoint/2010/main" val="3460703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99A7-9578-E5B9-834D-DBB73BD49B49}"/>
              </a:ext>
            </a:extLst>
          </p:cNvPr>
          <p:cNvSpPr>
            <a:spLocks noGrp="1"/>
          </p:cNvSpPr>
          <p:nvPr>
            <p:ph type="title"/>
          </p:nvPr>
        </p:nvSpPr>
        <p:spPr>
          <a:xfrm>
            <a:off x="345948" y="314248"/>
            <a:ext cx="10058400" cy="658368"/>
          </a:xfrm>
        </p:spPr>
        <p:txBody>
          <a:bodyPr>
            <a:normAutofit fontScale="90000"/>
          </a:bodyPr>
          <a:lstStyle/>
          <a:p>
            <a:r>
              <a:rPr lang="en-US" dirty="0"/>
              <a:t>Example:</a:t>
            </a:r>
          </a:p>
        </p:txBody>
      </p:sp>
      <p:pic>
        <p:nvPicPr>
          <p:cNvPr id="5" name="Content Placeholder 4">
            <a:extLst>
              <a:ext uri="{FF2B5EF4-FFF2-40B4-BE49-F238E27FC236}">
                <a16:creationId xmlns:a16="http://schemas.microsoft.com/office/drawing/2014/main" id="{9685C2AE-CE55-D65C-FC92-CE478402A16E}"/>
              </a:ext>
            </a:extLst>
          </p:cNvPr>
          <p:cNvPicPr>
            <a:picLocks noGrp="1" noChangeAspect="1"/>
          </p:cNvPicPr>
          <p:nvPr>
            <p:ph idx="1"/>
          </p:nvPr>
        </p:nvPicPr>
        <p:blipFill>
          <a:blip r:embed="rId2"/>
          <a:stretch>
            <a:fillRect/>
          </a:stretch>
        </p:blipFill>
        <p:spPr>
          <a:xfrm>
            <a:off x="676275" y="1177924"/>
            <a:ext cx="4698873" cy="5013403"/>
          </a:xfrm>
        </p:spPr>
      </p:pic>
      <p:pic>
        <p:nvPicPr>
          <p:cNvPr id="6" name="Picture 5">
            <a:extLst>
              <a:ext uri="{FF2B5EF4-FFF2-40B4-BE49-F238E27FC236}">
                <a16:creationId xmlns:a16="http://schemas.microsoft.com/office/drawing/2014/main" id="{50DE1C4E-75C5-E4D2-8D3F-E3DC2B2B49E4}"/>
              </a:ext>
            </a:extLst>
          </p:cNvPr>
          <p:cNvPicPr>
            <a:picLocks noChangeAspect="1"/>
          </p:cNvPicPr>
          <p:nvPr/>
        </p:nvPicPr>
        <p:blipFill>
          <a:blip r:embed="rId3"/>
          <a:stretch>
            <a:fillRect/>
          </a:stretch>
        </p:blipFill>
        <p:spPr>
          <a:xfrm>
            <a:off x="6816854" y="1109189"/>
            <a:ext cx="4146421" cy="4367985"/>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79994559-D35E-77AB-747B-5A1DCE879CCA}"/>
                  </a:ext>
                </a:extLst>
              </p14:cNvPr>
              <p14:cNvContentPartPr/>
              <p14:nvPr/>
            </p14:nvContentPartPr>
            <p14:xfrm>
              <a:off x="7904265" y="1216785"/>
              <a:ext cx="2631600" cy="3422880"/>
            </p14:xfrm>
          </p:contentPart>
        </mc:Choice>
        <mc:Fallback>
          <p:pic>
            <p:nvPicPr>
              <p:cNvPr id="7" name="Ink 6">
                <a:extLst>
                  <a:ext uri="{FF2B5EF4-FFF2-40B4-BE49-F238E27FC236}">
                    <a16:creationId xmlns:a16="http://schemas.microsoft.com/office/drawing/2014/main" id="{79994559-D35E-77AB-747B-5A1DCE879CCA}"/>
                  </a:ext>
                </a:extLst>
              </p:cNvPr>
              <p:cNvPicPr/>
              <p:nvPr/>
            </p:nvPicPr>
            <p:blipFill>
              <a:blip r:embed="rId5"/>
              <a:stretch>
                <a:fillRect/>
              </a:stretch>
            </p:blipFill>
            <p:spPr>
              <a:xfrm>
                <a:off x="7898145" y="1210665"/>
                <a:ext cx="2643840" cy="3435120"/>
              </a:xfrm>
              <a:prstGeom prst="rect">
                <a:avLst/>
              </a:prstGeom>
            </p:spPr>
          </p:pic>
        </mc:Fallback>
      </mc:AlternateContent>
      <p:grpSp>
        <p:nvGrpSpPr>
          <p:cNvPr id="25" name="Group 24">
            <a:extLst>
              <a:ext uri="{FF2B5EF4-FFF2-40B4-BE49-F238E27FC236}">
                <a16:creationId xmlns:a16="http://schemas.microsoft.com/office/drawing/2014/main" id="{2B52EC00-E8EC-B4F3-C66F-A6CC2D8C876B}"/>
              </a:ext>
            </a:extLst>
          </p:cNvPr>
          <p:cNvGrpSpPr/>
          <p:nvPr/>
        </p:nvGrpSpPr>
        <p:grpSpPr>
          <a:xfrm>
            <a:off x="9257865" y="4060065"/>
            <a:ext cx="2620440" cy="1235880"/>
            <a:chOff x="9257865" y="4060065"/>
            <a:chExt cx="2620440" cy="1235880"/>
          </a:xfrm>
        </p:grpSpPr>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DAF3BF3D-70C7-56C1-91E8-FFA9D9E3C660}"/>
                    </a:ext>
                  </a:extLst>
                </p14:cNvPr>
                <p14:cNvContentPartPr/>
                <p14:nvPr/>
              </p14:nvContentPartPr>
              <p14:xfrm>
                <a:off x="9257865" y="5035665"/>
                <a:ext cx="90000" cy="245520"/>
              </p14:xfrm>
            </p:contentPart>
          </mc:Choice>
          <mc:Fallback>
            <p:pic>
              <p:nvPicPr>
                <p:cNvPr id="8" name="Ink 7">
                  <a:extLst>
                    <a:ext uri="{FF2B5EF4-FFF2-40B4-BE49-F238E27FC236}">
                      <a16:creationId xmlns:a16="http://schemas.microsoft.com/office/drawing/2014/main" id="{DAF3BF3D-70C7-56C1-91E8-FFA9D9E3C660}"/>
                    </a:ext>
                  </a:extLst>
                </p:cNvPr>
                <p:cNvPicPr/>
                <p:nvPr/>
              </p:nvPicPr>
              <p:blipFill>
                <a:blip r:embed="rId7"/>
                <a:stretch>
                  <a:fillRect/>
                </a:stretch>
              </p:blipFill>
              <p:spPr>
                <a:xfrm>
                  <a:off x="9251745" y="5029545"/>
                  <a:ext cx="10224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48E2C03C-A7EC-D116-6FB6-31DBF1F640F9}"/>
                    </a:ext>
                  </a:extLst>
                </p14:cNvPr>
                <p14:cNvContentPartPr/>
                <p14:nvPr/>
              </p14:nvContentPartPr>
              <p14:xfrm>
                <a:off x="9286665" y="5295585"/>
                <a:ext cx="266400" cy="360"/>
              </p14:xfrm>
            </p:contentPart>
          </mc:Choice>
          <mc:Fallback>
            <p:pic>
              <p:nvPicPr>
                <p:cNvPr id="9" name="Ink 8">
                  <a:extLst>
                    <a:ext uri="{FF2B5EF4-FFF2-40B4-BE49-F238E27FC236}">
                      <a16:creationId xmlns:a16="http://schemas.microsoft.com/office/drawing/2014/main" id="{48E2C03C-A7EC-D116-6FB6-31DBF1F640F9}"/>
                    </a:ext>
                  </a:extLst>
                </p:cNvPr>
                <p:cNvPicPr/>
                <p:nvPr/>
              </p:nvPicPr>
              <p:blipFill>
                <a:blip r:embed="rId9"/>
                <a:stretch>
                  <a:fillRect/>
                </a:stretch>
              </p:blipFill>
              <p:spPr>
                <a:xfrm>
                  <a:off x="9280545" y="5289465"/>
                  <a:ext cx="2786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120FBE00-960E-B4EF-B4E2-E949094BF047}"/>
                    </a:ext>
                  </a:extLst>
                </p14:cNvPr>
                <p14:cNvContentPartPr/>
                <p14:nvPr/>
              </p14:nvContentPartPr>
              <p14:xfrm>
                <a:off x="9505905" y="5046465"/>
                <a:ext cx="304560" cy="78120"/>
              </p14:xfrm>
            </p:contentPart>
          </mc:Choice>
          <mc:Fallback>
            <p:pic>
              <p:nvPicPr>
                <p:cNvPr id="11" name="Ink 10">
                  <a:extLst>
                    <a:ext uri="{FF2B5EF4-FFF2-40B4-BE49-F238E27FC236}">
                      <a16:creationId xmlns:a16="http://schemas.microsoft.com/office/drawing/2014/main" id="{120FBE00-960E-B4EF-B4E2-E949094BF047}"/>
                    </a:ext>
                  </a:extLst>
                </p:cNvPr>
                <p:cNvPicPr/>
                <p:nvPr/>
              </p:nvPicPr>
              <p:blipFill>
                <a:blip r:embed="rId11"/>
                <a:stretch>
                  <a:fillRect/>
                </a:stretch>
              </p:blipFill>
              <p:spPr>
                <a:xfrm>
                  <a:off x="9499785" y="5040345"/>
                  <a:ext cx="31680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82ECC037-7AC4-C9FA-4A3C-7F4D781E9AE1}"/>
                    </a:ext>
                  </a:extLst>
                </p14:cNvPr>
                <p14:cNvContentPartPr/>
                <p14:nvPr/>
              </p14:nvContentPartPr>
              <p14:xfrm>
                <a:off x="9667905" y="4991025"/>
                <a:ext cx="60480" cy="265680"/>
              </p14:xfrm>
            </p:contentPart>
          </mc:Choice>
          <mc:Fallback>
            <p:pic>
              <p:nvPicPr>
                <p:cNvPr id="12" name="Ink 11">
                  <a:extLst>
                    <a:ext uri="{FF2B5EF4-FFF2-40B4-BE49-F238E27FC236}">
                      <a16:creationId xmlns:a16="http://schemas.microsoft.com/office/drawing/2014/main" id="{82ECC037-7AC4-C9FA-4A3C-7F4D781E9AE1}"/>
                    </a:ext>
                  </a:extLst>
                </p:cNvPr>
                <p:cNvPicPr/>
                <p:nvPr/>
              </p:nvPicPr>
              <p:blipFill>
                <a:blip r:embed="rId13"/>
                <a:stretch>
                  <a:fillRect/>
                </a:stretch>
              </p:blipFill>
              <p:spPr>
                <a:xfrm>
                  <a:off x="9661785" y="4984905"/>
                  <a:ext cx="7272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7046DB70-4D23-2849-6C90-DD6EFDE97760}"/>
                    </a:ext>
                  </a:extLst>
                </p14:cNvPr>
                <p14:cNvContentPartPr/>
                <p14:nvPr/>
              </p14:nvContentPartPr>
              <p14:xfrm>
                <a:off x="9896145" y="4842705"/>
                <a:ext cx="128160" cy="347400"/>
              </p14:xfrm>
            </p:contentPart>
          </mc:Choice>
          <mc:Fallback>
            <p:pic>
              <p:nvPicPr>
                <p:cNvPr id="14" name="Ink 13">
                  <a:extLst>
                    <a:ext uri="{FF2B5EF4-FFF2-40B4-BE49-F238E27FC236}">
                      <a16:creationId xmlns:a16="http://schemas.microsoft.com/office/drawing/2014/main" id="{7046DB70-4D23-2849-6C90-DD6EFDE97760}"/>
                    </a:ext>
                  </a:extLst>
                </p:cNvPr>
                <p:cNvPicPr/>
                <p:nvPr/>
              </p:nvPicPr>
              <p:blipFill>
                <a:blip r:embed="rId15"/>
                <a:stretch>
                  <a:fillRect/>
                </a:stretch>
              </p:blipFill>
              <p:spPr>
                <a:xfrm>
                  <a:off x="9890025" y="4836585"/>
                  <a:ext cx="14040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12B5DBFE-1DD4-BE6A-1631-224B2AD26FE5}"/>
                    </a:ext>
                  </a:extLst>
                </p14:cNvPr>
                <p14:cNvContentPartPr/>
                <p14:nvPr/>
              </p14:nvContentPartPr>
              <p14:xfrm>
                <a:off x="9991185" y="5179665"/>
                <a:ext cx="133200" cy="59040"/>
              </p14:xfrm>
            </p:contentPart>
          </mc:Choice>
          <mc:Fallback>
            <p:pic>
              <p:nvPicPr>
                <p:cNvPr id="15" name="Ink 14">
                  <a:extLst>
                    <a:ext uri="{FF2B5EF4-FFF2-40B4-BE49-F238E27FC236}">
                      <a16:creationId xmlns:a16="http://schemas.microsoft.com/office/drawing/2014/main" id="{12B5DBFE-1DD4-BE6A-1631-224B2AD26FE5}"/>
                    </a:ext>
                  </a:extLst>
                </p:cNvPr>
                <p:cNvPicPr/>
                <p:nvPr/>
              </p:nvPicPr>
              <p:blipFill>
                <a:blip r:embed="rId17"/>
                <a:stretch>
                  <a:fillRect/>
                </a:stretch>
              </p:blipFill>
              <p:spPr>
                <a:xfrm>
                  <a:off x="9985065" y="5173545"/>
                  <a:ext cx="14544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EF4B6611-A49B-3872-69AE-E6D8FC427F90}"/>
                    </a:ext>
                  </a:extLst>
                </p14:cNvPr>
                <p14:cNvContentPartPr/>
                <p14:nvPr/>
              </p14:nvContentPartPr>
              <p14:xfrm>
                <a:off x="10229505" y="4780425"/>
                <a:ext cx="267120" cy="96120"/>
              </p14:xfrm>
            </p:contentPart>
          </mc:Choice>
          <mc:Fallback>
            <p:pic>
              <p:nvPicPr>
                <p:cNvPr id="17" name="Ink 16">
                  <a:extLst>
                    <a:ext uri="{FF2B5EF4-FFF2-40B4-BE49-F238E27FC236}">
                      <a16:creationId xmlns:a16="http://schemas.microsoft.com/office/drawing/2014/main" id="{EF4B6611-A49B-3872-69AE-E6D8FC427F90}"/>
                    </a:ext>
                  </a:extLst>
                </p:cNvPr>
                <p:cNvPicPr/>
                <p:nvPr/>
              </p:nvPicPr>
              <p:blipFill>
                <a:blip r:embed="rId19"/>
                <a:stretch>
                  <a:fillRect/>
                </a:stretch>
              </p:blipFill>
              <p:spPr>
                <a:xfrm>
                  <a:off x="10223385" y="4774305"/>
                  <a:ext cx="27936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00B5ADDD-159E-388D-6A89-77F9798F0D1B}"/>
                    </a:ext>
                  </a:extLst>
                </p14:cNvPr>
                <p14:cNvContentPartPr/>
                <p14:nvPr/>
              </p14:nvContentPartPr>
              <p14:xfrm>
                <a:off x="10362705" y="4752705"/>
                <a:ext cx="96480" cy="294480"/>
              </p14:xfrm>
            </p:contentPart>
          </mc:Choice>
          <mc:Fallback>
            <p:pic>
              <p:nvPicPr>
                <p:cNvPr id="18" name="Ink 17">
                  <a:extLst>
                    <a:ext uri="{FF2B5EF4-FFF2-40B4-BE49-F238E27FC236}">
                      <a16:creationId xmlns:a16="http://schemas.microsoft.com/office/drawing/2014/main" id="{00B5ADDD-159E-388D-6A89-77F9798F0D1B}"/>
                    </a:ext>
                  </a:extLst>
                </p:cNvPr>
                <p:cNvPicPr/>
                <p:nvPr/>
              </p:nvPicPr>
              <p:blipFill>
                <a:blip r:embed="rId21"/>
                <a:stretch>
                  <a:fillRect/>
                </a:stretch>
              </p:blipFill>
              <p:spPr>
                <a:xfrm>
                  <a:off x="10356585" y="4746585"/>
                  <a:ext cx="10872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 name="Ink 19">
                  <a:extLst>
                    <a:ext uri="{FF2B5EF4-FFF2-40B4-BE49-F238E27FC236}">
                      <a16:creationId xmlns:a16="http://schemas.microsoft.com/office/drawing/2014/main" id="{E8E94AF3-A38B-D5D5-217F-8D227600BEE4}"/>
                    </a:ext>
                  </a:extLst>
                </p14:cNvPr>
                <p14:cNvContentPartPr/>
                <p14:nvPr/>
              </p14:nvContentPartPr>
              <p14:xfrm>
                <a:off x="10591665" y="4369305"/>
                <a:ext cx="380520" cy="611280"/>
              </p14:xfrm>
            </p:contentPart>
          </mc:Choice>
          <mc:Fallback>
            <p:pic>
              <p:nvPicPr>
                <p:cNvPr id="20" name="Ink 19">
                  <a:extLst>
                    <a:ext uri="{FF2B5EF4-FFF2-40B4-BE49-F238E27FC236}">
                      <a16:creationId xmlns:a16="http://schemas.microsoft.com/office/drawing/2014/main" id="{E8E94AF3-A38B-D5D5-217F-8D227600BEE4}"/>
                    </a:ext>
                  </a:extLst>
                </p:cNvPr>
                <p:cNvPicPr/>
                <p:nvPr/>
              </p:nvPicPr>
              <p:blipFill>
                <a:blip r:embed="rId23"/>
                <a:stretch>
                  <a:fillRect/>
                </a:stretch>
              </p:blipFill>
              <p:spPr>
                <a:xfrm>
                  <a:off x="10585545" y="4363185"/>
                  <a:ext cx="392760" cy="623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1" name="Ink 20">
                  <a:extLst>
                    <a:ext uri="{FF2B5EF4-FFF2-40B4-BE49-F238E27FC236}">
                      <a16:creationId xmlns:a16="http://schemas.microsoft.com/office/drawing/2014/main" id="{26139B5D-8503-CBE6-4A9B-96A85D0D96DF}"/>
                    </a:ext>
                  </a:extLst>
                </p14:cNvPr>
                <p14:cNvContentPartPr/>
                <p14:nvPr/>
              </p14:nvContentPartPr>
              <p14:xfrm>
                <a:off x="11096745" y="4439505"/>
                <a:ext cx="200880" cy="122760"/>
              </p14:xfrm>
            </p:contentPart>
          </mc:Choice>
          <mc:Fallback>
            <p:pic>
              <p:nvPicPr>
                <p:cNvPr id="21" name="Ink 20">
                  <a:extLst>
                    <a:ext uri="{FF2B5EF4-FFF2-40B4-BE49-F238E27FC236}">
                      <a16:creationId xmlns:a16="http://schemas.microsoft.com/office/drawing/2014/main" id="{26139B5D-8503-CBE6-4A9B-96A85D0D96DF}"/>
                    </a:ext>
                  </a:extLst>
                </p:cNvPr>
                <p:cNvPicPr/>
                <p:nvPr/>
              </p:nvPicPr>
              <p:blipFill>
                <a:blip r:embed="rId25"/>
                <a:stretch>
                  <a:fillRect/>
                </a:stretch>
              </p:blipFill>
              <p:spPr>
                <a:xfrm>
                  <a:off x="11090625" y="4433385"/>
                  <a:ext cx="2131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3" name="Ink 22">
                  <a:extLst>
                    <a:ext uri="{FF2B5EF4-FFF2-40B4-BE49-F238E27FC236}">
                      <a16:creationId xmlns:a16="http://schemas.microsoft.com/office/drawing/2014/main" id="{892329F4-F290-61AE-B2B5-20C416FFE4C6}"/>
                    </a:ext>
                  </a:extLst>
                </p14:cNvPr>
                <p14:cNvContentPartPr/>
                <p14:nvPr/>
              </p14:nvContentPartPr>
              <p14:xfrm>
                <a:off x="11162985" y="4629585"/>
                <a:ext cx="144000" cy="113760"/>
              </p14:xfrm>
            </p:contentPart>
          </mc:Choice>
          <mc:Fallback>
            <p:pic>
              <p:nvPicPr>
                <p:cNvPr id="23" name="Ink 22">
                  <a:extLst>
                    <a:ext uri="{FF2B5EF4-FFF2-40B4-BE49-F238E27FC236}">
                      <a16:creationId xmlns:a16="http://schemas.microsoft.com/office/drawing/2014/main" id="{892329F4-F290-61AE-B2B5-20C416FFE4C6}"/>
                    </a:ext>
                  </a:extLst>
                </p:cNvPr>
                <p:cNvPicPr/>
                <p:nvPr/>
              </p:nvPicPr>
              <p:blipFill>
                <a:blip r:embed="rId27"/>
                <a:stretch>
                  <a:fillRect/>
                </a:stretch>
              </p:blipFill>
              <p:spPr>
                <a:xfrm>
                  <a:off x="11156865" y="4623465"/>
                  <a:ext cx="1562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3EF341AF-4CF6-FC0A-9AAA-8F6179E1CCF8}"/>
                    </a:ext>
                  </a:extLst>
                </p14:cNvPr>
                <p14:cNvContentPartPr/>
                <p14:nvPr/>
              </p14:nvContentPartPr>
              <p14:xfrm>
                <a:off x="11458545" y="4060065"/>
                <a:ext cx="419760" cy="711000"/>
              </p14:xfrm>
            </p:contentPart>
          </mc:Choice>
          <mc:Fallback>
            <p:pic>
              <p:nvPicPr>
                <p:cNvPr id="24" name="Ink 23">
                  <a:extLst>
                    <a:ext uri="{FF2B5EF4-FFF2-40B4-BE49-F238E27FC236}">
                      <a16:creationId xmlns:a16="http://schemas.microsoft.com/office/drawing/2014/main" id="{3EF341AF-4CF6-FC0A-9AAA-8F6179E1CCF8}"/>
                    </a:ext>
                  </a:extLst>
                </p:cNvPr>
                <p:cNvPicPr/>
                <p:nvPr/>
              </p:nvPicPr>
              <p:blipFill>
                <a:blip r:embed="rId29"/>
                <a:stretch>
                  <a:fillRect/>
                </a:stretch>
              </p:blipFill>
              <p:spPr>
                <a:xfrm>
                  <a:off x="11452425" y="4053945"/>
                  <a:ext cx="432000" cy="723240"/>
                </a:xfrm>
                <a:prstGeom prst="rect">
                  <a:avLst/>
                </a:prstGeom>
              </p:spPr>
            </p:pic>
          </mc:Fallback>
        </mc:AlternateContent>
      </p:grpSp>
    </p:spTree>
    <p:extLst>
      <p:ext uri="{BB962C8B-B14F-4D97-AF65-F5344CB8AC3E}">
        <p14:creationId xmlns:p14="http://schemas.microsoft.com/office/powerpoint/2010/main" val="1734803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3146-DDFB-E78C-F022-90616A6DA7F9}"/>
              </a:ext>
            </a:extLst>
          </p:cNvPr>
          <p:cNvSpPr>
            <a:spLocks noGrp="1"/>
          </p:cNvSpPr>
          <p:nvPr>
            <p:ph type="title"/>
          </p:nvPr>
        </p:nvSpPr>
        <p:spPr/>
        <p:txBody>
          <a:bodyPr/>
          <a:lstStyle/>
          <a:p>
            <a:r>
              <a:rPr lang="en-US" dirty="0"/>
              <a:t>Arad to bucharest</a:t>
            </a:r>
          </a:p>
        </p:txBody>
      </p:sp>
      <p:pic>
        <p:nvPicPr>
          <p:cNvPr id="6146" name="Picture 2">
            <a:extLst>
              <a:ext uri="{FF2B5EF4-FFF2-40B4-BE49-F238E27FC236}">
                <a16:creationId xmlns:a16="http://schemas.microsoft.com/office/drawing/2014/main" id="{7A8500A8-A27D-3EFF-651F-11679C81F1B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0669"/>
          <a:stretch/>
        </p:blipFill>
        <p:spPr bwMode="auto">
          <a:xfrm>
            <a:off x="1752601" y="1976897"/>
            <a:ext cx="6667500" cy="4195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126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C118-F9F0-7C22-2B18-E68D44FB851D}"/>
              </a:ext>
            </a:extLst>
          </p:cNvPr>
          <p:cNvSpPr>
            <a:spLocks noGrp="1"/>
          </p:cNvSpPr>
          <p:nvPr>
            <p:ph type="title"/>
          </p:nvPr>
        </p:nvSpPr>
        <p:spPr/>
        <p:txBody>
          <a:bodyPr/>
          <a:lstStyle/>
          <a:p>
            <a:r>
              <a:rPr lang="en-US" dirty="0"/>
              <a:t>ADVANTAGES OF UCS:</a:t>
            </a:r>
          </a:p>
        </p:txBody>
      </p:sp>
      <p:sp>
        <p:nvSpPr>
          <p:cNvPr id="3" name="Content Placeholder 2">
            <a:extLst>
              <a:ext uri="{FF2B5EF4-FFF2-40B4-BE49-F238E27FC236}">
                <a16:creationId xmlns:a16="http://schemas.microsoft.com/office/drawing/2014/main" id="{ACE6115A-78B8-2B08-FFC4-56D05A2CF59B}"/>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apple-system"/>
              </a:rPr>
              <a:t>Optimality: UCS is an optimal algorithm, meaning it is guaranteed to return the lowest cost solution if one exists. It will always expand the lowest cost node first.</a:t>
            </a:r>
          </a:p>
          <a:p>
            <a:pPr algn="l">
              <a:buFont typeface="Arial" panose="020B0604020202020204" pitchFamily="34" charset="0"/>
              <a:buChar char="•"/>
            </a:pPr>
            <a:r>
              <a:rPr lang="en-US" b="0" i="0" dirty="0">
                <a:solidFill>
                  <a:srgbClr val="000000"/>
                </a:solidFill>
                <a:effectLst/>
                <a:latin typeface="-apple-system"/>
              </a:rPr>
              <a:t>Simplicity: The algorithm is very simple - it just orders nodes in the queue based on path cost and expands the lowest cost node next. This makes it easy to implement.</a:t>
            </a:r>
          </a:p>
          <a:p>
            <a:endParaRPr lang="en-US" dirty="0"/>
          </a:p>
        </p:txBody>
      </p:sp>
    </p:spTree>
    <p:extLst>
      <p:ext uri="{BB962C8B-B14F-4D97-AF65-F5344CB8AC3E}">
        <p14:creationId xmlns:p14="http://schemas.microsoft.com/office/powerpoint/2010/main" val="3815437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4E64-675D-AA12-3546-5D18CE5E8D0F}"/>
              </a:ext>
            </a:extLst>
          </p:cNvPr>
          <p:cNvSpPr>
            <a:spLocks noGrp="1"/>
          </p:cNvSpPr>
          <p:nvPr>
            <p:ph type="title"/>
          </p:nvPr>
        </p:nvSpPr>
        <p:spPr/>
        <p:txBody>
          <a:bodyPr/>
          <a:lstStyle/>
          <a:p>
            <a:r>
              <a:rPr lang="en-US" dirty="0"/>
              <a:t>disAdvantage of ucs:</a:t>
            </a:r>
          </a:p>
        </p:txBody>
      </p:sp>
      <p:sp>
        <p:nvSpPr>
          <p:cNvPr id="3" name="Content Placeholder 2">
            <a:extLst>
              <a:ext uri="{FF2B5EF4-FFF2-40B4-BE49-F238E27FC236}">
                <a16:creationId xmlns:a16="http://schemas.microsoft.com/office/drawing/2014/main" id="{429F1F47-54C7-05C0-EB36-BD81821AFC6A}"/>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apple-system"/>
              </a:rPr>
              <a:t>Memory requirements: Like breadth-first search, UCS stores all nodes in memory until the final solution is found. This becomes prohibitive for large graphs with a huge branching factor.</a:t>
            </a:r>
          </a:p>
          <a:p>
            <a:pPr algn="l">
              <a:buFont typeface="Arial" panose="020B0604020202020204" pitchFamily="34" charset="0"/>
              <a:buChar char="•"/>
            </a:pPr>
            <a:r>
              <a:rPr lang="en-US" b="0" i="0" dirty="0">
                <a:solidFill>
                  <a:srgbClr val="000000"/>
                </a:solidFill>
                <a:effectLst/>
                <a:latin typeface="-apple-system"/>
              </a:rPr>
              <a:t>Time complexity: For the same reason, the time complexity of UCS is exponential in the worst case as it has to explore the entire graph breadth-wise to prove optimality.</a:t>
            </a:r>
          </a:p>
          <a:p>
            <a:endParaRPr lang="en-US" dirty="0"/>
          </a:p>
        </p:txBody>
      </p:sp>
    </p:spTree>
    <p:extLst>
      <p:ext uri="{BB962C8B-B14F-4D97-AF65-F5344CB8AC3E}">
        <p14:creationId xmlns:p14="http://schemas.microsoft.com/office/powerpoint/2010/main" val="2740998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D7983-2579-8683-E42C-780F99A29FF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F11424B-B1DA-112F-0900-4A8D8148FF18}"/>
              </a:ext>
            </a:extLst>
          </p:cNvPr>
          <p:cNvSpPr>
            <a:spLocks noGrp="1"/>
          </p:cNvSpPr>
          <p:nvPr>
            <p:ph idx="1"/>
          </p:nvPr>
        </p:nvSpPr>
        <p:spPr/>
        <p:txBody>
          <a:bodyPr/>
          <a:lstStyle/>
          <a:p>
            <a:r>
              <a:rPr lang="en-US" b="0" i="0" dirty="0">
                <a:solidFill>
                  <a:srgbClr val="000000"/>
                </a:solidFill>
                <a:effectLst/>
                <a:latin typeface="-apple-system"/>
              </a:rPr>
              <a:t>In this lecture, we discussed the three fundamental uninformed search algorithms - BFS, DFS, and UCS. When the problem structure and heuristics are unknown, these blind search techniques provide systematic ways to explore the problem space and find optimal solutions, given their computational constraints.</a:t>
            </a:r>
            <a:endParaRPr lang="en-US" dirty="0"/>
          </a:p>
        </p:txBody>
      </p:sp>
    </p:spTree>
    <p:extLst>
      <p:ext uri="{BB962C8B-B14F-4D97-AF65-F5344CB8AC3E}">
        <p14:creationId xmlns:p14="http://schemas.microsoft.com/office/powerpoint/2010/main" val="882331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8703-8747-D0CF-4DD5-0B9CD00714E3}"/>
              </a:ext>
            </a:extLst>
          </p:cNvPr>
          <p:cNvSpPr>
            <a:spLocks noGrp="1"/>
          </p:cNvSpPr>
          <p:nvPr>
            <p:ph type="title"/>
          </p:nvPr>
        </p:nvSpPr>
        <p:spPr/>
        <p:txBody>
          <a:bodyPr/>
          <a:lstStyle/>
          <a:p>
            <a:r>
              <a:rPr lang="en-US" dirty="0"/>
              <a:t>Task 1:</a:t>
            </a:r>
          </a:p>
        </p:txBody>
      </p:sp>
      <p:sp>
        <p:nvSpPr>
          <p:cNvPr id="3" name="Content Placeholder 2">
            <a:extLst>
              <a:ext uri="{FF2B5EF4-FFF2-40B4-BE49-F238E27FC236}">
                <a16:creationId xmlns:a16="http://schemas.microsoft.com/office/drawing/2014/main" id="{3544CD6E-2F6E-2A99-C945-C39DAF6AC54A}"/>
              </a:ext>
            </a:extLst>
          </p:cNvPr>
          <p:cNvSpPr>
            <a:spLocks noGrp="1"/>
          </p:cNvSpPr>
          <p:nvPr>
            <p:ph idx="1"/>
          </p:nvPr>
        </p:nvSpPr>
        <p:spPr>
          <a:xfrm>
            <a:off x="755523" y="1807083"/>
            <a:ext cx="10058400" cy="4050792"/>
          </a:xfrm>
        </p:spPr>
        <p:txBody>
          <a:bodyPr/>
          <a:lstStyle/>
          <a:p>
            <a:r>
              <a:rPr lang="en-US" dirty="0"/>
              <a:t>Implement BFS  &amp; DFS Algorithm in python on the given graph:</a:t>
            </a:r>
          </a:p>
          <a:p>
            <a:endParaRPr lang="en-US" dirty="0"/>
          </a:p>
        </p:txBody>
      </p:sp>
      <p:pic>
        <p:nvPicPr>
          <p:cNvPr id="1026" name="Picture 2" descr="Breadth First Search Algorithm | BFS Example | Gate Vidyalay">
            <a:extLst>
              <a:ext uri="{FF2B5EF4-FFF2-40B4-BE49-F238E27FC236}">
                <a16:creationId xmlns:a16="http://schemas.microsoft.com/office/drawing/2014/main" id="{F4BF4EA2-D856-8E77-7D60-3DAB13719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850" y="2289109"/>
            <a:ext cx="5181600" cy="3373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13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BCFD-E1D2-B0B8-88CA-20649551A30E}"/>
              </a:ext>
            </a:extLst>
          </p:cNvPr>
          <p:cNvSpPr>
            <a:spLocks noGrp="1"/>
          </p:cNvSpPr>
          <p:nvPr>
            <p:ph type="title"/>
          </p:nvPr>
        </p:nvSpPr>
        <p:spPr/>
        <p:txBody>
          <a:bodyPr/>
          <a:lstStyle/>
          <a:p>
            <a:r>
              <a:rPr lang="en-US" dirty="0"/>
              <a:t>outcomes</a:t>
            </a:r>
          </a:p>
        </p:txBody>
      </p:sp>
      <p:sp>
        <p:nvSpPr>
          <p:cNvPr id="3" name="Content Placeholder 2">
            <a:extLst>
              <a:ext uri="{FF2B5EF4-FFF2-40B4-BE49-F238E27FC236}">
                <a16:creationId xmlns:a16="http://schemas.microsoft.com/office/drawing/2014/main" id="{7291D395-7314-CE8E-308B-1E2BAD4B87E5}"/>
              </a:ext>
            </a:extLst>
          </p:cNvPr>
          <p:cNvSpPr>
            <a:spLocks noGrp="1"/>
          </p:cNvSpPr>
          <p:nvPr>
            <p:ph idx="1"/>
          </p:nvPr>
        </p:nvSpPr>
        <p:spPr/>
        <p:txBody>
          <a:bodyPr>
            <a:normAutofit fontScale="55000" lnSpcReduction="20000"/>
          </a:bodyPr>
          <a:lstStyle/>
          <a:p>
            <a:r>
              <a:rPr lang="en-US" dirty="0">
                <a:effectLst/>
              </a:rPr>
              <a:t>After completing this lab, students will be able to understand:</a:t>
            </a:r>
          </a:p>
          <a:p>
            <a:pPr>
              <a:buFont typeface="Arial" panose="020B0604020202020204" pitchFamily="34" charset="0"/>
              <a:buChar char="•"/>
            </a:pPr>
            <a:r>
              <a:rPr lang="en-US" b="0" i="0" dirty="0">
                <a:solidFill>
                  <a:srgbClr val="000000"/>
                </a:solidFill>
                <a:effectLst/>
                <a:latin typeface="-apple-system"/>
              </a:rPr>
              <a:t>Breadth-First Search (BFS):</a:t>
            </a:r>
          </a:p>
          <a:p>
            <a:pPr marL="742950" lvl="1" indent="-285750">
              <a:buFont typeface="Arial" panose="020B0604020202020204" pitchFamily="34" charset="0"/>
              <a:buChar char="•"/>
            </a:pPr>
            <a:r>
              <a:rPr lang="en-US" b="0" i="0" dirty="0">
                <a:solidFill>
                  <a:srgbClr val="000000"/>
                </a:solidFill>
                <a:effectLst/>
                <a:latin typeface="-apple-system"/>
              </a:rPr>
              <a:t>The concept of exploring a search space in a breadth-first manner.</a:t>
            </a:r>
          </a:p>
          <a:p>
            <a:pPr marL="742950" lvl="1" indent="-285750">
              <a:buFont typeface="Arial" panose="020B0604020202020204" pitchFamily="34" charset="0"/>
              <a:buChar char="•"/>
            </a:pPr>
            <a:r>
              <a:rPr lang="en-US" b="0" i="0" dirty="0">
                <a:solidFill>
                  <a:srgbClr val="000000"/>
                </a:solidFill>
                <a:effectLst/>
                <a:latin typeface="-apple-system"/>
              </a:rPr>
              <a:t>How BFS uses a queue data structure to keep track of the nodes to be explored.</a:t>
            </a:r>
          </a:p>
          <a:p>
            <a:pPr marL="742950" lvl="1" indent="-285750">
              <a:buFont typeface="Arial" panose="020B0604020202020204" pitchFamily="34" charset="0"/>
              <a:buChar char="•"/>
            </a:pPr>
            <a:r>
              <a:rPr lang="en-US" b="0" i="0" dirty="0">
                <a:solidFill>
                  <a:srgbClr val="000000"/>
                </a:solidFill>
                <a:effectLst/>
                <a:latin typeface="-apple-system"/>
              </a:rPr>
              <a:t>How BFS guarantees finding the shortest path in terms of the number of edges.</a:t>
            </a:r>
          </a:p>
          <a:p>
            <a:pPr>
              <a:buFont typeface="Arial" panose="020B0604020202020204" pitchFamily="34" charset="0"/>
              <a:buChar char="•"/>
            </a:pPr>
            <a:r>
              <a:rPr lang="en-US" b="0" i="0" dirty="0">
                <a:solidFill>
                  <a:srgbClr val="000000"/>
                </a:solidFill>
                <a:effectLst/>
                <a:latin typeface="-apple-system"/>
              </a:rPr>
              <a:t>Depth-First Search (DFS):</a:t>
            </a:r>
          </a:p>
          <a:p>
            <a:pPr marL="742950" lvl="1" indent="-285750">
              <a:buFont typeface="Arial" panose="020B0604020202020204" pitchFamily="34" charset="0"/>
              <a:buChar char="•"/>
            </a:pPr>
            <a:r>
              <a:rPr lang="en-US" b="0" i="0" dirty="0">
                <a:solidFill>
                  <a:srgbClr val="000000"/>
                </a:solidFill>
                <a:effectLst/>
                <a:latin typeface="-apple-system"/>
              </a:rPr>
              <a:t>The concept of exploring a search space in a depth-first manner.</a:t>
            </a:r>
          </a:p>
          <a:p>
            <a:pPr marL="742950" lvl="1" indent="-285750">
              <a:buFont typeface="Arial" panose="020B0604020202020204" pitchFamily="34" charset="0"/>
              <a:buChar char="•"/>
            </a:pPr>
            <a:r>
              <a:rPr lang="en-US" b="0" i="0" dirty="0">
                <a:solidFill>
                  <a:srgbClr val="000000"/>
                </a:solidFill>
                <a:effectLst/>
                <a:latin typeface="-apple-system"/>
              </a:rPr>
              <a:t>How DFS uses a stack or recursion to keep track of the nodes to be explored.</a:t>
            </a:r>
          </a:p>
          <a:p>
            <a:pPr marL="742950" lvl="1" indent="-285750">
              <a:buFont typeface="Arial" panose="020B0604020202020204" pitchFamily="34" charset="0"/>
              <a:buChar char="•"/>
            </a:pPr>
            <a:r>
              <a:rPr lang="en-US" b="0" i="0" dirty="0">
                <a:solidFill>
                  <a:srgbClr val="000000"/>
                </a:solidFill>
                <a:effectLst/>
                <a:latin typeface="-apple-system"/>
              </a:rPr>
              <a:t>How DFS may not guarantee finding the shortest path but can be more memory efficient compared to BFS.</a:t>
            </a:r>
          </a:p>
          <a:p>
            <a:pPr>
              <a:buFont typeface="Arial" panose="020B0604020202020204" pitchFamily="34" charset="0"/>
              <a:buChar char="•"/>
            </a:pPr>
            <a:r>
              <a:rPr lang="en-US" b="0" i="0" dirty="0">
                <a:solidFill>
                  <a:srgbClr val="000000"/>
                </a:solidFill>
                <a:effectLst/>
                <a:latin typeface="-apple-system"/>
              </a:rPr>
              <a:t>Uniform Cost Search (UCS):</a:t>
            </a:r>
          </a:p>
          <a:p>
            <a:pPr marL="742950" lvl="1" indent="-285750">
              <a:buFont typeface="Arial" panose="020B0604020202020204" pitchFamily="34" charset="0"/>
              <a:buChar char="•"/>
            </a:pPr>
            <a:r>
              <a:rPr lang="en-US" b="0" i="0" dirty="0">
                <a:solidFill>
                  <a:srgbClr val="000000"/>
                </a:solidFill>
                <a:effectLst/>
                <a:latin typeface="-apple-system"/>
              </a:rPr>
              <a:t>The concept of exploring a search space based on the cost of each path.</a:t>
            </a:r>
          </a:p>
          <a:p>
            <a:pPr marL="742950" lvl="1" indent="-285750">
              <a:buFont typeface="Arial" panose="020B0604020202020204" pitchFamily="34" charset="0"/>
              <a:buChar char="•"/>
            </a:pPr>
            <a:r>
              <a:rPr lang="en-US" b="0" i="0" dirty="0">
                <a:solidFill>
                  <a:srgbClr val="000000"/>
                </a:solidFill>
                <a:effectLst/>
                <a:latin typeface="-apple-system"/>
              </a:rPr>
              <a:t>How UCS uses a priority queue to prioritize nodes with lower path costs.</a:t>
            </a:r>
          </a:p>
          <a:p>
            <a:pPr marL="742950" lvl="1" indent="-285750">
              <a:buFont typeface="Arial" panose="020B0604020202020204" pitchFamily="34" charset="0"/>
              <a:buChar char="•"/>
            </a:pPr>
            <a:r>
              <a:rPr lang="en-US" b="0" i="0" dirty="0">
                <a:solidFill>
                  <a:srgbClr val="000000"/>
                </a:solidFill>
                <a:effectLst/>
                <a:latin typeface="-apple-system"/>
              </a:rPr>
              <a:t>How UCS can find the optimal solution in terms of total cost.</a:t>
            </a:r>
          </a:p>
          <a:p>
            <a:pPr>
              <a:buFont typeface="Arial" panose="020B0604020202020204" pitchFamily="34" charset="0"/>
              <a:buChar char="•"/>
            </a:pPr>
            <a:r>
              <a:rPr lang="en-US" b="0" i="0" dirty="0">
                <a:solidFill>
                  <a:srgbClr val="000000"/>
                </a:solidFill>
                <a:effectLst/>
                <a:latin typeface="-apple-system"/>
              </a:rPr>
              <a:t>The differences and trade-offs between BFS, DFS, and UCS:</a:t>
            </a:r>
          </a:p>
          <a:p>
            <a:pPr marL="742950" lvl="1" indent="-285750">
              <a:buFont typeface="Arial" panose="020B0604020202020204" pitchFamily="34" charset="0"/>
              <a:buChar char="•"/>
            </a:pPr>
            <a:r>
              <a:rPr lang="en-US" b="0" i="0" dirty="0">
                <a:solidFill>
                  <a:srgbClr val="000000"/>
                </a:solidFill>
                <a:effectLst/>
                <a:latin typeface="-apple-system"/>
              </a:rPr>
              <a:t>Time complexity and space complexity considerations.</a:t>
            </a:r>
          </a:p>
          <a:p>
            <a:pPr marL="742950" lvl="1" indent="-285750">
              <a:buFont typeface="Arial" panose="020B0604020202020204" pitchFamily="34" charset="0"/>
              <a:buChar char="•"/>
            </a:pPr>
            <a:r>
              <a:rPr lang="en-US" b="0" i="0" dirty="0">
                <a:solidFill>
                  <a:srgbClr val="000000"/>
                </a:solidFill>
                <a:effectLst/>
                <a:latin typeface="-apple-system"/>
              </a:rPr>
              <a:t>Completeness and optimality properties of each algorithm.</a:t>
            </a:r>
          </a:p>
          <a:p>
            <a:pPr marL="742950" lvl="1" indent="-285750">
              <a:buFont typeface="Arial" panose="020B0604020202020204" pitchFamily="34" charset="0"/>
              <a:buChar char="•"/>
            </a:pPr>
            <a:r>
              <a:rPr lang="en-US" b="0" i="0" dirty="0">
                <a:solidFill>
                  <a:srgbClr val="000000"/>
                </a:solidFill>
                <a:effectLst/>
                <a:latin typeface="-apple-system"/>
              </a:rPr>
              <a:t>The impact of different problem characteristics on the performance of each algorithm.</a:t>
            </a:r>
          </a:p>
          <a:p>
            <a:br>
              <a:rPr lang="en-US" b="0" i="0" dirty="0">
                <a:solidFill>
                  <a:srgbClr val="000000"/>
                </a:solidFill>
                <a:effectLst/>
                <a:latin typeface="-apple-system"/>
              </a:rPr>
            </a:b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2A87CBC-A62B-F81B-FDD9-A9B07982323F}"/>
                  </a:ext>
                </a:extLst>
              </p14:cNvPr>
              <p14:cNvContentPartPr/>
              <p14:nvPr/>
            </p14:nvContentPartPr>
            <p14:xfrm>
              <a:off x="3028425" y="904695"/>
              <a:ext cx="360" cy="360"/>
            </p14:xfrm>
          </p:contentPart>
        </mc:Choice>
        <mc:Fallback>
          <p:pic>
            <p:nvPicPr>
              <p:cNvPr id="4" name="Ink 3">
                <a:extLst>
                  <a:ext uri="{FF2B5EF4-FFF2-40B4-BE49-F238E27FC236}">
                    <a16:creationId xmlns:a16="http://schemas.microsoft.com/office/drawing/2014/main" id="{62A87CBC-A62B-F81B-FDD9-A9B07982323F}"/>
                  </a:ext>
                </a:extLst>
              </p:cNvPr>
              <p:cNvPicPr/>
              <p:nvPr/>
            </p:nvPicPr>
            <p:blipFill>
              <a:blip r:embed="rId3"/>
              <a:stretch>
                <a:fillRect/>
              </a:stretch>
            </p:blipFill>
            <p:spPr>
              <a:xfrm>
                <a:off x="3022305" y="898575"/>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7EC9D20-1CB9-AA63-C532-7B0BFBD7102C}"/>
                  </a:ext>
                </a:extLst>
              </p14:cNvPr>
              <p14:cNvContentPartPr/>
              <p14:nvPr/>
            </p14:nvContentPartPr>
            <p14:xfrm>
              <a:off x="4047945" y="1618935"/>
              <a:ext cx="360" cy="360"/>
            </p14:xfrm>
          </p:contentPart>
        </mc:Choice>
        <mc:Fallback>
          <p:pic>
            <p:nvPicPr>
              <p:cNvPr id="5" name="Ink 4">
                <a:extLst>
                  <a:ext uri="{FF2B5EF4-FFF2-40B4-BE49-F238E27FC236}">
                    <a16:creationId xmlns:a16="http://schemas.microsoft.com/office/drawing/2014/main" id="{A7EC9D20-1CB9-AA63-C532-7B0BFBD7102C}"/>
                  </a:ext>
                </a:extLst>
              </p:cNvPr>
              <p:cNvPicPr/>
              <p:nvPr/>
            </p:nvPicPr>
            <p:blipFill>
              <a:blip r:embed="rId3"/>
              <a:stretch>
                <a:fillRect/>
              </a:stretch>
            </p:blipFill>
            <p:spPr>
              <a:xfrm>
                <a:off x="4041825" y="1612815"/>
                <a:ext cx="12600" cy="12600"/>
              </a:xfrm>
              <a:prstGeom prst="rect">
                <a:avLst/>
              </a:prstGeom>
            </p:spPr>
          </p:pic>
        </mc:Fallback>
      </mc:AlternateContent>
    </p:spTree>
    <p:extLst>
      <p:ext uri="{BB962C8B-B14F-4D97-AF65-F5344CB8AC3E}">
        <p14:creationId xmlns:p14="http://schemas.microsoft.com/office/powerpoint/2010/main" val="200318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3BE5-E1FF-3571-4825-827F5E10ECE9}"/>
              </a:ext>
            </a:extLst>
          </p:cNvPr>
          <p:cNvSpPr>
            <a:spLocks noGrp="1"/>
          </p:cNvSpPr>
          <p:nvPr>
            <p:ph type="title"/>
          </p:nvPr>
        </p:nvSpPr>
        <p:spPr/>
        <p:txBody>
          <a:bodyPr/>
          <a:lstStyle/>
          <a:p>
            <a:r>
              <a:rPr lang="en-US" dirty="0"/>
              <a:t>Task 2:</a:t>
            </a:r>
          </a:p>
        </p:txBody>
      </p:sp>
      <p:sp>
        <p:nvSpPr>
          <p:cNvPr id="3" name="Content Placeholder 2">
            <a:extLst>
              <a:ext uri="{FF2B5EF4-FFF2-40B4-BE49-F238E27FC236}">
                <a16:creationId xmlns:a16="http://schemas.microsoft.com/office/drawing/2014/main" id="{EFA8CCEA-69F2-140E-F691-40BA5C4C23EC}"/>
              </a:ext>
            </a:extLst>
          </p:cNvPr>
          <p:cNvSpPr>
            <a:spLocks noGrp="1"/>
          </p:cNvSpPr>
          <p:nvPr>
            <p:ph idx="1"/>
          </p:nvPr>
        </p:nvSpPr>
        <p:spPr>
          <a:xfrm>
            <a:off x="420387" y="2232280"/>
            <a:ext cx="6926435" cy="2531745"/>
          </a:xfrm>
        </p:spPr>
        <p:txBody>
          <a:bodyPr/>
          <a:lstStyle/>
          <a:p>
            <a:r>
              <a:rPr lang="en-US" dirty="0"/>
              <a:t>Implement the BFS and DFS Algorithm using recursion on the given graph with starting node = 1 and goal =6</a:t>
            </a:r>
          </a:p>
          <a:p>
            <a:endParaRPr lang="en-US" dirty="0"/>
          </a:p>
        </p:txBody>
      </p:sp>
      <p:pic>
        <p:nvPicPr>
          <p:cNvPr id="2050" name="Picture 2" descr="Breadth-first search - Wikipedia">
            <a:extLst>
              <a:ext uri="{FF2B5EF4-FFF2-40B4-BE49-F238E27FC236}">
                <a16:creationId xmlns:a16="http://schemas.microsoft.com/office/drawing/2014/main" id="{378DEAD5-4990-A3B6-B2C8-8A404CF3B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150" y="1650799"/>
            <a:ext cx="7369175" cy="472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893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455-6C24-CA07-7CDD-1E570A3DF755}"/>
              </a:ext>
            </a:extLst>
          </p:cNvPr>
          <p:cNvSpPr>
            <a:spLocks noGrp="1"/>
          </p:cNvSpPr>
          <p:nvPr>
            <p:ph type="title"/>
          </p:nvPr>
        </p:nvSpPr>
        <p:spPr/>
        <p:txBody>
          <a:bodyPr/>
          <a:lstStyle/>
          <a:p>
            <a:r>
              <a:rPr lang="en-US" dirty="0"/>
              <a:t>Task 3:</a:t>
            </a:r>
          </a:p>
        </p:txBody>
      </p:sp>
      <p:sp>
        <p:nvSpPr>
          <p:cNvPr id="3" name="Content Placeholder 2">
            <a:extLst>
              <a:ext uri="{FF2B5EF4-FFF2-40B4-BE49-F238E27FC236}">
                <a16:creationId xmlns:a16="http://schemas.microsoft.com/office/drawing/2014/main" id="{FCB1EC50-8115-0C91-ACB6-F273EC556D2E}"/>
              </a:ext>
            </a:extLst>
          </p:cNvPr>
          <p:cNvSpPr>
            <a:spLocks noGrp="1"/>
          </p:cNvSpPr>
          <p:nvPr>
            <p:ph idx="1"/>
          </p:nvPr>
        </p:nvSpPr>
        <p:spPr>
          <a:xfrm>
            <a:off x="1063752" y="1749933"/>
            <a:ext cx="10058400" cy="4050792"/>
          </a:xfrm>
        </p:spPr>
        <p:txBody>
          <a:bodyPr/>
          <a:lstStyle/>
          <a:p>
            <a:r>
              <a:rPr lang="en-US" dirty="0"/>
              <a:t>Apply the UCS algorithm on a map given below. Find optimal cost from ARAD to BUCHAREST</a:t>
            </a:r>
          </a:p>
        </p:txBody>
      </p:sp>
      <p:pic>
        <p:nvPicPr>
          <p:cNvPr id="3074" name="Picture 2">
            <a:extLst>
              <a:ext uri="{FF2B5EF4-FFF2-40B4-BE49-F238E27FC236}">
                <a16:creationId xmlns:a16="http://schemas.microsoft.com/office/drawing/2014/main" id="{EB729002-BBF1-AA5A-898C-8A1FBC128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30343"/>
            <a:ext cx="7391400" cy="3689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595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D01D5-43E3-574D-5E0C-CECCD44AC01E}"/>
              </a:ext>
            </a:extLst>
          </p:cNvPr>
          <p:cNvSpPr>
            <a:spLocks noGrp="1"/>
          </p:cNvSpPr>
          <p:nvPr>
            <p:ph type="title"/>
          </p:nvPr>
        </p:nvSpPr>
        <p:spPr/>
        <p:txBody>
          <a:bodyPr/>
          <a:lstStyle/>
          <a:p>
            <a:r>
              <a:rPr lang="en-US" dirty="0"/>
              <a:t>Task 4: </a:t>
            </a:r>
          </a:p>
        </p:txBody>
      </p:sp>
      <p:sp>
        <p:nvSpPr>
          <p:cNvPr id="3" name="Content Placeholder 2">
            <a:extLst>
              <a:ext uri="{FF2B5EF4-FFF2-40B4-BE49-F238E27FC236}">
                <a16:creationId xmlns:a16="http://schemas.microsoft.com/office/drawing/2014/main" id="{B4D80312-FC06-1B2B-9B35-E3A662785153}"/>
              </a:ext>
            </a:extLst>
          </p:cNvPr>
          <p:cNvSpPr>
            <a:spLocks noGrp="1"/>
          </p:cNvSpPr>
          <p:nvPr>
            <p:ph idx="1"/>
          </p:nvPr>
        </p:nvSpPr>
        <p:spPr>
          <a:xfrm>
            <a:off x="993648" y="2197608"/>
            <a:ext cx="10058400" cy="4050792"/>
          </a:xfrm>
        </p:spPr>
        <p:txBody>
          <a:bodyPr/>
          <a:lstStyle/>
          <a:p>
            <a:r>
              <a:rPr lang="en-US" dirty="0"/>
              <a:t>Implement the Travelling Salesmen problem using uninformed searches on given Directed graph</a:t>
            </a:r>
          </a:p>
        </p:txBody>
      </p:sp>
      <p:pic>
        <p:nvPicPr>
          <p:cNvPr id="4098" name="Picture 2" descr="Travelling Salesman Problem (Greedy Approach)">
            <a:extLst>
              <a:ext uri="{FF2B5EF4-FFF2-40B4-BE49-F238E27FC236}">
                <a16:creationId xmlns:a16="http://schemas.microsoft.com/office/drawing/2014/main" id="{CB37789A-5209-53A5-F3CF-AE3AB047A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825" y="3336961"/>
            <a:ext cx="6219825" cy="2559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507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040E-2AA5-0D0C-292E-1A88787F55C4}"/>
              </a:ext>
            </a:extLst>
          </p:cNvPr>
          <p:cNvSpPr>
            <a:spLocks noGrp="1"/>
          </p:cNvSpPr>
          <p:nvPr>
            <p:ph type="title"/>
          </p:nvPr>
        </p:nvSpPr>
        <p:spPr/>
        <p:txBody>
          <a:bodyPr/>
          <a:lstStyle/>
          <a:p>
            <a:r>
              <a:rPr lang="en-US" dirty="0"/>
              <a:t>Introduction to uninformed searches</a:t>
            </a:r>
          </a:p>
        </p:txBody>
      </p:sp>
      <p:sp>
        <p:nvSpPr>
          <p:cNvPr id="3" name="Content Placeholder 2">
            <a:extLst>
              <a:ext uri="{FF2B5EF4-FFF2-40B4-BE49-F238E27FC236}">
                <a16:creationId xmlns:a16="http://schemas.microsoft.com/office/drawing/2014/main" id="{390ED3A0-C3E0-54D1-BCC5-60C428967D8A}"/>
              </a:ext>
            </a:extLst>
          </p:cNvPr>
          <p:cNvSpPr>
            <a:spLocks noGrp="1"/>
          </p:cNvSpPr>
          <p:nvPr>
            <p:ph idx="1"/>
          </p:nvPr>
        </p:nvSpPr>
        <p:spPr/>
        <p:txBody>
          <a:bodyPr/>
          <a:lstStyle/>
          <a:p>
            <a:pPr algn="l"/>
            <a:r>
              <a:rPr lang="en-US" b="0" i="0" dirty="0">
                <a:solidFill>
                  <a:srgbClr val="000000"/>
                </a:solidFill>
                <a:effectLst/>
                <a:latin typeface="-apple-system"/>
              </a:rPr>
              <a:t>In artificial intelligence and computer science, search algorithms are used to find solutions to problems by intelligently traversing through a large problem space. Search algorithms can be categorized as either informed or uninformed.</a:t>
            </a:r>
          </a:p>
          <a:p>
            <a:pPr algn="l"/>
            <a:r>
              <a:rPr lang="en-US" b="0" i="0" dirty="0">
                <a:solidFill>
                  <a:srgbClr val="000000"/>
                </a:solidFill>
                <a:effectLst/>
                <a:latin typeface="-apple-system"/>
              </a:rPr>
              <a:t>Today we will focus on uninformed search algorithms, also known as blind searches. Uninformed search algorithms traverse the problem space without any knowledge about which actions lead to the goal state. They have no information about the structure of the problem to determine the best order of expanding nodes.</a:t>
            </a:r>
          </a:p>
          <a:p>
            <a:endParaRPr lang="en-US" dirty="0"/>
          </a:p>
        </p:txBody>
      </p:sp>
    </p:spTree>
    <p:extLst>
      <p:ext uri="{BB962C8B-B14F-4D97-AF65-F5344CB8AC3E}">
        <p14:creationId xmlns:p14="http://schemas.microsoft.com/office/powerpoint/2010/main" val="2968160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8F59A-657F-AD0F-ED7B-C2998A3BC63E}"/>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D4066614-98FF-E459-873D-7E1D656D10C9}"/>
              </a:ext>
            </a:extLst>
          </p:cNvPr>
          <p:cNvSpPr>
            <a:spLocks noGrp="1"/>
          </p:cNvSpPr>
          <p:nvPr>
            <p:ph idx="1"/>
          </p:nvPr>
        </p:nvSpPr>
        <p:spPr/>
        <p:txBody>
          <a:bodyPr/>
          <a:lstStyle/>
          <a:p>
            <a:pPr algn="l"/>
            <a:r>
              <a:rPr lang="en-US" b="0" i="0" dirty="0">
                <a:solidFill>
                  <a:srgbClr val="000000"/>
                </a:solidFill>
                <a:effectLst/>
                <a:latin typeface="-apple-system"/>
              </a:rPr>
              <a:t>The key uninformed search algorithms we will discuss include:</a:t>
            </a:r>
          </a:p>
          <a:p>
            <a:pPr algn="l">
              <a:buFont typeface="Arial" panose="020B0604020202020204" pitchFamily="34" charset="0"/>
              <a:buChar char="•"/>
            </a:pPr>
            <a:r>
              <a:rPr lang="en-US" b="0" i="0" dirty="0">
                <a:solidFill>
                  <a:srgbClr val="000000"/>
                </a:solidFill>
                <a:effectLst/>
                <a:latin typeface="-apple-system"/>
              </a:rPr>
              <a:t>Breadth-first search (BFS)</a:t>
            </a:r>
          </a:p>
          <a:p>
            <a:pPr algn="l">
              <a:buFont typeface="Arial" panose="020B0604020202020204" pitchFamily="34" charset="0"/>
              <a:buChar char="•"/>
            </a:pPr>
            <a:r>
              <a:rPr lang="en-US" b="0" i="0" dirty="0">
                <a:solidFill>
                  <a:srgbClr val="000000"/>
                </a:solidFill>
                <a:effectLst/>
                <a:latin typeface="-apple-system"/>
              </a:rPr>
              <a:t>Depth-first search (DFS)</a:t>
            </a:r>
          </a:p>
          <a:p>
            <a:pPr algn="l">
              <a:buFont typeface="Arial" panose="020B0604020202020204" pitchFamily="34" charset="0"/>
              <a:buChar char="•"/>
            </a:pPr>
            <a:r>
              <a:rPr lang="en-US" b="0" i="0" dirty="0">
                <a:solidFill>
                  <a:srgbClr val="000000"/>
                </a:solidFill>
                <a:effectLst/>
                <a:latin typeface="-apple-system"/>
              </a:rPr>
              <a:t>Uniform-cost search (UCS)</a:t>
            </a:r>
          </a:p>
          <a:p>
            <a:endParaRPr lang="en-US" dirty="0"/>
          </a:p>
        </p:txBody>
      </p:sp>
    </p:spTree>
    <p:extLst>
      <p:ext uri="{BB962C8B-B14F-4D97-AF65-F5344CB8AC3E}">
        <p14:creationId xmlns:p14="http://schemas.microsoft.com/office/powerpoint/2010/main" val="98896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ABA2-776C-2D40-303B-F41EC3779513}"/>
              </a:ext>
            </a:extLst>
          </p:cNvPr>
          <p:cNvSpPr>
            <a:spLocks noGrp="1"/>
          </p:cNvSpPr>
          <p:nvPr>
            <p:ph type="title"/>
          </p:nvPr>
        </p:nvSpPr>
        <p:spPr/>
        <p:txBody>
          <a:bodyPr/>
          <a:lstStyle/>
          <a:p>
            <a:r>
              <a:rPr lang="en-US" dirty="0"/>
              <a:t>Directed VS undirected graph</a:t>
            </a:r>
          </a:p>
        </p:txBody>
      </p:sp>
      <p:pic>
        <p:nvPicPr>
          <p:cNvPr id="5122" name="Picture 2" descr="What is the difference between an undirected and a directed Graph? -  GeeksforGeeks">
            <a:extLst>
              <a:ext uri="{FF2B5EF4-FFF2-40B4-BE49-F238E27FC236}">
                <a16:creationId xmlns:a16="http://schemas.microsoft.com/office/drawing/2014/main" id="{3A182ECB-76B0-6915-8D31-A79C2567B0A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2696"/>
          <a:stretch/>
        </p:blipFill>
        <p:spPr bwMode="auto">
          <a:xfrm>
            <a:off x="2047875" y="2120900"/>
            <a:ext cx="8102600" cy="353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696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3E75-3C98-9731-6153-2693B7D23FD7}"/>
              </a:ext>
            </a:extLst>
          </p:cNvPr>
          <p:cNvSpPr>
            <a:spLocks noGrp="1"/>
          </p:cNvSpPr>
          <p:nvPr>
            <p:ph type="title"/>
          </p:nvPr>
        </p:nvSpPr>
        <p:spPr/>
        <p:txBody>
          <a:bodyPr/>
          <a:lstStyle/>
          <a:p>
            <a:r>
              <a:rPr lang="en-US" dirty="0"/>
              <a:t>Bfs: breadth first search</a:t>
            </a:r>
          </a:p>
        </p:txBody>
      </p:sp>
      <p:sp>
        <p:nvSpPr>
          <p:cNvPr id="3" name="Content Placeholder 2">
            <a:extLst>
              <a:ext uri="{FF2B5EF4-FFF2-40B4-BE49-F238E27FC236}">
                <a16:creationId xmlns:a16="http://schemas.microsoft.com/office/drawing/2014/main" id="{2116D6B0-233A-0662-7BEC-767C9822AD25}"/>
              </a:ext>
            </a:extLst>
          </p:cNvPr>
          <p:cNvSpPr>
            <a:spLocks noGrp="1"/>
          </p:cNvSpPr>
          <p:nvPr>
            <p:ph idx="1"/>
          </p:nvPr>
        </p:nvSpPr>
        <p:spPr/>
        <p:txBody>
          <a:bodyPr/>
          <a:lstStyle/>
          <a:p>
            <a:r>
              <a:rPr lang="en-US" b="0" i="0" dirty="0">
                <a:solidFill>
                  <a:srgbClr val="000000"/>
                </a:solidFill>
                <a:effectLst/>
                <a:latin typeface="-apple-system"/>
              </a:rPr>
              <a:t>Breadth-first search expands the shallowest nodes in the tree first, exploring all nodes on the current depth before moving on to nodes at the next depth level. It is a complete algorithm that is guaranteed to find the shortest solution if one exists.</a:t>
            </a:r>
            <a:endParaRPr lang="en-US" dirty="0"/>
          </a:p>
        </p:txBody>
      </p:sp>
    </p:spTree>
    <p:extLst>
      <p:ext uri="{BB962C8B-B14F-4D97-AF65-F5344CB8AC3E}">
        <p14:creationId xmlns:p14="http://schemas.microsoft.com/office/powerpoint/2010/main" val="307882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08FE7-AD9C-65F6-9528-F9EB4B0D8623}"/>
              </a:ext>
            </a:extLst>
          </p:cNvPr>
          <p:cNvSpPr>
            <a:spLocks noGrp="1"/>
          </p:cNvSpPr>
          <p:nvPr>
            <p:ph type="title"/>
          </p:nvPr>
        </p:nvSpPr>
        <p:spPr/>
        <p:txBody>
          <a:bodyPr/>
          <a:lstStyle/>
          <a:p>
            <a:r>
              <a:rPr lang="en-US" dirty="0"/>
              <a:t>Advantage:</a:t>
            </a:r>
          </a:p>
        </p:txBody>
      </p:sp>
      <p:sp>
        <p:nvSpPr>
          <p:cNvPr id="3" name="Content Placeholder 2">
            <a:extLst>
              <a:ext uri="{FF2B5EF4-FFF2-40B4-BE49-F238E27FC236}">
                <a16:creationId xmlns:a16="http://schemas.microsoft.com/office/drawing/2014/main" id="{6D8538DF-7BE9-C839-5C63-496789C644DC}"/>
              </a:ext>
            </a:extLst>
          </p:cNvPr>
          <p:cNvSpPr>
            <a:spLocks noGrp="1"/>
          </p:cNvSpPr>
          <p:nvPr>
            <p:ph idx="1"/>
          </p:nvPr>
        </p:nvSpPr>
        <p:spPr/>
        <p:txBody>
          <a:bodyPr/>
          <a:lstStyle/>
          <a:p>
            <a:r>
              <a:rPr lang="en-US" b="0" i="0" dirty="0">
                <a:solidFill>
                  <a:srgbClr val="000000"/>
                </a:solidFill>
                <a:effectLst/>
                <a:latin typeface="-apple-system"/>
              </a:rPr>
              <a:t>The major advantage of BFS is its completeness</a:t>
            </a:r>
          </a:p>
          <a:p>
            <a:endParaRPr lang="en-US" dirty="0">
              <a:solidFill>
                <a:srgbClr val="000000"/>
              </a:solidFill>
              <a:latin typeface="-apple-system"/>
            </a:endParaRPr>
          </a:p>
          <a:p>
            <a:endParaRPr lang="en-US" b="0" i="0" dirty="0">
              <a:solidFill>
                <a:srgbClr val="000000"/>
              </a:solidFill>
              <a:effectLst/>
              <a:latin typeface="-apple-system"/>
            </a:endParaRPr>
          </a:p>
          <a:p>
            <a:endParaRPr lang="en-US" b="0" i="0" dirty="0">
              <a:solidFill>
                <a:srgbClr val="000000"/>
              </a:solidFill>
              <a:effectLst/>
              <a:latin typeface="-apple-system"/>
            </a:endParaRPr>
          </a:p>
          <a:p>
            <a:endParaRPr lang="en-US" b="0" i="0" dirty="0">
              <a:solidFill>
                <a:srgbClr val="000000"/>
              </a:solidFill>
              <a:effectLst/>
              <a:latin typeface="-apple-system"/>
            </a:endParaRPr>
          </a:p>
          <a:p>
            <a:r>
              <a:rPr lang="en-US" b="0" i="0" dirty="0">
                <a:solidFill>
                  <a:srgbClr val="000000"/>
                </a:solidFill>
                <a:effectLst/>
                <a:latin typeface="-apple-system"/>
              </a:rPr>
              <a:t> but it uses a large amount of memory to keep track of explored and unexplored nodes. For problems with a large branching factor, the memory requirements become impractical.</a:t>
            </a:r>
            <a:endParaRPr lang="en-US" dirty="0"/>
          </a:p>
        </p:txBody>
      </p:sp>
      <p:sp>
        <p:nvSpPr>
          <p:cNvPr id="6" name="Title 1">
            <a:extLst>
              <a:ext uri="{FF2B5EF4-FFF2-40B4-BE49-F238E27FC236}">
                <a16:creationId xmlns:a16="http://schemas.microsoft.com/office/drawing/2014/main" id="{B924FDCE-EEC9-BDB7-F357-8D8E49FC435B}"/>
              </a:ext>
            </a:extLst>
          </p:cNvPr>
          <p:cNvSpPr txBox="1">
            <a:spLocks/>
          </p:cNvSpPr>
          <p:nvPr/>
        </p:nvSpPr>
        <p:spPr>
          <a:xfrm>
            <a:off x="1063752" y="2537460"/>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Dis-Advantage:</a:t>
            </a:r>
          </a:p>
        </p:txBody>
      </p:sp>
    </p:spTree>
    <p:extLst>
      <p:ext uri="{BB962C8B-B14F-4D97-AF65-F5344CB8AC3E}">
        <p14:creationId xmlns:p14="http://schemas.microsoft.com/office/powerpoint/2010/main" val="9676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F7A9F-E2BF-8DE8-76B8-1A99D03725D9}"/>
              </a:ext>
            </a:extLst>
          </p:cNvPr>
          <p:cNvSpPr>
            <a:spLocks noGrp="1"/>
          </p:cNvSpPr>
          <p:nvPr>
            <p:ph type="title"/>
          </p:nvPr>
        </p:nvSpPr>
        <p:spPr>
          <a:xfrm>
            <a:off x="145923" y="246507"/>
            <a:ext cx="10058400" cy="429768"/>
          </a:xfrm>
        </p:spPr>
        <p:txBody>
          <a:bodyPr>
            <a:normAutofit fontScale="90000"/>
          </a:bodyPr>
          <a:lstStyle/>
          <a:p>
            <a:r>
              <a:rPr lang="en-US" dirty="0"/>
              <a:t>Example: bfs</a:t>
            </a:r>
          </a:p>
        </p:txBody>
      </p:sp>
      <p:pic>
        <p:nvPicPr>
          <p:cNvPr id="5" name="Content Placeholder 4">
            <a:extLst>
              <a:ext uri="{FF2B5EF4-FFF2-40B4-BE49-F238E27FC236}">
                <a16:creationId xmlns:a16="http://schemas.microsoft.com/office/drawing/2014/main" id="{551CC68B-5344-D064-C3A7-6AA7015AE6F8}"/>
              </a:ext>
            </a:extLst>
          </p:cNvPr>
          <p:cNvPicPr>
            <a:picLocks noGrp="1" noChangeAspect="1"/>
          </p:cNvPicPr>
          <p:nvPr>
            <p:ph idx="1"/>
          </p:nvPr>
        </p:nvPicPr>
        <p:blipFill>
          <a:blip r:embed="rId2"/>
          <a:stretch>
            <a:fillRect/>
          </a:stretch>
        </p:blipFill>
        <p:spPr>
          <a:xfrm>
            <a:off x="7484182" y="1606550"/>
            <a:ext cx="4221336" cy="4051300"/>
          </a:xfrm>
        </p:spPr>
      </p:pic>
      <p:pic>
        <p:nvPicPr>
          <p:cNvPr id="7" name="Picture 6">
            <a:extLst>
              <a:ext uri="{FF2B5EF4-FFF2-40B4-BE49-F238E27FC236}">
                <a16:creationId xmlns:a16="http://schemas.microsoft.com/office/drawing/2014/main" id="{4886BE5A-4E05-4019-18AC-E8C7F9977361}"/>
              </a:ext>
            </a:extLst>
          </p:cNvPr>
          <p:cNvPicPr>
            <a:picLocks noChangeAspect="1"/>
          </p:cNvPicPr>
          <p:nvPr/>
        </p:nvPicPr>
        <p:blipFill>
          <a:blip r:embed="rId3"/>
          <a:stretch>
            <a:fillRect/>
          </a:stretch>
        </p:blipFill>
        <p:spPr>
          <a:xfrm>
            <a:off x="2076450" y="890587"/>
            <a:ext cx="4114800" cy="5305425"/>
          </a:xfrm>
          <a:prstGeom prst="rect">
            <a:avLst/>
          </a:prstGeom>
        </p:spPr>
      </p:pic>
    </p:spTree>
    <p:extLst>
      <p:ext uri="{BB962C8B-B14F-4D97-AF65-F5344CB8AC3E}">
        <p14:creationId xmlns:p14="http://schemas.microsoft.com/office/powerpoint/2010/main" val="422692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055AA-BAD7-791F-AF22-5450380A4D74}"/>
              </a:ext>
            </a:extLst>
          </p:cNvPr>
          <p:cNvSpPr>
            <a:spLocks noGrp="1"/>
          </p:cNvSpPr>
          <p:nvPr>
            <p:ph type="title"/>
          </p:nvPr>
        </p:nvSpPr>
        <p:spPr/>
        <p:txBody>
          <a:bodyPr/>
          <a:lstStyle/>
          <a:p>
            <a:r>
              <a:rPr lang="en-US" dirty="0"/>
              <a:t>Depth first search</a:t>
            </a:r>
          </a:p>
        </p:txBody>
      </p:sp>
      <p:sp>
        <p:nvSpPr>
          <p:cNvPr id="3" name="Content Placeholder 2">
            <a:extLst>
              <a:ext uri="{FF2B5EF4-FFF2-40B4-BE49-F238E27FC236}">
                <a16:creationId xmlns:a16="http://schemas.microsoft.com/office/drawing/2014/main" id="{231A9048-7CCA-8B23-AE54-B74A006BF681}"/>
              </a:ext>
            </a:extLst>
          </p:cNvPr>
          <p:cNvSpPr>
            <a:spLocks noGrp="1"/>
          </p:cNvSpPr>
          <p:nvPr>
            <p:ph idx="1"/>
          </p:nvPr>
        </p:nvSpPr>
        <p:spPr/>
        <p:txBody>
          <a:bodyPr/>
          <a:lstStyle/>
          <a:p>
            <a:r>
              <a:rPr lang="en-US" b="0" i="0" dirty="0">
                <a:solidFill>
                  <a:srgbClr val="000000"/>
                </a:solidFill>
                <a:effectLst/>
                <a:latin typeface="-apple-system"/>
              </a:rPr>
              <a:t>In depth-first search, we expand nodes by going as deep as possible along each branch before backtracking and exploring alternate paths</a:t>
            </a:r>
            <a:endParaRPr lang="en-US" dirty="0"/>
          </a:p>
        </p:txBody>
      </p:sp>
    </p:spTree>
    <p:extLst>
      <p:ext uri="{BB962C8B-B14F-4D97-AF65-F5344CB8AC3E}">
        <p14:creationId xmlns:p14="http://schemas.microsoft.com/office/powerpoint/2010/main" val="466397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1467</TotalTime>
  <Words>832</Words>
  <Application>Microsoft Office PowerPoint</Application>
  <PresentationFormat>Widescreen</PresentationFormat>
  <Paragraphs>68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-apple-system</vt:lpstr>
      <vt:lpstr>Arial</vt:lpstr>
      <vt:lpstr>Rockwell</vt:lpstr>
      <vt:lpstr>Rockwell Condensed</vt:lpstr>
      <vt:lpstr>Wingdings</vt:lpstr>
      <vt:lpstr>Wood Type</vt:lpstr>
      <vt:lpstr>Lecture # 03 uninformed searches</vt:lpstr>
      <vt:lpstr>outcomes</vt:lpstr>
      <vt:lpstr>Introduction to uninformed searches</vt:lpstr>
      <vt:lpstr>algorithms</vt:lpstr>
      <vt:lpstr>Directed VS undirected graph</vt:lpstr>
      <vt:lpstr>Bfs: breadth first search</vt:lpstr>
      <vt:lpstr>Advantage:</vt:lpstr>
      <vt:lpstr>Example: bfs</vt:lpstr>
      <vt:lpstr>Depth first search</vt:lpstr>
      <vt:lpstr>Example:</vt:lpstr>
      <vt:lpstr>Advantage of dfs:</vt:lpstr>
      <vt:lpstr>Drawback of dfs:</vt:lpstr>
      <vt:lpstr>Uniform cost search:</vt:lpstr>
      <vt:lpstr>Example:</vt:lpstr>
      <vt:lpstr>Arad to bucharest</vt:lpstr>
      <vt:lpstr>ADVANTAGES OF UCS:</vt:lpstr>
      <vt:lpstr>disAdvantage of ucs:</vt:lpstr>
      <vt:lpstr>Conclusion:</vt:lpstr>
      <vt:lpstr>Task 1:</vt:lpstr>
      <vt:lpstr>Task 2:</vt:lpstr>
      <vt:lpstr>Task 3:</vt:lpstr>
      <vt:lpstr>Task 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03 uninformed searches</dc:title>
  <dc:creator>admin istrator</dc:creator>
  <cp:lastModifiedBy>admin istrator</cp:lastModifiedBy>
  <cp:revision>9</cp:revision>
  <dcterms:created xsi:type="dcterms:W3CDTF">2024-02-26T07:17:17Z</dcterms:created>
  <dcterms:modified xsi:type="dcterms:W3CDTF">2024-02-27T08:27:14Z</dcterms:modified>
</cp:coreProperties>
</file>