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6"/>
  </p:notesMasterIdLst>
  <p:sldIdLst>
    <p:sldId id="256" r:id="rId2"/>
    <p:sldId id="258" r:id="rId3"/>
    <p:sldId id="257" r:id="rId4"/>
    <p:sldId id="285" r:id="rId5"/>
    <p:sldId id="259"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86"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70" autoAdjust="0"/>
  </p:normalViewPr>
  <p:slideViewPr>
    <p:cSldViewPr snapToGrid="0">
      <p:cViewPr varScale="1">
        <p:scale>
          <a:sx n="61" d="100"/>
          <a:sy n="61" d="100"/>
        </p:scale>
        <p:origin x="88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42865-345B-4606-81B3-D202D2F5EBC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8AB3F87-0220-4829-B89F-4625BB953502}">
      <dgm:prSet/>
      <dgm:spPr/>
      <dgm:t>
        <a:bodyPr/>
        <a:lstStyle/>
        <a:p>
          <a:r>
            <a:rPr lang="en-US" b="1" dirty="0"/>
            <a:t>TECHNICAL WRITING </a:t>
          </a:r>
          <a:r>
            <a:rPr lang="en-US" dirty="0"/>
            <a:t>is a broad term that encompasses a wide variety of documents in science, engineering, and the skilled trades. </a:t>
          </a:r>
        </a:p>
      </dgm:t>
    </dgm:pt>
    <dgm:pt modelId="{A27A957C-DCBF-4630-A824-85989215E2BD}" type="parTrans" cxnId="{8CF31BEB-C6B4-45A8-AE1D-23A9A256BD8E}">
      <dgm:prSet/>
      <dgm:spPr/>
      <dgm:t>
        <a:bodyPr/>
        <a:lstStyle/>
        <a:p>
          <a:endParaRPr lang="en-US"/>
        </a:p>
      </dgm:t>
    </dgm:pt>
    <dgm:pt modelId="{AB5F018B-D211-4E42-B9A3-6A67E1268CCF}" type="sibTrans" cxnId="{8CF31BEB-C6B4-45A8-AE1D-23A9A256BD8E}">
      <dgm:prSet/>
      <dgm:spPr/>
      <dgm:t>
        <a:bodyPr/>
        <a:lstStyle/>
        <a:p>
          <a:endParaRPr lang="en-US"/>
        </a:p>
      </dgm:t>
    </dgm:pt>
    <dgm:pt modelId="{D835292B-0B77-480A-A4A8-3A5F4E6E5E8A}">
      <dgm:prSet/>
      <dgm:spPr/>
      <dgm:t>
        <a:bodyPr/>
        <a:lstStyle/>
        <a:p>
          <a:r>
            <a:rPr lang="en-US" dirty="0"/>
            <a:t>The major types of documents in technical writing can be grouped into four major categories:</a:t>
          </a:r>
        </a:p>
      </dgm:t>
    </dgm:pt>
    <dgm:pt modelId="{329B4B64-6CBE-46E3-987D-F2F9A630B1DD}" type="parTrans" cxnId="{7CA86E5B-7AFB-445A-9E13-B68F6DAA5663}">
      <dgm:prSet/>
      <dgm:spPr/>
      <dgm:t>
        <a:bodyPr/>
        <a:lstStyle/>
        <a:p>
          <a:endParaRPr lang="en-US"/>
        </a:p>
      </dgm:t>
    </dgm:pt>
    <dgm:pt modelId="{77F2B3C9-F618-403A-8A7D-0F10ED4EC826}" type="sibTrans" cxnId="{7CA86E5B-7AFB-445A-9E13-B68F6DAA5663}">
      <dgm:prSet/>
      <dgm:spPr/>
      <dgm:t>
        <a:bodyPr/>
        <a:lstStyle/>
        <a:p>
          <a:endParaRPr lang="en-US"/>
        </a:p>
      </dgm:t>
    </dgm:pt>
    <dgm:pt modelId="{F5103B27-220A-4DFB-B68E-A4D9B9B146C0}">
      <dgm:prSet/>
      <dgm:spPr/>
      <dgm:t>
        <a:bodyPr/>
        <a:lstStyle/>
        <a:p>
          <a:r>
            <a:rPr lang="en-US"/>
            <a:t>Reports and communications in day-to-day business </a:t>
          </a:r>
        </a:p>
      </dgm:t>
    </dgm:pt>
    <dgm:pt modelId="{0E48247E-58A0-478D-AB09-85B97F9ADB8C}" type="parTrans" cxnId="{6B9A0853-2039-4F2C-936A-09FF198397FF}">
      <dgm:prSet/>
      <dgm:spPr/>
      <dgm:t>
        <a:bodyPr/>
        <a:lstStyle/>
        <a:p>
          <a:endParaRPr lang="en-US"/>
        </a:p>
      </dgm:t>
    </dgm:pt>
    <dgm:pt modelId="{6B9F71D8-9C7B-4BC8-8AAA-AEDBCC3E641F}" type="sibTrans" cxnId="{6B9A0853-2039-4F2C-936A-09FF198397FF}">
      <dgm:prSet/>
      <dgm:spPr/>
      <dgm:t>
        <a:bodyPr/>
        <a:lstStyle/>
        <a:p>
          <a:endParaRPr lang="en-US"/>
        </a:p>
      </dgm:t>
    </dgm:pt>
    <dgm:pt modelId="{900368D9-A546-4B43-BC6C-E40763DE6B2D}">
      <dgm:prSet/>
      <dgm:spPr/>
      <dgm:t>
        <a:bodyPr/>
        <a:lstStyle/>
        <a:p>
          <a:r>
            <a:rPr lang="en-US" dirty="0"/>
            <a:t>Technical papers, magazine articles, books, and theses for purposes of education, teaching, and the sharing of information and knowledge </a:t>
          </a:r>
        </a:p>
      </dgm:t>
    </dgm:pt>
    <dgm:pt modelId="{5CE60BEF-D77C-4991-9C6D-4BDA1C534B5A}" type="parTrans" cxnId="{61C3CFA8-605E-425E-B00E-4E2DB2504521}">
      <dgm:prSet/>
      <dgm:spPr/>
      <dgm:t>
        <a:bodyPr/>
        <a:lstStyle/>
        <a:p>
          <a:endParaRPr lang="en-US"/>
        </a:p>
      </dgm:t>
    </dgm:pt>
    <dgm:pt modelId="{5153CA77-9C4B-45C1-8317-FE544823D58C}" type="sibTrans" cxnId="{61C3CFA8-605E-425E-B00E-4E2DB2504521}">
      <dgm:prSet/>
      <dgm:spPr/>
      <dgm:t>
        <a:bodyPr/>
        <a:lstStyle/>
        <a:p>
          <a:endParaRPr lang="en-US"/>
        </a:p>
      </dgm:t>
    </dgm:pt>
    <dgm:pt modelId="{6A4E7291-07AB-40BA-A2B2-F24F07BFCE9A}">
      <dgm:prSet/>
      <dgm:spPr/>
      <dgm:t>
        <a:bodyPr/>
        <a:lstStyle/>
        <a:p>
          <a:r>
            <a:rPr lang="en-US"/>
            <a:t>Patents</a:t>
          </a:r>
        </a:p>
      </dgm:t>
    </dgm:pt>
    <dgm:pt modelId="{88353AF7-0700-4917-93BB-EE132232C244}" type="parTrans" cxnId="{E42858C4-8492-4990-92BF-CE016418BC02}">
      <dgm:prSet/>
      <dgm:spPr/>
      <dgm:t>
        <a:bodyPr/>
        <a:lstStyle/>
        <a:p>
          <a:endParaRPr lang="en-US"/>
        </a:p>
      </dgm:t>
    </dgm:pt>
    <dgm:pt modelId="{029AA728-0BC0-43DF-B5F3-39A075534AE4}" type="sibTrans" cxnId="{E42858C4-8492-4990-92BF-CE016418BC02}">
      <dgm:prSet/>
      <dgm:spPr/>
      <dgm:t>
        <a:bodyPr/>
        <a:lstStyle/>
        <a:p>
          <a:endParaRPr lang="en-US"/>
        </a:p>
      </dgm:t>
    </dgm:pt>
    <dgm:pt modelId="{943090C6-F9C6-4353-A773-880B291BB725}">
      <dgm:prSet/>
      <dgm:spPr/>
      <dgm:t>
        <a:bodyPr/>
        <a:lstStyle/>
        <a:p>
          <a:r>
            <a:rPr lang="en-US"/>
            <a:t>Operational manuals, instructions, or procedures</a:t>
          </a:r>
        </a:p>
      </dgm:t>
    </dgm:pt>
    <dgm:pt modelId="{BA9D13C6-C96B-4C81-9375-1E20387AEF6B}" type="parTrans" cxnId="{1AD8033A-889D-4EA8-9B1C-8B64DFEEFF5B}">
      <dgm:prSet/>
      <dgm:spPr/>
      <dgm:t>
        <a:bodyPr/>
        <a:lstStyle/>
        <a:p>
          <a:endParaRPr lang="en-US"/>
        </a:p>
      </dgm:t>
    </dgm:pt>
    <dgm:pt modelId="{BDAD302D-C46C-460C-BB98-78CEFF44C09E}" type="sibTrans" cxnId="{1AD8033A-889D-4EA8-9B1C-8B64DFEEFF5B}">
      <dgm:prSet/>
      <dgm:spPr/>
      <dgm:t>
        <a:bodyPr/>
        <a:lstStyle/>
        <a:p>
          <a:endParaRPr lang="en-US"/>
        </a:p>
      </dgm:t>
    </dgm:pt>
    <dgm:pt modelId="{9A8519E3-7718-43BF-B265-5FA16270B99D}" type="pres">
      <dgm:prSet presAssocID="{B0442865-345B-4606-81B3-D202D2F5EBCE}" presName="vert0" presStyleCnt="0">
        <dgm:presLayoutVars>
          <dgm:dir/>
          <dgm:animOne val="branch"/>
          <dgm:animLvl val="lvl"/>
        </dgm:presLayoutVars>
      </dgm:prSet>
      <dgm:spPr/>
      <dgm:t>
        <a:bodyPr/>
        <a:lstStyle/>
        <a:p>
          <a:endParaRPr lang="en-US"/>
        </a:p>
      </dgm:t>
    </dgm:pt>
    <dgm:pt modelId="{C86248C1-A0ED-4E11-8AE3-1D39FB12E24A}" type="pres">
      <dgm:prSet presAssocID="{38AB3F87-0220-4829-B89F-4625BB953502}" presName="thickLine" presStyleLbl="alignNode1" presStyleIdx="0" presStyleCnt="2"/>
      <dgm:spPr/>
    </dgm:pt>
    <dgm:pt modelId="{A91DB9F3-6F89-4159-89AB-1411160BB9E5}" type="pres">
      <dgm:prSet presAssocID="{38AB3F87-0220-4829-B89F-4625BB953502}" presName="horz1" presStyleCnt="0"/>
      <dgm:spPr/>
    </dgm:pt>
    <dgm:pt modelId="{7B0C73AD-4979-4798-B231-ED158E21DA8D}" type="pres">
      <dgm:prSet presAssocID="{38AB3F87-0220-4829-B89F-4625BB953502}" presName="tx1" presStyleLbl="revTx" presStyleIdx="0" presStyleCnt="6" custScaleX="500000" custScaleY="31173"/>
      <dgm:spPr/>
      <dgm:t>
        <a:bodyPr/>
        <a:lstStyle/>
        <a:p>
          <a:endParaRPr lang="en-US"/>
        </a:p>
      </dgm:t>
    </dgm:pt>
    <dgm:pt modelId="{AA729A22-797E-47CA-85E0-7F3E4E635877}" type="pres">
      <dgm:prSet presAssocID="{38AB3F87-0220-4829-B89F-4625BB953502}" presName="vert1" presStyleCnt="0"/>
      <dgm:spPr/>
    </dgm:pt>
    <dgm:pt modelId="{28FE59A3-ADC0-4771-98DB-38F85E6E97CA}" type="pres">
      <dgm:prSet presAssocID="{D835292B-0B77-480A-A4A8-3A5F4E6E5E8A}" presName="thickLine" presStyleLbl="alignNode1" presStyleIdx="1" presStyleCnt="2"/>
      <dgm:spPr/>
    </dgm:pt>
    <dgm:pt modelId="{EC911D47-3ED1-4E84-8A68-32C70843CC24}" type="pres">
      <dgm:prSet presAssocID="{D835292B-0B77-480A-A4A8-3A5F4E6E5E8A}" presName="horz1" presStyleCnt="0"/>
      <dgm:spPr/>
    </dgm:pt>
    <dgm:pt modelId="{3A2CDA9E-F981-4D1E-AF54-FD410334F8E0}" type="pres">
      <dgm:prSet presAssocID="{D835292B-0B77-480A-A4A8-3A5F4E6E5E8A}" presName="tx1" presStyleLbl="revTx" presStyleIdx="1" presStyleCnt="6" custScaleX="109398"/>
      <dgm:spPr/>
      <dgm:t>
        <a:bodyPr/>
        <a:lstStyle/>
        <a:p>
          <a:endParaRPr lang="en-US"/>
        </a:p>
      </dgm:t>
    </dgm:pt>
    <dgm:pt modelId="{91C371A8-5182-4F14-9F3A-1EA7E1C9BC38}" type="pres">
      <dgm:prSet presAssocID="{D835292B-0B77-480A-A4A8-3A5F4E6E5E8A}" presName="vert1" presStyleCnt="0"/>
      <dgm:spPr/>
    </dgm:pt>
    <dgm:pt modelId="{9966F660-9389-422E-8B67-E4F791BA514D}" type="pres">
      <dgm:prSet presAssocID="{F5103B27-220A-4DFB-B68E-A4D9B9B146C0}" presName="vertSpace2a" presStyleCnt="0"/>
      <dgm:spPr/>
    </dgm:pt>
    <dgm:pt modelId="{C7E66611-BB58-45D2-B8DF-C405546516DE}" type="pres">
      <dgm:prSet presAssocID="{F5103B27-220A-4DFB-B68E-A4D9B9B146C0}" presName="horz2" presStyleCnt="0"/>
      <dgm:spPr/>
    </dgm:pt>
    <dgm:pt modelId="{B21490F1-9D1C-4E5D-BEDB-7250B216D401}" type="pres">
      <dgm:prSet presAssocID="{F5103B27-220A-4DFB-B68E-A4D9B9B146C0}" presName="horzSpace2" presStyleCnt="0"/>
      <dgm:spPr/>
    </dgm:pt>
    <dgm:pt modelId="{60EA16CD-AF10-4519-AD10-AA1D0ACCE812}" type="pres">
      <dgm:prSet presAssocID="{F5103B27-220A-4DFB-B68E-A4D9B9B146C0}" presName="tx2" presStyleLbl="revTx" presStyleIdx="2" presStyleCnt="6"/>
      <dgm:spPr/>
      <dgm:t>
        <a:bodyPr/>
        <a:lstStyle/>
        <a:p>
          <a:endParaRPr lang="en-US"/>
        </a:p>
      </dgm:t>
    </dgm:pt>
    <dgm:pt modelId="{8C40482D-9F29-45B8-8180-9DE63C1B934D}" type="pres">
      <dgm:prSet presAssocID="{F5103B27-220A-4DFB-B68E-A4D9B9B146C0}" presName="vert2" presStyleCnt="0"/>
      <dgm:spPr/>
    </dgm:pt>
    <dgm:pt modelId="{9F16809E-1301-43B4-8F7F-3A839144BFEE}" type="pres">
      <dgm:prSet presAssocID="{F5103B27-220A-4DFB-B68E-A4D9B9B146C0}" presName="thinLine2b" presStyleLbl="callout" presStyleIdx="0" presStyleCnt="4"/>
      <dgm:spPr/>
    </dgm:pt>
    <dgm:pt modelId="{012E9959-562B-4C6A-99B4-F66DD3443CAC}" type="pres">
      <dgm:prSet presAssocID="{F5103B27-220A-4DFB-B68E-A4D9B9B146C0}" presName="vertSpace2b" presStyleCnt="0"/>
      <dgm:spPr/>
    </dgm:pt>
    <dgm:pt modelId="{68B8D30D-F178-4736-80EF-D2E2A0BBFE08}" type="pres">
      <dgm:prSet presAssocID="{900368D9-A546-4B43-BC6C-E40763DE6B2D}" presName="horz2" presStyleCnt="0"/>
      <dgm:spPr/>
    </dgm:pt>
    <dgm:pt modelId="{7350A1F5-6E14-4FCE-BC60-2ACBDF1D6A0E}" type="pres">
      <dgm:prSet presAssocID="{900368D9-A546-4B43-BC6C-E40763DE6B2D}" presName="horzSpace2" presStyleCnt="0"/>
      <dgm:spPr/>
    </dgm:pt>
    <dgm:pt modelId="{B7F6949A-70A2-4F4A-BC4D-27E9380D5445}" type="pres">
      <dgm:prSet presAssocID="{900368D9-A546-4B43-BC6C-E40763DE6B2D}" presName="tx2" presStyleLbl="revTx" presStyleIdx="3" presStyleCnt="6"/>
      <dgm:spPr/>
      <dgm:t>
        <a:bodyPr/>
        <a:lstStyle/>
        <a:p>
          <a:endParaRPr lang="en-US"/>
        </a:p>
      </dgm:t>
    </dgm:pt>
    <dgm:pt modelId="{D0ABDA2A-2F66-453A-9EEF-3342FEFB4191}" type="pres">
      <dgm:prSet presAssocID="{900368D9-A546-4B43-BC6C-E40763DE6B2D}" presName="vert2" presStyleCnt="0"/>
      <dgm:spPr/>
    </dgm:pt>
    <dgm:pt modelId="{D594F3B4-C40D-4A4C-BFD0-207D989411C1}" type="pres">
      <dgm:prSet presAssocID="{900368D9-A546-4B43-BC6C-E40763DE6B2D}" presName="thinLine2b" presStyleLbl="callout" presStyleIdx="1" presStyleCnt="4"/>
      <dgm:spPr/>
    </dgm:pt>
    <dgm:pt modelId="{81C18486-0121-440A-A91B-2F6ACF6F9D56}" type="pres">
      <dgm:prSet presAssocID="{900368D9-A546-4B43-BC6C-E40763DE6B2D}" presName="vertSpace2b" presStyleCnt="0"/>
      <dgm:spPr/>
    </dgm:pt>
    <dgm:pt modelId="{66551DFF-B3A0-47EB-A8C8-3402FD075B76}" type="pres">
      <dgm:prSet presAssocID="{6A4E7291-07AB-40BA-A2B2-F24F07BFCE9A}" presName="horz2" presStyleCnt="0"/>
      <dgm:spPr/>
    </dgm:pt>
    <dgm:pt modelId="{D0EE1067-672D-4AE3-9CA0-C571799FECC8}" type="pres">
      <dgm:prSet presAssocID="{6A4E7291-07AB-40BA-A2B2-F24F07BFCE9A}" presName="horzSpace2" presStyleCnt="0"/>
      <dgm:spPr/>
    </dgm:pt>
    <dgm:pt modelId="{BB82065F-4DF7-45EE-8398-51B957F3B911}" type="pres">
      <dgm:prSet presAssocID="{6A4E7291-07AB-40BA-A2B2-F24F07BFCE9A}" presName="tx2" presStyleLbl="revTx" presStyleIdx="4" presStyleCnt="6"/>
      <dgm:spPr/>
      <dgm:t>
        <a:bodyPr/>
        <a:lstStyle/>
        <a:p>
          <a:endParaRPr lang="en-US"/>
        </a:p>
      </dgm:t>
    </dgm:pt>
    <dgm:pt modelId="{D291CA1E-68CF-4B87-A4AF-5FBD6218D32C}" type="pres">
      <dgm:prSet presAssocID="{6A4E7291-07AB-40BA-A2B2-F24F07BFCE9A}" presName="vert2" presStyleCnt="0"/>
      <dgm:spPr/>
    </dgm:pt>
    <dgm:pt modelId="{4FF9AEBD-4869-4906-9F09-92EB3F116787}" type="pres">
      <dgm:prSet presAssocID="{6A4E7291-07AB-40BA-A2B2-F24F07BFCE9A}" presName="thinLine2b" presStyleLbl="callout" presStyleIdx="2" presStyleCnt="4"/>
      <dgm:spPr/>
    </dgm:pt>
    <dgm:pt modelId="{DFB10D65-34B3-4D76-8BB4-1C18ACEE3E7C}" type="pres">
      <dgm:prSet presAssocID="{6A4E7291-07AB-40BA-A2B2-F24F07BFCE9A}" presName="vertSpace2b" presStyleCnt="0"/>
      <dgm:spPr/>
    </dgm:pt>
    <dgm:pt modelId="{87185A87-5625-4150-BD0E-B46373E78A41}" type="pres">
      <dgm:prSet presAssocID="{943090C6-F9C6-4353-A773-880B291BB725}" presName="horz2" presStyleCnt="0"/>
      <dgm:spPr/>
    </dgm:pt>
    <dgm:pt modelId="{C0E47AAB-56AE-49C8-B76D-AA383AF77125}" type="pres">
      <dgm:prSet presAssocID="{943090C6-F9C6-4353-A773-880B291BB725}" presName="horzSpace2" presStyleCnt="0"/>
      <dgm:spPr/>
    </dgm:pt>
    <dgm:pt modelId="{29799628-2FE3-4CE0-9714-1029263D3679}" type="pres">
      <dgm:prSet presAssocID="{943090C6-F9C6-4353-A773-880B291BB725}" presName="tx2" presStyleLbl="revTx" presStyleIdx="5" presStyleCnt="6"/>
      <dgm:spPr/>
      <dgm:t>
        <a:bodyPr/>
        <a:lstStyle/>
        <a:p>
          <a:endParaRPr lang="en-US"/>
        </a:p>
      </dgm:t>
    </dgm:pt>
    <dgm:pt modelId="{8FC55FBC-7ACF-4CFE-B177-06037CE3FC5A}" type="pres">
      <dgm:prSet presAssocID="{943090C6-F9C6-4353-A773-880B291BB725}" presName="vert2" presStyleCnt="0"/>
      <dgm:spPr/>
    </dgm:pt>
    <dgm:pt modelId="{188D591E-4ADF-4DEF-BD1C-741C525F817B}" type="pres">
      <dgm:prSet presAssocID="{943090C6-F9C6-4353-A773-880B291BB725}" presName="thinLine2b" presStyleLbl="callout" presStyleIdx="3" presStyleCnt="4"/>
      <dgm:spPr/>
    </dgm:pt>
    <dgm:pt modelId="{BCF81D30-A84D-4FFF-A20F-02519E1702E5}" type="pres">
      <dgm:prSet presAssocID="{943090C6-F9C6-4353-A773-880B291BB725}" presName="vertSpace2b" presStyleCnt="0"/>
      <dgm:spPr/>
    </dgm:pt>
  </dgm:ptLst>
  <dgm:cxnLst>
    <dgm:cxn modelId="{1AD8033A-889D-4EA8-9B1C-8B64DFEEFF5B}" srcId="{D835292B-0B77-480A-A4A8-3A5F4E6E5E8A}" destId="{943090C6-F9C6-4353-A773-880B291BB725}" srcOrd="3" destOrd="0" parTransId="{BA9D13C6-C96B-4C81-9375-1E20387AEF6B}" sibTransId="{BDAD302D-C46C-460C-BB98-78CEFF44C09E}"/>
    <dgm:cxn modelId="{E42858C4-8492-4990-92BF-CE016418BC02}" srcId="{D835292B-0B77-480A-A4A8-3A5F4E6E5E8A}" destId="{6A4E7291-07AB-40BA-A2B2-F24F07BFCE9A}" srcOrd="2" destOrd="0" parTransId="{88353AF7-0700-4917-93BB-EE132232C244}" sibTransId="{029AA728-0BC0-43DF-B5F3-39A075534AE4}"/>
    <dgm:cxn modelId="{61C3CFA8-605E-425E-B00E-4E2DB2504521}" srcId="{D835292B-0B77-480A-A4A8-3A5F4E6E5E8A}" destId="{900368D9-A546-4B43-BC6C-E40763DE6B2D}" srcOrd="1" destOrd="0" parTransId="{5CE60BEF-D77C-4991-9C6D-4BDA1C534B5A}" sibTransId="{5153CA77-9C4B-45C1-8317-FE544823D58C}"/>
    <dgm:cxn modelId="{694C9A48-61AF-4230-9E72-16D44504FF0B}" type="presOf" srcId="{D835292B-0B77-480A-A4A8-3A5F4E6E5E8A}" destId="{3A2CDA9E-F981-4D1E-AF54-FD410334F8E0}" srcOrd="0" destOrd="0" presId="urn:microsoft.com/office/officeart/2008/layout/LinedList"/>
    <dgm:cxn modelId="{7CA86E5B-7AFB-445A-9E13-B68F6DAA5663}" srcId="{B0442865-345B-4606-81B3-D202D2F5EBCE}" destId="{D835292B-0B77-480A-A4A8-3A5F4E6E5E8A}" srcOrd="1" destOrd="0" parTransId="{329B4B64-6CBE-46E3-987D-F2F9A630B1DD}" sibTransId="{77F2B3C9-F618-403A-8A7D-0F10ED4EC826}"/>
    <dgm:cxn modelId="{8CF31BEB-C6B4-45A8-AE1D-23A9A256BD8E}" srcId="{B0442865-345B-4606-81B3-D202D2F5EBCE}" destId="{38AB3F87-0220-4829-B89F-4625BB953502}" srcOrd="0" destOrd="0" parTransId="{A27A957C-DCBF-4630-A824-85989215E2BD}" sibTransId="{AB5F018B-D211-4E42-B9A3-6A67E1268CCF}"/>
    <dgm:cxn modelId="{05B4F573-DAD7-4482-93D4-81394259D64B}" type="presOf" srcId="{6A4E7291-07AB-40BA-A2B2-F24F07BFCE9A}" destId="{BB82065F-4DF7-45EE-8398-51B957F3B911}" srcOrd="0" destOrd="0" presId="urn:microsoft.com/office/officeart/2008/layout/LinedList"/>
    <dgm:cxn modelId="{80FCF9C2-D29C-458E-8F6C-67E634AA6A5F}" type="presOf" srcId="{B0442865-345B-4606-81B3-D202D2F5EBCE}" destId="{9A8519E3-7718-43BF-B265-5FA16270B99D}" srcOrd="0" destOrd="0" presId="urn:microsoft.com/office/officeart/2008/layout/LinedList"/>
    <dgm:cxn modelId="{E05CF99A-F37D-4A24-A28B-BE220143C57C}" type="presOf" srcId="{38AB3F87-0220-4829-B89F-4625BB953502}" destId="{7B0C73AD-4979-4798-B231-ED158E21DA8D}" srcOrd="0" destOrd="0" presId="urn:microsoft.com/office/officeart/2008/layout/LinedList"/>
    <dgm:cxn modelId="{5689E626-3A8D-4263-AECE-B2F127CD7869}" type="presOf" srcId="{900368D9-A546-4B43-BC6C-E40763DE6B2D}" destId="{B7F6949A-70A2-4F4A-BC4D-27E9380D5445}" srcOrd="0" destOrd="0" presId="urn:microsoft.com/office/officeart/2008/layout/LinedList"/>
    <dgm:cxn modelId="{A1FDB504-4B53-41BE-8FA9-1396912E5020}" type="presOf" srcId="{F5103B27-220A-4DFB-B68E-A4D9B9B146C0}" destId="{60EA16CD-AF10-4519-AD10-AA1D0ACCE812}" srcOrd="0" destOrd="0" presId="urn:microsoft.com/office/officeart/2008/layout/LinedList"/>
    <dgm:cxn modelId="{6B9A0853-2039-4F2C-936A-09FF198397FF}" srcId="{D835292B-0B77-480A-A4A8-3A5F4E6E5E8A}" destId="{F5103B27-220A-4DFB-B68E-A4D9B9B146C0}" srcOrd="0" destOrd="0" parTransId="{0E48247E-58A0-478D-AB09-85B97F9ADB8C}" sibTransId="{6B9F71D8-9C7B-4BC8-8AAA-AEDBCC3E641F}"/>
    <dgm:cxn modelId="{05D2E48A-E573-4EF1-B0C7-C985F722F329}" type="presOf" srcId="{943090C6-F9C6-4353-A773-880B291BB725}" destId="{29799628-2FE3-4CE0-9714-1029263D3679}" srcOrd="0" destOrd="0" presId="urn:microsoft.com/office/officeart/2008/layout/LinedList"/>
    <dgm:cxn modelId="{DFF9BA25-F8AE-4330-99F2-C29A6E725157}" type="presParOf" srcId="{9A8519E3-7718-43BF-B265-5FA16270B99D}" destId="{C86248C1-A0ED-4E11-8AE3-1D39FB12E24A}" srcOrd="0" destOrd="0" presId="urn:microsoft.com/office/officeart/2008/layout/LinedList"/>
    <dgm:cxn modelId="{5C813A0B-9123-4F6B-816C-27FAE8AF0985}" type="presParOf" srcId="{9A8519E3-7718-43BF-B265-5FA16270B99D}" destId="{A91DB9F3-6F89-4159-89AB-1411160BB9E5}" srcOrd="1" destOrd="0" presId="urn:microsoft.com/office/officeart/2008/layout/LinedList"/>
    <dgm:cxn modelId="{3B75C9DE-872D-43A4-95B1-F2234AFD312A}" type="presParOf" srcId="{A91DB9F3-6F89-4159-89AB-1411160BB9E5}" destId="{7B0C73AD-4979-4798-B231-ED158E21DA8D}" srcOrd="0" destOrd="0" presId="urn:microsoft.com/office/officeart/2008/layout/LinedList"/>
    <dgm:cxn modelId="{C9F34944-1DAE-453D-8FB0-A6B3EC16E40D}" type="presParOf" srcId="{A91DB9F3-6F89-4159-89AB-1411160BB9E5}" destId="{AA729A22-797E-47CA-85E0-7F3E4E635877}" srcOrd="1" destOrd="0" presId="urn:microsoft.com/office/officeart/2008/layout/LinedList"/>
    <dgm:cxn modelId="{4FD54D28-AB13-4FF6-B148-EACC4EC0FAB6}" type="presParOf" srcId="{9A8519E3-7718-43BF-B265-5FA16270B99D}" destId="{28FE59A3-ADC0-4771-98DB-38F85E6E97CA}" srcOrd="2" destOrd="0" presId="urn:microsoft.com/office/officeart/2008/layout/LinedList"/>
    <dgm:cxn modelId="{56A712F4-D9D5-43F4-B53B-A8EE20960673}" type="presParOf" srcId="{9A8519E3-7718-43BF-B265-5FA16270B99D}" destId="{EC911D47-3ED1-4E84-8A68-32C70843CC24}" srcOrd="3" destOrd="0" presId="urn:microsoft.com/office/officeart/2008/layout/LinedList"/>
    <dgm:cxn modelId="{694585EA-EB66-4842-B1CC-FA49F3E7892F}" type="presParOf" srcId="{EC911D47-3ED1-4E84-8A68-32C70843CC24}" destId="{3A2CDA9E-F981-4D1E-AF54-FD410334F8E0}" srcOrd="0" destOrd="0" presId="urn:microsoft.com/office/officeart/2008/layout/LinedList"/>
    <dgm:cxn modelId="{5D69E7DF-C35E-4A2A-A4BA-5EC24A13AE4B}" type="presParOf" srcId="{EC911D47-3ED1-4E84-8A68-32C70843CC24}" destId="{91C371A8-5182-4F14-9F3A-1EA7E1C9BC38}" srcOrd="1" destOrd="0" presId="urn:microsoft.com/office/officeart/2008/layout/LinedList"/>
    <dgm:cxn modelId="{FD1C7F0F-BF6B-4967-BCA8-05CC6CAA4CD5}" type="presParOf" srcId="{91C371A8-5182-4F14-9F3A-1EA7E1C9BC38}" destId="{9966F660-9389-422E-8B67-E4F791BA514D}" srcOrd="0" destOrd="0" presId="urn:microsoft.com/office/officeart/2008/layout/LinedList"/>
    <dgm:cxn modelId="{D7FD7117-6C6D-4897-BBF9-A763691BC41F}" type="presParOf" srcId="{91C371A8-5182-4F14-9F3A-1EA7E1C9BC38}" destId="{C7E66611-BB58-45D2-B8DF-C405546516DE}" srcOrd="1" destOrd="0" presId="urn:microsoft.com/office/officeart/2008/layout/LinedList"/>
    <dgm:cxn modelId="{7F226FB8-3316-4225-B702-09AB4460462F}" type="presParOf" srcId="{C7E66611-BB58-45D2-B8DF-C405546516DE}" destId="{B21490F1-9D1C-4E5D-BEDB-7250B216D401}" srcOrd="0" destOrd="0" presId="urn:microsoft.com/office/officeart/2008/layout/LinedList"/>
    <dgm:cxn modelId="{E1580C87-F35D-48CE-8A8C-B5F4B26C666A}" type="presParOf" srcId="{C7E66611-BB58-45D2-B8DF-C405546516DE}" destId="{60EA16CD-AF10-4519-AD10-AA1D0ACCE812}" srcOrd="1" destOrd="0" presId="urn:microsoft.com/office/officeart/2008/layout/LinedList"/>
    <dgm:cxn modelId="{3F7F96F0-B74D-4088-ACCE-C8627661231B}" type="presParOf" srcId="{C7E66611-BB58-45D2-B8DF-C405546516DE}" destId="{8C40482D-9F29-45B8-8180-9DE63C1B934D}" srcOrd="2" destOrd="0" presId="urn:microsoft.com/office/officeart/2008/layout/LinedList"/>
    <dgm:cxn modelId="{E801ACE1-4D2A-4EC7-A9B7-3A7CD118AE4F}" type="presParOf" srcId="{91C371A8-5182-4F14-9F3A-1EA7E1C9BC38}" destId="{9F16809E-1301-43B4-8F7F-3A839144BFEE}" srcOrd="2" destOrd="0" presId="urn:microsoft.com/office/officeart/2008/layout/LinedList"/>
    <dgm:cxn modelId="{436E513B-BF4C-499E-B467-18C5E5D5273C}" type="presParOf" srcId="{91C371A8-5182-4F14-9F3A-1EA7E1C9BC38}" destId="{012E9959-562B-4C6A-99B4-F66DD3443CAC}" srcOrd="3" destOrd="0" presId="urn:microsoft.com/office/officeart/2008/layout/LinedList"/>
    <dgm:cxn modelId="{48870B4B-E783-4890-92AC-F0FED3032E97}" type="presParOf" srcId="{91C371A8-5182-4F14-9F3A-1EA7E1C9BC38}" destId="{68B8D30D-F178-4736-80EF-D2E2A0BBFE08}" srcOrd="4" destOrd="0" presId="urn:microsoft.com/office/officeart/2008/layout/LinedList"/>
    <dgm:cxn modelId="{3B42FA5E-F212-47AF-82AE-507ABEE948E7}" type="presParOf" srcId="{68B8D30D-F178-4736-80EF-D2E2A0BBFE08}" destId="{7350A1F5-6E14-4FCE-BC60-2ACBDF1D6A0E}" srcOrd="0" destOrd="0" presId="urn:microsoft.com/office/officeart/2008/layout/LinedList"/>
    <dgm:cxn modelId="{21574AC4-010F-4C71-A23A-9AAEF438D432}" type="presParOf" srcId="{68B8D30D-F178-4736-80EF-D2E2A0BBFE08}" destId="{B7F6949A-70A2-4F4A-BC4D-27E9380D5445}" srcOrd="1" destOrd="0" presId="urn:microsoft.com/office/officeart/2008/layout/LinedList"/>
    <dgm:cxn modelId="{D5ED37CD-2F81-4E74-A1FE-06BBA499E72A}" type="presParOf" srcId="{68B8D30D-F178-4736-80EF-D2E2A0BBFE08}" destId="{D0ABDA2A-2F66-453A-9EEF-3342FEFB4191}" srcOrd="2" destOrd="0" presId="urn:microsoft.com/office/officeart/2008/layout/LinedList"/>
    <dgm:cxn modelId="{E00991DA-A366-4966-AC93-DCA5EA66651D}" type="presParOf" srcId="{91C371A8-5182-4F14-9F3A-1EA7E1C9BC38}" destId="{D594F3B4-C40D-4A4C-BFD0-207D989411C1}" srcOrd="5" destOrd="0" presId="urn:microsoft.com/office/officeart/2008/layout/LinedList"/>
    <dgm:cxn modelId="{67E8CA08-D46A-4378-9A92-5561A198307D}" type="presParOf" srcId="{91C371A8-5182-4F14-9F3A-1EA7E1C9BC38}" destId="{81C18486-0121-440A-A91B-2F6ACF6F9D56}" srcOrd="6" destOrd="0" presId="urn:microsoft.com/office/officeart/2008/layout/LinedList"/>
    <dgm:cxn modelId="{54F2867D-C44D-4A54-A954-0607E8458D50}" type="presParOf" srcId="{91C371A8-5182-4F14-9F3A-1EA7E1C9BC38}" destId="{66551DFF-B3A0-47EB-A8C8-3402FD075B76}" srcOrd="7" destOrd="0" presId="urn:microsoft.com/office/officeart/2008/layout/LinedList"/>
    <dgm:cxn modelId="{A02DB58D-96F0-4AE0-96C6-ABD5BE9513F9}" type="presParOf" srcId="{66551DFF-B3A0-47EB-A8C8-3402FD075B76}" destId="{D0EE1067-672D-4AE3-9CA0-C571799FECC8}" srcOrd="0" destOrd="0" presId="urn:microsoft.com/office/officeart/2008/layout/LinedList"/>
    <dgm:cxn modelId="{4821EB4F-1B67-4B29-8497-F8364CF67CD9}" type="presParOf" srcId="{66551DFF-B3A0-47EB-A8C8-3402FD075B76}" destId="{BB82065F-4DF7-45EE-8398-51B957F3B911}" srcOrd="1" destOrd="0" presId="urn:microsoft.com/office/officeart/2008/layout/LinedList"/>
    <dgm:cxn modelId="{B78BCA49-F044-487E-A238-D2F177BC75F2}" type="presParOf" srcId="{66551DFF-B3A0-47EB-A8C8-3402FD075B76}" destId="{D291CA1E-68CF-4B87-A4AF-5FBD6218D32C}" srcOrd="2" destOrd="0" presId="urn:microsoft.com/office/officeart/2008/layout/LinedList"/>
    <dgm:cxn modelId="{6246775E-C0E7-48FF-8075-736F7CFCC2E8}" type="presParOf" srcId="{91C371A8-5182-4F14-9F3A-1EA7E1C9BC38}" destId="{4FF9AEBD-4869-4906-9F09-92EB3F116787}" srcOrd="8" destOrd="0" presId="urn:microsoft.com/office/officeart/2008/layout/LinedList"/>
    <dgm:cxn modelId="{FBC4471F-21EB-4A62-9FF3-EFA3DC0A68F9}" type="presParOf" srcId="{91C371A8-5182-4F14-9F3A-1EA7E1C9BC38}" destId="{DFB10D65-34B3-4D76-8BB4-1C18ACEE3E7C}" srcOrd="9" destOrd="0" presId="urn:microsoft.com/office/officeart/2008/layout/LinedList"/>
    <dgm:cxn modelId="{2042982B-5D4F-43C1-9466-62671C38EC68}" type="presParOf" srcId="{91C371A8-5182-4F14-9F3A-1EA7E1C9BC38}" destId="{87185A87-5625-4150-BD0E-B46373E78A41}" srcOrd="10" destOrd="0" presId="urn:microsoft.com/office/officeart/2008/layout/LinedList"/>
    <dgm:cxn modelId="{0F809259-6607-4FB4-B757-2F04C3D08A07}" type="presParOf" srcId="{87185A87-5625-4150-BD0E-B46373E78A41}" destId="{C0E47AAB-56AE-49C8-B76D-AA383AF77125}" srcOrd="0" destOrd="0" presId="urn:microsoft.com/office/officeart/2008/layout/LinedList"/>
    <dgm:cxn modelId="{D1E0C6C5-DD35-4D74-BA4C-53A1D97B523C}" type="presParOf" srcId="{87185A87-5625-4150-BD0E-B46373E78A41}" destId="{29799628-2FE3-4CE0-9714-1029263D3679}" srcOrd="1" destOrd="0" presId="urn:microsoft.com/office/officeart/2008/layout/LinedList"/>
    <dgm:cxn modelId="{7263693B-D799-4B22-AF11-8923F1961F58}" type="presParOf" srcId="{87185A87-5625-4150-BD0E-B46373E78A41}" destId="{8FC55FBC-7ACF-4CFE-B177-06037CE3FC5A}" srcOrd="2" destOrd="0" presId="urn:microsoft.com/office/officeart/2008/layout/LinedList"/>
    <dgm:cxn modelId="{CAD709F2-E042-495D-B943-E65E16FEE8A1}" type="presParOf" srcId="{91C371A8-5182-4F14-9F3A-1EA7E1C9BC38}" destId="{188D591E-4ADF-4DEF-BD1C-741C525F817B}" srcOrd="11" destOrd="0" presId="urn:microsoft.com/office/officeart/2008/layout/LinedList"/>
    <dgm:cxn modelId="{FE4AA4B6-642C-4489-8029-F3464C24C73A}" type="presParOf" srcId="{91C371A8-5182-4F14-9F3A-1EA7E1C9BC38}" destId="{BCF81D30-A84D-4FFF-A20F-02519E1702E5}"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C42DD3-6597-48BD-9A49-BE3EC21BC5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59E1E7F-1D22-49B1-9FF7-C5AE19EFCF03}">
      <dgm:prSet/>
      <dgm:spPr/>
      <dgm:t>
        <a:bodyPr/>
        <a:lstStyle/>
        <a:p>
          <a:r>
            <a:rPr lang="en-US" b="1"/>
            <a:t>Tone</a:t>
          </a:r>
          <a:endParaRPr lang="en-US"/>
        </a:p>
      </dgm:t>
    </dgm:pt>
    <dgm:pt modelId="{F2C31C42-33EF-4083-B0B9-27CBB1C690B7}" type="parTrans" cxnId="{5DAA2C9B-632D-44BB-9E50-DEA842BDE8BB}">
      <dgm:prSet/>
      <dgm:spPr/>
      <dgm:t>
        <a:bodyPr/>
        <a:lstStyle/>
        <a:p>
          <a:endParaRPr lang="en-US"/>
        </a:p>
      </dgm:t>
    </dgm:pt>
    <dgm:pt modelId="{1DDD85A5-F527-4A22-8B2E-438FCC4CAAFC}" type="sibTrans" cxnId="{5DAA2C9B-632D-44BB-9E50-DEA842BDE8BB}">
      <dgm:prSet/>
      <dgm:spPr/>
      <dgm:t>
        <a:bodyPr/>
        <a:lstStyle/>
        <a:p>
          <a:endParaRPr lang="en-US"/>
        </a:p>
      </dgm:t>
    </dgm:pt>
    <dgm:pt modelId="{75FB817D-9311-477A-B6F9-D073C4417752}">
      <dgm:prSet/>
      <dgm:spPr/>
      <dgm:t>
        <a:bodyPr/>
        <a:lstStyle/>
        <a:p>
          <a:r>
            <a:rPr lang="en-US"/>
            <a:t>Tone refers to emotional overtones—the way the words make a person feel. It describes the emotional character of a document. </a:t>
          </a:r>
        </a:p>
      </dgm:t>
    </dgm:pt>
    <dgm:pt modelId="{A5704103-0565-4533-8601-BDC0A1C7FE59}" type="parTrans" cxnId="{92168C70-02D4-4800-83A0-8FB5332D0BD1}">
      <dgm:prSet/>
      <dgm:spPr/>
      <dgm:t>
        <a:bodyPr/>
        <a:lstStyle/>
        <a:p>
          <a:endParaRPr lang="en-US"/>
        </a:p>
      </dgm:t>
    </dgm:pt>
    <dgm:pt modelId="{0B67FD83-5A84-40CA-938A-9D8C15EEC4CE}" type="sibTrans" cxnId="{92168C70-02D4-4800-83A0-8FB5332D0BD1}">
      <dgm:prSet/>
      <dgm:spPr/>
      <dgm:t>
        <a:bodyPr/>
        <a:lstStyle/>
        <a:p>
          <a:endParaRPr lang="en-US"/>
        </a:p>
      </dgm:t>
    </dgm:pt>
    <dgm:pt modelId="{DFF26EA2-4EB5-42B7-85BA-AC50DFC43FFA}">
      <dgm:prSet/>
      <dgm:spPr/>
      <dgm:t>
        <a:bodyPr/>
        <a:lstStyle/>
        <a:p>
          <a:r>
            <a:rPr lang="en-US"/>
            <a:t>The tone of a document also hints at the kind of document the audience is reading. The tone of the personal essay is casual, dejected, and agonized and the like. </a:t>
          </a:r>
        </a:p>
      </dgm:t>
    </dgm:pt>
    <dgm:pt modelId="{67676045-D58A-4129-B074-D15952AC2C0D}" type="parTrans" cxnId="{CF62E2CC-D99C-4F4F-B7EA-A6BE1A2CD9A9}">
      <dgm:prSet/>
      <dgm:spPr/>
      <dgm:t>
        <a:bodyPr/>
        <a:lstStyle/>
        <a:p>
          <a:endParaRPr lang="en-US"/>
        </a:p>
      </dgm:t>
    </dgm:pt>
    <dgm:pt modelId="{0B5970AB-0E2B-4D01-9CD4-381BFE7B0F2A}" type="sibTrans" cxnId="{CF62E2CC-D99C-4F4F-B7EA-A6BE1A2CD9A9}">
      <dgm:prSet/>
      <dgm:spPr/>
      <dgm:t>
        <a:bodyPr/>
        <a:lstStyle/>
        <a:p>
          <a:endParaRPr lang="en-US"/>
        </a:p>
      </dgm:t>
    </dgm:pt>
    <dgm:pt modelId="{C2955092-8AC1-4FB3-BA72-11E4471787F8}">
      <dgm:prSet/>
      <dgm:spPr/>
      <dgm:t>
        <a:bodyPr/>
        <a:lstStyle/>
        <a:p>
          <a:r>
            <a:rPr lang="en-US"/>
            <a:t>The tone of the research paper is generally objective. </a:t>
          </a:r>
        </a:p>
      </dgm:t>
    </dgm:pt>
    <dgm:pt modelId="{505295AE-0D7A-49BB-B1F4-4A47BA38D98E}" type="parTrans" cxnId="{1C634B86-110F-403B-A575-6D1329CC8AA5}">
      <dgm:prSet/>
      <dgm:spPr/>
      <dgm:t>
        <a:bodyPr/>
        <a:lstStyle/>
        <a:p>
          <a:endParaRPr lang="en-US"/>
        </a:p>
      </dgm:t>
    </dgm:pt>
    <dgm:pt modelId="{33AE6CAD-C81C-4A5E-BF95-EF5C83FAE29D}" type="sibTrans" cxnId="{1C634B86-110F-403B-A575-6D1329CC8AA5}">
      <dgm:prSet/>
      <dgm:spPr/>
      <dgm:t>
        <a:bodyPr/>
        <a:lstStyle/>
        <a:p>
          <a:endParaRPr lang="en-US"/>
        </a:p>
      </dgm:t>
    </dgm:pt>
    <dgm:pt modelId="{0FF06307-FA23-48CB-A26D-EDDD39A139DD}">
      <dgm:prSet/>
      <dgm:spPr/>
      <dgm:t>
        <a:bodyPr/>
        <a:lstStyle/>
        <a:p>
          <a:r>
            <a:rPr lang="en-US"/>
            <a:t>The tone in technical writing is best described as objective or businesslike. </a:t>
          </a:r>
        </a:p>
      </dgm:t>
    </dgm:pt>
    <dgm:pt modelId="{070BBC38-5182-4E1A-AD10-A53A0FF1D0C2}" type="parTrans" cxnId="{11CE1D34-7D70-4B81-9E5E-FE98B25C6AD8}">
      <dgm:prSet/>
      <dgm:spPr/>
      <dgm:t>
        <a:bodyPr/>
        <a:lstStyle/>
        <a:p>
          <a:endParaRPr lang="en-US"/>
        </a:p>
      </dgm:t>
    </dgm:pt>
    <dgm:pt modelId="{0E8BBEB9-864C-4678-8E89-B5BB0141754A}" type="sibTrans" cxnId="{11CE1D34-7D70-4B81-9E5E-FE98B25C6AD8}">
      <dgm:prSet/>
      <dgm:spPr/>
      <dgm:t>
        <a:bodyPr/>
        <a:lstStyle/>
        <a:p>
          <a:endParaRPr lang="en-US"/>
        </a:p>
      </dgm:t>
    </dgm:pt>
    <dgm:pt modelId="{68BE4F04-CE90-47BB-9DFD-7E4FDA0B3E50}" type="pres">
      <dgm:prSet presAssocID="{D9C42DD3-6597-48BD-9A49-BE3EC21BC51C}" presName="linear" presStyleCnt="0">
        <dgm:presLayoutVars>
          <dgm:animLvl val="lvl"/>
          <dgm:resizeHandles val="exact"/>
        </dgm:presLayoutVars>
      </dgm:prSet>
      <dgm:spPr/>
      <dgm:t>
        <a:bodyPr/>
        <a:lstStyle/>
        <a:p>
          <a:endParaRPr lang="en-US"/>
        </a:p>
      </dgm:t>
    </dgm:pt>
    <dgm:pt modelId="{03D12E20-15E6-4969-B896-640822DE2C47}" type="pres">
      <dgm:prSet presAssocID="{559E1E7F-1D22-49B1-9FF7-C5AE19EFCF03}" presName="parentText" presStyleLbl="node1" presStyleIdx="0" presStyleCnt="1">
        <dgm:presLayoutVars>
          <dgm:chMax val="0"/>
          <dgm:bulletEnabled val="1"/>
        </dgm:presLayoutVars>
      </dgm:prSet>
      <dgm:spPr/>
      <dgm:t>
        <a:bodyPr/>
        <a:lstStyle/>
        <a:p>
          <a:endParaRPr lang="en-US"/>
        </a:p>
      </dgm:t>
    </dgm:pt>
    <dgm:pt modelId="{BA2D67B1-2133-4EB0-9128-80CA87AD6711}" type="pres">
      <dgm:prSet presAssocID="{559E1E7F-1D22-49B1-9FF7-C5AE19EFCF03}" presName="childText" presStyleLbl="revTx" presStyleIdx="0" presStyleCnt="1">
        <dgm:presLayoutVars>
          <dgm:bulletEnabled val="1"/>
        </dgm:presLayoutVars>
      </dgm:prSet>
      <dgm:spPr/>
      <dgm:t>
        <a:bodyPr/>
        <a:lstStyle/>
        <a:p>
          <a:endParaRPr lang="en-US"/>
        </a:p>
      </dgm:t>
    </dgm:pt>
  </dgm:ptLst>
  <dgm:cxnLst>
    <dgm:cxn modelId="{11CE1D34-7D70-4B81-9E5E-FE98B25C6AD8}" srcId="{559E1E7F-1D22-49B1-9FF7-C5AE19EFCF03}" destId="{0FF06307-FA23-48CB-A26D-EDDD39A139DD}" srcOrd="3" destOrd="0" parTransId="{070BBC38-5182-4E1A-AD10-A53A0FF1D0C2}" sibTransId="{0E8BBEB9-864C-4678-8E89-B5BB0141754A}"/>
    <dgm:cxn modelId="{CF62E2CC-D99C-4F4F-B7EA-A6BE1A2CD9A9}" srcId="{559E1E7F-1D22-49B1-9FF7-C5AE19EFCF03}" destId="{DFF26EA2-4EB5-42B7-85BA-AC50DFC43FFA}" srcOrd="1" destOrd="0" parTransId="{67676045-D58A-4129-B074-D15952AC2C0D}" sibTransId="{0B5970AB-0E2B-4D01-9CD4-381BFE7B0F2A}"/>
    <dgm:cxn modelId="{1C634B86-110F-403B-A575-6D1329CC8AA5}" srcId="{559E1E7F-1D22-49B1-9FF7-C5AE19EFCF03}" destId="{C2955092-8AC1-4FB3-BA72-11E4471787F8}" srcOrd="2" destOrd="0" parTransId="{505295AE-0D7A-49BB-B1F4-4A47BA38D98E}" sibTransId="{33AE6CAD-C81C-4A5E-BF95-EF5C83FAE29D}"/>
    <dgm:cxn modelId="{87D1D4A3-AB70-4764-9B50-73BF90CDD3E0}" type="presOf" srcId="{559E1E7F-1D22-49B1-9FF7-C5AE19EFCF03}" destId="{03D12E20-15E6-4969-B896-640822DE2C47}" srcOrd="0" destOrd="0" presId="urn:microsoft.com/office/officeart/2005/8/layout/vList2"/>
    <dgm:cxn modelId="{92168C70-02D4-4800-83A0-8FB5332D0BD1}" srcId="{559E1E7F-1D22-49B1-9FF7-C5AE19EFCF03}" destId="{75FB817D-9311-477A-B6F9-D073C4417752}" srcOrd="0" destOrd="0" parTransId="{A5704103-0565-4533-8601-BDC0A1C7FE59}" sibTransId="{0B67FD83-5A84-40CA-938A-9D8C15EEC4CE}"/>
    <dgm:cxn modelId="{30209E56-175C-4442-A76F-3AFA7896A89E}" type="presOf" srcId="{D9C42DD3-6597-48BD-9A49-BE3EC21BC51C}" destId="{68BE4F04-CE90-47BB-9DFD-7E4FDA0B3E50}" srcOrd="0" destOrd="0" presId="urn:microsoft.com/office/officeart/2005/8/layout/vList2"/>
    <dgm:cxn modelId="{5DAA2C9B-632D-44BB-9E50-DEA842BDE8BB}" srcId="{D9C42DD3-6597-48BD-9A49-BE3EC21BC51C}" destId="{559E1E7F-1D22-49B1-9FF7-C5AE19EFCF03}" srcOrd="0" destOrd="0" parTransId="{F2C31C42-33EF-4083-B0B9-27CBB1C690B7}" sibTransId="{1DDD85A5-F527-4A22-8B2E-438FCC4CAAFC}"/>
    <dgm:cxn modelId="{8B5F4051-6E6D-412E-B4D3-E9B7E105E24E}" type="presOf" srcId="{DFF26EA2-4EB5-42B7-85BA-AC50DFC43FFA}" destId="{BA2D67B1-2133-4EB0-9128-80CA87AD6711}" srcOrd="0" destOrd="1" presId="urn:microsoft.com/office/officeart/2005/8/layout/vList2"/>
    <dgm:cxn modelId="{DD2A7B5A-6AB8-4F36-B656-52AB056FB12C}" type="presOf" srcId="{0FF06307-FA23-48CB-A26D-EDDD39A139DD}" destId="{BA2D67B1-2133-4EB0-9128-80CA87AD6711}" srcOrd="0" destOrd="3" presId="urn:microsoft.com/office/officeart/2005/8/layout/vList2"/>
    <dgm:cxn modelId="{A2B625B6-EE23-4CA5-B180-B08E32B107DE}" type="presOf" srcId="{75FB817D-9311-477A-B6F9-D073C4417752}" destId="{BA2D67B1-2133-4EB0-9128-80CA87AD6711}" srcOrd="0" destOrd="0" presId="urn:microsoft.com/office/officeart/2005/8/layout/vList2"/>
    <dgm:cxn modelId="{B64F7423-0AF8-41EA-97E0-1A116F95CFD8}" type="presOf" srcId="{C2955092-8AC1-4FB3-BA72-11E4471787F8}" destId="{BA2D67B1-2133-4EB0-9128-80CA87AD6711}" srcOrd="0" destOrd="2" presId="urn:microsoft.com/office/officeart/2005/8/layout/vList2"/>
    <dgm:cxn modelId="{1F51DE4D-2B79-4CDC-85DC-C44475B2AC01}" type="presParOf" srcId="{68BE4F04-CE90-47BB-9DFD-7E4FDA0B3E50}" destId="{03D12E20-15E6-4969-B896-640822DE2C47}" srcOrd="0" destOrd="0" presId="urn:microsoft.com/office/officeart/2005/8/layout/vList2"/>
    <dgm:cxn modelId="{20F0545F-DEC6-47A3-BC6D-AFE3A714E63C}" type="presParOf" srcId="{68BE4F04-CE90-47BB-9DFD-7E4FDA0B3E50}" destId="{BA2D67B1-2133-4EB0-9128-80CA87AD671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FFECEC-9B02-489F-BF3D-CAA57DD1882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E0AC1D-E0FA-4D0E-AED8-4EC161E5512D}">
      <dgm:prSet/>
      <dgm:spPr/>
      <dgm:t>
        <a:bodyPr/>
        <a:lstStyle/>
        <a:p>
          <a:r>
            <a:rPr lang="en-US" b="1"/>
            <a:t>Special Features</a:t>
          </a:r>
          <a:endParaRPr lang="en-US"/>
        </a:p>
      </dgm:t>
    </dgm:pt>
    <dgm:pt modelId="{7790B3DE-59C0-4E77-9154-E0DD0AE2255D}" type="parTrans" cxnId="{8685B7C3-2AD9-4318-9922-D2C360392F07}">
      <dgm:prSet/>
      <dgm:spPr/>
      <dgm:t>
        <a:bodyPr/>
        <a:lstStyle/>
        <a:p>
          <a:endParaRPr lang="en-US"/>
        </a:p>
      </dgm:t>
    </dgm:pt>
    <dgm:pt modelId="{36CA6606-A3E6-4B1C-A99A-6D3FFDA48507}" type="sibTrans" cxnId="{8685B7C3-2AD9-4318-9922-D2C360392F07}">
      <dgm:prSet/>
      <dgm:spPr/>
      <dgm:t>
        <a:bodyPr/>
        <a:lstStyle/>
        <a:p>
          <a:endParaRPr lang="en-US"/>
        </a:p>
      </dgm:t>
    </dgm:pt>
    <dgm:pt modelId="{CCC47FA1-0DFC-4C2C-9317-C26AD404C377}">
      <dgm:prSet/>
      <dgm:spPr/>
      <dgm:t>
        <a:bodyPr/>
        <a:lstStyle/>
        <a:p>
          <a:r>
            <a:rPr lang="en-US" b="1"/>
            <a:t>Font size and style </a:t>
          </a:r>
          <a:r>
            <a:rPr lang="en-US"/>
            <a:t>—what size is readable for the targeted audience? How many styles are appropriate?</a:t>
          </a:r>
        </a:p>
      </dgm:t>
    </dgm:pt>
    <dgm:pt modelId="{694DF947-9817-4931-855D-4B271FCC80B8}" type="parTrans" cxnId="{D78F3D99-605F-4805-82DD-8111B69F2BCC}">
      <dgm:prSet/>
      <dgm:spPr/>
      <dgm:t>
        <a:bodyPr/>
        <a:lstStyle/>
        <a:p>
          <a:endParaRPr lang="en-US"/>
        </a:p>
      </dgm:t>
    </dgm:pt>
    <dgm:pt modelId="{C54EF37F-C665-4A11-8E5B-6B151605CEDC}" type="sibTrans" cxnId="{D78F3D99-605F-4805-82DD-8111B69F2BCC}">
      <dgm:prSet/>
      <dgm:spPr/>
      <dgm:t>
        <a:bodyPr/>
        <a:lstStyle/>
        <a:p>
          <a:endParaRPr lang="en-US"/>
        </a:p>
      </dgm:t>
    </dgm:pt>
    <dgm:pt modelId="{21FB1E54-B445-485F-AA0C-D606B983B419}">
      <dgm:prSet/>
      <dgm:spPr/>
      <dgm:t>
        <a:bodyPr/>
        <a:lstStyle/>
        <a:p>
          <a:r>
            <a:rPr lang="en-US" b="1"/>
            <a:t>Numbered and/or bulleted lists </a:t>
          </a:r>
          <a:r>
            <a:rPr lang="en-US"/>
            <a:t>—what kind of bullets?</a:t>
          </a:r>
        </a:p>
      </dgm:t>
    </dgm:pt>
    <dgm:pt modelId="{FFF38191-3D7F-457E-98AC-B4D52AC14F8D}" type="parTrans" cxnId="{58BDCF40-F088-412B-A444-B0485269975B}">
      <dgm:prSet/>
      <dgm:spPr/>
      <dgm:t>
        <a:bodyPr/>
        <a:lstStyle/>
        <a:p>
          <a:endParaRPr lang="en-US"/>
        </a:p>
      </dgm:t>
    </dgm:pt>
    <dgm:pt modelId="{2BBF78EA-76C0-44D3-90BE-7CC7E7A52112}" type="sibTrans" cxnId="{58BDCF40-F088-412B-A444-B0485269975B}">
      <dgm:prSet/>
      <dgm:spPr/>
      <dgm:t>
        <a:bodyPr/>
        <a:lstStyle/>
        <a:p>
          <a:endParaRPr lang="en-US"/>
        </a:p>
      </dgm:t>
    </dgm:pt>
    <dgm:pt modelId="{8DF52FE2-4F9C-4FFA-A823-C6597CAD48E4}">
      <dgm:prSet/>
      <dgm:spPr/>
      <dgm:t>
        <a:bodyPr/>
        <a:lstStyle/>
        <a:p>
          <a:r>
            <a:rPr lang="en-US" b="1"/>
            <a:t>Columns</a:t>
          </a:r>
          <a:r>
            <a:rPr lang="en-US"/>
            <a:t>—one, two, three, or more?</a:t>
          </a:r>
        </a:p>
      </dgm:t>
    </dgm:pt>
    <dgm:pt modelId="{BD127B1D-89BC-4FA5-9806-AD61E37443FE}" type="parTrans" cxnId="{55555A6C-34FB-43D9-AAE7-14EC08EADDD3}">
      <dgm:prSet/>
      <dgm:spPr/>
      <dgm:t>
        <a:bodyPr/>
        <a:lstStyle/>
        <a:p>
          <a:endParaRPr lang="en-US"/>
        </a:p>
      </dgm:t>
    </dgm:pt>
    <dgm:pt modelId="{45885588-0333-428B-AA06-349A40DA6B16}" type="sibTrans" cxnId="{55555A6C-34FB-43D9-AAE7-14EC08EADDD3}">
      <dgm:prSet/>
      <dgm:spPr/>
      <dgm:t>
        <a:bodyPr/>
        <a:lstStyle/>
        <a:p>
          <a:endParaRPr lang="en-US"/>
        </a:p>
      </dgm:t>
    </dgm:pt>
    <dgm:pt modelId="{4C6E92CA-ACD2-4808-8042-198F2BA3FF09}">
      <dgm:prSet/>
      <dgm:spPr/>
      <dgm:t>
        <a:bodyPr/>
        <a:lstStyle/>
        <a:p>
          <a:r>
            <a:rPr lang="en-US" b="1"/>
            <a:t>Color </a:t>
          </a:r>
          <a:r>
            <a:rPr lang="en-US"/>
            <a:t>—which colors? how much color?</a:t>
          </a:r>
        </a:p>
      </dgm:t>
    </dgm:pt>
    <dgm:pt modelId="{A0A74D71-B78A-475B-8B9E-56E78DB754AE}" type="parTrans" cxnId="{8D150364-5593-4562-806E-AE95C5AB6DAD}">
      <dgm:prSet/>
      <dgm:spPr/>
      <dgm:t>
        <a:bodyPr/>
        <a:lstStyle/>
        <a:p>
          <a:endParaRPr lang="en-US"/>
        </a:p>
      </dgm:t>
    </dgm:pt>
    <dgm:pt modelId="{62F81BDD-7195-4F7B-A008-412ED3894F2B}" type="sibTrans" cxnId="{8D150364-5593-4562-806E-AE95C5AB6DAD}">
      <dgm:prSet/>
      <dgm:spPr/>
      <dgm:t>
        <a:bodyPr/>
        <a:lstStyle/>
        <a:p>
          <a:endParaRPr lang="en-US"/>
        </a:p>
      </dgm:t>
    </dgm:pt>
    <dgm:pt modelId="{435F81E3-B453-4D79-ADED-85F53D397CD1}">
      <dgm:prSet/>
      <dgm:spPr/>
      <dgm:t>
        <a:bodyPr/>
        <a:lstStyle/>
        <a:p>
          <a:r>
            <a:rPr lang="en-US" b="1"/>
            <a:t>Graphs and tables —one-, </a:t>
          </a:r>
          <a:r>
            <a:rPr lang="en-US"/>
            <a:t>two-, or three-dimensional? horizontal or vertical? number of columns? color or no color?</a:t>
          </a:r>
        </a:p>
      </dgm:t>
    </dgm:pt>
    <dgm:pt modelId="{A9882F22-6204-4572-9E66-983E625F692A}" type="parTrans" cxnId="{93949B25-068A-44E3-B117-FAE7CDEAFE2E}">
      <dgm:prSet/>
      <dgm:spPr/>
      <dgm:t>
        <a:bodyPr/>
        <a:lstStyle/>
        <a:p>
          <a:endParaRPr lang="en-US"/>
        </a:p>
      </dgm:t>
    </dgm:pt>
    <dgm:pt modelId="{A1B6FD6F-3697-487A-B537-D82E0206F320}" type="sibTrans" cxnId="{93949B25-068A-44E3-B117-FAE7CDEAFE2E}">
      <dgm:prSet/>
      <dgm:spPr/>
      <dgm:t>
        <a:bodyPr/>
        <a:lstStyle/>
        <a:p>
          <a:endParaRPr lang="en-US"/>
        </a:p>
      </dgm:t>
    </dgm:pt>
    <dgm:pt modelId="{05B1CB24-EB96-4674-BCC1-1B6F71C52D6A}">
      <dgm:prSet/>
      <dgm:spPr/>
      <dgm:t>
        <a:bodyPr/>
        <a:lstStyle/>
        <a:p>
          <a:r>
            <a:rPr lang="en-US" b="1"/>
            <a:t>Letterhead and logo </a:t>
          </a:r>
          <a:r>
            <a:rPr lang="en-US"/>
            <a:t>—size? location? middle, upper left or right, or side?</a:t>
          </a:r>
        </a:p>
      </dgm:t>
    </dgm:pt>
    <dgm:pt modelId="{E1C827EA-9EA6-4197-9C8F-BDB53202BF61}" type="parTrans" cxnId="{ACEEFF0D-2D35-44DD-B4FB-DA4C96BA17AA}">
      <dgm:prSet/>
      <dgm:spPr/>
      <dgm:t>
        <a:bodyPr/>
        <a:lstStyle/>
        <a:p>
          <a:endParaRPr lang="en-US"/>
        </a:p>
      </dgm:t>
    </dgm:pt>
    <dgm:pt modelId="{66A9D845-AC99-4290-9667-5DF4C50A2766}" type="sibTrans" cxnId="{ACEEFF0D-2D35-44DD-B4FB-DA4C96BA17AA}">
      <dgm:prSet/>
      <dgm:spPr/>
      <dgm:t>
        <a:bodyPr/>
        <a:lstStyle/>
        <a:p>
          <a:endParaRPr lang="en-US"/>
        </a:p>
      </dgm:t>
    </dgm:pt>
    <dgm:pt modelId="{23C5E447-2569-46D8-A208-C405E27882A9}">
      <dgm:prSet/>
      <dgm:spPr/>
      <dgm:t>
        <a:bodyPr/>
        <a:lstStyle/>
        <a:p>
          <a:r>
            <a:rPr lang="en-US" b="1"/>
            <a:t>Photos and drawings </a:t>
          </a:r>
          <a:r>
            <a:rPr lang="en-US"/>
            <a:t>—subject? style? black and white or color?</a:t>
          </a:r>
        </a:p>
      </dgm:t>
    </dgm:pt>
    <dgm:pt modelId="{51FAE037-716C-4B63-BBEA-5E6A8679B3C0}" type="parTrans" cxnId="{3FEF438D-DCF5-4DF0-B8A2-61E83676E656}">
      <dgm:prSet/>
      <dgm:spPr/>
      <dgm:t>
        <a:bodyPr/>
        <a:lstStyle/>
        <a:p>
          <a:endParaRPr lang="en-US"/>
        </a:p>
      </dgm:t>
    </dgm:pt>
    <dgm:pt modelId="{5EFB18C8-C758-4959-B9D5-07C6C7F068EC}" type="sibTrans" cxnId="{3FEF438D-DCF5-4DF0-B8A2-61E83676E656}">
      <dgm:prSet/>
      <dgm:spPr/>
      <dgm:t>
        <a:bodyPr/>
        <a:lstStyle/>
        <a:p>
          <a:endParaRPr lang="en-US"/>
        </a:p>
      </dgm:t>
    </dgm:pt>
    <dgm:pt modelId="{3365DFA3-B7D2-4685-A6F0-7E97834C3705}">
      <dgm:prSet/>
      <dgm:spPr/>
      <dgm:t>
        <a:bodyPr/>
        <a:lstStyle/>
        <a:p>
          <a:r>
            <a:rPr lang="en-US" b="1"/>
            <a:t>Sidebars </a:t>
          </a:r>
          <a:r>
            <a:rPr lang="en-US"/>
            <a:t>—what information to highlight? where to place?</a:t>
          </a:r>
        </a:p>
      </dgm:t>
    </dgm:pt>
    <dgm:pt modelId="{2CBC3C79-9710-43D0-AF32-A3D183FDBE83}" type="parTrans" cxnId="{B4D97A99-1BE5-4A19-A9EE-F7C71BD1AE29}">
      <dgm:prSet/>
      <dgm:spPr/>
      <dgm:t>
        <a:bodyPr/>
        <a:lstStyle/>
        <a:p>
          <a:endParaRPr lang="en-US"/>
        </a:p>
      </dgm:t>
    </dgm:pt>
    <dgm:pt modelId="{7C1DFF5F-C79A-42EE-A1E7-ED7224CE660E}" type="sibTrans" cxnId="{B4D97A99-1BE5-4A19-A9EE-F7C71BD1AE29}">
      <dgm:prSet/>
      <dgm:spPr/>
      <dgm:t>
        <a:bodyPr/>
        <a:lstStyle/>
        <a:p>
          <a:endParaRPr lang="en-US"/>
        </a:p>
      </dgm:t>
    </dgm:pt>
    <dgm:pt modelId="{F7B44999-7193-416E-AAAF-2D02BBC420BF}" type="pres">
      <dgm:prSet presAssocID="{33FFECEC-9B02-489F-BF3D-CAA57DD18825}" presName="vert0" presStyleCnt="0">
        <dgm:presLayoutVars>
          <dgm:dir/>
          <dgm:animOne val="branch"/>
          <dgm:animLvl val="lvl"/>
        </dgm:presLayoutVars>
      </dgm:prSet>
      <dgm:spPr/>
      <dgm:t>
        <a:bodyPr/>
        <a:lstStyle/>
        <a:p>
          <a:endParaRPr lang="en-US"/>
        </a:p>
      </dgm:t>
    </dgm:pt>
    <dgm:pt modelId="{111D9CDF-57A8-434D-9980-AB3BD1B4BD8D}" type="pres">
      <dgm:prSet presAssocID="{F7E0AC1D-E0FA-4D0E-AED8-4EC161E5512D}" presName="thickLine" presStyleLbl="alignNode1" presStyleIdx="0" presStyleCnt="1"/>
      <dgm:spPr/>
    </dgm:pt>
    <dgm:pt modelId="{01F48141-0C16-4680-AA05-C45A45326C35}" type="pres">
      <dgm:prSet presAssocID="{F7E0AC1D-E0FA-4D0E-AED8-4EC161E5512D}" presName="horz1" presStyleCnt="0"/>
      <dgm:spPr/>
    </dgm:pt>
    <dgm:pt modelId="{759E19A5-0D73-48A8-A7F7-75EB1667885F}" type="pres">
      <dgm:prSet presAssocID="{F7E0AC1D-E0FA-4D0E-AED8-4EC161E5512D}" presName="tx1" presStyleLbl="revTx" presStyleIdx="0" presStyleCnt="9"/>
      <dgm:spPr/>
      <dgm:t>
        <a:bodyPr/>
        <a:lstStyle/>
        <a:p>
          <a:endParaRPr lang="en-US"/>
        </a:p>
      </dgm:t>
    </dgm:pt>
    <dgm:pt modelId="{9AEDF00A-C06D-4D30-997D-E18E4E229B76}" type="pres">
      <dgm:prSet presAssocID="{F7E0AC1D-E0FA-4D0E-AED8-4EC161E5512D}" presName="vert1" presStyleCnt="0"/>
      <dgm:spPr/>
    </dgm:pt>
    <dgm:pt modelId="{1F4F88F1-D013-4836-B85F-C7163A1F9D37}" type="pres">
      <dgm:prSet presAssocID="{CCC47FA1-0DFC-4C2C-9317-C26AD404C377}" presName="vertSpace2a" presStyleCnt="0"/>
      <dgm:spPr/>
    </dgm:pt>
    <dgm:pt modelId="{583E0032-8539-41A9-952D-65B896F42301}" type="pres">
      <dgm:prSet presAssocID="{CCC47FA1-0DFC-4C2C-9317-C26AD404C377}" presName="horz2" presStyleCnt="0"/>
      <dgm:spPr/>
    </dgm:pt>
    <dgm:pt modelId="{B3221D9A-75E8-4807-BE55-0BF09C7086F6}" type="pres">
      <dgm:prSet presAssocID="{CCC47FA1-0DFC-4C2C-9317-C26AD404C377}" presName="horzSpace2" presStyleCnt="0"/>
      <dgm:spPr/>
    </dgm:pt>
    <dgm:pt modelId="{D791917F-191F-48E7-B5B6-F148B2D8CBFA}" type="pres">
      <dgm:prSet presAssocID="{CCC47FA1-0DFC-4C2C-9317-C26AD404C377}" presName="tx2" presStyleLbl="revTx" presStyleIdx="1" presStyleCnt="9"/>
      <dgm:spPr/>
      <dgm:t>
        <a:bodyPr/>
        <a:lstStyle/>
        <a:p>
          <a:endParaRPr lang="en-US"/>
        </a:p>
      </dgm:t>
    </dgm:pt>
    <dgm:pt modelId="{7A05D129-A2C0-4C51-9BA5-46ED087825D7}" type="pres">
      <dgm:prSet presAssocID="{CCC47FA1-0DFC-4C2C-9317-C26AD404C377}" presName="vert2" presStyleCnt="0"/>
      <dgm:spPr/>
    </dgm:pt>
    <dgm:pt modelId="{F358DDA4-B2BC-431B-B821-CB821DA90F70}" type="pres">
      <dgm:prSet presAssocID="{CCC47FA1-0DFC-4C2C-9317-C26AD404C377}" presName="thinLine2b" presStyleLbl="callout" presStyleIdx="0" presStyleCnt="8"/>
      <dgm:spPr/>
    </dgm:pt>
    <dgm:pt modelId="{B6214264-FC3A-4E02-8EDE-C0FA5BADD793}" type="pres">
      <dgm:prSet presAssocID="{CCC47FA1-0DFC-4C2C-9317-C26AD404C377}" presName="vertSpace2b" presStyleCnt="0"/>
      <dgm:spPr/>
    </dgm:pt>
    <dgm:pt modelId="{31CF8A21-EC69-44EB-B4B3-A2155B101EEE}" type="pres">
      <dgm:prSet presAssocID="{21FB1E54-B445-485F-AA0C-D606B983B419}" presName="horz2" presStyleCnt="0"/>
      <dgm:spPr/>
    </dgm:pt>
    <dgm:pt modelId="{34881F23-2422-4A9E-8A72-338C57EB031E}" type="pres">
      <dgm:prSet presAssocID="{21FB1E54-B445-485F-AA0C-D606B983B419}" presName="horzSpace2" presStyleCnt="0"/>
      <dgm:spPr/>
    </dgm:pt>
    <dgm:pt modelId="{87F2A4C7-C598-4FEC-9049-41EB7F7D00A0}" type="pres">
      <dgm:prSet presAssocID="{21FB1E54-B445-485F-AA0C-D606B983B419}" presName="tx2" presStyleLbl="revTx" presStyleIdx="2" presStyleCnt="9"/>
      <dgm:spPr/>
      <dgm:t>
        <a:bodyPr/>
        <a:lstStyle/>
        <a:p>
          <a:endParaRPr lang="en-US"/>
        </a:p>
      </dgm:t>
    </dgm:pt>
    <dgm:pt modelId="{25BF57E7-F427-4531-9588-7331CD269508}" type="pres">
      <dgm:prSet presAssocID="{21FB1E54-B445-485F-AA0C-D606B983B419}" presName="vert2" presStyleCnt="0"/>
      <dgm:spPr/>
    </dgm:pt>
    <dgm:pt modelId="{B9D94844-09DD-431F-B31B-6C5986C7A204}" type="pres">
      <dgm:prSet presAssocID="{21FB1E54-B445-485F-AA0C-D606B983B419}" presName="thinLine2b" presStyleLbl="callout" presStyleIdx="1" presStyleCnt="8"/>
      <dgm:spPr/>
    </dgm:pt>
    <dgm:pt modelId="{B3B77E13-A135-4EB1-83D3-58282563A694}" type="pres">
      <dgm:prSet presAssocID="{21FB1E54-B445-485F-AA0C-D606B983B419}" presName="vertSpace2b" presStyleCnt="0"/>
      <dgm:spPr/>
    </dgm:pt>
    <dgm:pt modelId="{189461BB-BF34-4899-A185-B8168461449D}" type="pres">
      <dgm:prSet presAssocID="{8DF52FE2-4F9C-4FFA-A823-C6597CAD48E4}" presName="horz2" presStyleCnt="0"/>
      <dgm:spPr/>
    </dgm:pt>
    <dgm:pt modelId="{7C78387D-AE59-4BC6-8670-3D12E1E154D3}" type="pres">
      <dgm:prSet presAssocID="{8DF52FE2-4F9C-4FFA-A823-C6597CAD48E4}" presName="horzSpace2" presStyleCnt="0"/>
      <dgm:spPr/>
    </dgm:pt>
    <dgm:pt modelId="{532A45BA-1B98-42D2-AAF7-3C63452689F0}" type="pres">
      <dgm:prSet presAssocID="{8DF52FE2-4F9C-4FFA-A823-C6597CAD48E4}" presName="tx2" presStyleLbl="revTx" presStyleIdx="3" presStyleCnt="9"/>
      <dgm:spPr/>
      <dgm:t>
        <a:bodyPr/>
        <a:lstStyle/>
        <a:p>
          <a:endParaRPr lang="en-US"/>
        </a:p>
      </dgm:t>
    </dgm:pt>
    <dgm:pt modelId="{70B4CA16-F24D-4EC7-8E1D-9917F7A742A6}" type="pres">
      <dgm:prSet presAssocID="{8DF52FE2-4F9C-4FFA-A823-C6597CAD48E4}" presName="vert2" presStyleCnt="0"/>
      <dgm:spPr/>
    </dgm:pt>
    <dgm:pt modelId="{2FF1DC2E-7FE9-4EBC-9FD8-04B123E7681C}" type="pres">
      <dgm:prSet presAssocID="{8DF52FE2-4F9C-4FFA-A823-C6597CAD48E4}" presName="thinLine2b" presStyleLbl="callout" presStyleIdx="2" presStyleCnt="8"/>
      <dgm:spPr/>
    </dgm:pt>
    <dgm:pt modelId="{249845D7-5A19-4601-A9EE-085A7FCB18C0}" type="pres">
      <dgm:prSet presAssocID="{8DF52FE2-4F9C-4FFA-A823-C6597CAD48E4}" presName="vertSpace2b" presStyleCnt="0"/>
      <dgm:spPr/>
    </dgm:pt>
    <dgm:pt modelId="{3A3151D9-BDF2-49E1-BE56-DCC9A49FAFAE}" type="pres">
      <dgm:prSet presAssocID="{4C6E92CA-ACD2-4808-8042-198F2BA3FF09}" presName="horz2" presStyleCnt="0"/>
      <dgm:spPr/>
    </dgm:pt>
    <dgm:pt modelId="{16D09D52-1DF8-416A-9788-D51FED04F14A}" type="pres">
      <dgm:prSet presAssocID="{4C6E92CA-ACD2-4808-8042-198F2BA3FF09}" presName="horzSpace2" presStyleCnt="0"/>
      <dgm:spPr/>
    </dgm:pt>
    <dgm:pt modelId="{F85DB54E-C3CE-42BF-BD16-D5E424570413}" type="pres">
      <dgm:prSet presAssocID="{4C6E92CA-ACD2-4808-8042-198F2BA3FF09}" presName="tx2" presStyleLbl="revTx" presStyleIdx="4" presStyleCnt="9"/>
      <dgm:spPr/>
      <dgm:t>
        <a:bodyPr/>
        <a:lstStyle/>
        <a:p>
          <a:endParaRPr lang="en-US"/>
        </a:p>
      </dgm:t>
    </dgm:pt>
    <dgm:pt modelId="{C86A4DCA-AC62-49FB-BFE9-93512156A97A}" type="pres">
      <dgm:prSet presAssocID="{4C6E92CA-ACD2-4808-8042-198F2BA3FF09}" presName="vert2" presStyleCnt="0"/>
      <dgm:spPr/>
    </dgm:pt>
    <dgm:pt modelId="{896C0CCA-08A5-4007-A90A-C5D3F15A9DD4}" type="pres">
      <dgm:prSet presAssocID="{4C6E92CA-ACD2-4808-8042-198F2BA3FF09}" presName="thinLine2b" presStyleLbl="callout" presStyleIdx="3" presStyleCnt="8"/>
      <dgm:spPr/>
    </dgm:pt>
    <dgm:pt modelId="{518AB559-1730-4886-9263-AE2E7239217F}" type="pres">
      <dgm:prSet presAssocID="{4C6E92CA-ACD2-4808-8042-198F2BA3FF09}" presName="vertSpace2b" presStyleCnt="0"/>
      <dgm:spPr/>
    </dgm:pt>
    <dgm:pt modelId="{C98D463F-13DF-49F0-AC34-B39523223E8C}" type="pres">
      <dgm:prSet presAssocID="{435F81E3-B453-4D79-ADED-85F53D397CD1}" presName="horz2" presStyleCnt="0"/>
      <dgm:spPr/>
    </dgm:pt>
    <dgm:pt modelId="{961E0610-EE0E-49FF-BC05-4E05B3CE5BB1}" type="pres">
      <dgm:prSet presAssocID="{435F81E3-B453-4D79-ADED-85F53D397CD1}" presName="horzSpace2" presStyleCnt="0"/>
      <dgm:spPr/>
    </dgm:pt>
    <dgm:pt modelId="{579EA1EA-6BF9-4165-B993-1F8B86B292E9}" type="pres">
      <dgm:prSet presAssocID="{435F81E3-B453-4D79-ADED-85F53D397CD1}" presName="tx2" presStyleLbl="revTx" presStyleIdx="5" presStyleCnt="9"/>
      <dgm:spPr/>
      <dgm:t>
        <a:bodyPr/>
        <a:lstStyle/>
        <a:p>
          <a:endParaRPr lang="en-US"/>
        </a:p>
      </dgm:t>
    </dgm:pt>
    <dgm:pt modelId="{81A6A912-0E85-4798-A672-C43D90164B98}" type="pres">
      <dgm:prSet presAssocID="{435F81E3-B453-4D79-ADED-85F53D397CD1}" presName="vert2" presStyleCnt="0"/>
      <dgm:spPr/>
    </dgm:pt>
    <dgm:pt modelId="{B3DE1981-2A68-49FD-84E9-2035219E2E62}" type="pres">
      <dgm:prSet presAssocID="{435F81E3-B453-4D79-ADED-85F53D397CD1}" presName="thinLine2b" presStyleLbl="callout" presStyleIdx="4" presStyleCnt="8"/>
      <dgm:spPr/>
    </dgm:pt>
    <dgm:pt modelId="{0E0E3403-5BC5-44E5-9DD0-506E1277D18D}" type="pres">
      <dgm:prSet presAssocID="{435F81E3-B453-4D79-ADED-85F53D397CD1}" presName="vertSpace2b" presStyleCnt="0"/>
      <dgm:spPr/>
    </dgm:pt>
    <dgm:pt modelId="{7F01C437-98E0-4ACB-964F-CF610116D812}" type="pres">
      <dgm:prSet presAssocID="{05B1CB24-EB96-4674-BCC1-1B6F71C52D6A}" presName="horz2" presStyleCnt="0"/>
      <dgm:spPr/>
    </dgm:pt>
    <dgm:pt modelId="{B3488BBF-BED7-4509-8917-FA8270B2B991}" type="pres">
      <dgm:prSet presAssocID="{05B1CB24-EB96-4674-BCC1-1B6F71C52D6A}" presName="horzSpace2" presStyleCnt="0"/>
      <dgm:spPr/>
    </dgm:pt>
    <dgm:pt modelId="{F5AACE75-10A0-4363-AA21-6D3651C4C091}" type="pres">
      <dgm:prSet presAssocID="{05B1CB24-EB96-4674-BCC1-1B6F71C52D6A}" presName="tx2" presStyleLbl="revTx" presStyleIdx="6" presStyleCnt="9"/>
      <dgm:spPr/>
      <dgm:t>
        <a:bodyPr/>
        <a:lstStyle/>
        <a:p>
          <a:endParaRPr lang="en-US"/>
        </a:p>
      </dgm:t>
    </dgm:pt>
    <dgm:pt modelId="{1BD815F7-AA97-47AA-91C0-FD1D6621E3AE}" type="pres">
      <dgm:prSet presAssocID="{05B1CB24-EB96-4674-BCC1-1B6F71C52D6A}" presName="vert2" presStyleCnt="0"/>
      <dgm:spPr/>
    </dgm:pt>
    <dgm:pt modelId="{4C016320-9BCA-4591-89AE-7C0B19FA44C4}" type="pres">
      <dgm:prSet presAssocID="{05B1CB24-EB96-4674-BCC1-1B6F71C52D6A}" presName="thinLine2b" presStyleLbl="callout" presStyleIdx="5" presStyleCnt="8"/>
      <dgm:spPr/>
    </dgm:pt>
    <dgm:pt modelId="{F8DA0C8C-79CE-426E-B381-D22F38D783F2}" type="pres">
      <dgm:prSet presAssocID="{05B1CB24-EB96-4674-BCC1-1B6F71C52D6A}" presName="vertSpace2b" presStyleCnt="0"/>
      <dgm:spPr/>
    </dgm:pt>
    <dgm:pt modelId="{18DEBF32-B5FB-4923-9F38-F29B2D06BD99}" type="pres">
      <dgm:prSet presAssocID="{23C5E447-2569-46D8-A208-C405E27882A9}" presName="horz2" presStyleCnt="0"/>
      <dgm:spPr/>
    </dgm:pt>
    <dgm:pt modelId="{082BED2B-CECA-49DA-92F6-2E07E8267015}" type="pres">
      <dgm:prSet presAssocID="{23C5E447-2569-46D8-A208-C405E27882A9}" presName="horzSpace2" presStyleCnt="0"/>
      <dgm:spPr/>
    </dgm:pt>
    <dgm:pt modelId="{D500E746-7112-4931-B7C8-94B5D0D2BBA3}" type="pres">
      <dgm:prSet presAssocID="{23C5E447-2569-46D8-A208-C405E27882A9}" presName="tx2" presStyleLbl="revTx" presStyleIdx="7" presStyleCnt="9"/>
      <dgm:spPr/>
      <dgm:t>
        <a:bodyPr/>
        <a:lstStyle/>
        <a:p>
          <a:endParaRPr lang="en-US"/>
        </a:p>
      </dgm:t>
    </dgm:pt>
    <dgm:pt modelId="{D6917E21-3D5C-41DC-954B-1278A5380906}" type="pres">
      <dgm:prSet presAssocID="{23C5E447-2569-46D8-A208-C405E27882A9}" presName="vert2" presStyleCnt="0"/>
      <dgm:spPr/>
    </dgm:pt>
    <dgm:pt modelId="{CBB8B294-9467-496F-B510-99B0F8DB294D}" type="pres">
      <dgm:prSet presAssocID="{23C5E447-2569-46D8-A208-C405E27882A9}" presName="thinLine2b" presStyleLbl="callout" presStyleIdx="6" presStyleCnt="8"/>
      <dgm:spPr/>
    </dgm:pt>
    <dgm:pt modelId="{7DEB6181-BF0A-4B99-B75B-F65608EDEDD8}" type="pres">
      <dgm:prSet presAssocID="{23C5E447-2569-46D8-A208-C405E27882A9}" presName="vertSpace2b" presStyleCnt="0"/>
      <dgm:spPr/>
    </dgm:pt>
    <dgm:pt modelId="{BCE08A31-771E-4ECF-9884-172C6483E6BE}" type="pres">
      <dgm:prSet presAssocID="{3365DFA3-B7D2-4685-A6F0-7E97834C3705}" presName="horz2" presStyleCnt="0"/>
      <dgm:spPr/>
    </dgm:pt>
    <dgm:pt modelId="{82501E12-6E4E-44E3-9160-06B2452E0BA6}" type="pres">
      <dgm:prSet presAssocID="{3365DFA3-B7D2-4685-A6F0-7E97834C3705}" presName="horzSpace2" presStyleCnt="0"/>
      <dgm:spPr/>
    </dgm:pt>
    <dgm:pt modelId="{E6216A35-5797-4D70-A857-8FB52547ED1A}" type="pres">
      <dgm:prSet presAssocID="{3365DFA3-B7D2-4685-A6F0-7E97834C3705}" presName="tx2" presStyleLbl="revTx" presStyleIdx="8" presStyleCnt="9"/>
      <dgm:spPr/>
      <dgm:t>
        <a:bodyPr/>
        <a:lstStyle/>
        <a:p>
          <a:endParaRPr lang="en-US"/>
        </a:p>
      </dgm:t>
    </dgm:pt>
    <dgm:pt modelId="{27E22E11-EEEC-4432-B0C5-76148200170C}" type="pres">
      <dgm:prSet presAssocID="{3365DFA3-B7D2-4685-A6F0-7E97834C3705}" presName="vert2" presStyleCnt="0"/>
      <dgm:spPr/>
    </dgm:pt>
    <dgm:pt modelId="{57A4FB87-4C75-4569-B678-E8D91C3AF6D2}" type="pres">
      <dgm:prSet presAssocID="{3365DFA3-B7D2-4685-A6F0-7E97834C3705}" presName="thinLine2b" presStyleLbl="callout" presStyleIdx="7" presStyleCnt="8"/>
      <dgm:spPr/>
    </dgm:pt>
    <dgm:pt modelId="{2FD7DF9C-2386-4936-B064-8617710AC8CF}" type="pres">
      <dgm:prSet presAssocID="{3365DFA3-B7D2-4685-A6F0-7E97834C3705}" presName="vertSpace2b" presStyleCnt="0"/>
      <dgm:spPr/>
    </dgm:pt>
  </dgm:ptLst>
  <dgm:cxnLst>
    <dgm:cxn modelId="{71A3A629-F4B1-498C-92A7-7DC7628FA6A1}" type="presOf" srcId="{33FFECEC-9B02-489F-BF3D-CAA57DD18825}" destId="{F7B44999-7193-416E-AAAF-2D02BBC420BF}" srcOrd="0" destOrd="0" presId="urn:microsoft.com/office/officeart/2008/layout/LinedList"/>
    <dgm:cxn modelId="{D78F3D99-605F-4805-82DD-8111B69F2BCC}" srcId="{F7E0AC1D-E0FA-4D0E-AED8-4EC161E5512D}" destId="{CCC47FA1-0DFC-4C2C-9317-C26AD404C377}" srcOrd="0" destOrd="0" parTransId="{694DF947-9817-4931-855D-4B271FCC80B8}" sibTransId="{C54EF37F-C665-4A11-8E5B-6B151605CEDC}"/>
    <dgm:cxn modelId="{372CE95A-393D-4536-B3A0-7B3F4DEAA5C8}" type="presOf" srcId="{3365DFA3-B7D2-4685-A6F0-7E97834C3705}" destId="{E6216A35-5797-4D70-A857-8FB52547ED1A}" srcOrd="0" destOrd="0" presId="urn:microsoft.com/office/officeart/2008/layout/LinedList"/>
    <dgm:cxn modelId="{8D150364-5593-4562-806E-AE95C5AB6DAD}" srcId="{F7E0AC1D-E0FA-4D0E-AED8-4EC161E5512D}" destId="{4C6E92CA-ACD2-4808-8042-198F2BA3FF09}" srcOrd="3" destOrd="0" parTransId="{A0A74D71-B78A-475B-8B9E-56E78DB754AE}" sibTransId="{62F81BDD-7195-4F7B-A008-412ED3894F2B}"/>
    <dgm:cxn modelId="{8685B7C3-2AD9-4318-9922-D2C360392F07}" srcId="{33FFECEC-9B02-489F-BF3D-CAA57DD18825}" destId="{F7E0AC1D-E0FA-4D0E-AED8-4EC161E5512D}" srcOrd="0" destOrd="0" parTransId="{7790B3DE-59C0-4E77-9154-E0DD0AE2255D}" sibTransId="{36CA6606-A3E6-4B1C-A99A-6D3FFDA48507}"/>
    <dgm:cxn modelId="{F8A532AD-157C-4E95-92BA-218B084090A1}" type="presOf" srcId="{8DF52FE2-4F9C-4FFA-A823-C6597CAD48E4}" destId="{532A45BA-1B98-42D2-AAF7-3C63452689F0}" srcOrd="0" destOrd="0" presId="urn:microsoft.com/office/officeart/2008/layout/LinedList"/>
    <dgm:cxn modelId="{93949B25-068A-44E3-B117-FAE7CDEAFE2E}" srcId="{F7E0AC1D-E0FA-4D0E-AED8-4EC161E5512D}" destId="{435F81E3-B453-4D79-ADED-85F53D397CD1}" srcOrd="4" destOrd="0" parTransId="{A9882F22-6204-4572-9E66-983E625F692A}" sibTransId="{A1B6FD6F-3697-487A-B537-D82E0206F320}"/>
    <dgm:cxn modelId="{55555A6C-34FB-43D9-AAE7-14EC08EADDD3}" srcId="{F7E0AC1D-E0FA-4D0E-AED8-4EC161E5512D}" destId="{8DF52FE2-4F9C-4FFA-A823-C6597CAD48E4}" srcOrd="2" destOrd="0" parTransId="{BD127B1D-89BC-4FA5-9806-AD61E37443FE}" sibTransId="{45885588-0333-428B-AA06-349A40DA6B16}"/>
    <dgm:cxn modelId="{ACEEFF0D-2D35-44DD-B4FB-DA4C96BA17AA}" srcId="{F7E0AC1D-E0FA-4D0E-AED8-4EC161E5512D}" destId="{05B1CB24-EB96-4674-BCC1-1B6F71C52D6A}" srcOrd="5" destOrd="0" parTransId="{E1C827EA-9EA6-4197-9C8F-BDB53202BF61}" sibTransId="{66A9D845-AC99-4290-9667-5DF4C50A2766}"/>
    <dgm:cxn modelId="{3FEF438D-DCF5-4DF0-B8A2-61E83676E656}" srcId="{F7E0AC1D-E0FA-4D0E-AED8-4EC161E5512D}" destId="{23C5E447-2569-46D8-A208-C405E27882A9}" srcOrd="6" destOrd="0" parTransId="{51FAE037-716C-4B63-BBEA-5E6A8679B3C0}" sibTransId="{5EFB18C8-C758-4959-B9D5-07C6C7F068EC}"/>
    <dgm:cxn modelId="{CEAD5B80-F29E-4A80-92B0-D69ECED33595}" type="presOf" srcId="{F7E0AC1D-E0FA-4D0E-AED8-4EC161E5512D}" destId="{759E19A5-0D73-48A8-A7F7-75EB1667885F}" srcOrd="0" destOrd="0" presId="urn:microsoft.com/office/officeart/2008/layout/LinedList"/>
    <dgm:cxn modelId="{73B56DBB-79CB-4DFD-A432-ED50396CF762}" type="presOf" srcId="{23C5E447-2569-46D8-A208-C405E27882A9}" destId="{D500E746-7112-4931-B7C8-94B5D0D2BBA3}" srcOrd="0" destOrd="0" presId="urn:microsoft.com/office/officeart/2008/layout/LinedList"/>
    <dgm:cxn modelId="{B4D97A99-1BE5-4A19-A9EE-F7C71BD1AE29}" srcId="{F7E0AC1D-E0FA-4D0E-AED8-4EC161E5512D}" destId="{3365DFA3-B7D2-4685-A6F0-7E97834C3705}" srcOrd="7" destOrd="0" parTransId="{2CBC3C79-9710-43D0-AF32-A3D183FDBE83}" sibTransId="{7C1DFF5F-C79A-42EE-A1E7-ED7224CE660E}"/>
    <dgm:cxn modelId="{DF7E742A-0A7B-47A4-B2DD-41E4DEC59EB5}" type="presOf" srcId="{21FB1E54-B445-485F-AA0C-D606B983B419}" destId="{87F2A4C7-C598-4FEC-9049-41EB7F7D00A0}" srcOrd="0" destOrd="0" presId="urn:microsoft.com/office/officeart/2008/layout/LinedList"/>
    <dgm:cxn modelId="{58BDCF40-F088-412B-A444-B0485269975B}" srcId="{F7E0AC1D-E0FA-4D0E-AED8-4EC161E5512D}" destId="{21FB1E54-B445-485F-AA0C-D606B983B419}" srcOrd="1" destOrd="0" parTransId="{FFF38191-3D7F-457E-98AC-B4D52AC14F8D}" sibTransId="{2BBF78EA-76C0-44D3-90BE-7CC7E7A52112}"/>
    <dgm:cxn modelId="{62541F44-1478-48C7-B248-DC2BA3B282A6}" type="presOf" srcId="{4C6E92CA-ACD2-4808-8042-198F2BA3FF09}" destId="{F85DB54E-C3CE-42BF-BD16-D5E424570413}" srcOrd="0" destOrd="0" presId="urn:microsoft.com/office/officeart/2008/layout/LinedList"/>
    <dgm:cxn modelId="{60D3DF2B-07EE-4409-84A1-F31B1BA57B52}" type="presOf" srcId="{435F81E3-B453-4D79-ADED-85F53D397CD1}" destId="{579EA1EA-6BF9-4165-B993-1F8B86B292E9}" srcOrd="0" destOrd="0" presId="urn:microsoft.com/office/officeart/2008/layout/LinedList"/>
    <dgm:cxn modelId="{BE89457C-C706-428C-9D0C-C6DBD87EA297}" type="presOf" srcId="{CCC47FA1-0DFC-4C2C-9317-C26AD404C377}" destId="{D791917F-191F-48E7-B5B6-F148B2D8CBFA}" srcOrd="0" destOrd="0" presId="urn:microsoft.com/office/officeart/2008/layout/LinedList"/>
    <dgm:cxn modelId="{80F1CD51-35C3-4512-9B86-1EF0F4069A8F}" type="presOf" srcId="{05B1CB24-EB96-4674-BCC1-1B6F71C52D6A}" destId="{F5AACE75-10A0-4363-AA21-6D3651C4C091}" srcOrd="0" destOrd="0" presId="urn:microsoft.com/office/officeart/2008/layout/LinedList"/>
    <dgm:cxn modelId="{11A6E198-E509-45F0-8A89-72527024CA79}" type="presParOf" srcId="{F7B44999-7193-416E-AAAF-2D02BBC420BF}" destId="{111D9CDF-57A8-434D-9980-AB3BD1B4BD8D}" srcOrd="0" destOrd="0" presId="urn:microsoft.com/office/officeart/2008/layout/LinedList"/>
    <dgm:cxn modelId="{042BEF19-2FA1-4359-A080-D04D24AB40F2}" type="presParOf" srcId="{F7B44999-7193-416E-AAAF-2D02BBC420BF}" destId="{01F48141-0C16-4680-AA05-C45A45326C35}" srcOrd="1" destOrd="0" presId="urn:microsoft.com/office/officeart/2008/layout/LinedList"/>
    <dgm:cxn modelId="{20E06403-A44A-47C3-BF14-8F8DE17C07FD}" type="presParOf" srcId="{01F48141-0C16-4680-AA05-C45A45326C35}" destId="{759E19A5-0D73-48A8-A7F7-75EB1667885F}" srcOrd="0" destOrd="0" presId="urn:microsoft.com/office/officeart/2008/layout/LinedList"/>
    <dgm:cxn modelId="{7702A7BF-8203-4007-8B4D-3D1574CA6CFB}" type="presParOf" srcId="{01F48141-0C16-4680-AA05-C45A45326C35}" destId="{9AEDF00A-C06D-4D30-997D-E18E4E229B76}" srcOrd="1" destOrd="0" presId="urn:microsoft.com/office/officeart/2008/layout/LinedList"/>
    <dgm:cxn modelId="{736CACCE-B3D7-4644-9355-002A20A99B25}" type="presParOf" srcId="{9AEDF00A-C06D-4D30-997D-E18E4E229B76}" destId="{1F4F88F1-D013-4836-B85F-C7163A1F9D37}" srcOrd="0" destOrd="0" presId="urn:microsoft.com/office/officeart/2008/layout/LinedList"/>
    <dgm:cxn modelId="{94D70836-F000-4952-80A1-69FF2883642B}" type="presParOf" srcId="{9AEDF00A-C06D-4D30-997D-E18E4E229B76}" destId="{583E0032-8539-41A9-952D-65B896F42301}" srcOrd="1" destOrd="0" presId="urn:microsoft.com/office/officeart/2008/layout/LinedList"/>
    <dgm:cxn modelId="{D163B1CD-1BDB-4DFE-B80F-16B4ACFCD3DE}" type="presParOf" srcId="{583E0032-8539-41A9-952D-65B896F42301}" destId="{B3221D9A-75E8-4807-BE55-0BF09C7086F6}" srcOrd="0" destOrd="0" presId="urn:microsoft.com/office/officeart/2008/layout/LinedList"/>
    <dgm:cxn modelId="{581754A3-54C5-43DB-A07F-439F6912C974}" type="presParOf" srcId="{583E0032-8539-41A9-952D-65B896F42301}" destId="{D791917F-191F-48E7-B5B6-F148B2D8CBFA}" srcOrd="1" destOrd="0" presId="urn:microsoft.com/office/officeart/2008/layout/LinedList"/>
    <dgm:cxn modelId="{0DAF1808-F741-4805-8821-0469AC966724}" type="presParOf" srcId="{583E0032-8539-41A9-952D-65B896F42301}" destId="{7A05D129-A2C0-4C51-9BA5-46ED087825D7}" srcOrd="2" destOrd="0" presId="urn:microsoft.com/office/officeart/2008/layout/LinedList"/>
    <dgm:cxn modelId="{65CD18D9-C672-4BA1-979E-1D83B29B4C2C}" type="presParOf" srcId="{9AEDF00A-C06D-4D30-997D-E18E4E229B76}" destId="{F358DDA4-B2BC-431B-B821-CB821DA90F70}" srcOrd="2" destOrd="0" presId="urn:microsoft.com/office/officeart/2008/layout/LinedList"/>
    <dgm:cxn modelId="{B2E510D5-8DFF-4021-A78D-296B295029B0}" type="presParOf" srcId="{9AEDF00A-C06D-4D30-997D-E18E4E229B76}" destId="{B6214264-FC3A-4E02-8EDE-C0FA5BADD793}" srcOrd="3" destOrd="0" presId="urn:microsoft.com/office/officeart/2008/layout/LinedList"/>
    <dgm:cxn modelId="{06927CBE-59DD-4711-896E-5DF20015A5AE}" type="presParOf" srcId="{9AEDF00A-C06D-4D30-997D-E18E4E229B76}" destId="{31CF8A21-EC69-44EB-B4B3-A2155B101EEE}" srcOrd="4" destOrd="0" presId="urn:microsoft.com/office/officeart/2008/layout/LinedList"/>
    <dgm:cxn modelId="{FB4B9E4F-5B74-497F-8AF6-584332E4B1B3}" type="presParOf" srcId="{31CF8A21-EC69-44EB-B4B3-A2155B101EEE}" destId="{34881F23-2422-4A9E-8A72-338C57EB031E}" srcOrd="0" destOrd="0" presId="urn:microsoft.com/office/officeart/2008/layout/LinedList"/>
    <dgm:cxn modelId="{0FC1A75E-9745-4A18-AE49-A080278577D3}" type="presParOf" srcId="{31CF8A21-EC69-44EB-B4B3-A2155B101EEE}" destId="{87F2A4C7-C598-4FEC-9049-41EB7F7D00A0}" srcOrd="1" destOrd="0" presId="urn:microsoft.com/office/officeart/2008/layout/LinedList"/>
    <dgm:cxn modelId="{2D40B927-5F13-435F-AC0C-A3FCF07B3D01}" type="presParOf" srcId="{31CF8A21-EC69-44EB-B4B3-A2155B101EEE}" destId="{25BF57E7-F427-4531-9588-7331CD269508}" srcOrd="2" destOrd="0" presId="urn:microsoft.com/office/officeart/2008/layout/LinedList"/>
    <dgm:cxn modelId="{30926DE2-08EA-40B0-BF13-96BBBFC0686B}" type="presParOf" srcId="{9AEDF00A-C06D-4D30-997D-E18E4E229B76}" destId="{B9D94844-09DD-431F-B31B-6C5986C7A204}" srcOrd="5" destOrd="0" presId="urn:microsoft.com/office/officeart/2008/layout/LinedList"/>
    <dgm:cxn modelId="{0DA826A1-B1CF-4191-85A6-B532B3324AF8}" type="presParOf" srcId="{9AEDF00A-C06D-4D30-997D-E18E4E229B76}" destId="{B3B77E13-A135-4EB1-83D3-58282563A694}" srcOrd="6" destOrd="0" presId="urn:microsoft.com/office/officeart/2008/layout/LinedList"/>
    <dgm:cxn modelId="{531C85E7-42F0-45A4-BF7C-3AFB5B89F11C}" type="presParOf" srcId="{9AEDF00A-C06D-4D30-997D-E18E4E229B76}" destId="{189461BB-BF34-4899-A185-B8168461449D}" srcOrd="7" destOrd="0" presId="urn:microsoft.com/office/officeart/2008/layout/LinedList"/>
    <dgm:cxn modelId="{79AD23D5-AACC-4601-8BBA-C49E1FFE4994}" type="presParOf" srcId="{189461BB-BF34-4899-A185-B8168461449D}" destId="{7C78387D-AE59-4BC6-8670-3D12E1E154D3}" srcOrd="0" destOrd="0" presId="urn:microsoft.com/office/officeart/2008/layout/LinedList"/>
    <dgm:cxn modelId="{095747A7-0669-4D9D-9DDA-D6CB619D3E71}" type="presParOf" srcId="{189461BB-BF34-4899-A185-B8168461449D}" destId="{532A45BA-1B98-42D2-AAF7-3C63452689F0}" srcOrd="1" destOrd="0" presId="urn:microsoft.com/office/officeart/2008/layout/LinedList"/>
    <dgm:cxn modelId="{C57676A3-C0FC-495A-B27E-7263AD8546E3}" type="presParOf" srcId="{189461BB-BF34-4899-A185-B8168461449D}" destId="{70B4CA16-F24D-4EC7-8E1D-9917F7A742A6}" srcOrd="2" destOrd="0" presId="urn:microsoft.com/office/officeart/2008/layout/LinedList"/>
    <dgm:cxn modelId="{C78FDF81-A890-4C0E-9900-4A61B093240A}" type="presParOf" srcId="{9AEDF00A-C06D-4D30-997D-E18E4E229B76}" destId="{2FF1DC2E-7FE9-4EBC-9FD8-04B123E7681C}" srcOrd="8" destOrd="0" presId="urn:microsoft.com/office/officeart/2008/layout/LinedList"/>
    <dgm:cxn modelId="{387FFF4F-D82D-4965-994D-9F0587CDBD61}" type="presParOf" srcId="{9AEDF00A-C06D-4D30-997D-E18E4E229B76}" destId="{249845D7-5A19-4601-A9EE-085A7FCB18C0}" srcOrd="9" destOrd="0" presId="urn:microsoft.com/office/officeart/2008/layout/LinedList"/>
    <dgm:cxn modelId="{F11CF52E-3E87-4FC3-A367-F622545FE720}" type="presParOf" srcId="{9AEDF00A-C06D-4D30-997D-E18E4E229B76}" destId="{3A3151D9-BDF2-49E1-BE56-DCC9A49FAFAE}" srcOrd="10" destOrd="0" presId="urn:microsoft.com/office/officeart/2008/layout/LinedList"/>
    <dgm:cxn modelId="{FE05BF5E-0451-4837-9542-1A8E70F47B95}" type="presParOf" srcId="{3A3151D9-BDF2-49E1-BE56-DCC9A49FAFAE}" destId="{16D09D52-1DF8-416A-9788-D51FED04F14A}" srcOrd="0" destOrd="0" presId="urn:microsoft.com/office/officeart/2008/layout/LinedList"/>
    <dgm:cxn modelId="{8ACB06FE-0D15-41DF-AE8F-DC277A274AF9}" type="presParOf" srcId="{3A3151D9-BDF2-49E1-BE56-DCC9A49FAFAE}" destId="{F85DB54E-C3CE-42BF-BD16-D5E424570413}" srcOrd="1" destOrd="0" presId="urn:microsoft.com/office/officeart/2008/layout/LinedList"/>
    <dgm:cxn modelId="{6481ECA6-62B1-40E6-9967-5BB1A926E9D2}" type="presParOf" srcId="{3A3151D9-BDF2-49E1-BE56-DCC9A49FAFAE}" destId="{C86A4DCA-AC62-49FB-BFE9-93512156A97A}" srcOrd="2" destOrd="0" presId="urn:microsoft.com/office/officeart/2008/layout/LinedList"/>
    <dgm:cxn modelId="{7EFFEE65-C3D2-4700-9DD4-4928D0B4C367}" type="presParOf" srcId="{9AEDF00A-C06D-4D30-997D-E18E4E229B76}" destId="{896C0CCA-08A5-4007-A90A-C5D3F15A9DD4}" srcOrd="11" destOrd="0" presId="urn:microsoft.com/office/officeart/2008/layout/LinedList"/>
    <dgm:cxn modelId="{D50C6C83-56B5-447F-BC13-5A1157241289}" type="presParOf" srcId="{9AEDF00A-C06D-4D30-997D-E18E4E229B76}" destId="{518AB559-1730-4886-9263-AE2E7239217F}" srcOrd="12" destOrd="0" presId="urn:microsoft.com/office/officeart/2008/layout/LinedList"/>
    <dgm:cxn modelId="{9CBF4921-4DBA-4FF0-9163-FBA90DAED453}" type="presParOf" srcId="{9AEDF00A-C06D-4D30-997D-E18E4E229B76}" destId="{C98D463F-13DF-49F0-AC34-B39523223E8C}" srcOrd="13" destOrd="0" presId="urn:microsoft.com/office/officeart/2008/layout/LinedList"/>
    <dgm:cxn modelId="{B8CD566E-946F-4AC5-A50B-5862C625516C}" type="presParOf" srcId="{C98D463F-13DF-49F0-AC34-B39523223E8C}" destId="{961E0610-EE0E-49FF-BC05-4E05B3CE5BB1}" srcOrd="0" destOrd="0" presId="urn:microsoft.com/office/officeart/2008/layout/LinedList"/>
    <dgm:cxn modelId="{0052064F-11E7-439A-B282-B9FF9BB222DD}" type="presParOf" srcId="{C98D463F-13DF-49F0-AC34-B39523223E8C}" destId="{579EA1EA-6BF9-4165-B993-1F8B86B292E9}" srcOrd="1" destOrd="0" presId="urn:microsoft.com/office/officeart/2008/layout/LinedList"/>
    <dgm:cxn modelId="{67312D1A-43C9-4177-8F33-C9D465FD721B}" type="presParOf" srcId="{C98D463F-13DF-49F0-AC34-B39523223E8C}" destId="{81A6A912-0E85-4798-A672-C43D90164B98}" srcOrd="2" destOrd="0" presId="urn:microsoft.com/office/officeart/2008/layout/LinedList"/>
    <dgm:cxn modelId="{790ACEE8-616D-485E-91D2-6D9E5B353D01}" type="presParOf" srcId="{9AEDF00A-C06D-4D30-997D-E18E4E229B76}" destId="{B3DE1981-2A68-49FD-84E9-2035219E2E62}" srcOrd="14" destOrd="0" presId="urn:microsoft.com/office/officeart/2008/layout/LinedList"/>
    <dgm:cxn modelId="{06525390-6BED-4F3A-BCC9-B0A3313266B3}" type="presParOf" srcId="{9AEDF00A-C06D-4D30-997D-E18E4E229B76}" destId="{0E0E3403-5BC5-44E5-9DD0-506E1277D18D}" srcOrd="15" destOrd="0" presId="urn:microsoft.com/office/officeart/2008/layout/LinedList"/>
    <dgm:cxn modelId="{81EBEF52-F912-4814-A319-35AB4C6634D4}" type="presParOf" srcId="{9AEDF00A-C06D-4D30-997D-E18E4E229B76}" destId="{7F01C437-98E0-4ACB-964F-CF610116D812}" srcOrd="16" destOrd="0" presId="urn:microsoft.com/office/officeart/2008/layout/LinedList"/>
    <dgm:cxn modelId="{B682045E-2FCF-4BF0-855B-41C5593375C6}" type="presParOf" srcId="{7F01C437-98E0-4ACB-964F-CF610116D812}" destId="{B3488BBF-BED7-4509-8917-FA8270B2B991}" srcOrd="0" destOrd="0" presId="urn:microsoft.com/office/officeart/2008/layout/LinedList"/>
    <dgm:cxn modelId="{E3BD47C2-3A02-44D5-A815-FCA74B8BF74A}" type="presParOf" srcId="{7F01C437-98E0-4ACB-964F-CF610116D812}" destId="{F5AACE75-10A0-4363-AA21-6D3651C4C091}" srcOrd="1" destOrd="0" presId="urn:microsoft.com/office/officeart/2008/layout/LinedList"/>
    <dgm:cxn modelId="{40B35243-250D-4091-9DEC-A841B5FE4A43}" type="presParOf" srcId="{7F01C437-98E0-4ACB-964F-CF610116D812}" destId="{1BD815F7-AA97-47AA-91C0-FD1D6621E3AE}" srcOrd="2" destOrd="0" presId="urn:microsoft.com/office/officeart/2008/layout/LinedList"/>
    <dgm:cxn modelId="{3125D854-A6E4-4268-A293-DF4D0D67D5B1}" type="presParOf" srcId="{9AEDF00A-C06D-4D30-997D-E18E4E229B76}" destId="{4C016320-9BCA-4591-89AE-7C0B19FA44C4}" srcOrd="17" destOrd="0" presId="urn:microsoft.com/office/officeart/2008/layout/LinedList"/>
    <dgm:cxn modelId="{6A9ED08B-74C1-423A-9A42-335F8FCF1C8C}" type="presParOf" srcId="{9AEDF00A-C06D-4D30-997D-E18E4E229B76}" destId="{F8DA0C8C-79CE-426E-B381-D22F38D783F2}" srcOrd="18" destOrd="0" presId="urn:microsoft.com/office/officeart/2008/layout/LinedList"/>
    <dgm:cxn modelId="{F5D7AED9-2451-4D90-9C4A-D92F08167A01}" type="presParOf" srcId="{9AEDF00A-C06D-4D30-997D-E18E4E229B76}" destId="{18DEBF32-B5FB-4923-9F38-F29B2D06BD99}" srcOrd="19" destOrd="0" presId="urn:microsoft.com/office/officeart/2008/layout/LinedList"/>
    <dgm:cxn modelId="{415F09C1-FFA1-4099-8C71-F1015A1A6773}" type="presParOf" srcId="{18DEBF32-B5FB-4923-9F38-F29B2D06BD99}" destId="{082BED2B-CECA-49DA-92F6-2E07E8267015}" srcOrd="0" destOrd="0" presId="urn:microsoft.com/office/officeart/2008/layout/LinedList"/>
    <dgm:cxn modelId="{161B2510-AA59-472E-B26A-C46F1B3C2822}" type="presParOf" srcId="{18DEBF32-B5FB-4923-9F38-F29B2D06BD99}" destId="{D500E746-7112-4931-B7C8-94B5D0D2BBA3}" srcOrd="1" destOrd="0" presId="urn:microsoft.com/office/officeart/2008/layout/LinedList"/>
    <dgm:cxn modelId="{1F8A6765-E2ED-4F1B-8A8D-A2703A501216}" type="presParOf" srcId="{18DEBF32-B5FB-4923-9F38-F29B2D06BD99}" destId="{D6917E21-3D5C-41DC-954B-1278A5380906}" srcOrd="2" destOrd="0" presId="urn:microsoft.com/office/officeart/2008/layout/LinedList"/>
    <dgm:cxn modelId="{BC2CC93D-70FB-43E1-8041-9441C279B5BA}" type="presParOf" srcId="{9AEDF00A-C06D-4D30-997D-E18E4E229B76}" destId="{CBB8B294-9467-496F-B510-99B0F8DB294D}" srcOrd="20" destOrd="0" presId="urn:microsoft.com/office/officeart/2008/layout/LinedList"/>
    <dgm:cxn modelId="{6CDED3A0-4E43-4305-9376-8124FF65DDC6}" type="presParOf" srcId="{9AEDF00A-C06D-4D30-997D-E18E4E229B76}" destId="{7DEB6181-BF0A-4B99-B75B-F65608EDEDD8}" srcOrd="21" destOrd="0" presId="urn:microsoft.com/office/officeart/2008/layout/LinedList"/>
    <dgm:cxn modelId="{C2ED4DCD-FBB8-42D0-AB67-191ABF21B16B}" type="presParOf" srcId="{9AEDF00A-C06D-4D30-997D-E18E4E229B76}" destId="{BCE08A31-771E-4ECF-9884-172C6483E6BE}" srcOrd="22" destOrd="0" presId="urn:microsoft.com/office/officeart/2008/layout/LinedList"/>
    <dgm:cxn modelId="{B3B1BA68-80FC-4712-9815-623C877D9442}" type="presParOf" srcId="{BCE08A31-771E-4ECF-9884-172C6483E6BE}" destId="{82501E12-6E4E-44E3-9160-06B2452E0BA6}" srcOrd="0" destOrd="0" presId="urn:microsoft.com/office/officeart/2008/layout/LinedList"/>
    <dgm:cxn modelId="{437D0B11-FED7-4572-A1F1-CDD30D5121B4}" type="presParOf" srcId="{BCE08A31-771E-4ECF-9884-172C6483E6BE}" destId="{E6216A35-5797-4D70-A857-8FB52547ED1A}" srcOrd="1" destOrd="0" presId="urn:microsoft.com/office/officeart/2008/layout/LinedList"/>
    <dgm:cxn modelId="{311CCBBA-E027-49BD-97A9-F379C652E318}" type="presParOf" srcId="{BCE08A31-771E-4ECF-9884-172C6483E6BE}" destId="{27E22E11-EEEC-4432-B0C5-76148200170C}" srcOrd="2" destOrd="0" presId="urn:microsoft.com/office/officeart/2008/layout/LinedList"/>
    <dgm:cxn modelId="{9AB7BD7A-750B-402F-BFCF-DCFF80A3B701}" type="presParOf" srcId="{9AEDF00A-C06D-4D30-997D-E18E4E229B76}" destId="{57A4FB87-4C75-4569-B678-E8D91C3AF6D2}" srcOrd="23" destOrd="0" presId="urn:microsoft.com/office/officeart/2008/layout/LinedList"/>
    <dgm:cxn modelId="{7426F603-A395-46EB-9295-253650CD595D}" type="presParOf" srcId="{9AEDF00A-C06D-4D30-997D-E18E4E229B76}" destId="{2FD7DF9C-2386-4936-B064-8617710AC8CF}"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EAEE2B-F2FA-4D4E-A979-6CF90CEF601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F5E3B7-B896-4363-ACD3-BBC1F0AF1F11}">
      <dgm:prSet/>
      <dgm:spPr/>
      <dgm:t>
        <a:bodyPr/>
        <a:lstStyle/>
        <a:p>
          <a:r>
            <a:rPr lang="en-US" b="0" i="0" baseline="0"/>
            <a:t>Both writings must be unified, coherent, and well organized.  </a:t>
          </a:r>
          <a:endParaRPr lang="en-US"/>
        </a:p>
      </dgm:t>
    </dgm:pt>
    <dgm:pt modelId="{E51810A1-B1F5-4885-8F2E-4EE26C38C2E1}" type="parTrans" cxnId="{8E842B88-27EF-4CBD-BBCC-9828DC950DB7}">
      <dgm:prSet/>
      <dgm:spPr/>
      <dgm:t>
        <a:bodyPr/>
        <a:lstStyle/>
        <a:p>
          <a:endParaRPr lang="en-US"/>
        </a:p>
      </dgm:t>
    </dgm:pt>
    <dgm:pt modelId="{5F2D908E-6E12-4F0A-880F-E2084E32B0D0}" type="sibTrans" cxnId="{8E842B88-27EF-4CBD-BBCC-9828DC950DB7}">
      <dgm:prSet/>
      <dgm:spPr/>
      <dgm:t>
        <a:bodyPr/>
        <a:lstStyle/>
        <a:p>
          <a:endParaRPr lang="en-US"/>
        </a:p>
      </dgm:t>
    </dgm:pt>
    <dgm:pt modelId="{35DDBBFD-730D-4AA5-B743-666777156C6E}">
      <dgm:prSet/>
      <dgm:spPr/>
      <dgm:t>
        <a:bodyPr/>
        <a:lstStyle/>
        <a:p>
          <a:r>
            <a:rPr lang="en-US" b="0" i="0" baseline="0"/>
            <a:t>The difference between academic writing and technical writing is in the presentation, audience, and approach.</a:t>
          </a:r>
          <a:endParaRPr lang="en-US"/>
        </a:p>
      </dgm:t>
    </dgm:pt>
    <dgm:pt modelId="{EAB2A51C-A840-4428-83E7-D6BFCB1A15CF}" type="parTrans" cxnId="{1DD6EF57-1FC5-4E22-BB97-BE7B4991A2D0}">
      <dgm:prSet/>
      <dgm:spPr/>
      <dgm:t>
        <a:bodyPr/>
        <a:lstStyle/>
        <a:p>
          <a:endParaRPr lang="en-US"/>
        </a:p>
      </dgm:t>
    </dgm:pt>
    <dgm:pt modelId="{D17865CE-4A64-4B7C-A553-DB52975B9F35}" type="sibTrans" cxnId="{1DD6EF57-1FC5-4E22-BB97-BE7B4991A2D0}">
      <dgm:prSet/>
      <dgm:spPr/>
      <dgm:t>
        <a:bodyPr/>
        <a:lstStyle/>
        <a:p>
          <a:endParaRPr lang="en-US"/>
        </a:p>
      </dgm:t>
    </dgm:pt>
    <dgm:pt modelId="{9F7AE7FC-8F73-481D-A974-4BFF619C42F8}" type="pres">
      <dgm:prSet presAssocID="{8BEAEE2B-F2FA-4D4E-A979-6CF90CEF601E}" presName="root" presStyleCnt="0">
        <dgm:presLayoutVars>
          <dgm:dir/>
          <dgm:resizeHandles val="exact"/>
        </dgm:presLayoutVars>
      </dgm:prSet>
      <dgm:spPr/>
      <dgm:t>
        <a:bodyPr/>
        <a:lstStyle/>
        <a:p>
          <a:endParaRPr lang="en-US"/>
        </a:p>
      </dgm:t>
    </dgm:pt>
    <dgm:pt modelId="{78588752-3CD3-4B3E-A4B8-295EADFB33BF}" type="pres">
      <dgm:prSet presAssocID="{8BEAEE2B-F2FA-4D4E-A979-6CF90CEF601E}" presName="container" presStyleCnt="0">
        <dgm:presLayoutVars>
          <dgm:dir/>
          <dgm:resizeHandles val="exact"/>
        </dgm:presLayoutVars>
      </dgm:prSet>
      <dgm:spPr/>
    </dgm:pt>
    <dgm:pt modelId="{AD4DB1F0-7276-4BF6-9A6D-2FD1CE5E4AAD}" type="pres">
      <dgm:prSet presAssocID="{51F5E3B7-B896-4363-ACD3-BBC1F0AF1F11}" presName="compNode" presStyleCnt="0"/>
      <dgm:spPr/>
    </dgm:pt>
    <dgm:pt modelId="{33765A9E-6B9C-4714-A051-58D4FCAA7AE2}" type="pres">
      <dgm:prSet presAssocID="{51F5E3B7-B896-4363-ACD3-BBC1F0AF1F11}" presName="iconBgRect" presStyleLbl="bgShp" presStyleIdx="0" presStyleCnt="2"/>
      <dgm:spPr/>
    </dgm:pt>
    <dgm:pt modelId="{CB1361A4-8588-4529-8335-C734AE2AF552}" type="pres">
      <dgm:prSet presAssocID="{51F5E3B7-B896-4363-ACD3-BBC1F0AF1F11}"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oks"/>
        </a:ext>
      </dgm:extLst>
    </dgm:pt>
    <dgm:pt modelId="{05E2747B-0DDC-4384-A965-CE07276BD68D}" type="pres">
      <dgm:prSet presAssocID="{51F5E3B7-B896-4363-ACD3-BBC1F0AF1F11}" presName="spaceRect" presStyleCnt="0"/>
      <dgm:spPr/>
    </dgm:pt>
    <dgm:pt modelId="{99537D12-C9C5-4FD8-A061-FE7006239E38}" type="pres">
      <dgm:prSet presAssocID="{51F5E3B7-B896-4363-ACD3-BBC1F0AF1F11}" presName="textRect" presStyleLbl="revTx" presStyleIdx="0" presStyleCnt="2">
        <dgm:presLayoutVars>
          <dgm:chMax val="1"/>
          <dgm:chPref val="1"/>
        </dgm:presLayoutVars>
      </dgm:prSet>
      <dgm:spPr/>
      <dgm:t>
        <a:bodyPr/>
        <a:lstStyle/>
        <a:p>
          <a:endParaRPr lang="en-US"/>
        </a:p>
      </dgm:t>
    </dgm:pt>
    <dgm:pt modelId="{E6C03F83-1656-4B6A-A868-11A009CF574D}" type="pres">
      <dgm:prSet presAssocID="{5F2D908E-6E12-4F0A-880F-E2084E32B0D0}" presName="sibTrans" presStyleLbl="sibTrans2D1" presStyleIdx="0" presStyleCnt="0"/>
      <dgm:spPr/>
      <dgm:t>
        <a:bodyPr/>
        <a:lstStyle/>
        <a:p>
          <a:endParaRPr lang="en-US"/>
        </a:p>
      </dgm:t>
    </dgm:pt>
    <dgm:pt modelId="{57267A64-F52D-46B4-85EC-48A7218BBE90}" type="pres">
      <dgm:prSet presAssocID="{35DDBBFD-730D-4AA5-B743-666777156C6E}" presName="compNode" presStyleCnt="0"/>
      <dgm:spPr/>
    </dgm:pt>
    <dgm:pt modelId="{AFD2F4B1-72D4-4564-82AD-FA6959B2F25E}" type="pres">
      <dgm:prSet presAssocID="{35DDBBFD-730D-4AA5-B743-666777156C6E}" presName="iconBgRect" presStyleLbl="bgShp" presStyleIdx="1" presStyleCnt="2"/>
      <dgm:spPr/>
    </dgm:pt>
    <dgm:pt modelId="{854A6C9F-CD51-429C-803C-6FDEE2ED7937}" type="pres">
      <dgm:prSet presAssocID="{35DDBBFD-730D-4AA5-B743-666777156C6E}"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lassroom"/>
        </a:ext>
      </dgm:extLst>
    </dgm:pt>
    <dgm:pt modelId="{286785A7-9B5C-4FE8-B181-1F1D73AE158E}" type="pres">
      <dgm:prSet presAssocID="{35DDBBFD-730D-4AA5-B743-666777156C6E}" presName="spaceRect" presStyleCnt="0"/>
      <dgm:spPr/>
    </dgm:pt>
    <dgm:pt modelId="{1CDF3C1F-2AD6-47D3-9A4E-E61F2A31EA0E}" type="pres">
      <dgm:prSet presAssocID="{35DDBBFD-730D-4AA5-B743-666777156C6E}" presName="textRect" presStyleLbl="revTx" presStyleIdx="1" presStyleCnt="2">
        <dgm:presLayoutVars>
          <dgm:chMax val="1"/>
          <dgm:chPref val="1"/>
        </dgm:presLayoutVars>
      </dgm:prSet>
      <dgm:spPr/>
      <dgm:t>
        <a:bodyPr/>
        <a:lstStyle/>
        <a:p>
          <a:endParaRPr lang="en-US"/>
        </a:p>
      </dgm:t>
    </dgm:pt>
  </dgm:ptLst>
  <dgm:cxnLst>
    <dgm:cxn modelId="{8E842B88-27EF-4CBD-BBCC-9828DC950DB7}" srcId="{8BEAEE2B-F2FA-4D4E-A979-6CF90CEF601E}" destId="{51F5E3B7-B896-4363-ACD3-BBC1F0AF1F11}" srcOrd="0" destOrd="0" parTransId="{E51810A1-B1F5-4885-8F2E-4EE26C38C2E1}" sibTransId="{5F2D908E-6E12-4F0A-880F-E2084E32B0D0}"/>
    <dgm:cxn modelId="{C749C96A-F3F6-497C-B9DB-82E4581E6453}" type="presOf" srcId="{8BEAEE2B-F2FA-4D4E-A979-6CF90CEF601E}" destId="{9F7AE7FC-8F73-481D-A974-4BFF619C42F8}" srcOrd="0" destOrd="0" presId="urn:microsoft.com/office/officeart/2018/2/layout/IconCircleList"/>
    <dgm:cxn modelId="{A94D47BF-B79E-4961-893E-2336383A2D25}" type="presOf" srcId="{35DDBBFD-730D-4AA5-B743-666777156C6E}" destId="{1CDF3C1F-2AD6-47D3-9A4E-E61F2A31EA0E}" srcOrd="0" destOrd="0" presId="urn:microsoft.com/office/officeart/2018/2/layout/IconCircleList"/>
    <dgm:cxn modelId="{1DD6EF57-1FC5-4E22-BB97-BE7B4991A2D0}" srcId="{8BEAEE2B-F2FA-4D4E-A979-6CF90CEF601E}" destId="{35DDBBFD-730D-4AA5-B743-666777156C6E}" srcOrd="1" destOrd="0" parTransId="{EAB2A51C-A840-4428-83E7-D6BFCB1A15CF}" sibTransId="{D17865CE-4A64-4B7C-A553-DB52975B9F35}"/>
    <dgm:cxn modelId="{67EDEA9B-EC09-434B-9BAB-827559C360B9}" type="presOf" srcId="{51F5E3B7-B896-4363-ACD3-BBC1F0AF1F11}" destId="{99537D12-C9C5-4FD8-A061-FE7006239E38}" srcOrd="0" destOrd="0" presId="urn:microsoft.com/office/officeart/2018/2/layout/IconCircleList"/>
    <dgm:cxn modelId="{FEB74900-6A4B-41BA-B219-87F82E610E0D}" type="presOf" srcId="{5F2D908E-6E12-4F0A-880F-E2084E32B0D0}" destId="{E6C03F83-1656-4B6A-A868-11A009CF574D}" srcOrd="0" destOrd="0" presId="urn:microsoft.com/office/officeart/2018/2/layout/IconCircleList"/>
    <dgm:cxn modelId="{0E204915-D99C-407F-8FD1-4658AFE0129D}" type="presParOf" srcId="{9F7AE7FC-8F73-481D-A974-4BFF619C42F8}" destId="{78588752-3CD3-4B3E-A4B8-295EADFB33BF}" srcOrd="0" destOrd="0" presId="urn:microsoft.com/office/officeart/2018/2/layout/IconCircleList"/>
    <dgm:cxn modelId="{DAE41C99-EC61-42E8-B5E0-AA40F5A5CEE4}" type="presParOf" srcId="{78588752-3CD3-4B3E-A4B8-295EADFB33BF}" destId="{AD4DB1F0-7276-4BF6-9A6D-2FD1CE5E4AAD}" srcOrd="0" destOrd="0" presId="urn:microsoft.com/office/officeart/2018/2/layout/IconCircleList"/>
    <dgm:cxn modelId="{1319A430-F737-455E-B30A-A84EFC3CD13F}" type="presParOf" srcId="{AD4DB1F0-7276-4BF6-9A6D-2FD1CE5E4AAD}" destId="{33765A9E-6B9C-4714-A051-58D4FCAA7AE2}" srcOrd="0" destOrd="0" presId="urn:microsoft.com/office/officeart/2018/2/layout/IconCircleList"/>
    <dgm:cxn modelId="{8FF16B02-523F-4154-BAD2-C6E2D816750E}" type="presParOf" srcId="{AD4DB1F0-7276-4BF6-9A6D-2FD1CE5E4AAD}" destId="{CB1361A4-8588-4529-8335-C734AE2AF552}" srcOrd="1" destOrd="0" presId="urn:microsoft.com/office/officeart/2018/2/layout/IconCircleList"/>
    <dgm:cxn modelId="{13C79C81-8779-4B3C-9635-01CEB27E2C91}" type="presParOf" srcId="{AD4DB1F0-7276-4BF6-9A6D-2FD1CE5E4AAD}" destId="{05E2747B-0DDC-4384-A965-CE07276BD68D}" srcOrd="2" destOrd="0" presId="urn:microsoft.com/office/officeart/2018/2/layout/IconCircleList"/>
    <dgm:cxn modelId="{98B7DABC-5140-42EC-848B-898276011B72}" type="presParOf" srcId="{AD4DB1F0-7276-4BF6-9A6D-2FD1CE5E4AAD}" destId="{99537D12-C9C5-4FD8-A061-FE7006239E38}" srcOrd="3" destOrd="0" presId="urn:microsoft.com/office/officeart/2018/2/layout/IconCircleList"/>
    <dgm:cxn modelId="{D27779E2-0277-48C4-BC17-8A53F6D15452}" type="presParOf" srcId="{78588752-3CD3-4B3E-A4B8-295EADFB33BF}" destId="{E6C03F83-1656-4B6A-A868-11A009CF574D}" srcOrd="1" destOrd="0" presId="urn:microsoft.com/office/officeart/2018/2/layout/IconCircleList"/>
    <dgm:cxn modelId="{1B91F01C-0708-403C-9A7A-94C72080A262}" type="presParOf" srcId="{78588752-3CD3-4B3E-A4B8-295EADFB33BF}" destId="{57267A64-F52D-46B4-85EC-48A7218BBE90}" srcOrd="2" destOrd="0" presId="urn:microsoft.com/office/officeart/2018/2/layout/IconCircleList"/>
    <dgm:cxn modelId="{B70E513E-E068-4320-AC5C-DB10EF0A1CE5}" type="presParOf" srcId="{57267A64-F52D-46B4-85EC-48A7218BBE90}" destId="{AFD2F4B1-72D4-4564-82AD-FA6959B2F25E}" srcOrd="0" destOrd="0" presId="urn:microsoft.com/office/officeart/2018/2/layout/IconCircleList"/>
    <dgm:cxn modelId="{65E90600-909B-4924-870A-F777DA465811}" type="presParOf" srcId="{57267A64-F52D-46B4-85EC-48A7218BBE90}" destId="{854A6C9F-CD51-429C-803C-6FDEE2ED7937}" srcOrd="1" destOrd="0" presId="urn:microsoft.com/office/officeart/2018/2/layout/IconCircleList"/>
    <dgm:cxn modelId="{AD9A8CAC-03D7-4B6A-AF93-3FEB620E2628}" type="presParOf" srcId="{57267A64-F52D-46B4-85EC-48A7218BBE90}" destId="{286785A7-9B5C-4FE8-B181-1F1D73AE158E}" srcOrd="2" destOrd="0" presId="urn:microsoft.com/office/officeart/2018/2/layout/IconCircleList"/>
    <dgm:cxn modelId="{973EEEF8-85DB-4680-8861-3878037CCFC2}" type="presParOf" srcId="{57267A64-F52D-46B4-85EC-48A7218BBE90}" destId="{1CDF3C1F-2AD6-47D3-9A4E-E61F2A31EA0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11701-BF6A-43E7-B362-6F99440F78AD}"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2BFD8-0C66-4AAF-B82F-1BEFEC132747}" type="slidenum">
              <a:rPr lang="en-US" smtClean="0"/>
              <a:t>‹#›</a:t>
            </a:fld>
            <a:endParaRPr lang="en-US"/>
          </a:p>
        </p:txBody>
      </p:sp>
    </p:spTree>
    <p:extLst>
      <p:ext uri="{BB962C8B-B14F-4D97-AF65-F5344CB8AC3E}">
        <p14:creationId xmlns:p14="http://schemas.microsoft.com/office/powerpoint/2010/main" val="230068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D02BFD8-0C66-4AAF-B82F-1BEFEC132747}" type="slidenum">
              <a:rPr lang="en-US" smtClean="0"/>
              <a:t>1</a:t>
            </a:fld>
            <a:endParaRPr lang="en-US"/>
          </a:p>
        </p:txBody>
      </p:sp>
    </p:spTree>
    <p:extLst>
      <p:ext uri="{BB962C8B-B14F-4D97-AF65-F5344CB8AC3E}">
        <p14:creationId xmlns:p14="http://schemas.microsoft.com/office/powerpoint/2010/main" val="239611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writing conveys specific information about a technical subject to a specific audience for a specific purpose…The words and graphics of technical writing are meant to be practical; that is, to communicate a body of factual information that will help an audience understand a subject or perform a task.”</a:t>
            </a:r>
          </a:p>
          <a:p>
            <a:endParaRPr lang="en-US" dirty="0"/>
          </a:p>
          <a:p>
            <a:r>
              <a:rPr lang="en-US" dirty="0"/>
              <a:t>Michael H. Markel </a:t>
            </a:r>
          </a:p>
          <a:p>
            <a:r>
              <a:rPr lang="en-US" dirty="0"/>
              <a:t>Director of Technical Communication </a:t>
            </a:r>
          </a:p>
          <a:p>
            <a:r>
              <a:rPr lang="en-US" dirty="0"/>
              <a:t>Boise State University</a:t>
            </a:r>
          </a:p>
          <a:p>
            <a:endParaRPr lang="en-US" dirty="0"/>
          </a:p>
        </p:txBody>
      </p:sp>
      <p:sp>
        <p:nvSpPr>
          <p:cNvPr id="4" name="Slide Number Placeholder 3"/>
          <p:cNvSpPr>
            <a:spLocks noGrp="1"/>
          </p:cNvSpPr>
          <p:nvPr>
            <p:ph type="sldNum" sz="quarter" idx="10"/>
          </p:nvPr>
        </p:nvSpPr>
        <p:spPr/>
        <p:txBody>
          <a:bodyPr/>
          <a:lstStyle/>
          <a:p>
            <a:fld id="{3D02BFD8-0C66-4AAF-B82F-1BEFEC132747}" type="slidenum">
              <a:rPr lang="en-US" smtClean="0"/>
              <a:t>3</a:t>
            </a:fld>
            <a:endParaRPr lang="en-US"/>
          </a:p>
        </p:txBody>
      </p:sp>
    </p:spTree>
    <p:extLst>
      <p:ext uri="{BB962C8B-B14F-4D97-AF65-F5344CB8AC3E}">
        <p14:creationId xmlns:p14="http://schemas.microsoft.com/office/powerpoint/2010/main" val="353500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8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42516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219938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194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1E0D-4E41-4B2B-A334-2831F4CD5C9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F8ACC-7A57-4FA5-BC0A-44F34256715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20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B1E0D-4E41-4B2B-A334-2831F4CD5C9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7535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B1E0D-4E41-4B2B-A334-2831F4CD5C98}"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68398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B1E0D-4E41-4B2B-A334-2831F4CD5C98}"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152116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FB1E0D-4E41-4B2B-A334-2831F4CD5C98}" type="datetimeFigureOut">
              <a:rPr lang="en-US" smtClean="0"/>
              <a:t>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41742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FB1E0D-4E41-4B2B-A334-2831F4CD5C98}" type="datetimeFigureOut">
              <a:rPr lang="en-US" smtClean="0"/>
              <a:t>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F8ACC-7A57-4FA5-BC0A-44F342567156}" type="slidenum">
              <a:rPr lang="en-US" smtClean="0"/>
              <a:t>‹#›</a:t>
            </a:fld>
            <a:endParaRPr lang="en-US"/>
          </a:p>
        </p:txBody>
      </p:sp>
    </p:spTree>
    <p:extLst>
      <p:ext uri="{BB962C8B-B14F-4D97-AF65-F5344CB8AC3E}">
        <p14:creationId xmlns:p14="http://schemas.microsoft.com/office/powerpoint/2010/main" val="424733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1E0D-4E41-4B2B-A334-2831F4CD5C9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F8ACC-7A57-4FA5-BC0A-44F342567156}" type="slidenum">
              <a:rPr lang="en-US" smtClean="0"/>
              <a:t>‹#›</a:t>
            </a:fld>
            <a:endParaRPr lang="en-US"/>
          </a:p>
        </p:txBody>
      </p:sp>
    </p:spTree>
    <p:extLst>
      <p:ext uri="{BB962C8B-B14F-4D97-AF65-F5344CB8AC3E}">
        <p14:creationId xmlns:p14="http://schemas.microsoft.com/office/powerpoint/2010/main" val="36351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FB1E0D-4E41-4B2B-A334-2831F4CD5C98}" type="datetimeFigureOut">
              <a:rPr lang="en-US" smtClean="0"/>
              <a:t>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F8ACC-7A57-4FA5-BC0A-44F34256715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197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 xmlns:a16="http://schemas.microsoft.com/office/drawing/2014/main" id="{E75F8FC7-2268-462F-AFF6-A4A975C34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686015"/>
          </a:xfrm>
        </p:spPr>
        <p:txBody>
          <a:bodyPr>
            <a:normAutofit/>
          </a:bodyPr>
          <a:lstStyle/>
          <a:p>
            <a:r>
              <a:rPr lang="en-US" sz="6800"/>
              <a:t>Technical Writing and Presentation Skills</a:t>
            </a:r>
          </a:p>
        </p:txBody>
      </p:sp>
      <p:sp>
        <p:nvSpPr>
          <p:cNvPr id="3" name="Subtitle 2"/>
          <p:cNvSpPr>
            <a:spLocks noGrp="1"/>
          </p:cNvSpPr>
          <p:nvPr>
            <p:ph type="subTitle" idx="1"/>
          </p:nvPr>
        </p:nvSpPr>
        <p:spPr>
          <a:xfrm>
            <a:off x="6729999" y="4455621"/>
            <a:ext cx="4829101" cy="1238616"/>
          </a:xfrm>
        </p:spPr>
        <p:txBody>
          <a:bodyPr>
            <a:normAutofit/>
          </a:bodyPr>
          <a:lstStyle/>
          <a:p>
            <a:endParaRPr lang="en-US" dirty="0">
              <a:solidFill>
                <a:schemeClr val="tx1">
                  <a:lumMod val="85000"/>
                  <a:lumOff val="15000"/>
                </a:schemeClr>
              </a:solidFill>
            </a:endParaRPr>
          </a:p>
        </p:txBody>
      </p:sp>
      <p:pic>
        <p:nvPicPr>
          <p:cNvPr id="4" name="Picture 3"/>
          <p:cNvPicPr>
            <a:picLocks noChangeAspect="1"/>
          </p:cNvPicPr>
          <p:nvPr/>
        </p:nvPicPr>
        <p:blipFill rotWithShape="1">
          <a:blip r:embed="rId3"/>
          <a:srcRect t="7467"/>
          <a:stretch/>
        </p:blipFill>
        <p:spPr>
          <a:xfrm>
            <a:off x="633999" y="640081"/>
            <a:ext cx="5462001" cy="5054156"/>
          </a:xfrm>
          <a:prstGeom prst="rect">
            <a:avLst/>
          </a:prstGeom>
        </p:spPr>
      </p:pic>
      <p:cxnSp>
        <p:nvCxnSpPr>
          <p:cNvPr id="17" name="Straight Connector 10">
            <a:extLst>
              <a:ext uri="{FF2B5EF4-FFF2-40B4-BE49-F238E27FC236}">
                <a16:creationId xmlns="" xmlns:a16="http://schemas.microsoft.com/office/drawing/2014/main" id="{BEF45B32-FB97-49CC-B778-CA7CF87BEF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 xmlns:a16="http://schemas.microsoft.com/office/drawing/2014/main" id="{9D1C364C-8702-4ED9-9D23-41CDB2982B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 xmlns:a16="http://schemas.microsoft.com/office/drawing/2014/main" id="{7EE051E9-6C07-4FBB-B4F7-EDF8DDEAA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782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8931C8F-7809-4A8B-98BF-268249377FE0}"/>
              </a:ext>
            </a:extLst>
          </p:cNvPr>
          <p:cNvSpPr>
            <a:spLocks noGrp="1"/>
          </p:cNvSpPr>
          <p:nvPr>
            <p:ph type="title"/>
          </p:nvPr>
        </p:nvSpPr>
        <p:spPr>
          <a:xfrm>
            <a:off x="1097280" y="286603"/>
            <a:ext cx="10058400" cy="1450757"/>
          </a:xfrm>
        </p:spPr>
        <p:txBody>
          <a:bodyPr>
            <a:normAutofit/>
          </a:bodyPr>
          <a:lstStyle/>
          <a:p>
            <a:r>
              <a:rPr lang="en-US" b="1" cap="all"/>
              <a:t>Characteristics of technical writing</a:t>
            </a:r>
            <a:endParaRPr lang="x-none" dirty="0"/>
          </a:p>
        </p:txBody>
      </p:sp>
      <p:sp>
        <p:nvSpPr>
          <p:cNvPr id="3" name="Content Placeholder 2"/>
          <p:cNvSpPr>
            <a:spLocks noGrp="1"/>
          </p:cNvSpPr>
          <p:nvPr>
            <p:ph idx="1"/>
          </p:nvPr>
        </p:nvSpPr>
        <p:spPr>
          <a:xfrm>
            <a:off x="1097279" y="1845733"/>
            <a:ext cx="6508207" cy="4453467"/>
          </a:xfrm>
        </p:spPr>
        <p:txBody>
          <a:bodyPr>
            <a:normAutofit lnSpcReduction="10000"/>
          </a:bodyPr>
          <a:lstStyle/>
          <a:p>
            <a:pPr marL="0" indent="0" algn="just">
              <a:buNone/>
            </a:pPr>
            <a:r>
              <a:rPr lang="en-US" b="1" dirty="0"/>
              <a:t> Audience</a:t>
            </a:r>
          </a:p>
          <a:p>
            <a:pPr algn="just"/>
            <a:r>
              <a:rPr lang="en-US" dirty="0"/>
              <a:t>The writer of the personal essay expects some understanding from his or her readers as they share experiences. The writer also expresses his or her point of view. The writer of the research paper may be interested in the subject and hopes that a reader will read the research paper for its facts.</a:t>
            </a:r>
          </a:p>
          <a:p>
            <a:pPr algn="just"/>
            <a:r>
              <a:rPr lang="en-US" dirty="0"/>
              <a:t>The technical writer, however, expects more from a very specific reader—one needing information about Cardiovascular diseases and possessing some knowledge of the topic and its specialized vocabulary. </a:t>
            </a:r>
          </a:p>
          <a:p>
            <a:pPr algn="just"/>
            <a:r>
              <a:rPr lang="en-US" dirty="0"/>
              <a:t>The technical writer not only expects the reader to understand the writing, but also wants the reader to do something after reading. When you want something specific from a reader, you must work hard as a writer to meet the reader’s needs.</a:t>
            </a:r>
            <a:endParaRPr lang="en-GB" dirty="0"/>
          </a:p>
        </p:txBody>
      </p:sp>
      <p:pic>
        <p:nvPicPr>
          <p:cNvPr id="1028" name="Picture 4" descr="7 ways to find your target audience online - Entrepreneurship Life"/>
          <p:cNvPicPr>
            <a:picLocks noChangeAspect="1" noChangeArrowheads="1"/>
          </p:cNvPicPr>
          <p:nvPr/>
        </p:nvPicPr>
        <p:blipFill rotWithShape="1">
          <a:blip r:embed="rId2">
            <a:extLst>
              <a:ext uri="{28A0092B-C50C-407E-A947-70E740481C1C}">
                <a14:useLocalDpi xmlns:a14="http://schemas.microsoft.com/office/drawing/2010/main" val="0"/>
              </a:ext>
            </a:extLst>
          </a:blip>
          <a:srcRect l="37024" r="11942" b="-3"/>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 xmlns:a16="http://schemas.microsoft.com/office/drawing/2014/main" id="{6617E571-6BB2-4D26-B233-BB8E0389CF4B}"/>
              </a:ext>
            </a:extLst>
          </p:cNvPr>
          <p:cNvSpPr>
            <a:spLocks noGrp="1"/>
          </p:cNvSpPr>
          <p:nvPr>
            <p:ph type="sldNum" sz="quarter" idx="12"/>
          </p:nvPr>
        </p:nvSpPr>
        <p:spPr>
          <a:xfrm>
            <a:off x="9900458" y="6459785"/>
            <a:ext cx="1312025" cy="365125"/>
          </a:xfrm>
        </p:spPr>
        <p:txBody>
          <a:bodyPr>
            <a:normAutofit/>
          </a:bodyPr>
          <a:lstStyle/>
          <a:p>
            <a:pPr>
              <a:spcAft>
                <a:spcPts val="600"/>
              </a:spcAft>
            </a:pPr>
            <a:fld id="{8A7A6979-0714-4377-B894-6BE4C2D6E202}" type="slidenum">
              <a:rPr lang="en-US" smtClean="0"/>
              <a:pPr>
                <a:spcAft>
                  <a:spcPts val="600"/>
                </a:spcAft>
              </a:pPr>
              <a:t>10</a:t>
            </a:fld>
            <a:endParaRPr lang="en-US"/>
          </a:p>
        </p:txBody>
      </p:sp>
    </p:spTree>
    <p:extLst>
      <p:ext uri="{BB962C8B-B14F-4D97-AF65-F5344CB8AC3E}">
        <p14:creationId xmlns:p14="http://schemas.microsoft.com/office/powerpoint/2010/main" val="45855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F2324DA-2361-498B-A7F9-98D2B0F04C0C}"/>
              </a:ext>
            </a:extLst>
          </p:cNvPr>
          <p:cNvSpPr>
            <a:spLocks noGrp="1"/>
          </p:cNvSpPr>
          <p:nvPr>
            <p:ph type="title"/>
          </p:nvPr>
        </p:nvSpPr>
        <p:spPr>
          <a:xfrm>
            <a:off x="1097280" y="286603"/>
            <a:ext cx="10058400" cy="1450757"/>
          </a:xfrm>
        </p:spPr>
        <p:txBody>
          <a:bodyPr>
            <a:normAutofit/>
          </a:bodyPr>
          <a:lstStyle/>
          <a:p>
            <a:r>
              <a:rPr lang="en-US" b="1" cap="all"/>
              <a:t>Characteristics of technical writing</a:t>
            </a:r>
            <a:endParaRPr lang="x-none" b="1" cap="all"/>
          </a:p>
        </p:txBody>
      </p:sp>
      <p:sp>
        <p:nvSpPr>
          <p:cNvPr id="3" name="Content Placeholder 2"/>
          <p:cNvSpPr>
            <a:spLocks noGrp="1"/>
          </p:cNvSpPr>
          <p:nvPr>
            <p:ph idx="1"/>
          </p:nvPr>
        </p:nvSpPr>
        <p:spPr>
          <a:xfrm>
            <a:off x="1097279" y="1845734"/>
            <a:ext cx="6454987" cy="4023360"/>
          </a:xfrm>
        </p:spPr>
        <p:txBody>
          <a:bodyPr>
            <a:normAutofit/>
          </a:bodyPr>
          <a:lstStyle/>
          <a:p>
            <a:pPr marL="0" indent="0">
              <a:buNone/>
            </a:pPr>
            <a:r>
              <a:rPr lang="en-US" sz="1700" b="1" dirty="0"/>
              <a:t>Organization</a:t>
            </a:r>
          </a:p>
          <a:p>
            <a:r>
              <a:rPr lang="en-US" sz="1700" dirty="0"/>
              <a:t>The personal essay and research paper make standard use of a topic sentence and transitional expressions, but you still need to read far into each document before the main point and the organization become apparent.</a:t>
            </a:r>
          </a:p>
          <a:p>
            <a:r>
              <a:rPr lang="en-US" sz="1700" dirty="0"/>
              <a:t>Some technical documents uses headings to help you perceive the organization at a single glance. Questions in the headings can draw your attention to the information this document provides even before you read it.  </a:t>
            </a:r>
          </a:p>
          <a:p>
            <a:r>
              <a:rPr lang="en-US" sz="1700" dirty="0"/>
              <a:t>Also, headings give you an opportunity to read only what you want or need to read. When a person who has not been diagnosed wants to learn about symptoms, the heading “How do I know that I have Diabetes?” allows his or her eye to travel quickly to the information needed.</a:t>
            </a:r>
            <a:endParaRPr lang="en-GB" sz="1700" dirty="0"/>
          </a:p>
        </p:txBody>
      </p:sp>
      <p:pic>
        <p:nvPicPr>
          <p:cNvPr id="3076" name="Picture 4" descr="Heading Text Icon - Download in Flat Style"/>
          <p:cNvPicPr>
            <a:picLocks noChangeAspect="1" noChangeArrowheads="1"/>
          </p:cNvPicPr>
          <p:nvPr/>
        </p:nvPicPr>
        <p:blipFill rotWithShape="1">
          <a:blip r:embed="rId2">
            <a:extLst>
              <a:ext uri="{28A0092B-C50C-407E-A947-70E740481C1C}">
                <a14:useLocalDpi xmlns:a14="http://schemas.microsoft.com/office/drawing/2010/main" val="0"/>
              </a:ext>
            </a:extLst>
          </a:blip>
          <a:srcRect r="9680" b="3"/>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 xmlns:a16="http://schemas.microsoft.com/office/drawing/2014/main" id="{11D130E6-E02E-452C-8146-95FA21DF451D}"/>
              </a:ext>
            </a:extLst>
          </p:cNvPr>
          <p:cNvSpPr>
            <a:spLocks noGrp="1"/>
          </p:cNvSpPr>
          <p:nvPr>
            <p:ph type="sldNum" sz="quarter" idx="12"/>
          </p:nvPr>
        </p:nvSpPr>
        <p:spPr>
          <a:xfrm>
            <a:off x="9900458" y="6459785"/>
            <a:ext cx="1312025" cy="365125"/>
          </a:xfrm>
        </p:spPr>
        <p:txBody>
          <a:bodyPr>
            <a:normAutofit/>
          </a:bodyPr>
          <a:lstStyle/>
          <a:p>
            <a:pPr>
              <a:spcAft>
                <a:spcPts val="600"/>
              </a:spcAft>
            </a:pPr>
            <a:fld id="{8A7A6979-0714-4377-B894-6BE4C2D6E202}" type="slidenum">
              <a:rPr lang="en-US" smtClean="0"/>
              <a:pPr>
                <a:spcAft>
                  <a:spcPts val="600"/>
                </a:spcAft>
              </a:pPr>
              <a:t>11</a:t>
            </a:fld>
            <a:endParaRPr lang="en-US"/>
          </a:p>
        </p:txBody>
      </p:sp>
      <p:sp>
        <p:nvSpPr>
          <p:cNvPr id="2" name="AutoShape 2" descr="Computer Icons Organizational structure Business, organization, company,  text, orange png | PNGW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701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cap="all"/>
              <a:t>Characteristics of technical writing</a:t>
            </a:r>
            <a:endParaRPr lang="en-GB" b="1" cap="all"/>
          </a:p>
        </p:txBody>
      </p:sp>
      <p:sp>
        <p:nvSpPr>
          <p:cNvPr id="3" name="Content Placeholder 2"/>
          <p:cNvSpPr>
            <a:spLocks noGrp="1"/>
          </p:cNvSpPr>
          <p:nvPr>
            <p:ph idx="1"/>
          </p:nvPr>
        </p:nvSpPr>
        <p:spPr>
          <a:xfrm>
            <a:off x="1097279" y="1845734"/>
            <a:ext cx="6454987" cy="4023360"/>
          </a:xfrm>
        </p:spPr>
        <p:txBody>
          <a:bodyPr>
            <a:normAutofit/>
          </a:bodyPr>
          <a:lstStyle/>
          <a:p>
            <a:pPr marL="0" indent="0">
              <a:buNone/>
            </a:pPr>
            <a:r>
              <a:rPr lang="en-US" sz="1700" b="1" dirty="0"/>
              <a:t>Style</a:t>
            </a:r>
          </a:p>
          <a:p>
            <a:r>
              <a:rPr lang="en-US" sz="1700" dirty="0"/>
              <a:t>The style of a document, the way an author uses words and sentences, usually gives the audience an idea of the type of document they are reading. For example, the personal essay is casual, almost conversational, and predictable for an essay. The writer uses examples and some description.</a:t>
            </a:r>
          </a:p>
          <a:p>
            <a:r>
              <a:rPr lang="en-US" sz="1700" dirty="0"/>
              <a:t>The style of the</a:t>
            </a:r>
            <a:r>
              <a:rPr lang="en-US" sz="1700" b="1" dirty="0"/>
              <a:t> </a:t>
            </a:r>
            <a:r>
              <a:rPr lang="en-US" sz="1700" dirty="0"/>
              <a:t>research paper also is formal and more distant than the personal essay, with a thesis to clarify the purpose of the paper and documentation to enhance credibility. </a:t>
            </a:r>
          </a:p>
          <a:p>
            <a:r>
              <a:rPr lang="en-US" sz="1700" dirty="0"/>
              <a:t>The technical document uses a simple, concise, straightforward style that is easily understood. The long sentences are simply lists. The other sentences are short, and the sentence order is predictable. There are no surprises for the reader. Jargon, the highly specialized language of a particular discipline or technical field, is used.</a:t>
            </a:r>
            <a:endParaRPr lang="en-GB" sz="1700" dirty="0"/>
          </a:p>
        </p:txBody>
      </p:sp>
      <p:pic>
        <p:nvPicPr>
          <p:cNvPr id="4098" name="Picture 2" descr="Write pen icon isometric 3d style Royalty Free Vector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 b="7833"/>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 xmlns:a16="http://schemas.microsoft.com/office/drawing/2014/main" id="{BCB93C17-07D9-459F-86C6-48A280118A41}"/>
              </a:ext>
            </a:extLst>
          </p:cNvPr>
          <p:cNvSpPr>
            <a:spLocks noGrp="1"/>
          </p:cNvSpPr>
          <p:nvPr>
            <p:ph type="sldNum" sz="quarter" idx="12"/>
          </p:nvPr>
        </p:nvSpPr>
        <p:spPr>
          <a:xfrm>
            <a:off x="9900458" y="6459785"/>
            <a:ext cx="1312025" cy="365125"/>
          </a:xfrm>
        </p:spPr>
        <p:txBody>
          <a:bodyPr>
            <a:normAutofit/>
          </a:bodyPr>
          <a:lstStyle/>
          <a:p>
            <a:pPr>
              <a:spcAft>
                <a:spcPts val="600"/>
              </a:spcAft>
            </a:pPr>
            <a:fld id="{8A7A6979-0714-4377-B894-6BE4C2D6E202}" type="slidenum">
              <a:rPr lang="en-US" smtClean="0"/>
              <a:pPr>
                <a:spcAft>
                  <a:spcPts val="600"/>
                </a:spcAft>
              </a:pPr>
              <a:t>12</a:t>
            </a:fld>
            <a:endParaRPr lang="en-US"/>
          </a:p>
        </p:txBody>
      </p:sp>
    </p:spTree>
    <p:extLst>
      <p:ext uri="{BB962C8B-B14F-4D97-AF65-F5344CB8AC3E}">
        <p14:creationId xmlns:p14="http://schemas.microsoft.com/office/powerpoint/2010/main" val="179703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 xmlns:a16="http://schemas.microsoft.com/office/drawing/2014/main"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286603"/>
            <a:ext cx="10058400" cy="1450757"/>
          </a:xfrm>
        </p:spPr>
        <p:txBody>
          <a:bodyPr>
            <a:normAutofit/>
          </a:bodyPr>
          <a:lstStyle/>
          <a:p>
            <a:r>
              <a:rPr lang="en-US" b="1" cap="all"/>
              <a:t>Characteristics of technical writing</a:t>
            </a:r>
            <a:endParaRPr lang="en-GB" b="1" cap="all"/>
          </a:p>
        </p:txBody>
      </p:sp>
      <p:cxnSp>
        <p:nvCxnSpPr>
          <p:cNvPr id="137" name="Straight Connector 136">
            <a:extLst>
              <a:ext uri="{FF2B5EF4-FFF2-40B4-BE49-F238E27FC236}">
                <a16:creationId xmlns="" xmlns:a16="http://schemas.microsoft.com/office/drawing/2014/main"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24" name="Content Placeholder 2">
            <a:extLst>
              <a:ext uri="{FF2B5EF4-FFF2-40B4-BE49-F238E27FC236}">
                <a16:creationId xmlns="" xmlns:a16="http://schemas.microsoft.com/office/drawing/2014/main" id="{679264F8-DDDF-4208-9012-E42E4EC95274}"/>
              </a:ext>
            </a:extLst>
          </p:cNvPr>
          <p:cNvGraphicFramePr>
            <a:graphicFrameLocks noGrp="1"/>
          </p:cNvGraphicFramePr>
          <p:nvPr>
            <p:ph idx="1"/>
          </p:nvPr>
        </p:nvGraphicFramePr>
        <p:xfrm>
          <a:off x="1097279" y="1845734"/>
          <a:ext cx="6454987"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How to create a tone of voice for your estate agency"/>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020570" y="3063991"/>
            <a:ext cx="3868670" cy="145075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 xmlns:a16="http://schemas.microsoft.com/office/drawing/2014/main"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rgbClr val="F9A22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 xmlns:a16="http://schemas.microsoft.com/office/drawing/2014/main"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80554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 xmlns:a16="http://schemas.microsoft.com/office/drawing/2014/main" id="{415B6FB8-555E-4C1B-8D1E-02303D536259}"/>
              </a:ext>
            </a:extLst>
          </p:cNvPr>
          <p:cNvSpPr>
            <a:spLocks noGrp="1"/>
          </p:cNvSpPr>
          <p:nvPr>
            <p:ph type="sldNum" sz="quarter" idx="12"/>
          </p:nvPr>
        </p:nvSpPr>
        <p:spPr>
          <a:xfrm>
            <a:off x="9900458" y="6459785"/>
            <a:ext cx="1312025" cy="365125"/>
          </a:xfrm>
        </p:spPr>
        <p:txBody>
          <a:bodyPr>
            <a:normAutofit/>
          </a:bodyPr>
          <a:lstStyle/>
          <a:p>
            <a:pPr>
              <a:spcAft>
                <a:spcPts val="600"/>
              </a:spcAft>
            </a:pPr>
            <a:fld id="{8A7A6979-0714-4377-B894-6BE4C2D6E202}" type="slidenum">
              <a:rPr lang="en-US" smtClean="0"/>
              <a:pPr>
                <a:spcAft>
                  <a:spcPts val="600"/>
                </a:spcAft>
              </a:pPr>
              <a:t>13</a:t>
            </a:fld>
            <a:endParaRPr lang="en-US"/>
          </a:p>
        </p:txBody>
      </p:sp>
    </p:spTree>
    <p:extLst>
      <p:ext uri="{BB962C8B-B14F-4D97-AF65-F5344CB8AC3E}">
        <p14:creationId xmlns:p14="http://schemas.microsoft.com/office/powerpoint/2010/main" val="151509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EE1530B0-6F96-46C0-8B3E-3215CB756B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754910CF-1B56-45D3-960A-E89F7B3B91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 xmlns:a16="http://schemas.microsoft.com/office/drawing/2014/main" id="{16C867E0-B1C1-46BE-8E66-DA0DC3A4A2EE}"/>
              </a:ext>
            </a:extLst>
          </p:cNvPr>
          <p:cNvSpPr txBox="1">
            <a:spLocks/>
          </p:cNvSpPr>
          <p:nvPr/>
        </p:nvSpPr>
        <p:spPr>
          <a:xfrm>
            <a:off x="0" y="516835"/>
            <a:ext cx="3689241" cy="577284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5000"/>
              </a:lnSpc>
              <a:spcAft>
                <a:spcPts val="600"/>
              </a:spcAft>
            </a:pPr>
            <a:r>
              <a:rPr lang="en-US" sz="3600" b="1" spc="-50" dirty="0">
                <a:solidFill>
                  <a:srgbClr val="FFFFFF"/>
                </a:solidFill>
              </a:rPr>
              <a:t>Characteristics of technical writing</a:t>
            </a:r>
          </a:p>
        </p:txBody>
      </p:sp>
      <p:sp>
        <p:nvSpPr>
          <p:cNvPr id="17" name="Rectangle 16">
            <a:extLst>
              <a:ext uri="{FF2B5EF4-FFF2-40B4-BE49-F238E27FC236}">
                <a16:creationId xmlns="" xmlns:a16="http://schemas.microsoft.com/office/drawing/2014/main" id="{6669F804-A677-4B75-95F4-A5E4426FB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6">
            <a:extLst>
              <a:ext uri="{FF2B5EF4-FFF2-40B4-BE49-F238E27FC236}">
                <a16:creationId xmlns="" xmlns:a16="http://schemas.microsoft.com/office/drawing/2014/main" id="{054FAED0-F227-42F2-81A2-122A75430C64}"/>
              </a:ext>
            </a:extLst>
          </p:cNvPr>
          <p:cNvSpPr>
            <a:spLocks noGrp="1"/>
          </p:cNvSpPr>
          <p:nvPr>
            <p:ph type="sldNum" sz="quarter" idx="12"/>
          </p:nvPr>
        </p:nvSpPr>
        <p:spPr>
          <a:xfrm>
            <a:off x="10123055" y="6459785"/>
            <a:ext cx="1089428" cy="365125"/>
          </a:xfrm>
        </p:spPr>
        <p:txBody>
          <a:bodyPr vert="horz" lIns="91440" tIns="45720" rIns="91440" bIns="45720" rtlCol="0" anchor="ctr">
            <a:normAutofit/>
          </a:bodyPr>
          <a:lstStyle/>
          <a:p>
            <a:pPr defTabSz="457200">
              <a:spcAft>
                <a:spcPts val="600"/>
              </a:spcAft>
            </a:pPr>
            <a:fld id="{8A7A6979-0714-4377-B894-6BE4C2D6E202}" type="slidenum">
              <a:rPr lang="en-US">
                <a:solidFill>
                  <a:schemeClr val="tx2"/>
                </a:solidFill>
              </a:rPr>
              <a:pPr defTabSz="457200">
                <a:spcAft>
                  <a:spcPts val="600"/>
                </a:spcAft>
              </a:pPr>
              <a:t>14</a:t>
            </a:fld>
            <a:endParaRPr lang="en-US">
              <a:solidFill>
                <a:schemeClr val="tx2"/>
              </a:solidFill>
            </a:endParaRPr>
          </a:p>
        </p:txBody>
      </p:sp>
      <p:graphicFrame>
        <p:nvGraphicFramePr>
          <p:cNvPr id="9" name="Content Placeholder 2">
            <a:extLst>
              <a:ext uri="{FF2B5EF4-FFF2-40B4-BE49-F238E27FC236}">
                <a16:creationId xmlns="" xmlns:a16="http://schemas.microsoft.com/office/drawing/2014/main" id="{5F10FDAD-E3BC-4D0F-8057-8C182163C719}"/>
              </a:ext>
            </a:extLst>
          </p:cNvPr>
          <p:cNvGraphicFramePr>
            <a:graphicFrameLocks noGrp="1"/>
          </p:cNvGraphicFramePr>
          <p:nvPr>
            <p:ph idx="1"/>
            <p:extLst>
              <p:ext uri="{D42A27DB-BD31-4B8C-83A1-F6EECF244321}">
                <p14:modId xmlns:p14="http://schemas.microsoft.com/office/powerpoint/2010/main" val="149627059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348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sz="4400" b="1" cap="all"/>
              <a:t>How Technical language is different from academic language?</a:t>
            </a:r>
          </a:p>
        </p:txBody>
      </p:sp>
      <p:sp>
        <p:nvSpPr>
          <p:cNvPr id="4" name="Slide Number Placeholder 3">
            <a:extLst>
              <a:ext uri="{FF2B5EF4-FFF2-40B4-BE49-F238E27FC236}">
                <a16:creationId xmlns="" xmlns:a16="http://schemas.microsoft.com/office/drawing/2014/main" id="{5710087C-F171-4B68-8432-451E5A5995C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457200">
              <a:spcAft>
                <a:spcPts val="600"/>
              </a:spcAft>
            </a:pPr>
            <a:fld id="{8A7A6979-0714-4377-B894-6BE4C2D6E202}" type="slidenum">
              <a:rPr lang="en-US" smtClean="0"/>
              <a:pPr defTabSz="457200">
                <a:spcAft>
                  <a:spcPts val="600"/>
                </a:spcAft>
              </a:pPr>
              <a:t>15</a:t>
            </a:fld>
            <a:endParaRPr lang="en-US"/>
          </a:p>
        </p:txBody>
      </p:sp>
      <p:graphicFrame>
        <p:nvGraphicFramePr>
          <p:cNvPr id="9" name="TextBox 4">
            <a:extLst>
              <a:ext uri="{FF2B5EF4-FFF2-40B4-BE49-F238E27FC236}">
                <a16:creationId xmlns="" xmlns:a16="http://schemas.microsoft.com/office/drawing/2014/main" id="{F89EB123-59F2-43F2-9750-8873258B7FC4}"/>
              </a:ext>
            </a:extLst>
          </p:cNvPr>
          <p:cNvGraphicFramePr/>
          <p:nvPr>
            <p:extLst>
              <p:ext uri="{D42A27DB-BD31-4B8C-83A1-F6EECF244321}">
                <p14:modId xmlns:p14="http://schemas.microsoft.com/office/powerpoint/2010/main" val="234384033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78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cap="all" dirty="0">
                <a:solidFill>
                  <a:schemeClr val="tx1"/>
                </a:solidFill>
              </a:rPr>
              <a:t>Academic Vs. Technical Writing</a:t>
            </a:r>
          </a:p>
        </p:txBody>
      </p:sp>
      <p:sp>
        <p:nvSpPr>
          <p:cNvPr id="5" name="Content Placeholder 2"/>
          <p:cNvSpPr txBox="1">
            <a:spLocks/>
          </p:cNvSpPr>
          <p:nvPr/>
        </p:nvSpPr>
        <p:spPr>
          <a:xfrm>
            <a:off x="886179" y="3081867"/>
            <a:ext cx="1800577" cy="242711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en-US" b="1" dirty="0"/>
          </a:p>
        </p:txBody>
      </p:sp>
      <p:sp>
        <p:nvSpPr>
          <p:cNvPr id="7" name="Slide Number Placeholder 6">
            <a:extLst>
              <a:ext uri="{FF2B5EF4-FFF2-40B4-BE49-F238E27FC236}">
                <a16:creationId xmlns="" xmlns:a16="http://schemas.microsoft.com/office/drawing/2014/main" id="{7F63FEDD-E0F3-4130-A262-6348568568A8}"/>
              </a:ext>
            </a:extLst>
          </p:cNvPr>
          <p:cNvSpPr>
            <a:spLocks noGrp="1"/>
          </p:cNvSpPr>
          <p:nvPr>
            <p:ph type="sldNum" sz="quarter" idx="12"/>
          </p:nvPr>
        </p:nvSpPr>
        <p:spPr/>
        <p:txBody>
          <a:bodyPr/>
          <a:lstStyle/>
          <a:p>
            <a:fld id="{8A7A6979-0714-4377-B894-6BE4C2D6E202}" type="slidenum">
              <a:rPr lang="en-US" smtClean="0"/>
              <a:t>16</a:t>
            </a:fld>
            <a:endParaRPr lang="en-US" dirty="0"/>
          </a:p>
        </p:txBody>
      </p:sp>
      <p:graphicFrame>
        <p:nvGraphicFramePr>
          <p:cNvPr id="8" name="Table 8">
            <a:extLst>
              <a:ext uri="{FF2B5EF4-FFF2-40B4-BE49-F238E27FC236}">
                <a16:creationId xmlns="" xmlns:a16="http://schemas.microsoft.com/office/drawing/2014/main" id="{0543623B-0CA8-4F21-A175-E3157C971CD1}"/>
              </a:ext>
            </a:extLst>
          </p:cNvPr>
          <p:cNvGraphicFramePr>
            <a:graphicFrameLocks noGrp="1"/>
          </p:cNvGraphicFramePr>
          <p:nvPr>
            <p:extLst>
              <p:ext uri="{D42A27DB-BD31-4B8C-83A1-F6EECF244321}">
                <p14:modId xmlns:p14="http://schemas.microsoft.com/office/powerpoint/2010/main" val="274228369"/>
              </p:ext>
            </p:extLst>
          </p:nvPr>
        </p:nvGraphicFramePr>
        <p:xfrm>
          <a:off x="1663416" y="2236267"/>
          <a:ext cx="9134035" cy="3160170"/>
        </p:xfrm>
        <a:graphic>
          <a:graphicData uri="http://schemas.openxmlformats.org/drawingml/2006/table">
            <a:tbl>
              <a:tblPr firstRow="1" bandRow="1">
                <a:tableStyleId>{3B4B98B0-60AC-42C2-AFA5-B58CD77FA1E5}</a:tableStyleId>
              </a:tblPr>
              <a:tblGrid>
                <a:gridCol w="2518487">
                  <a:extLst>
                    <a:ext uri="{9D8B030D-6E8A-4147-A177-3AD203B41FA5}">
                      <a16:colId xmlns="" xmlns:a16="http://schemas.microsoft.com/office/drawing/2014/main" val="776707315"/>
                    </a:ext>
                  </a:extLst>
                </a:gridCol>
                <a:gridCol w="3277847">
                  <a:extLst>
                    <a:ext uri="{9D8B030D-6E8A-4147-A177-3AD203B41FA5}">
                      <a16:colId xmlns="" xmlns:a16="http://schemas.microsoft.com/office/drawing/2014/main" val="862032193"/>
                    </a:ext>
                  </a:extLst>
                </a:gridCol>
                <a:gridCol w="3337701">
                  <a:extLst>
                    <a:ext uri="{9D8B030D-6E8A-4147-A177-3AD203B41FA5}">
                      <a16:colId xmlns="" xmlns:a16="http://schemas.microsoft.com/office/drawing/2014/main" val="542451244"/>
                    </a:ext>
                  </a:extLst>
                </a:gridCol>
              </a:tblGrid>
              <a:tr h="435052">
                <a:tc>
                  <a:txBody>
                    <a:bodyPr/>
                    <a:lstStyle/>
                    <a:p>
                      <a:endParaRPr lang="x-none" dirty="0"/>
                    </a:p>
                  </a:txBody>
                  <a:tcPr/>
                </a:tc>
                <a:tc>
                  <a:txBody>
                    <a:bodyPr/>
                    <a:lstStyle/>
                    <a:p>
                      <a:r>
                        <a:rPr lang="en-US" dirty="0"/>
                        <a:t>Academic</a:t>
                      </a:r>
                      <a:endParaRPr lang="x-none" dirty="0"/>
                    </a:p>
                  </a:txBody>
                  <a:tcPr/>
                </a:tc>
                <a:tc>
                  <a:txBody>
                    <a:bodyPr/>
                    <a:lstStyle/>
                    <a:p>
                      <a:r>
                        <a:rPr lang="en-US" dirty="0"/>
                        <a:t>Technical</a:t>
                      </a:r>
                      <a:endParaRPr lang="x-none" dirty="0"/>
                    </a:p>
                  </a:txBody>
                  <a:tcPr/>
                </a:tc>
                <a:extLst>
                  <a:ext uri="{0D108BD9-81ED-4DB2-BD59-A6C34878D82A}">
                    <a16:rowId xmlns="" xmlns:a16="http://schemas.microsoft.com/office/drawing/2014/main" val="1237322107"/>
                  </a:ext>
                </a:extLst>
              </a:tr>
              <a:tr h="761341">
                <a:tc>
                  <a:txBody>
                    <a:bodyPr/>
                    <a:lstStyle/>
                    <a:p>
                      <a:r>
                        <a:rPr lang="en-US" dirty="0"/>
                        <a:t>Purpose</a:t>
                      </a:r>
                      <a:endParaRPr lang="x-none" dirty="0"/>
                    </a:p>
                  </a:txBody>
                  <a:tcPr/>
                </a:tc>
                <a:tc>
                  <a:txBody>
                    <a:bodyPr/>
                    <a:lstStyle/>
                    <a:p>
                      <a:r>
                        <a:rPr lang="en-US" dirty="0"/>
                        <a:t>Demonstrate what you know about a topic</a:t>
                      </a:r>
                      <a:endParaRPr lang="x-none" dirty="0"/>
                    </a:p>
                  </a:txBody>
                  <a:tcPr/>
                </a:tc>
                <a:tc>
                  <a:txBody>
                    <a:bodyPr/>
                    <a:lstStyle/>
                    <a:p>
                      <a:r>
                        <a:rPr lang="en-US" dirty="0"/>
                        <a:t>Getting something done</a:t>
                      </a:r>
                      <a:endParaRPr lang="x-none" dirty="0"/>
                    </a:p>
                  </a:txBody>
                  <a:tcPr/>
                </a:tc>
                <a:extLst>
                  <a:ext uri="{0D108BD9-81ED-4DB2-BD59-A6C34878D82A}">
                    <a16:rowId xmlns="" xmlns:a16="http://schemas.microsoft.com/office/drawing/2014/main" val="2591463040"/>
                  </a:ext>
                </a:extLst>
              </a:tr>
              <a:tr h="761341">
                <a:tc>
                  <a:txBody>
                    <a:bodyPr/>
                    <a:lstStyle/>
                    <a:p>
                      <a:r>
                        <a:rPr lang="en-US" dirty="0"/>
                        <a:t>Knowledge of topic</a:t>
                      </a:r>
                      <a:endParaRPr lang="x-none" dirty="0"/>
                    </a:p>
                  </a:txBody>
                  <a:tcPr/>
                </a:tc>
                <a:tc>
                  <a:txBody>
                    <a:bodyPr/>
                    <a:lstStyle/>
                    <a:p>
                      <a:r>
                        <a:rPr lang="en-US" dirty="0"/>
                        <a:t>Professor who is evaluating them</a:t>
                      </a:r>
                      <a:endParaRPr lang="x-none" dirty="0"/>
                    </a:p>
                  </a:txBody>
                  <a:tcPr/>
                </a:tc>
                <a:tc>
                  <a:txBody>
                    <a:bodyPr/>
                    <a:lstStyle/>
                    <a:p>
                      <a:r>
                        <a:rPr lang="en-US" dirty="0"/>
                        <a:t>More than the reader</a:t>
                      </a:r>
                      <a:endParaRPr lang="x-none" dirty="0"/>
                    </a:p>
                  </a:txBody>
                  <a:tcPr/>
                </a:tc>
                <a:extLst>
                  <a:ext uri="{0D108BD9-81ED-4DB2-BD59-A6C34878D82A}">
                    <a16:rowId xmlns="" xmlns:a16="http://schemas.microsoft.com/office/drawing/2014/main" val="4148001095"/>
                  </a:ext>
                </a:extLst>
              </a:tr>
              <a:tr h="441095">
                <a:tc>
                  <a:txBody>
                    <a:bodyPr/>
                    <a:lstStyle/>
                    <a:p>
                      <a:r>
                        <a:rPr lang="en-US" dirty="0"/>
                        <a:t>Audience</a:t>
                      </a:r>
                      <a:endParaRPr lang="x-none" dirty="0"/>
                    </a:p>
                  </a:txBody>
                  <a:tcPr/>
                </a:tc>
                <a:tc>
                  <a:txBody>
                    <a:bodyPr/>
                    <a:lstStyle/>
                    <a:p>
                      <a:r>
                        <a:rPr lang="en-US" dirty="0"/>
                        <a:t>Professor/supervisor</a:t>
                      </a:r>
                      <a:endParaRPr lang="x-none" dirty="0"/>
                    </a:p>
                  </a:txBody>
                  <a:tcPr/>
                </a:tc>
                <a:tc>
                  <a:txBody>
                    <a:bodyPr/>
                    <a:lstStyle/>
                    <a:p>
                      <a:r>
                        <a:rPr lang="en-US" dirty="0"/>
                        <a:t>Different groups </a:t>
                      </a:r>
                      <a:endParaRPr lang="x-none" dirty="0"/>
                    </a:p>
                  </a:txBody>
                  <a:tcPr/>
                </a:tc>
                <a:extLst>
                  <a:ext uri="{0D108BD9-81ED-4DB2-BD59-A6C34878D82A}">
                    <a16:rowId xmlns="" xmlns:a16="http://schemas.microsoft.com/office/drawing/2014/main" val="929238862"/>
                  </a:ext>
                </a:extLst>
              </a:tr>
              <a:tr h="761341">
                <a:tc>
                  <a:txBody>
                    <a:bodyPr/>
                    <a:lstStyle/>
                    <a:p>
                      <a:r>
                        <a:rPr lang="en-US" dirty="0"/>
                        <a:t>Criteria for evaluation</a:t>
                      </a:r>
                      <a:endParaRPr lang="x-none" dirty="0"/>
                    </a:p>
                  </a:txBody>
                  <a:tcPr/>
                </a:tc>
                <a:tc>
                  <a:txBody>
                    <a:bodyPr/>
                    <a:lstStyle/>
                    <a:p>
                      <a:r>
                        <a:rPr lang="en-US" dirty="0"/>
                        <a:t>Depth, logic, clarity, unity and grammar</a:t>
                      </a:r>
                      <a:endParaRPr lang="x-none" dirty="0"/>
                    </a:p>
                  </a:txBody>
                  <a:tcPr/>
                </a:tc>
                <a:tc>
                  <a:txBody>
                    <a:bodyPr/>
                    <a:lstStyle/>
                    <a:p>
                      <a:r>
                        <a:rPr lang="en-US" dirty="0"/>
                        <a:t>Clear and simple organization of ideas</a:t>
                      </a:r>
                      <a:endParaRPr lang="x-none" dirty="0"/>
                    </a:p>
                  </a:txBody>
                  <a:tcPr/>
                </a:tc>
                <a:extLst>
                  <a:ext uri="{0D108BD9-81ED-4DB2-BD59-A6C34878D82A}">
                    <a16:rowId xmlns="" xmlns:a16="http://schemas.microsoft.com/office/drawing/2014/main" val="4179415978"/>
                  </a:ext>
                </a:extLst>
              </a:tr>
            </a:tbl>
          </a:graphicData>
        </a:graphic>
      </p:graphicFrame>
    </p:spTree>
    <p:extLst>
      <p:ext uri="{BB962C8B-B14F-4D97-AF65-F5344CB8AC3E}">
        <p14:creationId xmlns:p14="http://schemas.microsoft.com/office/powerpoint/2010/main" val="421711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186682-1FB9-4E88-8478-14DC56D6DFAB}"/>
              </a:ext>
            </a:extLst>
          </p:cNvPr>
          <p:cNvSpPr>
            <a:spLocks noGrp="1"/>
          </p:cNvSpPr>
          <p:nvPr>
            <p:ph type="title"/>
          </p:nvPr>
        </p:nvSpPr>
        <p:spPr/>
        <p:txBody>
          <a:bodyPr>
            <a:normAutofit/>
          </a:bodyPr>
          <a:lstStyle/>
          <a:p>
            <a:r>
              <a:rPr lang="en-US" sz="2800" b="1" cap="all" dirty="0">
                <a:solidFill>
                  <a:schemeClr val="tx1"/>
                </a:solidFill>
              </a:rPr>
              <a:t>Technical vs Imaginative Writing</a:t>
            </a:r>
            <a:endParaRPr lang="x-none" sz="2800" b="1" cap="all" dirty="0">
              <a:solidFill>
                <a:schemeClr val="tx1"/>
              </a:solidFill>
            </a:endParaRPr>
          </a:p>
        </p:txBody>
      </p:sp>
      <p:sp>
        <p:nvSpPr>
          <p:cNvPr id="5" name="Slide Number Placeholder 4">
            <a:extLst>
              <a:ext uri="{FF2B5EF4-FFF2-40B4-BE49-F238E27FC236}">
                <a16:creationId xmlns="" xmlns:a16="http://schemas.microsoft.com/office/drawing/2014/main" id="{92FC5AB4-A05D-499E-85DE-5A45F33C3227}"/>
              </a:ext>
            </a:extLst>
          </p:cNvPr>
          <p:cNvSpPr>
            <a:spLocks noGrp="1"/>
          </p:cNvSpPr>
          <p:nvPr>
            <p:ph type="sldNum" sz="quarter" idx="12"/>
          </p:nvPr>
        </p:nvSpPr>
        <p:spPr/>
        <p:txBody>
          <a:bodyPr/>
          <a:lstStyle/>
          <a:p>
            <a:fld id="{8A7A6979-0714-4377-B894-6BE4C2D6E202}" type="slidenum">
              <a:rPr lang="en-US" smtClean="0"/>
              <a:t>17</a:t>
            </a:fld>
            <a:endParaRPr lang="en-US" dirty="0"/>
          </a:p>
        </p:txBody>
      </p:sp>
      <p:graphicFrame>
        <p:nvGraphicFramePr>
          <p:cNvPr id="7" name="Table 7">
            <a:extLst>
              <a:ext uri="{FF2B5EF4-FFF2-40B4-BE49-F238E27FC236}">
                <a16:creationId xmlns="" xmlns:a16="http://schemas.microsoft.com/office/drawing/2014/main" id="{EE93D7FC-AD34-4D66-AEBB-8AE5CAC32CF6}"/>
              </a:ext>
            </a:extLst>
          </p:cNvPr>
          <p:cNvGraphicFramePr>
            <a:graphicFrameLocks noGrp="1"/>
          </p:cNvGraphicFramePr>
          <p:nvPr>
            <p:extLst>
              <p:ext uri="{D42A27DB-BD31-4B8C-83A1-F6EECF244321}">
                <p14:modId xmlns:p14="http://schemas.microsoft.com/office/powerpoint/2010/main" val="1856472964"/>
              </p:ext>
            </p:extLst>
          </p:nvPr>
        </p:nvGraphicFramePr>
        <p:xfrm>
          <a:off x="1526605" y="2173064"/>
          <a:ext cx="9102033" cy="3476977"/>
        </p:xfrm>
        <a:graphic>
          <a:graphicData uri="http://schemas.openxmlformats.org/drawingml/2006/table">
            <a:tbl>
              <a:tblPr firstRow="1" bandRow="1">
                <a:tableStyleId>{3B4B98B0-60AC-42C2-AFA5-B58CD77FA1E5}</a:tableStyleId>
              </a:tblPr>
              <a:tblGrid>
                <a:gridCol w="3034011">
                  <a:extLst>
                    <a:ext uri="{9D8B030D-6E8A-4147-A177-3AD203B41FA5}">
                      <a16:colId xmlns="" xmlns:a16="http://schemas.microsoft.com/office/drawing/2014/main" val="1193895823"/>
                    </a:ext>
                  </a:extLst>
                </a:gridCol>
                <a:gridCol w="3034011">
                  <a:extLst>
                    <a:ext uri="{9D8B030D-6E8A-4147-A177-3AD203B41FA5}">
                      <a16:colId xmlns="" xmlns:a16="http://schemas.microsoft.com/office/drawing/2014/main" val="2912603032"/>
                    </a:ext>
                  </a:extLst>
                </a:gridCol>
                <a:gridCol w="3034011">
                  <a:extLst>
                    <a:ext uri="{9D8B030D-6E8A-4147-A177-3AD203B41FA5}">
                      <a16:colId xmlns="" xmlns:a16="http://schemas.microsoft.com/office/drawing/2014/main" val="1520489999"/>
                    </a:ext>
                  </a:extLst>
                </a:gridCol>
              </a:tblGrid>
              <a:tr h="496711">
                <a:tc>
                  <a:txBody>
                    <a:bodyPr/>
                    <a:lstStyle/>
                    <a:p>
                      <a:endParaRPr lang="x-none" dirty="0"/>
                    </a:p>
                  </a:txBody>
                  <a:tcPr/>
                </a:tc>
                <a:tc>
                  <a:txBody>
                    <a:bodyPr/>
                    <a:lstStyle/>
                    <a:p>
                      <a:r>
                        <a:rPr lang="en-US" dirty="0"/>
                        <a:t>Technical</a:t>
                      </a:r>
                      <a:endParaRPr lang="x-none" dirty="0"/>
                    </a:p>
                  </a:txBody>
                  <a:tcPr/>
                </a:tc>
                <a:tc>
                  <a:txBody>
                    <a:bodyPr/>
                    <a:lstStyle/>
                    <a:p>
                      <a:r>
                        <a:rPr lang="en-US" dirty="0"/>
                        <a:t>Imaginative</a:t>
                      </a:r>
                      <a:endParaRPr lang="x-none" dirty="0"/>
                    </a:p>
                  </a:txBody>
                  <a:tcPr/>
                </a:tc>
                <a:extLst>
                  <a:ext uri="{0D108BD9-81ED-4DB2-BD59-A6C34878D82A}">
                    <a16:rowId xmlns="" xmlns:a16="http://schemas.microsoft.com/office/drawing/2014/main" val="1275129787"/>
                  </a:ext>
                </a:extLst>
              </a:tr>
              <a:tr h="496711">
                <a:tc>
                  <a:txBody>
                    <a:bodyPr/>
                    <a:lstStyle/>
                    <a:p>
                      <a:r>
                        <a:rPr lang="en-US" dirty="0"/>
                        <a:t>Content</a:t>
                      </a:r>
                      <a:endParaRPr lang="x-none" dirty="0"/>
                    </a:p>
                  </a:txBody>
                  <a:tcPr/>
                </a:tc>
                <a:tc>
                  <a:txBody>
                    <a:bodyPr/>
                    <a:lstStyle/>
                    <a:p>
                      <a:r>
                        <a:rPr lang="en-US" dirty="0"/>
                        <a:t>Factual, straight-forward</a:t>
                      </a:r>
                      <a:endParaRPr lang="x-none" dirty="0"/>
                    </a:p>
                  </a:txBody>
                  <a:tcPr/>
                </a:tc>
                <a:tc>
                  <a:txBody>
                    <a:bodyPr/>
                    <a:lstStyle/>
                    <a:p>
                      <a:r>
                        <a:rPr lang="en-US" dirty="0"/>
                        <a:t>Imaginative, symbolic</a:t>
                      </a:r>
                      <a:endParaRPr lang="x-none" dirty="0"/>
                    </a:p>
                  </a:txBody>
                  <a:tcPr/>
                </a:tc>
                <a:extLst>
                  <a:ext uri="{0D108BD9-81ED-4DB2-BD59-A6C34878D82A}">
                    <a16:rowId xmlns="" xmlns:a16="http://schemas.microsoft.com/office/drawing/2014/main" val="2346528634"/>
                  </a:ext>
                </a:extLst>
              </a:tr>
              <a:tr h="496711">
                <a:tc>
                  <a:txBody>
                    <a:bodyPr/>
                    <a:lstStyle/>
                    <a:p>
                      <a:r>
                        <a:rPr lang="en-US" dirty="0"/>
                        <a:t>Audience</a:t>
                      </a:r>
                      <a:endParaRPr lang="x-none" dirty="0"/>
                    </a:p>
                  </a:txBody>
                  <a:tcPr/>
                </a:tc>
                <a:tc>
                  <a:txBody>
                    <a:bodyPr/>
                    <a:lstStyle/>
                    <a:p>
                      <a:r>
                        <a:rPr lang="en-US" dirty="0"/>
                        <a:t>Specific</a:t>
                      </a:r>
                      <a:endParaRPr lang="x-none" dirty="0"/>
                    </a:p>
                  </a:txBody>
                  <a:tcPr/>
                </a:tc>
                <a:tc>
                  <a:txBody>
                    <a:bodyPr/>
                    <a:lstStyle/>
                    <a:p>
                      <a:r>
                        <a:rPr lang="en-US" dirty="0"/>
                        <a:t>General</a:t>
                      </a:r>
                      <a:endParaRPr lang="x-none" dirty="0"/>
                    </a:p>
                  </a:txBody>
                  <a:tcPr/>
                </a:tc>
                <a:extLst>
                  <a:ext uri="{0D108BD9-81ED-4DB2-BD59-A6C34878D82A}">
                    <a16:rowId xmlns="" xmlns:a16="http://schemas.microsoft.com/office/drawing/2014/main" val="2717208820"/>
                  </a:ext>
                </a:extLst>
              </a:tr>
              <a:tr h="496711">
                <a:tc>
                  <a:txBody>
                    <a:bodyPr/>
                    <a:lstStyle/>
                    <a:p>
                      <a:r>
                        <a:rPr lang="en-US" dirty="0"/>
                        <a:t>Purpose</a:t>
                      </a:r>
                      <a:endParaRPr lang="x-none" dirty="0"/>
                    </a:p>
                  </a:txBody>
                  <a:tcPr/>
                </a:tc>
                <a:tc>
                  <a:txBody>
                    <a:bodyPr/>
                    <a:lstStyle/>
                    <a:p>
                      <a:r>
                        <a:rPr lang="en-US" dirty="0"/>
                        <a:t>Inform, instruct</a:t>
                      </a:r>
                      <a:endParaRPr lang="x-none" dirty="0"/>
                    </a:p>
                  </a:txBody>
                  <a:tcPr/>
                </a:tc>
                <a:tc>
                  <a:txBody>
                    <a:bodyPr/>
                    <a:lstStyle/>
                    <a:p>
                      <a:r>
                        <a:rPr lang="en-US" dirty="0"/>
                        <a:t>Entertain, provoke, inspire</a:t>
                      </a:r>
                      <a:endParaRPr lang="x-none" dirty="0"/>
                    </a:p>
                  </a:txBody>
                  <a:tcPr/>
                </a:tc>
                <a:extLst>
                  <a:ext uri="{0D108BD9-81ED-4DB2-BD59-A6C34878D82A}">
                    <a16:rowId xmlns="" xmlns:a16="http://schemas.microsoft.com/office/drawing/2014/main" val="725140371"/>
                  </a:ext>
                </a:extLst>
              </a:tr>
              <a:tr h="496711">
                <a:tc>
                  <a:txBody>
                    <a:bodyPr/>
                    <a:lstStyle/>
                    <a:p>
                      <a:r>
                        <a:rPr lang="en-US" dirty="0"/>
                        <a:t>Style </a:t>
                      </a:r>
                      <a:endParaRPr lang="x-none" dirty="0"/>
                    </a:p>
                  </a:txBody>
                  <a:tcPr/>
                </a:tc>
                <a:tc>
                  <a:txBody>
                    <a:bodyPr/>
                    <a:lstStyle/>
                    <a:p>
                      <a:r>
                        <a:rPr lang="en-US" dirty="0"/>
                        <a:t>Format, standard</a:t>
                      </a:r>
                      <a:endParaRPr lang="x-none" dirty="0"/>
                    </a:p>
                  </a:txBody>
                  <a:tcPr/>
                </a:tc>
                <a:tc>
                  <a:txBody>
                    <a:bodyPr/>
                    <a:lstStyle/>
                    <a:p>
                      <a:r>
                        <a:rPr lang="en-US" dirty="0"/>
                        <a:t>Informal, artistic</a:t>
                      </a:r>
                      <a:endParaRPr lang="x-none" dirty="0"/>
                    </a:p>
                  </a:txBody>
                  <a:tcPr/>
                </a:tc>
                <a:extLst>
                  <a:ext uri="{0D108BD9-81ED-4DB2-BD59-A6C34878D82A}">
                    <a16:rowId xmlns="" xmlns:a16="http://schemas.microsoft.com/office/drawing/2014/main" val="2426485432"/>
                  </a:ext>
                </a:extLst>
              </a:tr>
              <a:tr h="496711">
                <a:tc>
                  <a:txBody>
                    <a:bodyPr/>
                    <a:lstStyle/>
                    <a:p>
                      <a:r>
                        <a:rPr lang="en-US" dirty="0"/>
                        <a:t>Tone</a:t>
                      </a:r>
                      <a:endParaRPr lang="x-none" dirty="0"/>
                    </a:p>
                  </a:txBody>
                  <a:tcPr/>
                </a:tc>
                <a:tc>
                  <a:txBody>
                    <a:bodyPr/>
                    <a:lstStyle/>
                    <a:p>
                      <a:r>
                        <a:rPr lang="en-US" dirty="0"/>
                        <a:t>Objective</a:t>
                      </a:r>
                      <a:endParaRPr lang="x-none" dirty="0"/>
                    </a:p>
                  </a:txBody>
                  <a:tcPr/>
                </a:tc>
                <a:tc>
                  <a:txBody>
                    <a:bodyPr/>
                    <a:lstStyle/>
                    <a:p>
                      <a:r>
                        <a:rPr lang="en-US" dirty="0"/>
                        <a:t>subjective</a:t>
                      </a:r>
                      <a:endParaRPr lang="x-none" dirty="0"/>
                    </a:p>
                  </a:txBody>
                  <a:tcPr/>
                </a:tc>
                <a:extLst>
                  <a:ext uri="{0D108BD9-81ED-4DB2-BD59-A6C34878D82A}">
                    <a16:rowId xmlns="" xmlns:a16="http://schemas.microsoft.com/office/drawing/2014/main" val="4056516229"/>
                  </a:ext>
                </a:extLst>
              </a:tr>
              <a:tr h="496711">
                <a:tc>
                  <a:txBody>
                    <a:bodyPr/>
                    <a:lstStyle/>
                    <a:p>
                      <a:r>
                        <a:rPr lang="en-US" dirty="0"/>
                        <a:t>Organization</a:t>
                      </a:r>
                      <a:endParaRPr lang="x-none" dirty="0"/>
                    </a:p>
                  </a:txBody>
                  <a:tcPr/>
                </a:tc>
                <a:tc>
                  <a:txBody>
                    <a:bodyPr/>
                    <a:lstStyle/>
                    <a:p>
                      <a:r>
                        <a:rPr lang="en-US" dirty="0"/>
                        <a:t>Sequential, systematic</a:t>
                      </a:r>
                      <a:endParaRPr lang="x-none" dirty="0"/>
                    </a:p>
                  </a:txBody>
                  <a:tcPr/>
                </a:tc>
                <a:tc>
                  <a:txBody>
                    <a:bodyPr/>
                    <a:lstStyle/>
                    <a:p>
                      <a:r>
                        <a:rPr lang="en-US" dirty="0"/>
                        <a:t>Arbitrary, artistic</a:t>
                      </a:r>
                      <a:endParaRPr lang="x-none" dirty="0"/>
                    </a:p>
                  </a:txBody>
                  <a:tcPr/>
                </a:tc>
                <a:extLst>
                  <a:ext uri="{0D108BD9-81ED-4DB2-BD59-A6C34878D82A}">
                    <a16:rowId xmlns="" xmlns:a16="http://schemas.microsoft.com/office/drawing/2014/main" val="1390023553"/>
                  </a:ext>
                </a:extLst>
              </a:tr>
            </a:tbl>
          </a:graphicData>
        </a:graphic>
      </p:graphicFrame>
    </p:spTree>
    <p:extLst>
      <p:ext uri="{BB962C8B-B14F-4D97-AF65-F5344CB8AC3E}">
        <p14:creationId xmlns:p14="http://schemas.microsoft.com/office/powerpoint/2010/main" val="159991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D829E218-74FB-4455-98BE-F2C5BA8978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 xmlns:a16="http://schemas.microsoft.com/office/drawing/2014/main" id="{7E8D75FD-D4F9-4D11-B70D-82EFCB4CF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 xmlns:a16="http://schemas.microsoft.com/office/drawing/2014/main" id="{1F5DC8C3-BA5F-4EED-BB9A-A14272BD82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Electronic circuit board">
            <a:extLst>
              <a:ext uri="{FF2B5EF4-FFF2-40B4-BE49-F238E27FC236}">
                <a16:creationId xmlns="" xmlns:a16="http://schemas.microsoft.com/office/drawing/2014/main" id="{0DB993F1-87BD-4AEF-BFEC-78181679169F}"/>
              </a:ext>
            </a:extLst>
          </p:cNvPr>
          <p:cNvPicPr>
            <a:picLocks noChangeAspect="1"/>
          </p:cNvPicPr>
          <p:nvPr/>
        </p:nvPicPr>
        <p:blipFill rotWithShape="1">
          <a:blip r:embed="rId2">
            <a:duotone>
              <a:schemeClr val="bg2">
                <a:shade val="45000"/>
                <a:satMod val="135000"/>
              </a:schemeClr>
              <a:prstClr val="white"/>
            </a:duotone>
            <a:alphaModFix amt="45000"/>
          </a:blip>
          <a:srcRect t="15730"/>
          <a:stretch/>
        </p:blipFill>
        <p:spPr>
          <a:xfrm>
            <a:off x="1" y="10"/>
            <a:ext cx="12191999" cy="6857990"/>
          </a:xfrm>
          <a:prstGeom prst="rect">
            <a:avLst/>
          </a:prstGeom>
        </p:spPr>
      </p:pic>
      <p:sp>
        <p:nvSpPr>
          <p:cNvPr id="2" name="Title 1">
            <a:extLst>
              <a:ext uri="{FF2B5EF4-FFF2-40B4-BE49-F238E27FC236}">
                <a16:creationId xmlns="" xmlns:a16="http://schemas.microsoft.com/office/drawing/2014/main" id="{00017430-7947-44D6-87C1-9CD5B9FA7B57}"/>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Documents Related to Software Engineering</a:t>
            </a:r>
          </a:p>
        </p:txBody>
      </p:sp>
      <p:cxnSp>
        <p:nvCxnSpPr>
          <p:cNvPr id="15" name="Straight Connector 14">
            <a:extLst>
              <a:ext uri="{FF2B5EF4-FFF2-40B4-BE49-F238E27FC236}">
                <a16:creationId xmlns="" xmlns:a16="http://schemas.microsoft.com/office/drawing/2014/main" id="{E832A4F0-B852-42E9-91B8-58EB9F47CA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87D6777B-91DD-4D12-85FD-85A88ECC5A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rgbClr val="7EEE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 xmlns:a16="http://schemas.microsoft.com/office/drawing/2014/main" id="{F0988C9B-C9E0-4CBD-A3E8-D4F59982E5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415365"/>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899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E82D11B-E76E-4088-9A6D-476E70138FF5}"/>
              </a:ext>
            </a:extLst>
          </p:cNvPr>
          <p:cNvPicPr>
            <a:picLocks noChangeAspect="1"/>
          </p:cNvPicPr>
          <p:nvPr/>
        </p:nvPicPr>
        <p:blipFill>
          <a:blip r:embed="rId2"/>
          <a:stretch>
            <a:fillRect/>
          </a:stretch>
        </p:blipFill>
        <p:spPr>
          <a:xfrm>
            <a:off x="1922260" y="643467"/>
            <a:ext cx="8347479" cy="5050225"/>
          </a:xfrm>
          <a:prstGeom prst="rect">
            <a:avLst/>
          </a:prstGeom>
        </p:spPr>
      </p:pic>
    </p:spTree>
    <p:extLst>
      <p:ext uri="{BB962C8B-B14F-4D97-AF65-F5344CB8AC3E}">
        <p14:creationId xmlns:p14="http://schemas.microsoft.com/office/powerpoint/2010/main" val="234019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Discussion</a:t>
            </a:r>
          </a:p>
        </p:txBody>
      </p:sp>
      <p:sp>
        <p:nvSpPr>
          <p:cNvPr id="3" name="Content Placeholder 2"/>
          <p:cNvSpPr>
            <a:spLocks noGrp="1"/>
          </p:cNvSpPr>
          <p:nvPr>
            <p:ph idx="1"/>
          </p:nvPr>
        </p:nvSpPr>
        <p:spPr>
          <a:xfrm>
            <a:off x="1097279" y="1845734"/>
            <a:ext cx="6454987" cy="4023360"/>
          </a:xfrm>
        </p:spPr>
        <p:txBody>
          <a:bodyPr>
            <a:normAutofit/>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Why is writing important in your field?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What types of writing have you already done in English? And in your mother tongue?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What is technical writing? And academic?</a:t>
            </a:r>
            <a:endParaRPr lang="en-GB"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Content Writing Icon - Free Transparent PNG Download - PNGkey"/>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5345" b="94310" l="8293" r="88293">
                        <a14:foregroundMark x1="55610" y1="38276" x2="55610" y2="38276"/>
                        <a14:foregroundMark x1="54146" y1="35172" x2="53049" y2="26034"/>
                        <a14:foregroundMark x1="52195" y1="29310" x2="48415" y2="52241"/>
                        <a14:foregroundMark x1="60610" y1="21207" x2="49268" y2="52241"/>
                        <a14:foregroundMark x1="67439" y1="46034" x2="67439" y2="46034"/>
                      </a14:backgroundRemoval>
                    </a14:imgEffect>
                  </a14:imgLayer>
                </a14:imgProps>
              </a:ext>
              <a:ext uri="{28A0092B-C50C-407E-A947-70E740481C1C}">
                <a14:useLocalDpi xmlns:a14="http://schemas.microsoft.com/office/drawing/2010/main" val="0"/>
              </a:ext>
            </a:extLst>
          </a:blip>
          <a:srcRect l="17914" r="18182"/>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50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10AEBFE-DC05-467E-8717-72A182CBBAB5}"/>
              </a:ext>
            </a:extLst>
          </p:cNvPr>
          <p:cNvPicPr>
            <a:picLocks noChangeAspect="1"/>
          </p:cNvPicPr>
          <p:nvPr/>
        </p:nvPicPr>
        <p:blipFill>
          <a:blip r:embed="rId2"/>
          <a:stretch>
            <a:fillRect/>
          </a:stretch>
        </p:blipFill>
        <p:spPr>
          <a:xfrm>
            <a:off x="2534944" y="643467"/>
            <a:ext cx="7122112" cy="5050225"/>
          </a:xfrm>
          <a:prstGeom prst="rect">
            <a:avLst/>
          </a:prstGeom>
        </p:spPr>
      </p:pic>
    </p:spTree>
    <p:extLst>
      <p:ext uri="{BB962C8B-B14F-4D97-AF65-F5344CB8AC3E}">
        <p14:creationId xmlns:p14="http://schemas.microsoft.com/office/powerpoint/2010/main" val="285849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6F51AF2-5A3B-4F0A-AA97-AE7609024DA0}"/>
              </a:ext>
            </a:extLst>
          </p:cNvPr>
          <p:cNvPicPr>
            <a:picLocks noChangeAspect="1"/>
          </p:cNvPicPr>
          <p:nvPr/>
        </p:nvPicPr>
        <p:blipFill>
          <a:blip r:embed="rId2"/>
          <a:stretch>
            <a:fillRect/>
          </a:stretch>
        </p:blipFill>
        <p:spPr>
          <a:xfrm>
            <a:off x="1192869" y="643467"/>
            <a:ext cx="9806262" cy="5050225"/>
          </a:xfrm>
          <a:prstGeom prst="rect">
            <a:avLst/>
          </a:prstGeom>
        </p:spPr>
      </p:pic>
    </p:spTree>
    <p:extLst>
      <p:ext uri="{BB962C8B-B14F-4D97-AF65-F5344CB8AC3E}">
        <p14:creationId xmlns:p14="http://schemas.microsoft.com/office/powerpoint/2010/main" val="268142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E787A3B-9D36-425C-9C30-322E62DE5E56}"/>
              </a:ext>
            </a:extLst>
          </p:cNvPr>
          <p:cNvPicPr>
            <a:picLocks noChangeAspect="1"/>
          </p:cNvPicPr>
          <p:nvPr/>
        </p:nvPicPr>
        <p:blipFill>
          <a:blip r:embed="rId2"/>
          <a:stretch>
            <a:fillRect/>
          </a:stretch>
        </p:blipFill>
        <p:spPr>
          <a:xfrm>
            <a:off x="1944460" y="348343"/>
            <a:ext cx="8303080" cy="5563063"/>
          </a:xfrm>
          <a:prstGeom prst="rect">
            <a:avLst/>
          </a:prstGeom>
        </p:spPr>
      </p:pic>
    </p:spTree>
    <p:extLst>
      <p:ext uri="{BB962C8B-B14F-4D97-AF65-F5344CB8AC3E}">
        <p14:creationId xmlns:p14="http://schemas.microsoft.com/office/powerpoint/2010/main" val="96204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EA5247F-4511-4E2C-B408-472D0FC779A2}"/>
              </a:ext>
            </a:extLst>
          </p:cNvPr>
          <p:cNvPicPr>
            <a:picLocks noChangeAspect="1"/>
          </p:cNvPicPr>
          <p:nvPr/>
        </p:nvPicPr>
        <p:blipFill rotWithShape="1">
          <a:blip r:embed="rId2"/>
          <a:srcRect t="1142" r="1" b="29833"/>
          <a:stretch/>
        </p:blipFill>
        <p:spPr>
          <a:xfrm>
            <a:off x="643467" y="725714"/>
            <a:ext cx="10905066" cy="4967978"/>
          </a:xfrm>
          <a:prstGeom prst="rect">
            <a:avLst/>
          </a:prstGeom>
        </p:spPr>
      </p:pic>
    </p:spTree>
    <p:extLst>
      <p:ext uri="{BB962C8B-B14F-4D97-AF65-F5344CB8AC3E}">
        <p14:creationId xmlns:p14="http://schemas.microsoft.com/office/powerpoint/2010/main" val="1704080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4B6DA69-7129-40FF-AC54-F8972678B1CB}"/>
              </a:ext>
            </a:extLst>
          </p:cNvPr>
          <p:cNvPicPr>
            <a:picLocks noChangeAspect="1"/>
          </p:cNvPicPr>
          <p:nvPr/>
        </p:nvPicPr>
        <p:blipFill rotWithShape="1">
          <a:blip r:embed="rId2"/>
          <a:srcRect t="939" r="1" b="1"/>
          <a:stretch/>
        </p:blipFill>
        <p:spPr>
          <a:xfrm>
            <a:off x="643467" y="643467"/>
            <a:ext cx="10905066" cy="5050225"/>
          </a:xfrm>
          <a:prstGeom prst="rect">
            <a:avLst/>
          </a:prstGeom>
        </p:spPr>
      </p:pic>
    </p:spTree>
    <p:extLst>
      <p:ext uri="{BB962C8B-B14F-4D97-AF65-F5344CB8AC3E}">
        <p14:creationId xmlns:p14="http://schemas.microsoft.com/office/powerpoint/2010/main" val="367777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3000"/>
          </a:schemeClr>
        </a:solidFill>
        <a:effectLst/>
      </p:bgPr>
    </p:bg>
    <p:spTree>
      <p:nvGrpSpPr>
        <p:cNvPr id="1" name=""/>
        <p:cNvGrpSpPr/>
        <p:nvPr/>
      </p:nvGrpSpPr>
      <p:grpSpPr>
        <a:xfrm>
          <a:off x="0" y="0"/>
          <a:ext cx="0" cy="0"/>
          <a:chOff x="0" y="0"/>
          <a:chExt cx="0" cy="0"/>
        </a:xfrm>
      </p:grpSpPr>
      <p:sp>
        <p:nvSpPr>
          <p:cNvPr id="2" name="Rectangle 1"/>
          <p:cNvSpPr/>
          <p:nvPr/>
        </p:nvSpPr>
        <p:spPr>
          <a:xfrm>
            <a:off x="579120" y="811371"/>
            <a:ext cx="11125200" cy="4031873"/>
          </a:xfrm>
          <a:prstGeom prst="rect">
            <a:avLst/>
          </a:prstGeom>
        </p:spPr>
        <p:txBody>
          <a:bodyPr wrap="square">
            <a:spAutoFit/>
          </a:bodyPr>
          <a:lstStyle/>
          <a:p>
            <a:pPr algn="just"/>
            <a:r>
              <a:rPr lang="en-US" sz="3200" b="1" i="0" dirty="0">
                <a:latin typeface="Times New Roman" panose="02020603050405020304" pitchFamily="18" charset="0"/>
                <a:cs typeface="Times New Roman" panose="02020603050405020304" pitchFamily="18" charset="0"/>
              </a:rPr>
              <a:t>“The fundamental purpose of scientific </a:t>
            </a:r>
            <a:r>
              <a:rPr lang="en-US" sz="3200" b="1" i="0" dirty="0" smtClean="0">
                <a:latin typeface="Times New Roman" panose="02020603050405020304" pitchFamily="18" charset="0"/>
                <a:cs typeface="Times New Roman" panose="02020603050405020304" pitchFamily="18" charset="0"/>
              </a:rPr>
              <a:t>address </a:t>
            </a:r>
            <a:r>
              <a:rPr lang="en-US" sz="3200" b="1" i="0" dirty="0">
                <a:latin typeface="Times New Roman" panose="02020603050405020304" pitchFamily="18" charset="0"/>
                <a:cs typeface="Times New Roman" panose="02020603050405020304" pitchFamily="18" charset="0"/>
              </a:rPr>
              <a:t>is</a:t>
            </a:r>
            <a:br>
              <a:rPr lang="en-US" sz="3200" b="1" i="0" dirty="0">
                <a:latin typeface="Times New Roman" panose="02020603050405020304" pitchFamily="18" charset="0"/>
                <a:cs typeface="Times New Roman" panose="02020603050405020304" pitchFamily="18" charset="0"/>
              </a:rPr>
            </a:br>
            <a:r>
              <a:rPr lang="en-US" sz="3200" b="1" i="0" dirty="0">
                <a:latin typeface="Times New Roman" panose="02020603050405020304" pitchFamily="18" charset="0"/>
                <a:cs typeface="Times New Roman" panose="02020603050405020304" pitchFamily="18" charset="0"/>
              </a:rPr>
              <a:t>not the </a:t>
            </a:r>
            <a:r>
              <a:rPr lang="en-US" sz="3200" b="1" i="0" dirty="0" smtClean="0">
                <a:latin typeface="Times New Roman" panose="02020603050405020304" pitchFamily="18" charset="0"/>
                <a:cs typeface="Times New Roman" panose="02020603050405020304" pitchFamily="18" charset="0"/>
              </a:rPr>
              <a:t>simple </a:t>
            </a:r>
            <a:r>
              <a:rPr lang="en-US" sz="3200" b="1" i="0" dirty="0">
                <a:latin typeface="Times New Roman" panose="02020603050405020304" pitchFamily="18" charset="0"/>
                <a:cs typeface="Times New Roman" panose="02020603050405020304" pitchFamily="18" charset="0"/>
              </a:rPr>
              <a:t>presentation of information and</a:t>
            </a:r>
            <a:br>
              <a:rPr lang="en-US" sz="3200" b="1" i="0" dirty="0">
                <a:latin typeface="Times New Roman" panose="02020603050405020304" pitchFamily="18" charset="0"/>
                <a:cs typeface="Times New Roman" panose="02020603050405020304" pitchFamily="18" charset="0"/>
              </a:rPr>
            </a:br>
            <a:r>
              <a:rPr lang="en-US" sz="3200" b="1" i="0" dirty="0">
                <a:latin typeface="Times New Roman" panose="02020603050405020304" pitchFamily="18" charset="0"/>
                <a:cs typeface="Times New Roman" panose="02020603050405020304" pitchFamily="18" charset="0"/>
              </a:rPr>
              <a:t>thought but rather its actual communication. It does</a:t>
            </a:r>
            <a:br>
              <a:rPr lang="en-US" sz="3200" b="1" i="0" dirty="0">
                <a:latin typeface="Times New Roman" panose="02020603050405020304" pitchFamily="18" charset="0"/>
                <a:cs typeface="Times New Roman" panose="02020603050405020304" pitchFamily="18" charset="0"/>
              </a:rPr>
            </a:br>
            <a:r>
              <a:rPr lang="en-US" sz="3200" b="1" i="0" dirty="0">
                <a:latin typeface="Times New Roman" panose="02020603050405020304" pitchFamily="18" charset="0"/>
                <a:cs typeface="Times New Roman" panose="02020603050405020304" pitchFamily="18" charset="0"/>
              </a:rPr>
              <a:t>not matter how pleased an author might be to have</a:t>
            </a:r>
            <a:br>
              <a:rPr lang="en-US" sz="3200" b="1" i="0" dirty="0">
                <a:latin typeface="Times New Roman" panose="02020603050405020304" pitchFamily="18" charset="0"/>
                <a:cs typeface="Times New Roman" panose="02020603050405020304" pitchFamily="18" charset="0"/>
              </a:rPr>
            </a:br>
            <a:r>
              <a:rPr lang="en-US" sz="3200" b="1" i="0" dirty="0">
                <a:latin typeface="Times New Roman" panose="02020603050405020304" pitchFamily="18" charset="0"/>
                <a:cs typeface="Times New Roman" panose="02020603050405020304" pitchFamily="18" charset="0"/>
              </a:rPr>
              <a:t>converted all the right data into sentences and</a:t>
            </a:r>
            <a:br>
              <a:rPr lang="en-US" sz="3200" b="1" i="0" dirty="0">
                <a:latin typeface="Times New Roman" panose="02020603050405020304" pitchFamily="18" charset="0"/>
                <a:cs typeface="Times New Roman" panose="02020603050405020304" pitchFamily="18" charset="0"/>
              </a:rPr>
            </a:br>
            <a:r>
              <a:rPr lang="en-US" sz="3200" b="1" i="0" dirty="0">
                <a:latin typeface="Times New Roman" panose="02020603050405020304" pitchFamily="18" charset="0"/>
                <a:cs typeface="Times New Roman" panose="02020603050405020304" pitchFamily="18" charset="0"/>
              </a:rPr>
              <a:t>paragraphs; it matters only whether a large majority of the reading audience accurately perceives what the author had in mind.”</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224011" y="6334780"/>
            <a:ext cx="5696756" cy="523220"/>
          </a:xfrm>
          <a:prstGeom prst="rect">
            <a:avLst/>
          </a:prstGeom>
        </p:spPr>
        <p:txBody>
          <a:bodyPr wrap="square">
            <a:spAutoFit/>
          </a:bodyPr>
          <a:lstStyle/>
          <a:p>
            <a:r>
              <a:rPr lang="en-US" sz="1400" b="1" dirty="0">
                <a:solidFill>
                  <a:schemeClr val="bg1"/>
                </a:solidFill>
                <a:latin typeface="Bodoni MT" panose="02070603080606020203" pitchFamily="18" charset="0"/>
              </a:rPr>
              <a:t>George </a:t>
            </a:r>
            <a:r>
              <a:rPr lang="en-US" sz="1400" b="1" dirty="0" err="1">
                <a:solidFill>
                  <a:schemeClr val="bg1"/>
                </a:solidFill>
                <a:latin typeface="Bodoni MT" panose="02070603080606020203" pitchFamily="18" charset="0"/>
              </a:rPr>
              <a:t>Gopen</a:t>
            </a:r>
            <a:r>
              <a:rPr lang="en-US" sz="1400" b="1" dirty="0">
                <a:solidFill>
                  <a:schemeClr val="bg1"/>
                </a:solidFill>
                <a:latin typeface="Bodoni MT" panose="02070603080606020203" pitchFamily="18" charset="0"/>
              </a:rPr>
              <a:t> and Judith Swan The Science of Scientific Writing</a:t>
            </a:r>
            <a:r>
              <a:rPr lang="en-US" sz="1400" dirty="0">
                <a:solidFill>
                  <a:schemeClr val="bg1"/>
                </a:solidFill>
                <a:latin typeface="Bodoni MT" panose="02070603080606020203" pitchFamily="18" charset="0"/>
              </a:rPr>
              <a:t> </a:t>
            </a:r>
            <a:br>
              <a:rPr lang="en-US" sz="1400" dirty="0">
                <a:solidFill>
                  <a:schemeClr val="bg1"/>
                </a:solidFill>
                <a:latin typeface="Bodoni MT" panose="02070603080606020203" pitchFamily="18" charset="0"/>
              </a:rPr>
            </a:br>
            <a:endParaRPr lang="en-US" sz="1400" dirty="0">
              <a:solidFill>
                <a:schemeClr val="bg1"/>
              </a:solidFill>
              <a:latin typeface="Bodoni MT" panose="02070603080606020203" pitchFamily="18" charset="0"/>
            </a:endParaRPr>
          </a:p>
        </p:txBody>
      </p:sp>
      <p:pic>
        <p:nvPicPr>
          <p:cNvPr id="4" name="Picture 4" descr="Content Writing Icon - Free Transparent PNG Download - PNGkey"/>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5345" b="94310" l="8293" r="88293">
                        <a14:foregroundMark x1="55610" y1="38276" x2="55610" y2="38276"/>
                        <a14:foregroundMark x1="54146" y1="35172" x2="53049" y2="26034"/>
                        <a14:foregroundMark x1="52195" y1="29310" x2="48415" y2="52241"/>
                        <a14:foregroundMark x1="60610" y1="21207" x2="49268" y2="52241"/>
                        <a14:foregroundMark x1="67439" y1="46034" x2="67439" y2="46034"/>
                      </a14:backgroundRemoval>
                    </a14:imgEffect>
                  </a14:imgLayer>
                </a14:imgProps>
              </a:ext>
              <a:ext uri="{28A0092B-C50C-407E-A947-70E740481C1C}">
                <a14:useLocalDpi xmlns:a14="http://schemas.microsoft.com/office/drawing/2010/main" val="0"/>
              </a:ext>
            </a:extLst>
          </a:blip>
          <a:srcRect/>
          <a:stretch>
            <a:fillRect/>
          </a:stretch>
        </p:blipFill>
        <p:spPr bwMode="auto">
          <a:xfrm>
            <a:off x="4814030" y="4741472"/>
            <a:ext cx="2252608" cy="159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35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F240A2FC-E2C3-458D-96B4-5DF9028D93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 xmlns:a16="http://schemas.microsoft.com/office/drawing/2014/main" id="{5F097929-F3D6-4D1F-8AFC-CF348171A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 xmlns:a16="http://schemas.microsoft.com/office/drawing/2014/main" id="{43074C91-9045-414B-B5F9-567DAE3EED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 xmlns:a16="http://schemas.microsoft.com/office/drawing/2014/main" id="{990BAFCD-EA0A-47F4-8B00-AAB1E67A90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621D8EC4-8163-48C9-89D6-8555E98AB9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14E5F8D-31D2-4D4B-9897-4EF22C43EF4E}"/>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Principles of Technical Writing </a:t>
            </a:r>
          </a:p>
        </p:txBody>
      </p:sp>
      <p:pic>
        <p:nvPicPr>
          <p:cNvPr id="5" name="Content Placeholder 4">
            <a:extLst>
              <a:ext uri="{FF2B5EF4-FFF2-40B4-BE49-F238E27FC236}">
                <a16:creationId xmlns="" xmlns:a16="http://schemas.microsoft.com/office/drawing/2014/main" id="{010939F6-540C-46BC-9112-D8F8998CAF3F}"/>
              </a:ext>
            </a:extLst>
          </p:cNvPr>
          <p:cNvPicPr>
            <a:picLocks noChangeAspect="1"/>
          </p:cNvPicPr>
          <p:nvPr/>
        </p:nvPicPr>
        <p:blipFill>
          <a:blip r:embed="rId2"/>
          <a:stretch>
            <a:fillRect/>
          </a:stretch>
        </p:blipFill>
        <p:spPr>
          <a:xfrm>
            <a:off x="1984520" y="643538"/>
            <a:ext cx="8224059" cy="3618586"/>
          </a:xfrm>
          <a:prstGeom prst="rect">
            <a:avLst/>
          </a:prstGeom>
        </p:spPr>
      </p:pic>
      <p:sp>
        <p:nvSpPr>
          <p:cNvPr id="33" name="Rectangle 32">
            <a:extLst>
              <a:ext uri="{FF2B5EF4-FFF2-40B4-BE49-F238E27FC236}">
                <a16:creationId xmlns="" xmlns:a16="http://schemas.microsoft.com/office/drawing/2014/main" id="{7B7C6C2A-33C4-4D5D-8EB1-A8803DCB75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833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Why, How? </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Acquiring technical writing skills means the need to accurately communicate thoughts, ideas, information, and messages in writing; and create documents such as letters, directions, specifications, manuals, reports, presentations, graphs, flow charts, etc.</a:t>
            </a:r>
          </a:p>
          <a:p>
            <a:pPr algn="just"/>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Challenges</a:t>
            </a:r>
          </a:p>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What technical writing in schools prepare students for?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Why technical writing is a good reflection for learners?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How does technical writing compare to academic writing?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19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Technical Writing</a:t>
            </a:r>
            <a:endParaRPr lang="en-GB" b="1"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 xmlns:a16="http://schemas.microsoft.com/office/drawing/2014/main" id="{448E8CDE-364B-4A62-B593-7B9F2D27C472}"/>
              </a:ext>
            </a:extLst>
          </p:cNvPr>
          <p:cNvGraphicFramePr>
            <a:graphicFrameLocks noGrp="1"/>
          </p:cNvGraphicFramePr>
          <p:nvPr>
            <p:ph idx="1"/>
            <p:extLst>
              <p:ext uri="{D42A27DB-BD31-4B8C-83A1-F6EECF244321}">
                <p14:modId xmlns:p14="http://schemas.microsoft.com/office/powerpoint/2010/main" val="1514209305"/>
              </p:ext>
            </p:extLst>
          </p:nvPr>
        </p:nvGraphicFramePr>
        <p:xfrm>
          <a:off x="1195754" y="1842868"/>
          <a:ext cx="10413152" cy="410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 xmlns:a16="http://schemas.microsoft.com/office/drawing/2014/main" id="{C74568E8-80AA-4F8B-A18D-D39A9BAF0974}"/>
              </a:ext>
            </a:extLst>
          </p:cNvPr>
          <p:cNvSpPr>
            <a:spLocks noGrp="1"/>
          </p:cNvSpPr>
          <p:nvPr>
            <p:ph type="sldNum" sz="quarter" idx="12"/>
          </p:nvPr>
        </p:nvSpPr>
        <p:spPr/>
        <p:txBody>
          <a:bodyPr/>
          <a:lstStyle/>
          <a:p>
            <a:fld id="{8A7A6979-0714-4377-B894-6BE4C2D6E202}"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95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C2579DAE-C141-48DB-810E-C070C3008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 xmlns:a16="http://schemas.microsoft.com/office/drawing/2014/main" id="{02FD90C3-6350-4D5B-9738-6E94EDF30F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 xmlns:a16="http://schemas.microsoft.com/office/drawing/2014/main" id="{41497DE5-0939-4D1D-9350-0C5E1B209C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5CCC70ED-6C63-4537-B7EB-51990D6C0A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B76E24C1-2968-40DC-A36E-F6B85F0F07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Lst>
          </a:blip>
          <a:srcRect l="17559" t="11396" r="17678" b="14914"/>
          <a:stretch/>
        </p:blipFill>
        <p:spPr>
          <a:xfrm>
            <a:off x="2032000" y="814450"/>
            <a:ext cx="8345714" cy="5341553"/>
          </a:xfrm>
          <a:prstGeom prst="rect">
            <a:avLst/>
          </a:prstGeom>
        </p:spPr>
      </p:pic>
      <p:sp>
        <p:nvSpPr>
          <p:cNvPr id="2" name="Slide Number Placeholder 1">
            <a:extLst>
              <a:ext uri="{FF2B5EF4-FFF2-40B4-BE49-F238E27FC236}">
                <a16:creationId xmlns="" xmlns:a16="http://schemas.microsoft.com/office/drawing/2014/main" id="{EDED668A-ED31-45C2-8139-9F27811785A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457200">
              <a:spcAft>
                <a:spcPts val="600"/>
              </a:spcAft>
            </a:pPr>
            <a:fld id="{8A7A6979-0714-4377-B894-6BE4C2D6E202}" type="slidenum">
              <a:rPr lang="en-US" smtClean="0"/>
              <a:pPr defTabSz="457200">
                <a:spcAft>
                  <a:spcPts val="600"/>
                </a:spcAft>
              </a:pPr>
              <a:t>7</a:t>
            </a:fld>
            <a:endParaRPr lang="en-US"/>
          </a:p>
        </p:txBody>
      </p:sp>
    </p:spTree>
    <p:extLst>
      <p:ext uri="{BB962C8B-B14F-4D97-AF65-F5344CB8AC3E}">
        <p14:creationId xmlns:p14="http://schemas.microsoft.com/office/powerpoint/2010/main" val="301904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2024" y="1828801"/>
            <a:ext cx="10477131" cy="3488787"/>
          </a:xfrm>
        </p:spPr>
        <p:txBody>
          <a:bodyPr>
            <a:noAutofit/>
          </a:bodyPr>
          <a:lstStyle/>
          <a:p>
            <a:r>
              <a:rPr lang="en-US" sz="2400" cap="none" dirty="0">
                <a:solidFill>
                  <a:schemeClr val="tx1"/>
                </a:solidFill>
                <a:latin typeface="Times New Roman" panose="02020603050405020304" pitchFamily="18" charset="0"/>
                <a:cs typeface="Times New Roman" panose="02020603050405020304" pitchFamily="18" charset="0"/>
              </a:rPr>
              <a:t>Do we have any mail</a:t>
            </a: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Today? can be answered by a man sitting on his porch in two ways.</a:t>
            </a: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
            </a: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He could say: </a:t>
            </a:r>
            <a:r>
              <a:rPr lang="en-US" sz="2400" i="1" cap="none" dirty="0">
                <a:solidFill>
                  <a:schemeClr val="tx1"/>
                </a:solidFill>
                <a:latin typeface="Times New Roman" panose="02020603050405020304" pitchFamily="18" charset="0"/>
                <a:cs typeface="Times New Roman" panose="02020603050405020304" pitchFamily="18" charset="0"/>
              </a:rPr>
              <a:t>“I got up out of my chair and sauntered out to the mailbox. I looked up before opening the box and saw the mailman going down the street past our house. when I opened the mailbox there was nothing in it, so I don’t think we’ll have any mail today.”</a:t>
            </a:r>
            <a:br>
              <a:rPr lang="en-US" sz="2400" i="1"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
            </a: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or he could answer: “</a:t>
            </a:r>
            <a:r>
              <a:rPr lang="en-US" sz="2400" i="1" cap="none" dirty="0">
                <a:solidFill>
                  <a:schemeClr val="tx1"/>
                </a:solidFill>
                <a:latin typeface="Times New Roman" panose="02020603050405020304" pitchFamily="18" charset="0"/>
                <a:cs typeface="Times New Roman" panose="02020603050405020304" pitchFamily="18" charset="0"/>
              </a:rPr>
              <a:t>No, we won’t have mail  today. the mailbox is empty and the mailman has passed our house.”</a:t>
            </a:r>
            <a:endParaRPr lang="en-GB" sz="2400" i="1" cap="none"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 xmlns:a16="http://schemas.microsoft.com/office/drawing/2014/main" id="{F32131B8-CE8A-4397-A3D3-C00DECF4664B}"/>
              </a:ext>
            </a:extLst>
          </p:cNvPr>
          <p:cNvSpPr>
            <a:spLocks noGrp="1"/>
          </p:cNvSpPr>
          <p:nvPr>
            <p:ph type="sldNum" sz="quarter" idx="12"/>
          </p:nvPr>
        </p:nvSpPr>
        <p:spPr/>
        <p:txBody>
          <a:bodyPr/>
          <a:lstStyle/>
          <a:p>
            <a:fld id="{8A7A6979-0714-4377-B894-6BE4C2D6E202}" type="slidenum">
              <a:rPr lang="en-US" smtClean="0">
                <a:solidFill>
                  <a:schemeClr val="tx1"/>
                </a:solidFill>
                <a:latin typeface="Times New Roman" panose="02020603050405020304" pitchFamily="18" charset="0"/>
                <a:cs typeface="Times New Roman" panose="02020603050405020304" pitchFamily="18" charset="0"/>
              </a: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2A4E6CEA-1F6E-488C-8579-B190B2238013}"/>
              </a:ext>
            </a:extLst>
          </p:cNvPr>
          <p:cNvSpPr txBox="1">
            <a:spLocks/>
          </p:cNvSpPr>
          <p:nvPr/>
        </p:nvSpPr>
        <p:spPr>
          <a:xfrm>
            <a:off x="1139482" y="702156"/>
            <a:ext cx="10471325"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latin typeface="Times New Roman" panose="02020603050405020304" pitchFamily="18" charset="0"/>
                <a:cs typeface="Times New Roman" panose="02020603050405020304" pitchFamily="18" charset="0"/>
              </a:rPr>
              <a:t>Example</a:t>
            </a:r>
            <a:endParaRPr lang="en-GB"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53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7DE3B1B8-DC38-48E8-8C31-EF790659B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 xmlns:a16="http://schemas.microsoft.com/office/drawing/2014/main" id="{9E63FFFE-1DB2-4A0F-B495-35782F1622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 xmlns:a16="http://schemas.microsoft.com/office/drawing/2014/main" id="{32BB9A07-8AB8-4D82-B3BC-B500DDEC79A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56" name="Rectangle 76">
            <a:extLst>
              <a:ext uri="{FF2B5EF4-FFF2-40B4-BE49-F238E27FC236}">
                <a16:creationId xmlns="" xmlns:a16="http://schemas.microsoft.com/office/drawing/2014/main" id="{13BCCAE5-A35B-4B66-A4A7-E23C34A403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 xmlns:a16="http://schemas.microsoft.com/office/drawing/2014/main" id="{620F6870-71BD-4AD6-80D0-3ED3D5E661A3}"/>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85000"/>
              </a:lnSpc>
              <a:spcAft>
                <a:spcPts val="600"/>
              </a:spcAft>
            </a:pPr>
            <a:r>
              <a:rPr lang="en-US" sz="4800" b="1" spc="-50">
                <a:solidFill>
                  <a:schemeClr val="tx1">
                    <a:lumMod val="75000"/>
                    <a:lumOff val="25000"/>
                  </a:schemeClr>
                </a:solidFill>
              </a:rPr>
              <a:t>Characteristics of technical writing</a:t>
            </a:r>
          </a:p>
        </p:txBody>
      </p:sp>
      <p:cxnSp>
        <p:nvCxnSpPr>
          <p:cNvPr id="2057" name="Straight Connector 78">
            <a:extLst>
              <a:ext uri="{FF2B5EF4-FFF2-40B4-BE49-F238E27FC236}">
                <a16:creationId xmlns="" xmlns:a16="http://schemas.microsoft.com/office/drawing/2014/main" id="{6987BDFB-DE64-4B56-B44F-45FAE19FA9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 xmlns:a16="http://schemas.microsoft.com/office/drawing/2014/main" id="{F9E69E56-070D-4458-8BB5-E21454BC0341}"/>
              </a:ext>
            </a:extLst>
          </p:cNvPr>
          <p:cNvSpPr txBox="1">
            <a:spLocks/>
          </p:cNvSpPr>
          <p:nvPr/>
        </p:nvSpPr>
        <p:spPr>
          <a:xfrm>
            <a:off x="1097279" y="1845734"/>
            <a:ext cx="6711407" cy="4023360"/>
          </a:xfrm>
          <a:prstGeom prst="rect">
            <a:avLst/>
          </a:prstGeom>
        </p:spPr>
        <p:txBody>
          <a:bodyPr vert="horz" lIns="0" tIns="45720" rIns="0" bIns="45720" rtlCol="0">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defTabSz="914400">
              <a:lnSpc>
                <a:spcPct val="90000"/>
              </a:lnSpc>
              <a:buClr>
                <a:schemeClr val="accent1"/>
              </a:buClr>
              <a:buFont typeface="Calibri" panose="020F0502020204030204" pitchFamily="34" charset="0"/>
              <a:buNone/>
            </a:pPr>
            <a:r>
              <a:rPr lang="en-US" sz="2400" b="1" dirty="0">
                <a:solidFill>
                  <a:schemeClr val="tx1">
                    <a:lumMod val="75000"/>
                    <a:lumOff val="25000"/>
                  </a:schemeClr>
                </a:solidFill>
              </a:rPr>
              <a:t>Subject</a:t>
            </a:r>
            <a:endParaRPr lang="en-US" sz="2400" dirty="0">
              <a:solidFill>
                <a:schemeClr val="tx1">
                  <a:lumMod val="75000"/>
                  <a:lumOff val="25000"/>
                </a:schemeClr>
              </a:solidFill>
            </a:endParaRPr>
          </a:p>
          <a:p>
            <a:pPr algn="just" defTabSz="914400">
              <a:lnSpc>
                <a:spcPct val="90000"/>
              </a:lnSpc>
              <a:buClr>
                <a:schemeClr val="accent1"/>
              </a:buClr>
              <a:buFont typeface="Calibri" panose="020F0502020204030204" pitchFamily="34" charset="0"/>
            </a:pPr>
            <a:r>
              <a:rPr lang="en-US" sz="2400" dirty="0">
                <a:solidFill>
                  <a:schemeClr val="tx1">
                    <a:lumMod val="75000"/>
                    <a:lumOff val="25000"/>
                  </a:schemeClr>
                </a:solidFill>
              </a:rPr>
              <a:t>In technical writing, often the need is to share information or to have someone perform an action. For example, a person may need to know about ‘Natural Language Processing.’ Therefore, the technical document fulfills the special needs of a specific reader..</a:t>
            </a:r>
          </a:p>
          <a:p>
            <a:pPr algn="just" defTabSz="914400">
              <a:lnSpc>
                <a:spcPct val="90000"/>
              </a:lnSpc>
              <a:buClr>
                <a:schemeClr val="accent1"/>
              </a:buClr>
              <a:buFont typeface="Calibri" panose="020F0502020204030204" pitchFamily="34" charset="0"/>
            </a:pPr>
            <a:r>
              <a:rPr lang="en-US" sz="2400" dirty="0">
                <a:solidFill>
                  <a:schemeClr val="tx1">
                    <a:lumMod val="75000"/>
                    <a:lumOff val="25000"/>
                  </a:schemeClr>
                </a:solidFill>
              </a:rPr>
              <a:t>Technical writing may require library research, scientific observation, or field research (research done in the field, especially through surveys and interviews). Whether to inform or persuade, technical writing relies on data presented with precision and accuracy. </a:t>
            </a:r>
          </a:p>
        </p:txBody>
      </p:sp>
      <p:pic>
        <p:nvPicPr>
          <p:cNvPr id="2050" name="Picture 2" descr="15 Knowledge Icon Vector Images - Psychology Brain Tree, Vector Knowledge  Icon and Book Icon Vector / Newdesignfile.com"/>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8201334" y="1916318"/>
            <a:ext cx="2773580" cy="3471012"/>
          </a:xfrm>
          <a:prstGeom prst="rect">
            <a:avLst/>
          </a:prstGeom>
          <a:noFill/>
          <a:extLst>
            <a:ext uri="{909E8E84-426E-40DD-AFC4-6F175D3DCCD1}">
              <a14:hiddenFill xmlns:a14="http://schemas.microsoft.com/office/drawing/2010/main">
                <a:solidFill>
                  <a:srgbClr val="FFFFFF"/>
                </a:solidFill>
              </a14:hiddenFill>
            </a:ext>
          </a:extLst>
        </p:spPr>
      </p:pic>
      <p:sp>
        <p:nvSpPr>
          <p:cNvPr id="2058" name="Rectangle 80">
            <a:extLst>
              <a:ext uri="{FF2B5EF4-FFF2-40B4-BE49-F238E27FC236}">
                <a16:creationId xmlns="" xmlns:a16="http://schemas.microsoft.com/office/drawing/2014/main" id="{BD7A74B5-8367-4A83-ABEC-0FCDDE97B1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rgbClr val="21743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82">
            <a:extLst>
              <a:ext uri="{FF2B5EF4-FFF2-40B4-BE49-F238E27FC236}">
                <a16:creationId xmlns="" xmlns:a16="http://schemas.microsoft.com/office/drawing/2014/main" id="{2CC184B0-C2C6-4BF0-B078-816C7AF959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33512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6">
            <a:extLst>
              <a:ext uri="{FF2B5EF4-FFF2-40B4-BE49-F238E27FC236}">
                <a16:creationId xmlns="" xmlns:a16="http://schemas.microsoft.com/office/drawing/2014/main" id="{5BB0069A-0CBF-459A-A5D6-1DF9DABDA52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A7A6979-0714-4377-B894-6BE4C2D6E202}" type="slidenum">
              <a:rPr lang="en-US" smtClean="0"/>
              <a:pPr>
                <a:spcAft>
                  <a:spcPts val="600"/>
                </a:spcAft>
              </a:pPr>
              <a:t>9</a:t>
            </a:fld>
            <a:endParaRPr lang="en-US"/>
          </a:p>
        </p:txBody>
      </p:sp>
    </p:spTree>
    <p:extLst>
      <p:ext uri="{BB962C8B-B14F-4D97-AF65-F5344CB8AC3E}">
        <p14:creationId xmlns:p14="http://schemas.microsoft.com/office/powerpoint/2010/main" val="3891626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497</TotalTime>
  <Words>1142</Words>
  <Application>Microsoft Office PowerPoint</Application>
  <PresentationFormat>Widescreen</PresentationFormat>
  <Paragraphs>119</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Bodoni MT</vt:lpstr>
      <vt:lpstr>Calibri</vt:lpstr>
      <vt:lpstr>Calibri Light</vt:lpstr>
      <vt:lpstr>Times New Roman</vt:lpstr>
      <vt:lpstr>Retrospect</vt:lpstr>
      <vt:lpstr>Technical Writing and Presentation Skills</vt:lpstr>
      <vt:lpstr>Discussion</vt:lpstr>
      <vt:lpstr>PowerPoint Presentation</vt:lpstr>
      <vt:lpstr>Principles of Technical Writing </vt:lpstr>
      <vt:lpstr>What, Why, How? </vt:lpstr>
      <vt:lpstr>Technical Writing</vt:lpstr>
      <vt:lpstr>PowerPoint Presentation</vt:lpstr>
      <vt:lpstr>Do we have any mail Today? can be answered by a man sitting on his porch in two ways.  He could say: “I got up out of my chair and sauntered out to the mailbox. I looked up before opening the box and saw the mailman going down the street past our house. when I opened the mailbox there was nothing in it, so I don’t think we’ll have any mail today.”  or he could answer: “No, we won’t have mail  today. the mailbox is empty and the mailman has passed our house.”</vt:lpstr>
      <vt:lpstr>PowerPoint Presentation</vt:lpstr>
      <vt:lpstr>Characteristics of technical writing</vt:lpstr>
      <vt:lpstr>Characteristics of technical writing</vt:lpstr>
      <vt:lpstr>Characteristics of technical writing</vt:lpstr>
      <vt:lpstr>Characteristics of technical writing</vt:lpstr>
      <vt:lpstr>PowerPoint Presentation</vt:lpstr>
      <vt:lpstr>How Technical language is different from academic language?</vt:lpstr>
      <vt:lpstr>Academic Vs. Technical Writing</vt:lpstr>
      <vt:lpstr>Technical vs Imaginative Writing</vt:lpstr>
      <vt:lpstr>Documents Related to Software Engineering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and Presentation Skills</dc:title>
  <dc:creator>Bahria</dc:creator>
  <cp:lastModifiedBy>hp</cp:lastModifiedBy>
  <cp:revision>26</cp:revision>
  <dcterms:created xsi:type="dcterms:W3CDTF">2021-10-12T09:53:12Z</dcterms:created>
  <dcterms:modified xsi:type="dcterms:W3CDTF">2024-02-20T16:45:17Z</dcterms:modified>
</cp:coreProperties>
</file>