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392" y="501853"/>
            <a:ext cx="28428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875" y="1735137"/>
            <a:ext cx="4362450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1.png"/><Relationship Id="rId18" Type="http://schemas.openxmlformats.org/officeDocument/2006/relationships/image" Target="../media/image135.png"/><Relationship Id="rId3" Type="http://schemas.openxmlformats.org/officeDocument/2006/relationships/image" Target="../media/image71.png"/><Relationship Id="rId21" Type="http://schemas.openxmlformats.org/officeDocument/2006/relationships/image" Target="../media/image138.png"/><Relationship Id="rId7" Type="http://schemas.openxmlformats.org/officeDocument/2006/relationships/image" Target="../media/image126.png"/><Relationship Id="rId12" Type="http://schemas.openxmlformats.org/officeDocument/2006/relationships/image" Target="../media/image130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image" Target="../media/image123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24" Type="http://schemas.openxmlformats.org/officeDocument/2006/relationships/image" Target="../media/image141.png"/><Relationship Id="rId5" Type="http://schemas.openxmlformats.org/officeDocument/2006/relationships/image" Target="../media/image69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8.png"/><Relationship Id="rId19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77.png"/><Relationship Id="rId14" Type="http://schemas.openxmlformats.org/officeDocument/2006/relationships/image" Target="../media/image65.png"/><Relationship Id="rId22" Type="http://schemas.openxmlformats.org/officeDocument/2006/relationships/image" Target="../media/image1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12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6385" algn="l"/>
                          <a:tab pos="57277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0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0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6385" algn="l"/>
                          <a:tab pos="57277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7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75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6385" algn="l"/>
                          <a:tab pos="57277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15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15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6385" algn="l"/>
                          <a:tab pos="57277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11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11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242053" y="4308094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395601" y="4481448"/>
          <a:ext cx="255587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7483220" y="4308094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635625" y="4481448"/>
          <a:ext cx="255587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215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6434328" y="4675632"/>
            <a:ext cx="1694814" cy="725805"/>
            <a:chOff x="6434328" y="4675632"/>
            <a:chExt cx="1694814" cy="725805"/>
          </a:xfrm>
        </p:grpSpPr>
        <p:sp>
          <p:nvSpPr>
            <p:cNvPr id="56" name="object 56"/>
            <p:cNvSpPr/>
            <p:nvPr/>
          </p:nvSpPr>
          <p:spPr>
            <a:xfrm>
              <a:off x="6448806" y="5089398"/>
              <a:ext cx="1080770" cy="294640"/>
            </a:xfrm>
            <a:custGeom>
              <a:avLst/>
              <a:gdLst/>
              <a:ahLst/>
              <a:cxnLst/>
              <a:rect l="l" t="t" r="r" b="b"/>
              <a:pathLst>
                <a:path w="1080770" h="294639">
                  <a:moveTo>
                    <a:pt x="0" y="147065"/>
                  </a:moveTo>
                  <a:lnTo>
                    <a:pt x="19302" y="107949"/>
                  </a:lnTo>
                  <a:lnTo>
                    <a:pt x="73772" y="72813"/>
                  </a:lnTo>
                  <a:lnTo>
                    <a:pt x="112585" y="57173"/>
                  </a:lnTo>
                  <a:lnTo>
                    <a:pt x="158257" y="43052"/>
                  </a:lnTo>
                  <a:lnTo>
                    <a:pt x="210145" y="30625"/>
                  </a:lnTo>
                  <a:lnTo>
                    <a:pt x="267603" y="20065"/>
                  </a:lnTo>
                  <a:lnTo>
                    <a:pt x="329987" y="11549"/>
                  </a:lnTo>
                  <a:lnTo>
                    <a:pt x="396654" y="5249"/>
                  </a:lnTo>
                  <a:lnTo>
                    <a:pt x="466959" y="1341"/>
                  </a:lnTo>
                  <a:lnTo>
                    <a:pt x="540258" y="0"/>
                  </a:lnTo>
                  <a:lnTo>
                    <a:pt x="613556" y="1341"/>
                  </a:lnTo>
                  <a:lnTo>
                    <a:pt x="683861" y="5249"/>
                  </a:lnTo>
                  <a:lnTo>
                    <a:pt x="750528" y="11549"/>
                  </a:lnTo>
                  <a:lnTo>
                    <a:pt x="812912" y="20065"/>
                  </a:lnTo>
                  <a:lnTo>
                    <a:pt x="870370" y="30625"/>
                  </a:lnTo>
                  <a:lnTo>
                    <a:pt x="922258" y="43052"/>
                  </a:lnTo>
                  <a:lnTo>
                    <a:pt x="967930" y="57173"/>
                  </a:lnTo>
                  <a:lnTo>
                    <a:pt x="1006743" y="72813"/>
                  </a:lnTo>
                  <a:lnTo>
                    <a:pt x="1061213" y="107949"/>
                  </a:lnTo>
                  <a:lnTo>
                    <a:pt x="1080516" y="147065"/>
                  </a:lnTo>
                  <a:lnTo>
                    <a:pt x="1075583" y="167034"/>
                  </a:lnTo>
                  <a:lnTo>
                    <a:pt x="1038052" y="204335"/>
                  </a:lnTo>
                  <a:lnTo>
                    <a:pt x="967930" y="236958"/>
                  </a:lnTo>
                  <a:lnTo>
                    <a:pt x="922258" y="251079"/>
                  </a:lnTo>
                  <a:lnTo>
                    <a:pt x="870370" y="263506"/>
                  </a:lnTo>
                  <a:lnTo>
                    <a:pt x="812912" y="274066"/>
                  </a:lnTo>
                  <a:lnTo>
                    <a:pt x="750528" y="282582"/>
                  </a:lnTo>
                  <a:lnTo>
                    <a:pt x="683861" y="288882"/>
                  </a:lnTo>
                  <a:lnTo>
                    <a:pt x="613556" y="292790"/>
                  </a:lnTo>
                  <a:lnTo>
                    <a:pt x="540258" y="294131"/>
                  </a:lnTo>
                  <a:lnTo>
                    <a:pt x="466959" y="292790"/>
                  </a:lnTo>
                  <a:lnTo>
                    <a:pt x="396654" y="288882"/>
                  </a:lnTo>
                  <a:lnTo>
                    <a:pt x="329987" y="282582"/>
                  </a:lnTo>
                  <a:lnTo>
                    <a:pt x="267603" y="274065"/>
                  </a:lnTo>
                  <a:lnTo>
                    <a:pt x="210145" y="263506"/>
                  </a:lnTo>
                  <a:lnTo>
                    <a:pt x="158257" y="251078"/>
                  </a:lnTo>
                  <a:lnTo>
                    <a:pt x="112585" y="236958"/>
                  </a:lnTo>
                  <a:lnTo>
                    <a:pt x="73772" y="221318"/>
                  </a:lnTo>
                  <a:lnTo>
                    <a:pt x="19302" y="186181"/>
                  </a:lnTo>
                  <a:lnTo>
                    <a:pt x="0" y="147065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35546" y="5090922"/>
              <a:ext cx="1079500" cy="294640"/>
            </a:xfrm>
            <a:custGeom>
              <a:avLst/>
              <a:gdLst/>
              <a:ahLst/>
              <a:cxnLst/>
              <a:rect l="l" t="t" r="r" b="b"/>
              <a:pathLst>
                <a:path w="1079500" h="294639">
                  <a:moveTo>
                    <a:pt x="0" y="147065"/>
                  </a:moveTo>
                  <a:lnTo>
                    <a:pt x="19272" y="107949"/>
                  </a:lnTo>
                  <a:lnTo>
                    <a:pt x="73660" y="72813"/>
                  </a:lnTo>
                  <a:lnTo>
                    <a:pt x="112414" y="57173"/>
                  </a:lnTo>
                  <a:lnTo>
                    <a:pt x="158019" y="43052"/>
                  </a:lnTo>
                  <a:lnTo>
                    <a:pt x="209831" y="30625"/>
                  </a:lnTo>
                  <a:lnTo>
                    <a:pt x="267208" y="20065"/>
                  </a:lnTo>
                  <a:lnTo>
                    <a:pt x="329505" y="11549"/>
                  </a:lnTo>
                  <a:lnTo>
                    <a:pt x="396081" y="5249"/>
                  </a:lnTo>
                  <a:lnTo>
                    <a:pt x="466292" y="1341"/>
                  </a:lnTo>
                  <a:lnTo>
                    <a:pt x="539496" y="0"/>
                  </a:lnTo>
                  <a:lnTo>
                    <a:pt x="612699" y="1341"/>
                  </a:lnTo>
                  <a:lnTo>
                    <a:pt x="682910" y="5249"/>
                  </a:lnTo>
                  <a:lnTo>
                    <a:pt x="749486" y="11549"/>
                  </a:lnTo>
                  <a:lnTo>
                    <a:pt x="811784" y="20065"/>
                  </a:lnTo>
                  <a:lnTo>
                    <a:pt x="869160" y="30625"/>
                  </a:lnTo>
                  <a:lnTo>
                    <a:pt x="920972" y="43052"/>
                  </a:lnTo>
                  <a:lnTo>
                    <a:pt x="966577" y="57173"/>
                  </a:lnTo>
                  <a:lnTo>
                    <a:pt x="1005332" y="72813"/>
                  </a:lnTo>
                  <a:lnTo>
                    <a:pt x="1059719" y="107949"/>
                  </a:lnTo>
                  <a:lnTo>
                    <a:pt x="1078992" y="147065"/>
                  </a:lnTo>
                  <a:lnTo>
                    <a:pt x="1074066" y="167034"/>
                  </a:lnTo>
                  <a:lnTo>
                    <a:pt x="1036593" y="204335"/>
                  </a:lnTo>
                  <a:lnTo>
                    <a:pt x="966577" y="236958"/>
                  </a:lnTo>
                  <a:lnTo>
                    <a:pt x="920972" y="251078"/>
                  </a:lnTo>
                  <a:lnTo>
                    <a:pt x="869160" y="263506"/>
                  </a:lnTo>
                  <a:lnTo>
                    <a:pt x="811783" y="274066"/>
                  </a:lnTo>
                  <a:lnTo>
                    <a:pt x="749486" y="282582"/>
                  </a:lnTo>
                  <a:lnTo>
                    <a:pt x="682910" y="288882"/>
                  </a:lnTo>
                  <a:lnTo>
                    <a:pt x="612699" y="292790"/>
                  </a:lnTo>
                  <a:lnTo>
                    <a:pt x="539496" y="294131"/>
                  </a:lnTo>
                  <a:lnTo>
                    <a:pt x="466292" y="292790"/>
                  </a:lnTo>
                  <a:lnTo>
                    <a:pt x="396081" y="288882"/>
                  </a:lnTo>
                  <a:lnTo>
                    <a:pt x="329505" y="282582"/>
                  </a:lnTo>
                  <a:lnTo>
                    <a:pt x="267207" y="274065"/>
                  </a:lnTo>
                  <a:lnTo>
                    <a:pt x="209831" y="263506"/>
                  </a:lnTo>
                  <a:lnTo>
                    <a:pt x="158019" y="251078"/>
                  </a:lnTo>
                  <a:lnTo>
                    <a:pt x="112414" y="236958"/>
                  </a:lnTo>
                  <a:lnTo>
                    <a:pt x="73659" y="221318"/>
                  </a:lnTo>
                  <a:lnTo>
                    <a:pt x="19272" y="186181"/>
                  </a:lnTo>
                  <a:lnTo>
                    <a:pt x="0" y="147065"/>
                  </a:lnTo>
                  <a:close/>
                </a:path>
              </a:pathLst>
            </a:custGeom>
            <a:ln w="28956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99554" y="4690110"/>
              <a:ext cx="373380" cy="696595"/>
            </a:xfrm>
            <a:custGeom>
              <a:avLst/>
              <a:gdLst/>
              <a:ahLst/>
              <a:cxnLst/>
              <a:rect l="l" t="t" r="r" b="b"/>
              <a:pathLst>
                <a:path w="373379" h="696595">
                  <a:moveTo>
                    <a:pt x="0" y="348233"/>
                  </a:moveTo>
                  <a:lnTo>
                    <a:pt x="3007" y="285650"/>
                  </a:lnTo>
                  <a:lnTo>
                    <a:pt x="11677" y="226742"/>
                  </a:lnTo>
                  <a:lnTo>
                    <a:pt x="25484" y="172494"/>
                  </a:lnTo>
                  <a:lnTo>
                    <a:pt x="43901" y="123890"/>
                  </a:lnTo>
                  <a:lnTo>
                    <a:pt x="66400" y="81915"/>
                  </a:lnTo>
                  <a:lnTo>
                    <a:pt x="92455" y="47554"/>
                  </a:lnTo>
                  <a:lnTo>
                    <a:pt x="121540" y="21791"/>
                  </a:lnTo>
                  <a:lnTo>
                    <a:pt x="186690" y="0"/>
                  </a:lnTo>
                  <a:lnTo>
                    <a:pt x="220252" y="5612"/>
                  </a:lnTo>
                  <a:lnTo>
                    <a:pt x="280923" y="47554"/>
                  </a:lnTo>
                  <a:lnTo>
                    <a:pt x="306979" y="81915"/>
                  </a:lnTo>
                  <a:lnTo>
                    <a:pt x="329478" y="123890"/>
                  </a:lnTo>
                  <a:lnTo>
                    <a:pt x="347895" y="172494"/>
                  </a:lnTo>
                  <a:lnTo>
                    <a:pt x="361702" y="226742"/>
                  </a:lnTo>
                  <a:lnTo>
                    <a:pt x="370372" y="285650"/>
                  </a:lnTo>
                  <a:lnTo>
                    <a:pt x="373379" y="348233"/>
                  </a:lnTo>
                  <a:lnTo>
                    <a:pt x="370372" y="410817"/>
                  </a:lnTo>
                  <a:lnTo>
                    <a:pt x="361702" y="469725"/>
                  </a:lnTo>
                  <a:lnTo>
                    <a:pt x="347895" y="523973"/>
                  </a:lnTo>
                  <a:lnTo>
                    <a:pt x="329478" y="572577"/>
                  </a:lnTo>
                  <a:lnTo>
                    <a:pt x="306979" y="614552"/>
                  </a:lnTo>
                  <a:lnTo>
                    <a:pt x="280924" y="648913"/>
                  </a:lnTo>
                  <a:lnTo>
                    <a:pt x="251839" y="674676"/>
                  </a:lnTo>
                  <a:lnTo>
                    <a:pt x="186690" y="696467"/>
                  </a:lnTo>
                  <a:lnTo>
                    <a:pt x="153127" y="690855"/>
                  </a:lnTo>
                  <a:lnTo>
                    <a:pt x="92455" y="648913"/>
                  </a:lnTo>
                  <a:lnTo>
                    <a:pt x="66400" y="614552"/>
                  </a:lnTo>
                  <a:lnTo>
                    <a:pt x="43901" y="572577"/>
                  </a:lnTo>
                  <a:lnTo>
                    <a:pt x="25484" y="523973"/>
                  </a:lnTo>
                  <a:lnTo>
                    <a:pt x="11677" y="469725"/>
                  </a:lnTo>
                  <a:lnTo>
                    <a:pt x="3007" y="410817"/>
                  </a:lnTo>
                  <a:lnTo>
                    <a:pt x="0" y="348233"/>
                  </a:lnTo>
                  <a:close/>
                </a:path>
              </a:pathLst>
            </a:custGeom>
            <a:ln w="28956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93875" y="5927852"/>
            <a:ext cx="401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i="1" spc="-5" dirty="0">
                <a:latin typeface="Times New Roman"/>
                <a:cs typeface="Times New Roman"/>
              </a:rPr>
              <a:t>AB'C'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A'BC'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A'B'C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795136" y="5921451"/>
            <a:ext cx="211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i="1" spc="-5" dirty="0">
                <a:latin typeface="Times New Roman"/>
                <a:cs typeface="Times New Roman"/>
              </a:rPr>
              <a:t>AB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AC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BC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7960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55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027428"/>
            <a:ext cx="7898765" cy="33629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Given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problem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statement: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Determine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35" dirty="0">
                <a:solidFill>
                  <a:srgbClr val="663366"/>
                </a:solidFill>
                <a:latin typeface="Cambria"/>
                <a:cs typeface="Cambria"/>
              </a:rPr>
              <a:t>inputs</a:t>
            </a:r>
            <a:r>
              <a:rPr sz="1800" i="1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5" dirty="0">
                <a:solidFill>
                  <a:srgbClr val="663366"/>
                </a:solidFill>
                <a:latin typeface="Cambria"/>
                <a:cs typeface="Cambria"/>
              </a:rPr>
              <a:t>outputs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Derive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truth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Simplify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Boolean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expression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output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Produce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required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circuit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Example:</a:t>
            </a:r>
            <a:endParaRPr sz="20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  <a:spcBef>
                <a:spcPts val="1989"/>
              </a:spcBef>
            </a:pPr>
            <a:r>
              <a:rPr sz="2400" spc="135" dirty="0">
                <a:latin typeface="Cambria"/>
                <a:cs typeface="Cambria"/>
              </a:rPr>
              <a:t>Design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circuit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to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convert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250" dirty="0">
                <a:latin typeface="Cambria"/>
                <a:cs typeface="Cambria"/>
              </a:rPr>
              <a:t>“BCD”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code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to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“Excess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3”</a:t>
            </a:r>
            <a:endParaRPr sz="24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400" spc="165" dirty="0">
                <a:latin typeface="Cambria"/>
                <a:cs typeface="Cambria"/>
              </a:rPr>
              <a:t>code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2917" y="4899786"/>
            <a:ext cx="2090420" cy="1230630"/>
          </a:xfrm>
          <a:custGeom>
            <a:avLst/>
            <a:gdLst/>
            <a:ahLst/>
            <a:cxnLst/>
            <a:rect l="l" t="t" r="r" b="b"/>
            <a:pathLst>
              <a:path w="2090420" h="1230629">
                <a:moveTo>
                  <a:pt x="0" y="629793"/>
                </a:moveTo>
                <a:lnTo>
                  <a:pt x="9449" y="583053"/>
                </a:lnTo>
                <a:lnTo>
                  <a:pt x="35210" y="544861"/>
                </a:lnTo>
                <a:lnTo>
                  <a:pt x="73402" y="519100"/>
                </a:lnTo>
                <a:lnTo>
                  <a:pt x="120142" y="509650"/>
                </a:lnTo>
                <a:lnTo>
                  <a:pt x="1049908" y="509650"/>
                </a:lnTo>
                <a:lnTo>
                  <a:pt x="2090293" y="0"/>
                </a:lnTo>
                <a:lnTo>
                  <a:pt x="1499870" y="509650"/>
                </a:lnTo>
                <a:lnTo>
                  <a:pt x="1679702" y="509650"/>
                </a:lnTo>
                <a:lnTo>
                  <a:pt x="1726441" y="519100"/>
                </a:lnTo>
                <a:lnTo>
                  <a:pt x="1764633" y="544861"/>
                </a:lnTo>
                <a:lnTo>
                  <a:pt x="1790394" y="583053"/>
                </a:lnTo>
                <a:lnTo>
                  <a:pt x="1799844" y="629793"/>
                </a:lnTo>
                <a:lnTo>
                  <a:pt x="1799844" y="810006"/>
                </a:lnTo>
                <a:lnTo>
                  <a:pt x="1799844" y="1110361"/>
                </a:lnTo>
                <a:lnTo>
                  <a:pt x="1790394" y="1157122"/>
                </a:lnTo>
                <a:lnTo>
                  <a:pt x="1764633" y="1195311"/>
                </a:lnTo>
                <a:lnTo>
                  <a:pt x="1726441" y="1221060"/>
                </a:lnTo>
                <a:lnTo>
                  <a:pt x="1679702" y="1230503"/>
                </a:lnTo>
                <a:lnTo>
                  <a:pt x="1499870" y="1230503"/>
                </a:lnTo>
                <a:lnTo>
                  <a:pt x="1049908" y="1230503"/>
                </a:lnTo>
                <a:lnTo>
                  <a:pt x="120142" y="1230503"/>
                </a:lnTo>
                <a:lnTo>
                  <a:pt x="73402" y="1221060"/>
                </a:lnTo>
                <a:lnTo>
                  <a:pt x="35210" y="1195311"/>
                </a:lnTo>
                <a:lnTo>
                  <a:pt x="9449" y="1157122"/>
                </a:lnTo>
                <a:lnTo>
                  <a:pt x="0" y="1110361"/>
                </a:lnTo>
                <a:lnTo>
                  <a:pt x="0" y="810006"/>
                </a:lnTo>
                <a:lnTo>
                  <a:pt x="0" y="629793"/>
                </a:lnTo>
                <a:close/>
              </a:path>
            </a:pathLst>
          </a:custGeom>
          <a:ln w="2895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4761" y="5385003"/>
            <a:ext cx="158686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ts val="2735"/>
              </a:lnSpc>
              <a:spcBef>
                <a:spcPts val="100"/>
              </a:spcBef>
              <a:buClr>
                <a:srgbClr val="996600"/>
              </a:buClr>
              <a:buSzPct val="79166"/>
              <a:buFont typeface="Wingdings"/>
              <a:buChar char=""/>
              <a:tabLst>
                <a:tab pos="278130" algn="l"/>
              </a:tabLst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4-bits</a:t>
            </a:r>
            <a:endParaRPr sz="2400">
              <a:latin typeface="Times New Roman"/>
              <a:cs typeface="Times New Roman"/>
            </a:endParaRPr>
          </a:p>
          <a:p>
            <a:pPr marL="277495" indent="-265430">
              <a:lnSpc>
                <a:spcPts val="2735"/>
              </a:lnSpc>
              <a:buClr>
                <a:srgbClr val="996600"/>
              </a:buClr>
              <a:buSzPct val="79166"/>
              <a:buFont typeface="Wingdings"/>
              <a:buChar char=""/>
              <a:tabLst>
                <a:tab pos="278130" algn="l"/>
              </a:tabLst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0-9</a:t>
            </a:r>
            <a:r>
              <a:rPr sz="2400" b="1" spc="-6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93457" y="4933060"/>
            <a:ext cx="1620520" cy="1197610"/>
          </a:xfrm>
          <a:custGeom>
            <a:avLst/>
            <a:gdLst/>
            <a:ahLst/>
            <a:cxnLst/>
            <a:rect l="l" t="t" r="r" b="b"/>
            <a:pathLst>
              <a:path w="1620520" h="1197610">
                <a:moveTo>
                  <a:pt x="0" y="596519"/>
                </a:moveTo>
                <a:lnTo>
                  <a:pt x="9449" y="549779"/>
                </a:lnTo>
                <a:lnTo>
                  <a:pt x="35210" y="511587"/>
                </a:lnTo>
                <a:lnTo>
                  <a:pt x="73402" y="485826"/>
                </a:lnTo>
                <a:lnTo>
                  <a:pt x="120142" y="476376"/>
                </a:lnTo>
                <a:lnTo>
                  <a:pt x="270001" y="476376"/>
                </a:lnTo>
                <a:lnTo>
                  <a:pt x="82550" y="0"/>
                </a:lnTo>
                <a:lnTo>
                  <a:pt x="675005" y="476376"/>
                </a:lnTo>
                <a:lnTo>
                  <a:pt x="1499870" y="476376"/>
                </a:lnTo>
                <a:lnTo>
                  <a:pt x="1546609" y="485826"/>
                </a:lnTo>
                <a:lnTo>
                  <a:pt x="1584801" y="511587"/>
                </a:lnTo>
                <a:lnTo>
                  <a:pt x="1610562" y="549779"/>
                </a:lnTo>
                <a:lnTo>
                  <a:pt x="1620012" y="596519"/>
                </a:lnTo>
                <a:lnTo>
                  <a:pt x="1620012" y="776732"/>
                </a:lnTo>
                <a:lnTo>
                  <a:pt x="1620012" y="1077086"/>
                </a:lnTo>
                <a:lnTo>
                  <a:pt x="1610562" y="1123853"/>
                </a:lnTo>
                <a:lnTo>
                  <a:pt x="1584801" y="1162042"/>
                </a:lnTo>
                <a:lnTo>
                  <a:pt x="1546609" y="1187788"/>
                </a:lnTo>
                <a:lnTo>
                  <a:pt x="1499870" y="1197229"/>
                </a:lnTo>
                <a:lnTo>
                  <a:pt x="675005" y="1197229"/>
                </a:lnTo>
                <a:lnTo>
                  <a:pt x="270001" y="1197229"/>
                </a:lnTo>
                <a:lnTo>
                  <a:pt x="120142" y="1197229"/>
                </a:lnTo>
                <a:lnTo>
                  <a:pt x="73402" y="1187788"/>
                </a:lnTo>
                <a:lnTo>
                  <a:pt x="35210" y="1162042"/>
                </a:lnTo>
                <a:lnTo>
                  <a:pt x="9449" y="1123853"/>
                </a:lnTo>
                <a:lnTo>
                  <a:pt x="0" y="1077086"/>
                </a:lnTo>
                <a:lnTo>
                  <a:pt x="0" y="776732"/>
                </a:lnTo>
                <a:lnTo>
                  <a:pt x="0" y="596519"/>
                </a:lnTo>
                <a:close/>
              </a:path>
            </a:pathLst>
          </a:custGeom>
          <a:ln w="28956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6571" y="5385003"/>
            <a:ext cx="135064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ts val="2735"/>
              </a:lnSpc>
              <a:spcBef>
                <a:spcPts val="100"/>
              </a:spcBef>
              <a:buClr>
                <a:srgbClr val="996600"/>
              </a:buClr>
              <a:buSzPct val="79166"/>
              <a:buFont typeface="Wingdings"/>
              <a:buChar char=""/>
              <a:tabLst>
                <a:tab pos="278130" algn="l"/>
              </a:tabLst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4-bits</a:t>
            </a:r>
            <a:endParaRPr sz="2400">
              <a:latin typeface="Times New Roman"/>
              <a:cs typeface="Times New Roman"/>
            </a:endParaRPr>
          </a:p>
          <a:p>
            <a:pPr marL="277495" indent="-265430">
              <a:lnSpc>
                <a:spcPts val="2735"/>
              </a:lnSpc>
              <a:buClr>
                <a:srgbClr val="996600"/>
              </a:buClr>
              <a:buSzPct val="79166"/>
              <a:buFont typeface="Wingdings"/>
              <a:buChar char=""/>
              <a:tabLst>
                <a:tab pos="278130" algn="l"/>
              </a:tabLst>
            </a:pPr>
            <a:r>
              <a:rPr sz="2400" b="1" spc="-229" dirty="0">
                <a:solidFill>
                  <a:srgbClr val="663366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alue+3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6329" y="5306440"/>
            <a:ext cx="1807845" cy="928369"/>
            <a:chOff x="4926329" y="5306440"/>
            <a:chExt cx="1807845" cy="928369"/>
          </a:xfrm>
        </p:grpSpPr>
        <p:sp>
          <p:nvSpPr>
            <p:cNvPr id="10" name="object 10"/>
            <p:cNvSpPr/>
            <p:nvPr/>
          </p:nvSpPr>
          <p:spPr>
            <a:xfrm>
              <a:off x="5197601" y="5321045"/>
              <a:ext cx="1262380" cy="899160"/>
            </a:xfrm>
            <a:custGeom>
              <a:avLst/>
              <a:gdLst/>
              <a:ahLst/>
              <a:cxnLst/>
              <a:rect l="l" t="t" r="r" b="b"/>
              <a:pathLst>
                <a:path w="1262379" h="899160">
                  <a:moveTo>
                    <a:pt x="0" y="149859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1112012" y="0"/>
                  </a:lnTo>
                  <a:lnTo>
                    <a:pt x="1159394" y="7636"/>
                  </a:lnTo>
                  <a:lnTo>
                    <a:pt x="1200534" y="28903"/>
                  </a:lnTo>
                  <a:lnTo>
                    <a:pt x="1232968" y="61337"/>
                  </a:lnTo>
                  <a:lnTo>
                    <a:pt x="1254235" y="102477"/>
                  </a:lnTo>
                  <a:lnTo>
                    <a:pt x="1261872" y="149859"/>
                  </a:lnTo>
                  <a:lnTo>
                    <a:pt x="1261872" y="749299"/>
                  </a:lnTo>
                  <a:lnTo>
                    <a:pt x="1254235" y="796667"/>
                  </a:lnTo>
                  <a:lnTo>
                    <a:pt x="1232968" y="837805"/>
                  </a:lnTo>
                  <a:lnTo>
                    <a:pt x="1200534" y="870245"/>
                  </a:lnTo>
                  <a:lnTo>
                    <a:pt x="1159394" y="891520"/>
                  </a:lnTo>
                  <a:lnTo>
                    <a:pt x="1112012" y="899159"/>
                  </a:lnTo>
                  <a:lnTo>
                    <a:pt x="149860" y="899159"/>
                  </a:lnTo>
                  <a:lnTo>
                    <a:pt x="102477" y="891520"/>
                  </a:lnTo>
                  <a:lnTo>
                    <a:pt x="61337" y="870245"/>
                  </a:lnTo>
                  <a:lnTo>
                    <a:pt x="28903" y="837805"/>
                  </a:lnTo>
                  <a:lnTo>
                    <a:pt x="7636" y="796667"/>
                  </a:lnTo>
                  <a:lnTo>
                    <a:pt x="0" y="749299"/>
                  </a:lnTo>
                  <a:lnTo>
                    <a:pt x="0" y="1498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6330" y="5457443"/>
              <a:ext cx="271780" cy="448309"/>
            </a:xfrm>
            <a:custGeom>
              <a:avLst/>
              <a:gdLst/>
              <a:ahLst/>
              <a:cxnLst/>
              <a:rect l="l" t="t" r="r" b="b"/>
              <a:pathLst>
                <a:path w="271779" h="448310">
                  <a:moveTo>
                    <a:pt x="271272" y="404622"/>
                  </a:moveTo>
                  <a:lnTo>
                    <a:pt x="242316" y="390144"/>
                  </a:lnTo>
                  <a:lnTo>
                    <a:pt x="184404" y="361188"/>
                  </a:lnTo>
                  <a:lnTo>
                    <a:pt x="184404" y="390144"/>
                  </a:lnTo>
                  <a:lnTo>
                    <a:pt x="0" y="390144"/>
                  </a:lnTo>
                  <a:lnTo>
                    <a:pt x="0" y="419100"/>
                  </a:lnTo>
                  <a:lnTo>
                    <a:pt x="184404" y="419100"/>
                  </a:lnTo>
                  <a:lnTo>
                    <a:pt x="184404" y="448056"/>
                  </a:lnTo>
                  <a:lnTo>
                    <a:pt x="242316" y="419100"/>
                  </a:lnTo>
                  <a:lnTo>
                    <a:pt x="271272" y="404622"/>
                  </a:lnTo>
                  <a:close/>
                </a:path>
                <a:path w="271779" h="448310">
                  <a:moveTo>
                    <a:pt x="271272" y="224790"/>
                  </a:moveTo>
                  <a:lnTo>
                    <a:pt x="242316" y="210312"/>
                  </a:lnTo>
                  <a:lnTo>
                    <a:pt x="184404" y="181356"/>
                  </a:lnTo>
                  <a:lnTo>
                    <a:pt x="184404" y="210312"/>
                  </a:lnTo>
                  <a:lnTo>
                    <a:pt x="0" y="210312"/>
                  </a:lnTo>
                  <a:lnTo>
                    <a:pt x="0" y="239268"/>
                  </a:lnTo>
                  <a:lnTo>
                    <a:pt x="184404" y="239268"/>
                  </a:lnTo>
                  <a:lnTo>
                    <a:pt x="184404" y="268224"/>
                  </a:lnTo>
                  <a:lnTo>
                    <a:pt x="242316" y="239268"/>
                  </a:lnTo>
                  <a:lnTo>
                    <a:pt x="271272" y="224790"/>
                  </a:lnTo>
                  <a:close/>
                </a:path>
                <a:path w="271779" h="448310">
                  <a:moveTo>
                    <a:pt x="271272" y="43434"/>
                  </a:moveTo>
                  <a:lnTo>
                    <a:pt x="242316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2522" y="5457443"/>
              <a:ext cx="271780" cy="266700"/>
            </a:xfrm>
            <a:custGeom>
              <a:avLst/>
              <a:gdLst/>
              <a:ahLst/>
              <a:cxnLst/>
              <a:rect l="l" t="t" r="r" b="b"/>
              <a:pathLst>
                <a:path w="271779" h="266700">
                  <a:moveTo>
                    <a:pt x="271272" y="223266"/>
                  </a:moveTo>
                  <a:lnTo>
                    <a:pt x="242316" y="208788"/>
                  </a:lnTo>
                  <a:lnTo>
                    <a:pt x="184404" y="179832"/>
                  </a:lnTo>
                  <a:lnTo>
                    <a:pt x="184404" y="208788"/>
                  </a:lnTo>
                  <a:lnTo>
                    <a:pt x="0" y="208788"/>
                  </a:lnTo>
                  <a:lnTo>
                    <a:pt x="0" y="237744"/>
                  </a:lnTo>
                  <a:lnTo>
                    <a:pt x="184404" y="237744"/>
                  </a:lnTo>
                  <a:lnTo>
                    <a:pt x="184404" y="266700"/>
                  </a:lnTo>
                  <a:lnTo>
                    <a:pt x="242316" y="237744"/>
                  </a:lnTo>
                  <a:lnTo>
                    <a:pt x="271272" y="223266"/>
                  </a:lnTo>
                  <a:close/>
                </a:path>
                <a:path w="271779" h="266700">
                  <a:moveTo>
                    <a:pt x="271272" y="43434"/>
                  </a:moveTo>
                  <a:lnTo>
                    <a:pt x="242316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14238" y="5426761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663366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26329" y="5817108"/>
            <a:ext cx="1805939" cy="268605"/>
            <a:chOff x="4926329" y="5817108"/>
            <a:chExt cx="1805939" cy="268605"/>
          </a:xfrm>
        </p:grpSpPr>
        <p:sp>
          <p:nvSpPr>
            <p:cNvPr id="15" name="object 15"/>
            <p:cNvSpPr/>
            <p:nvPr/>
          </p:nvSpPr>
          <p:spPr>
            <a:xfrm>
              <a:off x="4926329" y="5998464"/>
              <a:ext cx="271780" cy="86995"/>
            </a:xfrm>
            <a:custGeom>
              <a:avLst/>
              <a:gdLst/>
              <a:ahLst/>
              <a:cxnLst/>
              <a:rect l="l" t="t" r="r" b="b"/>
              <a:pathLst>
                <a:path w="271779" h="86995">
                  <a:moveTo>
                    <a:pt x="184404" y="0"/>
                  </a:moveTo>
                  <a:lnTo>
                    <a:pt x="184404" y="86868"/>
                  </a:lnTo>
                  <a:lnTo>
                    <a:pt x="242315" y="57912"/>
                  </a:lnTo>
                  <a:lnTo>
                    <a:pt x="198882" y="57912"/>
                  </a:lnTo>
                  <a:lnTo>
                    <a:pt x="198882" y="28956"/>
                  </a:lnTo>
                  <a:lnTo>
                    <a:pt x="242316" y="28956"/>
                  </a:lnTo>
                  <a:lnTo>
                    <a:pt x="184404" y="0"/>
                  </a:lnTo>
                  <a:close/>
                </a:path>
                <a:path w="271779" h="86995">
                  <a:moveTo>
                    <a:pt x="18440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28956"/>
                  </a:lnTo>
                  <a:close/>
                </a:path>
                <a:path w="271779" h="86995">
                  <a:moveTo>
                    <a:pt x="242316" y="28956"/>
                  </a:moveTo>
                  <a:lnTo>
                    <a:pt x="198882" y="28956"/>
                  </a:lnTo>
                  <a:lnTo>
                    <a:pt x="198882" y="57912"/>
                  </a:lnTo>
                  <a:lnTo>
                    <a:pt x="242315" y="57912"/>
                  </a:lnTo>
                  <a:lnTo>
                    <a:pt x="271272" y="43434"/>
                  </a:lnTo>
                  <a:lnTo>
                    <a:pt x="242316" y="28956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9474" y="5817108"/>
              <a:ext cx="273050" cy="266700"/>
            </a:xfrm>
            <a:custGeom>
              <a:avLst/>
              <a:gdLst/>
              <a:ahLst/>
              <a:cxnLst/>
              <a:rect l="l" t="t" r="r" b="b"/>
              <a:pathLst>
                <a:path w="273050" h="266700">
                  <a:moveTo>
                    <a:pt x="271272" y="223278"/>
                  </a:moveTo>
                  <a:lnTo>
                    <a:pt x="242316" y="208800"/>
                  </a:lnTo>
                  <a:lnTo>
                    <a:pt x="184404" y="179832"/>
                  </a:lnTo>
                  <a:lnTo>
                    <a:pt x="184404" y="208800"/>
                  </a:lnTo>
                  <a:lnTo>
                    <a:pt x="0" y="208800"/>
                  </a:lnTo>
                  <a:lnTo>
                    <a:pt x="0" y="237744"/>
                  </a:lnTo>
                  <a:lnTo>
                    <a:pt x="184404" y="237744"/>
                  </a:lnTo>
                  <a:lnTo>
                    <a:pt x="184404" y="266700"/>
                  </a:lnTo>
                  <a:lnTo>
                    <a:pt x="242316" y="237744"/>
                  </a:lnTo>
                  <a:lnTo>
                    <a:pt x="271272" y="223278"/>
                  </a:lnTo>
                  <a:close/>
                </a:path>
                <a:path w="273050" h="266700">
                  <a:moveTo>
                    <a:pt x="272796" y="43434"/>
                  </a:moveTo>
                  <a:lnTo>
                    <a:pt x="243840" y="28956"/>
                  </a:lnTo>
                  <a:lnTo>
                    <a:pt x="185928" y="0"/>
                  </a:lnTo>
                  <a:lnTo>
                    <a:pt x="185928" y="28956"/>
                  </a:lnTo>
                  <a:lnTo>
                    <a:pt x="1524" y="28956"/>
                  </a:lnTo>
                  <a:lnTo>
                    <a:pt x="1524" y="57912"/>
                  </a:lnTo>
                  <a:lnTo>
                    <a:pt x="185928" y="57912"/>
                  </a:lnTo>
                  <a:lnTo>
                    <a:pt x="185928" y="86868"/>
                  </a:lnTo>
                  <a:lnTo>
                    <a:pt x="243840" y="57912"/>
                  </a:lnTo>
                  <a:lnTo>
                    <a:pt x="272796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7960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55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457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BCD-to-Excess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Converter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7262" y="1616138"/>
          <a:ext cx="2214880" cy="50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i="1" spc="4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100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spc="4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i="1" spc="4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09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09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10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09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09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marL="8890" algn="ctr">
                        <a:lnSpc>
                          <a:spcPts val="1845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2700" b="1" spc="-134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ter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-49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700" b="1" spc="-62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100" spc="-5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700" b="1" spc="-56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2700" b="1" spc="-727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845"/>
                        </a:lnSpc>
                        <a:spcBef>
                          <a:spcPts val="390"/>
                        </a:spcBef>
                      </a:pPr>
                      <a:r>
                        <a:rPr sz="1100" spc="-1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ers</a:t>
                      </a:r>
                      <a:r>
                        <a:rPr sz="2700" b="1" spc="-195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100" spc="-1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ity</a:t>
                      </a:r>
                      <a:r>
                        <a:rPr sz="1100" spc="1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b="1" spc="630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b="1" spc="637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700" baseline="10802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794125" y="1625980"/>
            <a:ext cx="2117725" cy="1463675"/>
            <a:chOff x="3794125" y="1625980"/>
            <a:chExt cx="2117725" cy="1463675"/>
          </a:xfrm>
        </p:grpSpPr>
        <p:sp>
          <p:nvSpPr>
            <p:cNvPr id="7" name="object 7"/>
            <p:cNvSpPr/>
            <p:nvPr/>
          </p:nvSpPr>
          <p:spPr>
            <a:xfrm>
              <a:off x="3930650" y="1805685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8712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0650" y="2392806"/>
              <a:ext cx="0" cy="572770"/>
            </a:xfrm>
            <a:custGeom>
              <a:avLst/>
              <a:gdLst/>
              <a:ahLst/>
              <a:cxnLst/>
              <a:rect l="l" t="t" r="r" b="b"/>
              <a:pathLst>
                <a:path h="572769">
                  <a:moveTo>
                    <a:pt x="0" y="0"/>
                  </a:moveTo>
                  <a:lnTo>
                    <a:pt x="0" y="572642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375" y="1632330"/>
              <a:ext cx="466725" cy="1450975"/>
            </a:xfrm>
            <a:custGeom>
              <a:avLst/>
              <a:gdLst/>
              <a:ahLst/>
              <a:cxnLst/>
              <a:rect l="l" t="t" r="r" b="b"/>
              <a:pathLst>
                <a:path w="466725" h="1450975">
                  <a:moveTo>
                    <a:pt x="0" y="173355"/>
                  </a:moveTo>
                  <a:lnTo>
                    <a:pt x="0" y="1450594"/>
                  </a:lnTo>
                </a:path>
                <a:path w="466725" h="1450975">
                  <a:moveTo>
                    <a:pt x="466725" y="0"/>
                  </a:moveTo>
                  <a:lnTo>
                    <a:pt x="466725" y="13521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1125" y="1815210"/>
              <a:ext cx="936625" cy="0"/>
            </a:xfrm>
            <a:custGeom>
              <a:avLst/>
              <a:gdLst/>
              <a:ahLst/>
              <a:cxnLst/>
              <a:rect l="l" t="t" r="r" b="b"/>
              <a:pathLst>
                <a:path w="936625">
                  <a:moveTo>
                    <a:pt x="0" y="0"/>
                  </a:moveTo>
                  <a:lnTo>
                    <a:pt x="9366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0825" y="1786635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0"/>
                  </a:moveTo>
                  <a:lnTo>
                    <a:pt x="0" y="12962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7550" y="1786635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7550" y="2113661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4">
                  <a:moveTo>
                    <a:pt x="0" y="0"/>
                  </a:moveTo>
                  <a:lnTo>
                    <a:pt x="0" y="569467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7550" y="2683128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32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7750" y="1815210"/>
              <a:ext cx="949325" cy="0"/>
            </a:xfrm>
            <a:custGeom>
              <a:avLst/>
              <a:gdLst/>
              <a:ahLst/>
              <a:cxnLst/>
              <a:rect l="l" t="t" r="r" b="b"/>
              <a:pathLst>
                <a:path w="949325">
                  <a:moveTo>
                    <a:pt x="0" y="0"/>
                  </a:moveTo>
                  <a:lnTo>
                    <a:pt x="9493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0475" y="2120011"/>
              <a:ext cx="2105025" cy="556895"/>
            </a:xfrm>
            <a:custGeom>
              <a:avLst/>
              <a:gdLst/>
              <a:ahLst/>
              <a:cxnLst/>
              <a:rect l="l" t="t" r="r" b="b"/>
              <a:pathLst>
                <a:path w="2105025" h="556894">
                  <a:moveTo>
                    <a:pt x="120650" y="0"/>
                  </a:moveTo>
                  <a:lnTo>
                    <a:pt x="2105025" y="0"/>
                  </a:lnTo>
                </a:path>
                <a:path w="2105025" h="556894">
                  <a:moveTo>
                    <a:pt x="0" y="279146"/>
                  </a:moveTo>
                  <a:lnTo>
                    <a:pt x="2025650" y="279146"/>
                  </a:lnTo>
                </a:path>
                <a:path w="2105025" h="556894">
                  <a:moveTo>
                    <a:pt x="101600" y="556767"/>
                  </a:moveTo>
                  <a:lnTo>
                    <a:pt x="2105025" y="5567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2075" y="2955925"/>
              <a:ext cx="488950" cy="0"/>
            </a:xfrm>
            <a:custGeom>
              <a:avLst/>
              <a:gdLst/>
              <a:ahLst/>
              <a:cxnLst/>
              <a:rect l="l" t="t" r="r" b="b"/>
              <a:pathLst>
                <a:path w="488950">
                  <a:moveTo>
                    <a:pt x="0" y="0"/>
                  </a:moveTo>
                  <a:lnTo>
                    <a:pt x="4889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1025" y="2955925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0" y="0"/>
                  </a:moveTo>
                  <a:lnTo>
                    <a:pt x="94615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7175" y="2955925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34685" y="1427429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3725" y="2119375"/>
            <a:ext cx="136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  <a:tabLst>
                <a:tab pos="641985" algn="l"/>
                <a:tab pos="1108710" algn="l"/>
              </a:tabLst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	1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1585" y="2224532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9885" y="2503373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4100" y="2380868"/>
            <a:ext cx="1725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  <a:tabLst>
                <a:tab pos="534670" algn="l"/>
                <a:tab pos="1002030" algn="l"/>
                <a:tab pos="1468755" algn="l"/>
              </a:tabLst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	x	x	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4100" y="2676270"/>
            <a:ext cx="8140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0450" y="2658617"/>
            <a:ext cx="917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  <a:tabLst>
                <a:tab pos="641985" algn="l"/>
              </a:tabLst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	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0214" y="293471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5594" y="1427429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0590" y="2224532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60414" y="2503373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500876" y="1632330"/>
          <a:ext cx="2105025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2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70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70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870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460995" y="293471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94125" y="4134103"/>
            <a:ext cx="2117725" cy="1463675"/>
            <a:chOff x="3794125" y="4134103"/>
            <a:chExt cx="2117725" cy="1463675"/>
          </a:xfrm>
        </p:grpSpPr>
        <p:sp>
          <p:nvSpPr>
            <p:cNvPr id="34" name="object 34"/>
            <p:cNvSpPr/>
            <p:nvPr/>
          </p:nvSpPr>
          <p:spPr>
            <a:xfrm>
              <a:off x="3930650" y="4313808"/>
              <a:ext cx="0" cy="587375"/>
            </a:xfrm>
            <a:custGeom>
              <a:avLst/>
              <a:gdLst/>
              <a:ahLst/>
              <a:cxnLst/>
              <a:rect l="l" t="t" r="r" b="b"/>
              <a:pathLst>
                <a:path h="587375">
                  <a:moveTo>
                    <a:pt x="0" y="0"/>
                  </a:moveTo>
                  <a:lnTo>
                    <a:pt x="0" y="58724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0650" y="4901056"/>
              <a:ext cx="0" cy="572770"/>
            </a:xfrm>
            <a:custGeom>
              <a:avLst/>
              <a:gdLst/>
              <a:ahLst/>
              <a:cxnLst/>
              <a:rect l="l" t="t" r="r" b="b"/>
              <a:pathLst>
                <a:path h="572770">
                  <a:moveTo>
                    <a:pt x="0" y="0"/>
                  </a:moveTo>
                  <a:lnTo>
                    <a:pt x="0" y="572643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7375" y="4140453"/>
              <a:ext cx="466725" cy="1450975"/>
            </a:xfrm>
            <a:custGeom>
              <a:avLst/>
              <a:gdLst/>
              <a:ahLst/>
              <a:cxnLst/>
              <a:rect l="l" t="t" r="r" b="b"/>
              <a:pathLst>
                <a:path w="466725" h="1450975">
                  <a:moveTo>
                    <a:pt x="0" y="173355"/>
                  </a:moveTo>
                  <a:lnTo>
                    <a:pt x="0" y="1450657"/>
                  </a:lnTo>
                </a:path>
                <a:path w="466725" h="1450975">
                  <a:moveTo>
                    <a:pt x="466725" y="0"/>
                  </a:moveTo>
                  <a:lnTo>
                    <a:pt x="466725" y="13522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21125" y="4323333"/>
              <a:ext cx="936625" cy="0"/>
            </a:xfrm>
            <a:custGeom>
              <a:avLst/>
              <a:gdLst/>
              <a:ahLst/>
              <a:cxnLst/>
              <a:rect l="l" t="t" r="r" b="b"/>
              <a:pathLst>
                <a:path w="936625">
                  <a:moveTo>
                    <a:pt x="0" y="0"/>
                  </a:moveTo>
                  <a:lnTo>
                    <a:pt x="9366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0825" y="4294758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0"/>
                  </a:moveTo>
                  <a:lnTo>
                    <a:pt x="0" y="12963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7550" y="4294758"/>
              <a:ext cx="0" cy="327025"/>
            </a:xfrm>
            <a:custGeom>
              <a:avLst/>
              <a:gdLst/>
              <a:ahLst/>
              <a:cxnLst/>
              <a:rect l="l" t="t" r="r" b="b"/>
              <a:pathLst>
                <a:path h="327025">
                  <a:moveTo>
                    <a:pt x="0" y="0"/>
                  </a:moveTo>
                  <a:lnTo>
                    <a:pt x="0" y="3270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7550" y="4621783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0"/>
                  </a:moveTo>
                  <a:lnTo>
                    <a:pt x="0" y="56959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97550" y="5191378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32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7750" y="4323333"/>
              <a:ext cx="949325" cy="0"/>
            </a:xfrm>
            <a:custGeom>
              <a:avLst/>
              <a:gdLst/>
              <a:ahLst/>
              <a:cxnLst/>
              <a:rect l="l" t="t" r="r" b="b"/>
              <a:pathLst>
                <a:path w="949325">
                  <a:moveTo>
                    <a:pt x="0" y="0"/>
                  </a:moveTo>
                  <a:lnTo>
                    <a:pt x="94932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00475" y="4628133"/>
              <a:ext cx="2105025" cy="556895"/>
            </a:xfrm>
            <a:custGeom>
              <a:avLst/>
              <a:gdLst/>
              <a:ahLst/>
              <a:cxnLst/>
              <a:rect l="l" t="t" r="r" b="b"/>
              <a:pathLst>
                <a:path w="2105025" h="556895">
                  <a:moveTo>
                    <a:pt x="120650" y="0"/>
                  </a:moveTo>
                  <a:lnTo>
                    <a:pt x="2105025" y="0"/>
                  </a:lnTo>
                </a:path>
                <a:path w="2105025" h="556895">
                  <a:moveTo>
                    <a:pt x="0" y="279273"/>
                  </a:moveTo>
                  <a:lnTo>
                    <a:pt x="2025650" y="279273"/>
                  </a:lnTo>
                </a:path>
                <a:path w="2105025" h="556895">
                  <a:moveTo>
                    <a:pt x="101600" y="556895"/>
                  </a:moveTo>
                  <a:lnTo>
                    <a:pt x="2105025" y="556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2075" y="5464174"/>
              <a:ext cx="488950" cy="0"/>
            </a:xfrm>
            <a:custGeom>
              <a:avLst/>
              <a:gdLst/>
              <a:ahLst/>
              <a:cxnLst/>
              <a:rect l="l" t="t" r="r" b="b"/>
              <a:pathLst>
                <a:path w="488950">
                  <a:moveTo>
                    <a:pt x="0" y="0"/>
                  </a:moveTo>
                  <a:lnTo>
                    <a:pt x="4889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1025" y="5464174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0" y="0"/>
                  </a:moveTo>
                  <a:lnTo>
                    <a:pt x="94615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7175" y="5464174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234685" y="393661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99940" y="433590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33517" y="433590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45291" y="4628134"/>
            <a:ext cx="23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33517" y="462813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31585" y="473329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59885" y="501256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45291" y="4889753"/>
            <a:ext cx="23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7375" y="4907407"/>
            <a:ext cx="466725" cy="2781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5"/>
              </a:lnSpc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33517" y="4889753"/>
            <a:ext cx="735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	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45291" y="5185028"/>
            <a:ext cx="23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33517" y="5167376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16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x	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60214" y="544352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35594" y="393661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30590" y="473329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0414" y="501256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6500876" y="4140453"/>
          <a:ext cx="2105025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7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2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9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7460995" y="544352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003547" y="2136648"/>
            <a:ext cx="1725295" cy="797560"/>
            <a:chOff x="4003547" y="2136648"/>
            <a:chExt cx="1725295" cy="797560"/>
          </a:xfrm>
        </p:grpSpPr>
        <p:sp>
          <p:nvSpPr>
            <p:cNvPr id="66" name="object 66"/>
            <p:cNvSpPr/>
            <p:nvPr/>
          </p:nvSpPr>
          <p:spPr>
            <a:xfrm>
              <a:off x="4018025" y="2443734"/>
              <a:ext cx="1696720" cy="475615"/>
            </a:xfrm>
            <a:custGeom>
              <a:avLst/>
              <a:gdLst/>
              <a:ahLst/>
              <a:cxnLst/>
              <a:rect l="l" t="t" r="r" b="b"/>
              <a:pathLst>
                <a:path w="1696720" h="475614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616964" y="0"/>
                  </a:lnTo>
                  <a:lnTo>
                    <a:pt x="1647830" y="6221"/>
                  </a:lnTo>
                  <a:lnTo>
                    <a:pt x="1673018" y="23193"/>
                  </a:lnTo>
                  <a:lnTo>
                    <a:pt x="1689990" y="48381"/>
                  </a:lnTo>
                  <a:lnTo>
                    <a:pt x="1696212" y="79248"/>
                  </a:lnTo>
                  <a:lnTo>
                    <a:pt x="1696212" y="396239"/>
                  </a:lnTo>
                  <a:lnTo>
                    <a:pt x="1689990" y="427106"/>
                  </a:lnTo>
                  <a:lnTo>
                    <a:pt x="1673018" y="452294"/>
                  </a:lnTo>
                  <a:lnTo>
                    <a:pt x="1647830" y="469266"/>
                  </a:lnTo>
                  <a:lnTo>
                    <a:pt x="1616964" y="475488"/>
                  </a:lnTo>
                  <a:lnTo>
                    <a:pt x="79248" y="475488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8"/>
                  </a:lnTo>
                  <a:close/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82845" y="2155698"/>
              <a:ext cx="721360" cy="486409"/>
            </a:xfrm>
            <a:custGeom>
              <a:avLst/>
              <a:gdLst/>
              <a:ahLst/>
              <a:cxnLst/>
              <a:rect l="l" t="t" r="r" b="b"/>
              <a:pathLst>
                <a:path w="721360" h="486410">
                  <a:moveTo>
                    <a:pt x="0" y="81025"/>
                  </a:moveTo>
                  <a:lnTo>
                    <a:pt x="6373" y="49506"/>
                  </a:lnTo>
                  <a:lnTo>
                    <a:pt x="23748" y="23749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639826" y="0"/>
                  </a:lnTo>
                  <a:lnTo>
                    <a:pt x="671345" y="6373"/>
                  </a:lnTo>
                  <a:lnTo>
                    <a:pt x="697102" y="23749"/>
                  </a:lnTo>
                  <a:lnTo>
                    <a:pt x="714478" y="49506"/>
                  </a:lnTo>
                  <a:lnTo>
                    <a:pt x="720851" y="81025"/>
                  </a:lnTo>
                  <a:lnTo>
                    <a:pt x="720851" y="405129"/>
                  </a:lnTo>
                  <a:lnTo>
                    <a:pt x="714478" y="436649"/>
                  </a:lnTo>
                  <a:lnTo>
                    <a:pt x="697102" y="462406"/>
                  </a:lnTo>
                  <a:lnTo>
                    <a:pt x="671345" y="479782"/>
                  </a:lnTo>
                  <a:lnTo>
                    <a:pt x="639826" y="486155"/>
                  </a:lnTo>
                  <a:lnTo>
                    <a:pt x="81025" y="486155"/>
                  </a:lnTo>
                  <a:lnTo>
                    <a:pt x="49506" y="479782"/>
                  </a:lnTo>
                  <a:lnTo>
                    <a:pt x="23749" y="462407"/>
                  </a:lnTo>
                  <a:lnTo>
                    <a:pt x="6373" y="436649"/>
                  </a:lnTo>
                  <a:lnTo>
                    <a:pt x="0" y="405129"/>
                  </a:lnTo>
                  <a:lnTo>
                    <a:pt x="0" y="81025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64429" y="2151126"/>
              <a:ext cx="721360" cy="487680"/>
            </a:xfrm>
            <a:custGeom>
              <a:avLst/>
              <a:gdLst/>
              <a:ahLst/>
              <a:cxnLst/>
              <a:rect l="l" t="t" r="r" b="b"/>
              <a:pathLst>
                <a:path w="721360" h="487680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639572" y="0"/>
                  </a:lnTo>
                  <a:lnTo>
                    <a:pt x="671185" y="6395"/>
                  </a:lnTo>
                  <a:lnTo>
                    <a:pt x="697023" y="23828"/>
                  </a:lnTo>
                  <a:lnTo>
                    <a:pt x="714456" y="49666"/>
                  </a:lnTo>
                  <a:lnTo>
                    <a:pt x="720852" y="81279"/>
                  </a:lnTo>
                  <a:lnTo>
                    <a:pt x="720852" y="406400"/>
                  </a:lnTo>
                  <a:lnTo>
                    <a:pt x="714456" y="438013"/>
                  </a:lnTo>
                  <a:lnTo>
                    <a:pt x="697023" y="463851"/>
                  </a:lnTo>
                  <a:lnTo>
                    <a:pt x="671185" y="481284"/>
                  </a:lnTo>
                  <a:lnTo>
                    <a:pt x="639572" y="487679"/>
                  </a:lnTo>
                  <a:lnTo>
                    <a:pt x="81280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ln w="28956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7179564" y="1615439"/>
            <a:ext cx="1216660" cy="487680"/>
            <a:chOff x="7179564" y="1615439"/>
            <a:chExt cx="1216660" cy="487680"/>
          </a:xfrm>
        </p:grpSpPr>
        <p:sp>
          <p:nvSpPr>
            <p:cNvPr id="70" name="object 70"/>
            <p:cNvSpPr/>
            <p:nvPr/>
          </p:nvSpPr>
          <p:spPr>
            <a:xfrm>
              <a:off x="7194042" y="1629917"/>
              <a:ext cx="719455" cy="459105"/>
            </a:xfrm>
            <a:custGeom>
              <a:avLst/>
              <a:gdLst/>
              <a:ahLst/>
              <a:cxnLst/>
              <a:rect l="l" t="t" r="r" b="b"/>
              <a:pathLst>
                <a:path w="719454" h="459105">
                  <a:moveTo>
                    <a:pt x="719327" y="0"/>
                  </a:moveTo>
                  <a:lnTo>
                    <a:pt x="718637" y="74411"/>
                  </a:lnTo>
                  <a:lnTo>
                    <a:pt x="716637" y="144999"/>
                  </a:lnTo>
                  <a:lnTo>
                    <a:pt x="713436" y="210818"/>
                  </a:lnTo>
                  <a:lnTo>
                    <a:pt x="709143" y="270924"/>
                  </a:lnTo>
                  <a:lnTo>
                    <a:pt x="703865" y="324373"/>
                  </a:lnTo>
                  <a:lnTo>
                    <a:pt x="697711" y="370222"/>
                  </a:lnTo>
                  <a:lnTo>
                    <a:pt x="683207" y="435339"/>
                  </a:lnTo>
                  <a:lnTo>
                    <a:pt x="666496" y="458724"/>
                  </a:lnTo>
                  <a:lnTo>
                    <a:pt x="52831" y="458724"/>
                  </a:lnTo>
                  <a:lnTo>
                    <a:pt x="28538" y="407525"/>
                  </a:lnTo>
                  <a:lnTo>
                    <a:pt x="15462" y="324373"/>
                  </a:lnTo>
                  <a:lnTo>
                    <a:pt x="10184" y="270924"/>
                  </a:lnTo>
                  <a:lnTo>
                    <a:pt x="5891" y="210818"/>
                  </a:lnTo>
                  <a:lnTo>
                    <a:pt x="2690" y="144999"/>
                  </a:lnTo>
                  <a:lnTo>
                    <a:pt x="690" y="74411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61910" y="1629917"/>
              <a:ext cx="719455" cy="459105"/>
            </a:xfrm>
            <a:custGeom>
              <a:avLst/>
              <a:gdLst/>
              <a:ahLst/>
              <a:cxnLst/>
              <a:rect l="l" t="t" r="r" b="b"/>
              <a:pathLst>
                <a:path w="719454" h="459105">
                  <a:moveTo>
                    <a:pt x="719328" y="0"/>
                  </a:moveTo>
                  <a:lnTo>
                    <a:pt x="718637" y="74411"/>
                  </a:lnTo>
                  <a:lnTo>
                    <a:pt x="716637" y="144999"/>
                  </a:lnTo>
                  <a:lnTo>
                    <a:pt x="713436" y="210818"/>
                  </a:lnTo>
                  <a:lnTo>
                    <a:pt x="709143" y="270924"/>
                  </a:lnTo>
                  <a:lnTo>
                    <a:pt x="703865" y="324373"/>
                  </a:lnTo>
                  <a:lnTo>
                    <a:pt x="697711" y="370222"/>
                  </a:lnTo>
                  <a:lnTo>
                    <a:pt x="683207" y="435339"/>
                  </a:lnTo>
                  <a:lnTo>
                    <a:pt x="666496" y="458724"/>
                  </a:lnTo>
                  <a:lnTo>
                    <a:pt x="52832" y="458724"/>
                  </a:lnTo>
                  <a:lnTo>
                    <a:pt x="28538" y="407525"/>
                  </a:lnTo>
                  <a:lnTo>
                    <a:pt x="15462" y="324373"/>
                  </a:lnTo>
                  <a:lnTo>
                    <a:pt x="10184" y="270924"/>
                  </a:lnTo>
                  <a:lnTo>
                    <a:pt x="5891" y="210818"/>
                  </a:lnTo>
                  <a:lnTo>
                    <a:pt x="2690" y="144999"/>
                  </a:lnTo>
                  <a:lnTo>
                    <a:pt x="690" y="74411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188707" y="2694432"/>
            <a:ext cx="1216660" cy="471170"/>
            <a:chOff x="7188707" y="2694432"/>
            <a:chExt cx="1216660" cy="471170"/>
          </a:xfrm>
        </p:grpSpPr>
        <p:sp>
          <p:nvSpPr>
            <p:cNvPr id="73" name="object 73"/>
            <p:cNvSpPr/>
            <p:nvPr/>
          </p:nvSpPr>
          <p:spPr>
            <a:xfrm>
              <a:off x="7203185" y="2708910"/>
              <a:ext cx="719455" cy="441959"/>
            </a:xfrm>
            <a:custGeom>
              <a:avLst/>
              <a:gdLst/>
              <a:ahLst/>
              <a:cxnLst/>
              <a:rect l="l" t="t" r="r" b="b"/>
              <a:pathLst>
                <a:path w="719454" h="441960">
                  <a:moveTo>
                    <a:pt x="719328" y="441960"/>
                  </a:moveTo>
                  <a:lnTo>
                    <a:pt x="718473" y="362515"/>
                  </a:lnTo>
                  <a:lnTo>
                    <a:pt x="716010" y="287743"/>
                  </a:lnTo>
                  <a:lnTo>
                    <a:pt x="712089" y="218891"/>
                  </a:lnTo>
                  <a:lnTo>
                    <a:pt x="706860" y="157208"/>
                  </a:lnTo>
                  <a:lnTo>
                    <a:pt x="700473" y="103941"/>
                  </a:lnTo>
                  <a:lnTo>
                    <a:pt x="693081" y="60339"/>
                  </a:lnTo>
                  <a:lnTo>
                    <a:pt x="675878" y="7120"/>
                  </a:lnTo>
                  <a:lnTo>
                    <a:pt x="666369" y="0"/>
                  </a:lnTo>
                  <a:lnTo>
                    <a:pt x="52959" y="0"/>
                  </a:lnTo>
                  <a:lnTo>
                    <a:pt x="26246" y="60339"/>
                  </a:lnTo>
                  <a:lnTo>
                    <a:pt x="18854" y="103941"/>
                  </a:lnTo>
                  <a:lnTo>
                    <a:pt x="12467" y="157208"/>
                  </a:lnTo>
                  <a:lnTo>
                    <a:pt x="7239" y="218891"/>
                  </a:lnTo>
                  <a:lnTo>
                    <a:pt x="3317" y="287743"/>
                  </a:lnTo>
                  <a:lnTo>
                    <a:pt x="854" y="362515"/>
                  </a:lnTo>
                  <a:lnTo>
                    <a:pt x="0" y="44196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71053" y="2708910"/>
              <a:ext cx="719455" cy="441959"/>
            </a:xfrm>
            <a:custGeom>
              <a:avLst/>
              <a:gdLst/>
              <a:ahLst/>
              <a:cxnLst/>
              <a:rect l="l" t="t" r="r" b="b"/>
              <a:pathLst>
                <a:path w="719454" h="441960">
                  <a:moveTo>
                    <a:pt x="719327" y="441960"/>
                  </a:moveTo>
                  <a:lnTo>
                    <a:pt x="718473" y="362515"/>
                  </a:lnTo>
                  <a:lnTo>
                    <a:pt x="716010" y="287743"/>
                  </a:lnTo>
                  <a:lnTo>
                    <a:pt x="712089" y="218891"/>
                  </a:lnTo>
                  <a:lnTo>
                    <a:pt x="706860" y="157208"/>
                  </a:lnTo>
                  <a:lnTo>
                    <a:pt x="700473" y="103941"/>
                  </a:lnTo>
                  <a:lnTo>
                    <a:pt x="693081" y="60339"/>
                  </a:lnTo>
                  <a:lnTo>
                    <a:pt x="675878" y="7120"/>
                  </a:lnTo>
                  <a:lnTo>
                    <a:pt x="666369" y="0"/>
                  </a:lnTo>
                  <a:lnTo>
                    <a:pt x="52959" y="0"/>
                  </a:lnTo>
                  <a:lnTo>
                    <a:pt x="26246" y="60339"/>
                  </a:lnTo>
                  <a:lnTo>
                    <a:pt x="18854" y="103941"/>
                  </a:lnTo>
                  <a:lnTo>
                    <a:pt x="12467" y="157208"/>
                  </a:lnTo>
                  <a:lnTo>
                    <a:pt x="7239" y="218891"/>
                  </a:lnTo>
                  <a:lnTo>
                    <a:pt x="3317" y="287743"/>
                  </a:lnTo>
                  <a:lnTo>
                    <a:pt x="854" y="362515"/>
                  </a:lnTo>
                  <a:lnTo>
                    <a:pt x="0" y="441960"/>
                  </a:lnTo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695693" y="2164842"/>
            <a:ext cx="361315" cy="487680"/>
          </a:xfrm>
          <a:custGeom>
            <a:avLst/>
            <a:gdLst/>
            <a:ahLst/>
            <a:cxnLst/>
            <a:rect l="l" t="t" r="r" b="b"/>
            <a:pathLst>
              <a:path w="361315" h="487680">
                <a:moveTo>
                  <a:pt x="0" y="60198"/>
                </a:moveTo>
                <a:lnTo>
                  <a:pt x="4726" y="36754"/>
                </a:lnTo>
                <a:lnTo>
                  <a:pt x="17621" y="17621"/>
                </a:lnTo>
                <a:lnTo>
                  <a:pt x="36754" y="4726"/>
                </a:lnTo>
                <a:lnTo>
                  <a:pt x="60198" y="0"/>
                </a:lnTo>
                <a:lnTo>
                  <a:pt x="300989" y="0"/>
                </a:lnTo>
                <a:lnTo>
                  <a:pt x="324433" y="4726"/>
                </a:lnTo>
                <a:lnTo>
                  <a:pt x="343566" y="17621"/>
                </a:lnTo>
                <a:lnTo>
                  <a:pt x="356461" y="36754"/>
                </a:lnTo>
                <a:lnTo>
                  <a:pt x="361187" y="60198"/>
                </a:lnTo>
                <a:lnTo>
                  <a:pt x="361187" y="427482"/>
                </a:lnTo>
                <a:lnTo>
                  <a:pt x="356461" y="450925"/>
                </a:lnTo>
                <a:lnTo>
                  <a:pt x="343566" y="470058"/>
                </a:lnTo>
                <a:lnTo>
                  <a:pt x="324433" y="482953"/>
                </a:lnTo>
                <a:lnTo>
                  <a:pt x="300989" y="487680"/>
                </a:lnTo>
                <a:lnTo>
                  <a:pt x="60198" y="487680"/>
                </a:lnTo>
                <a:lnTo>
                  <a:pt x="36754" y="482953"/>
                </a:lnTo>
                <a:lnTo>
                  <a:pt x="17621" y="470058"/>
                </a:lnTo>
                <a:lnTo>
                  <a:pt x="4726" y="450925"/>
                </a:lnTo>
                <a:lnTo>
                  <a:pt x="0" y="427482"/>
                </a:lnTo>
                <a:lnTo>
                  <a:pt x="0" y="60198"/>
                </a:lnTo>
                <a:close/>
              </a:path>
            </a:pathLst>
          </a:custGeom>
          <a:ln w="2895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4009644" y="4343400"/>
            <a:ext cx="1236345" cy="1109980"/>
            <a:chOff x="4009644" y="4343400"/>
            <a:chExt cx="1236345" cy="1109980"/>
          </a:xfrm>
        </p:grpSpPr>
        <p:sp>
          <p:nvSpPr>
            <p:cNvPr id="77" name="object 77"/>
            <p:cNvSpPr/>
            <p:nvPr/>
          </p:nvSpPr>
          <p:spPr>
            <a:xfrm>
              <a:off x="4024122" y="4357877"/>
              <a:ext cx="274320" cy="1080770"/>
            </a:xfrm>
            <a:custGeom>
              <a:avLst/>
              <a:gdLst/>
              <a:ahLst/>
              <a:cxnLst/>
              <a:rect l="l" t="t" r="r" b="b"/>
              <a:pathLst>
                <a:path w="274320" h="1080770">
                  <a:moveTo>
                    <a:pt x="0" y="45720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19" y="0"/>
                  </a:lnTo>
                  <a:lnTo>
                    <a:pt x="228600" y="0"/>
                  </a:lnTo>
                  <a:lnTo>
                    <a:pt x="246405" y="3589"/>
                  </a:lnTo>
                  <a:lnTo>
                    <a:pt x="260937" y="13382"/>
                  </a:lnTo>
                  <a:lnTo>
                    <a:pt x="270730" y="27914"/>
                  </a:lnTo>
                  <a:lnTo>
                    <a:pt x="274319" y="45720"/>
                  </a:lnTo>
                  <a:lnTo>
                    <a:pt x="274319" y="1034796"/>
                  </a:lnTo>
                  <a:lnTo>
                    <a:pt x="270730" y="1052601"/>
                  </a:lnTo>
                  <a:lnTo>
                    <a:pt x="260937" y="1067133"/>
                  </a:lnTo>
                  <a:lnTo>
                    <a:pt x="246405" y="1076926"/>
                  </a:lnTo>
                  <a:lnTo>
                    <a:pt x="228600" y="1080516"/>
                  </a:lnTo>
                  <a:lnTo>
                    <a:pt x="45719" y="1080516"/>
                  </a:lnTo>
                  <a:lnTo>
                    <a:pt x="27914" y="1076926"/>
                  </a:lnTo>
                  <a:lnTo>
                    <a:pt x="13382" y="1067133"/>
                  </a:lnTo>
                  <a:lnTo>
                    <a:pt x="3589" y="1052601"/>
                  </a:lnTo>
                  <a:lnTo>
                    <a:pt x="0" y="1034796"/>
                  </a:lnTo>
                  <a:lnTo>
                    <a:pt x="0" y="45720"/>
                  </a:lnTo>
                  <a:close/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56810" y="4368546"/>
              <a:ext cx="274320" cy="1050290"/>
            </a:xfrm>
            <a:custGeom>
              <a:avLst/>
              <a:gdLst/>
              <a:ahLst/>
              <a:cxnLst/>
              <a:rect l="l" t="t" r="r" b="b"/>
              <a:pathLst>
                <a:path w="274320" h="1050289">
                  <a:moveTo>
                    <a:pt x="0" y="45719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19" y="0"/>
                  </a:lnTo>
                  <a:lnTo>
                    <a:pt x="228600" y="0"/>
                  </a:lnTo>
                  <a:lnTo>
                    <a:pt x="246405" y="3589"/>
                  </a:lnTo>
                  <a:lnTo>
                    <a:pt x="260937" y="13382"/>
                  </a:lnTo>
                  <a:lnTo>
                    <a:pt x="270730" y="27914"/>
                  </a:lnTo>
                  <a:lnTo>
                    <a:pt x="274319" y="45719"/>
                  </a:lnTo>
                  <a:lnTo>
                    <a:pt x="274319" y="1004315"/>
                  </a:lnTo>
                  <a:lnTo>
                    <a:pt x="270730" y="1022121"/>
                  </a:lnTo>
                  <a:lnTo>
                    <a:pt x="260937" y="1036653"/>
                  </a:lnTo>
                  <a:lnTo>
                    <a:pt x="246405" y="1046446"/>
                  </a:lnTo>
                  <a:lnTo>
                    <a:pt x="228600" y="1050035"/>
                  </a:lnTo>
                  <a:lnTo>
                    <a:pt x="45719" y="1050035"/>
                  </a:lnTo>
                  <a:lnTo>
                    <a:pt x="27914" y="1046446"/>
                  </a:lnTo>
                  <a:lnTo>
                    <a:pt x="13382" y="1036653"/>
                  </a:lnTo>
                  <a:lnTo>
                    <a:pt x="3589" y="1022121"/>
                  </a:lnTo>
                  <a:lnTo>
                    <a:pt x="0" y="1004315"/>
                  </a:lnTo>
                  <a:lnTo>
                    <a:pt x="0" y="45719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8091678" y="4363973"/>
            <a:ext cx="541020" cy="1079500"/>
          </a:xfrm>
          <a:custGeom>
            <a:avLst/>
            <a:gdLst/>
            <a:ahLst/>
            <a:cxnLst/>
            <a:rect l="l" t="t" r="r" b="b"/>
            <a:pathLst>
              <a:path w="541020" h="1079500">
                <a:moveTo>
                  <a:pt x="541020" y="1078992"/>
                </a:moveTo>
                <a:lnTo>
                  <a:pt x="467599" y="1078266"/>
                </a:lnTo>
                <a:lnTo>
                  <a:pt x="397183" y="1076154"/>
                </a:lnTo>
                <a:lnTo>
                  <a:pt x="330416" y="1072749"/>
                </a:lnTo>
                <a:lnTo>
                  <a:pt x="267941" y="1068145"/>
                </a:lnTo>
                <a:lnTo>
                  <a:pt x="210404" y="1062437"/>
                </a:lnTo>
                <a:lnTo>
                  <a:pt x="158448" y="1055719"/>
                </a:lnTo>
                <a:lnTo>
                  <a:pt x="112718" y="1048085"/>
                </a:lnTo>
                <a:lnTo>
                  <a:pt x="73857" y="1039631"/>
                </a:lnTo>
                <a:lnTo>
                  <a:pt x="19323" y="1020636"/>
                </a:lnTo>
                <a:lnTo>
                  <a:pt x="0" y="999489"/>
                </a:lnTo>
                <a:lnTo>
                  <a:pt x="0" y="79501"/>
                </a:lnTo>
                <a:lnTo>
                  <a:pt x="42511" y="48541"/>
                </a:lnTo>
                <a:lnTo>
                  <a:pt x="112718" y="30906"/>
                </a:lnTo>
                <a:lnTo>
                  <a:pt x="158448" y="23272"/>
                </a:lnTo>
                <a:lnTo>
                  <a:pt x="210404" y="16554"/>
                </a:lnTo>
                <a:lnTo>
                  <a:pt x="267941" y="10846"/>
                </a:lnTo>
                <a:lnTo>
                  <a:pt x="330416" y="6242"/>
                </a:lnTo>
                <a:lnTo>
                  <a:pt x="397183" y="2837"/>
                </a:lnTo>
                <a:lnTo>
                  <a:pt x="467599" y="725"/>
                </a:lnTo>
                <a:lnTo>
                  <a:pt x="541020" y="0"/>
                </a:lnTo>
              </a:path>
            </a:pathLst>
          </a:custGeom>
          <a:ln w="28956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35090" y="4368546"/>
            <a:ext cx="620395" cy="1079500"/>
          </a:xfrm>
          <a:custGeom>
            <a:avLst/>
            <a:gdLst/>
            <a:ahLst/>
            <a:cxnLst/>
            <a:rect l="l" t="t" r="r" b="b"/>
            <a:pathLst>
              <a:path w="620395" h="1079500">
                <a:moveTo>
                  <a:pt x="0" y="1078991"/>
                </a:moveTo>
                <a:lnTo>
                  <a:pt x="77796" y="1078373"/>
                </a:lnTo>
                <a:lnTo>
                  <a:pt x="152711" y="1076566"/>
                </a:lnTo>
                <a:lnTo>
                  <a:pt x="224163" y="1073647"/>
                </a:lnTo>
                <a:lnTo>
                  <a:pt x="291570" y="1069691"/>
                </a:lnTo>
                <a:lnTo>
                  <a:pt x="354352" y="1064771"/>
                </a:lnTo>
                <a:lnTo>
                  <a:pt x="411926" y="1058964"/>
                </a:lnTo>
                <a:lnTo>
                  <a:pt x="463710" y="1052343"/>
                </a:lnTo>
                <a:lnTo>
                  <a:pt x="509124" y="1044985"/>
                </a:lnTo>
                <a:lnTo>
                  <a:pt x="547584" y="1036963"/>
                </a:lnTo>
                <a:lnTo>
                  <a:pt x="601321" y="1019230"/>
                </a:lnTo>
                <a:lnTo>
                  <a:pt x="620267" y="999743"/>
                </a:lnTo>
                <a:lnTo>
                  <a:pt x="620267" y="79247"/>
                </a:lnTo>
                <a:lnTo>
                  <a:pt x="578511" y="50638"/>
                </a:lnTo>
                <a:lnTo>
                  <a:pt x="509124" y="34006"/>
                </a:lnTo>
                <a:lnTo>
                  <a:pt x="463710" y="26648"/>
                </a:lnTo>
                <a:lnTo>
                  <a:pt x="411926" y="20027"/>
                </a:lnTo>
                <a:lnTo>
                  <a:pt x="354352" y="14220"/>
                </a:lnTo>
                <a:lnTo>
                  <a:pt x="291570" y="9300"/>
                </a:lnTo>
                <a:lnTo>
                  <a:pt x="224163" y="5344"/>
                </a:lnTo>
                <a:lnTo>
                  <a:pt x="152711" y="2425"/>
                </a:lnTo>
                <a:lnTo>
                  <a:pt x="77796" y="618"/>
                </a:lnTo>
                <a:lnTo>
                  <a:pt x="0" y="0"/>
                </a:lnTo>
              </a:path>
            </a:pathLst>
          </a:custGeom>
          <a:ln w="2895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839083" y="3407486"/>
            <a:ext cx="160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w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11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BC+BD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0517" y="6510804"/>
            <a:ext cx="7372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astern</a:t>
            </a:r>
            <a:r>
              <a:rPr sz="1100" spc="-20" dirty="0">
                <a:solidFill>
                  <a:srgbClr val="585858"/>
                </a:solidFill>
                <a:latin typeface="Arial MT"/>
                <a:cs typeface="Arial MT"/>
              </a:rPr>
              <a:t> M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39865" y="3407486"/>
            <a:ext cx="2268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5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B’C+B’D+BC’D’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39083" y="5929376"/>
            <a:ext cx="1431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y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5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C’D’+CD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39865" y="5929376"/>
            <a:ext cx="666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z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4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D’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7960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Design</a:t>
            </a:r>
            <a:r>
              <a:rPr spc="55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457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BCD-to-Excess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Converter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7262" y="1616138"/>
          <a:ext cx="2214880" cy="50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i="1" spc="4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100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spc="4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i="1" spc="4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09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09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10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09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09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2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4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pPr marL="8890" algn="ctr">
                        <a:lnSpc>
                          <a:spcPts val="1845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2700" b="1" spc="-134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ter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-49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700" b="1" spc="-62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100" spc="-5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700" b="1" spc="-562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2700" b="1" spc="-727" baseline="10802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845"/>
                        </a:lnSpc>
                        <a:spcBef>
                          <a:spcPts val="390"/>
                        </a:spcBef>
                      </a:pPr>
                      <a:r>
                        <a:rPr sz="1100" spc="-1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ers</a:t>
                      </a:r>
                      <a:r>
                        <a:rPr sz="2700" b="1" spc="-195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100" spc="-1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ity</a:t>
                      </a:r>
                      <a:r>
                        <a:rPr sz="1100" spc="1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b="1" spc="630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b="1" spc="637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="1" baseline="10802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700" baseline="10802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701347" y="1792867"/>
            <a:ext cx="4777740" cy="3547745"/>
            <a:chOff x="3701347" y="1792867"/>
            <a:chExt cx="4777740" cy="3547745"/>
          </a:xfrm>
        </p:grpSpPr>
        <p:sp>
          <p:nvSpPr>
            <p:cNvPr id="7" name="object 7"/>
            <p:cNvSpPr/>
            <p:nvPr/>
          </p:nvSpPr>
          <p:spPr>
            <a:xfrm>
              <a:off x="7430685" y="1901632"/>
              <a:ext cx="762635" cy="190500"/>
            </a:xfrm>
            <a:custGeom>
              <a:avLst/>
              <a:gdLst/>
              <a:ahLst/>
              <a:cxnLst/>
              <a:rect l="l" t="t" r="r" b="b"/>
              <a:pathLst>
                <a:path w="762634" h="190500">
                  <a:moveTo>
                    <a:pt x="0" y="0"/>
                  </a:moveTo>
                  <a:lnTo>
                    <a:pt x="380930" y="0"/>
                  </a:lnTo>
                </a:path>
                <a:path w="762634" h="190500">
                  <a:moveTo>
                    <a:pt x="0" y="190214"/>
                  </a:moveTo>
                  <a:lnTo>
                    <a:pt x="380930" y="190214"/>
                  </a:lnTo>
                </a:path>
                <a:path w="762634" h="190500">
                  <a:moveTo>
                    <a:pt x="762085" y="95107"/>
                  </a:moveTo>
                  <a:lnTo>
                    <a:pt x="380930" y="95107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4011" y="1806301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562" y="0"/>
                  </a:moveTo>
                  <a:lnTo>
                    <a:pt x="0" y="0"/>
                  </a:lnTo>
                  <a:lnTo>
                    <a:pt x="27221" y="40850"/>
                  </a:lnTo>
                  <a:lnTo>
                    <a:pt x="47637" y="82784"/>
                  </a:lnTo>
                  <a:lnTo>
                    <a:pt x="61247" y="125492"/>
                  </a:lnTo>
                  <a:lnTo>
                    <a:pt x="68052" y="168663"/>
                  </a:lnTo>
                  <a:lnTo>
                    <a:pt x="68052" y="211989"/>
                  </a:lnTo>
                  <a:lnTo>
                    <a:pt x="61247" y="255161"/>
                  </a:lnTo>
                  <a:lnTo>
                    <a:pt x="47637" y="297868"/>
                  </a:lnTo>
                  <a:lnTo>
                    <a:pt x="27221" y="339802"/>
                  </a:lnTo>
                  <a:lnTo>
                    <a:pt x="0" y="380653"/>
                  </a:lnTo>
                  <a:lnTo>
                    <a:pt x="148562" y="380653"/>
                  </a:lnTo>
                  <a:lnTo>
                    <a:pt x="206590" y="368937"/>
                  </a:lnTo>
                  <a:lnTo>
                    <a:pt x="261371" y="353261"/>
                  </a:lnTo>
                  <a:lnTo>
                    <a:pt x="312434" y="333882"/>
                  </a:lnTo>
                  <a:lnTo>
                    <a:pt x="359307" y="311057"/>
                  </a:lnTo>
                  <a:lnTo>
                    <a:pt x="401516" y="285043"/>
                  </a:lnTo>
                  <a:lnTo>
                    <a:pt x="438588" y="256097"/>
                  </a:lnTo>
                  <a:lnTo>
                    <a:pt x="470052" y="224477"/>
                  </a:lnTo>
                  <a:lnTo>
                    <a:pt x="495433" y="190438"/>
                  </a:lnTo>
                  <a:lnTo>
                    <a:pt x="470336" y="156243"/>
                  </a:lnTo>
                  <a:lnTo>
                    <a:pt x="439061" y="124492"/>
                  </a:lnTo>
                  <a:lnTo>
                    <a:pt x="402087" y="95448"/>
                  </a:lnTo>
                  <a:lnTo>
                    <a:pt x="359895" y="69372"/>
                  </a:lnTo>
                  <a:lnTo>
                    <a:pt x="312966" y="46527"/>
                  </a:lnTo>
                  <a:lnTo>
                    <a:pt x="261781" y="27175"/>
                  </a:lnTo>
                  <a:lnTo>
                    <a:pt x="206819" y="11578"/>
                  </a:lnTo>
                  <a:lnTo>
                    <a:pt x="14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6092" y="1806301"/>
              <a:ext cx="2032635" cy="635000"/>
            </a:xfrm>
            <a:custGeom>
              <a:avLst/>
              <a:gdLst/>
              <a:ahLst/>
              <a:cxnLst/>
              <a:rect l="l" t="t" r="r" b="b"/>
              <a:pathLst>
                <a:path w="2032634" h="635000">
                  <a:moveTo>
                    <a:pt x="1613353" y="190438"/>
                  </a:moveTo>
                  <a:lnTo>
                    <a:pt x="1587971" y="224477"/>
                  </a:lnTo>
                  <a:lnTo>
                    <a:pt x="1556508" y="256097"/>
                  </a:lnTo>
                  <a:lnTo>
                    <a:pt x="1519435" y="285043"/>
                  </a:lnTo>
                  <a:lnTo>
                    <a:pt x="1477226" y="311057"/>
                  </a:lnTo>
                  <a:lnTo>
                    <a:pt x="1430354" y="333882"/>
                  </a:lnTo>
                  <a:lnTo>
                    <a:pt x="1379291" y="353261"/>
                  </a:lnTo>
                  <a:lnTo>
                    <a:pt x="1324509" y="368937"/>
                  </a:lnTo>
                  <a:lnTo>
                    <a:pt x="1266482" y="380653"/>
                  </a:lnTo>
                  <a:lnTo>
                    <a:pt x="1117919" y="380653"/>
                  </a:lnTo>
                  <a:lnTo>
                    <a:pt x="1145140" y="339802"/>
                  </a:lnTo>
                  <a:lnTo>
                    <a:pt x="1165556" y="297868"/>
                  </a:lnTo>
                  <a:lnTo>
                    <a:pt x="1179167" y="255161"/>
                  </a:lnTo>
                  <a:lnTo>
                    <a:pt x="1185972" y="211989"/>
                  </a:lnTo>
                  <a:lnTo>
                    <a:pt x="1185972" y="168663"/>
                  </a:lnTo>
                  <a:lnTo>
                    <a:pt x="1179167" y="125492"/>
                  </a:lnTo>
                  <a:lnTo>
                    <a:pt x="1165556" y="82784"/>
                  </a:lnTo>
                  <a:lnTo>
                    <a:pt x="1145140" y="40850"/>
                  </a:lnTo>
                  <a:lnTo>
                    <a:pt x="1117919" y="0"/>
                  </a:lnTo>
                  <a:lnTo>
                    <a:pt x="1266482" y="0"/>
                  </a:lnTo>
                  <a:lnTo>
                    <a:pt x="1324739" y="11578"/>
                  </a:lnTo>
                  <a:lnTo>
                    <a:pt x="1379700" y="27175"/>
                  </a:lnTo>
                  <a:lnTo>
                    <a:pt x="1430886" y="46527"/>
                  </a:lnTo>
                  <a:lnTo>
                    <a:pt x="1477815" y="69372"/>
                  </a:lnTo>
                  <a:lnTo>
                    <a:pt x="1520006" y="95448"/>
                  </a:lnTo>
                  <a:lnTo>
                    <a:pt x="1556980" y="124492"/>
                  </a:lnTo>
                  <a:lnTo>
                    <a:pt x="1588256" y="156243"/>
                  </a:lnTo>
                  <a:lnTo>
                    <a:pt x="1613353" y="190438"/>
                  </a:lnTo>
                  <a:close/>
                </a:path>
                <a:path w="2032634" h="635000">
                  <a:moveTo>
                    <a:pt x="1746679" y="190438"/>
                  </a:moveTo>
                  <a:lnTo>
                    <a:pt x="2032601" y="190438"/>
                  </a:lnTo>
                </a:path>
                <a:path w="2032634" h="635000">
                  <a:moveTo>
                    <a:pt x="0" y="444207"/>
                  </a:moveTo>
                  <a:lnTo>
                    <a:pt x="381154" y="444207"/>
                  </a:lnTo>
                </a:path>
                <a:path w="2032634" h="635000">
                  <a:moveTo>
                    <a:pt x="0" y="634422"/>
                  </a:moveTo>
                  <a:lnTo>
                    <a:pt x="381154" y="634422"/>
                  </a:lnTo>
                </a:path>
                <a:path w="2032634" h="635000">
                  <a:moveTo>
                    <a:pt x="762085" y="539314"/>
                  </a:moveTo>
                  <a:lnTo>
                    <a:pt x="381154" y="539314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9417" y="2155401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562" y="0"/>
                  </a:moveTo>
                  <a:lnTo>
                    <a:pt x="0" y="0"/>
                  </a:lnTo>
                  <a:lnTo>
                    <a:pt x="27287" y="40843"/>
                  </a:lnTo>
                  <a:lnTo>
                    <a:pt x="47753" y="82756"/>
                  </a:lnTo>
                  <a:lnTo>
                    <a:pt x="61397" y="125434"/>
                  </a:lnTo>
                  <a:lnTo>
                    <a:pt x="68218" y="168570"/>
                  </a:lnTo>
                  <a:lnTo>
                    <a:pt x="68218" y="211859"/>
                  </a:lnTo>
                  <a:lnTo>
                    <a:pt x="61397" y="254995"/>
                  </a:lnTo>
                  <a:lnTo>
                    <a:pt x="47753" y="297673"/>
                  </a:lnTo>
                  <a:lnTo>
                    <a:pt x="27287" y="339586"/>
                  </a:lnTo>
                  <a:lnTo>
                    <a:pt x="0" y="380429"/>
                  </a:lnTo>
                  <a:lnTo>
                    <a:pt x="148562" y="380429"/>
                  </a:lnTo>
                  <a:lnTo>
                    <a:pt x="206654" y="368713"/>
                  </a:lnTo>
                  <a:lnTo>
                    <a:pt x="261466" y="353037"/>
                  </a:lnTo>
                  <a:lnTo>
                    <a:pt x="312533" y="333658"/>
                  </a:lnTo>
                  <a:lnTo>
                    <a:pt x="359391" y="310833"/>
                  </a:lnTo>
                  <a:lnTo>
                    <a:pt x="401575" y="284819"/>
                  </a:lnTo>
                  <a:lnTo>
                    <a:pt x="438619" y="255873"/>
                  </a:lnTo>
                  <a:lnTo>
                    <a:pt x="470061" y="224253"/>
                  </a:lnTo>
                  <a:lnTo>
                    <a:pt x="495433" y="190214"/>
                  </a:lnTo>
                  <a:lnTo>
                    <a:pt x="470336" y="156020"/>
                  </a:lnTo>
                  <a:lnTo>
                    <a:pt x="439061" y="124272"/>
                  </a:lnTo>
                  <a:lnTo>
                    <a:pt x="402087" y="95236"/>
                  </a:lnTo>
                  <a:lnTo>
                    <a:pt x="359895" y="69176"/>
                  </a:lnTo>
                  <a:lnTo>
                    <a:pt x="312966" y="46358"/>
                  </a:lnTo>
                  <a:lnTo>
                    <a:pt x="261781" y="27046"/>
                  </a:lnTo>
                  <a:lnTo>
                    <a:pt x="206819" y="11505"/>
                  </a:lnTo>
                  <a:lnTo>
                    <a:pt x="14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9417" y="2155401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495433" y="190214"/>
                  </a:moveTo>
                  <a:lnTo>
                    <a:pt x="470061" y="224253"/>
                  </a:lnTo>
                  <a:lnTo>
                    <a:pt x="438619" y="255873"/>
                  </a:lnTo>
                  <a:lnTo>
                    <a:pt x="401575" y="284819"/>
                  </a:lnTo>
                  <a:lnTo>
                    <a:pt x="359391" y="310833"/>
                  </a:lnTo>
                  <a:lnTo>
                    <a:pt x="312533" y="333658"/>
                  </a:lnTo>
                  <a:lnTo>
                    <a:pt x="261466" y="353037"/>
                  </a:lnTo>
                  <a:lnTo>
                    <a:pt x="206654" y="368713"/>
                  </a:lnTo>
                  <a:lnTo>
                    <a:pt x="148562" y="380429"/>
                  </a:lnTo>
                  <a:lnTo>
                    <a:pt x="0" y="380429"/>
                  </a:lnTo>
                  <a:lnTo>
                    <a:pt x="27287" y="339586"/>
                  </a:lnTo>
                  <a:lnTo>
                    <a:pt x="47753" y="297673"/>
                  </a:lnTo>
                  <a:lnTo>
                    <a:pt x="61397" y="254995"/>
                  </a:lnTo>
                  <a:lnTo>
                    <a:pt x="68218" y="211859"/>
                  </a:lnTo>
                  <a:lnTo>
                    <a:pt x="68218" y="168570"/>
                  </a:lnTo>
                  <a:lnTo>
                    <a:pt x="61397" y="125434"/>
                  </a:lnTo>
                  <a:lnTo>
                    <a:pt x="47753" y="82756"/>
                  </a:lnTo>
                  <a:lnTo>
                    <a:pt x="27287" y="40843"/>
                  </a:lnTo>
                  <a:lnTo>
                    <a:pt x="0" y="0"/>
                  </a:lnTo>
                  <a:lnTo>
                    <a:pt x="148562" y="0"/>
                  </a:lnTo>
                  <a:lnTo>
                    <a:pt x="206819" y="11505"/>
                  </a:lnTo>
                  <a:lnTo>
                    <a:pt x="261781" y="27046"/>
                  </a:lnTo>
                  <a:lnTo>
                    <a:pt x="312966" y="46358"/>
                  </a:lnTo>
                  <a:lnTo>
                    <a:pt x="359895" y="69176"/>
                  </a:lnTo>
                  <a:lnTo>
                    <a:pt x="402087" y="95236"/>
                  </a:lnTo>
                  <a:lnTo>
                    <a:pt x="439061" y="124272"/>
                  </a:lnTo>
                  <a:lnTo>
                    <a:pt x="470336" y="156020"/>
                  </a:lnTo>
                  <a:lnTo>
                    <a:pt x="495433" y="190214"/>
                  </a:lnTo>
                  <a:close/>
                </a:path>
              </a:pathLst>
            </a:custGeom>
            <a:ln w="26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9417" y="2155401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304968" y="0"/>
                  </a:moveTo>
                  <a:lnTo>
                    <a:pt x="0" y="0"/>
                  </a:lnTo>
                  <a:lnTo>
                    <a:pt x="0" y="380429"/>
                  </a:lnTo>
                  <a:lnTo>
                    <a:pt x="304968" y="380429"/>
                  </a:lnTo>
                  <a:lnTo>
                    <a:pt x="348609" y="375412"/>
                  </a:lnTo>
                  <a:lnTo>
                    <a:pt x="388687" y="361117"/>
                  </a:lnTo>
                  <a:lnTo>
                    <a:pt x="424053" y="338680"/>
                  </a:lnTo>
                  <a:lnTo>
                    <a:pt x="453559" y="309236"/>
                  </a:lnTo>
                  <a:lnTo>
                    <a:pt x="476057" y="273921"/>
                  </a:lnTo>
                  <a:lnTo>
                    <a:pt x="490398" y="233868"/>
                  </a:lnTo>
                  <a:lnTo>
                    <a:pt x="495433" y="190214"/>
                  </a:lnTo>
                  <a:lnTo>
                    <a:pt x="490398" y="146560"/>
                  </a:lnTo>
                  <a:lnTo>
                    <a:pt x="476057" y="106508"/>
                  </a:lnTo>
                  <a:lnTo>
                    <a:pt x="453559" y="71192"/>
                  </a:lnTo>
                  <a:lnTo>
                    <a:pt x="424053" y="41748"/>
                  </a:lnTo>
                  <a:lnTo>
                    <a:pt x="388687" y="19311"/>
                  </a:lnTo>
                  <a:lnTo>
                    <a:pt x="348609" y="5017"/>
                  </a:lnTo>
                  <a:lnTo>
                    <a:pt x="30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774" y="1901632"/>
              <a:ext cx="3716020" cy="1142365"/>
            </a:xfrm>
            <a:custGeom>
              <a:avLst/>
              <a:gdLst/>
              <a:ahLst/>
              <a:cxnLst/>
              <a:rect l="l" t="t" r="r" b="b"/>
              <a:pathLst>
                <a:path w="3716020" h="1142364">
                  <a:moveTo>
                    <a:pt x="3169612" y="634198"/>
                  </a:moveTo>
                  <a:lnTo>
                    <a:pt x="2864643" y="634198"/>
                  </a:lnTo>
                  <a:lnTo>
                    <a:pt x="2864643" y="253768"/>
                  </a:lnTo>
                  <a:lnTo>
                    <a:pt x="3169612" y="253768"/>
                  </a:lnTo>
                  <a:lnTo>
                    <a:pt x="3213253" y="258786"/>
                  </a:lnTo>
                  <a:lnTo>
                    <a:pt x="3253330" y="273080"/>
                  </a:lnTo>
                  <a:lnTo>
                    <a:pt x="3288697" y="295517"/>
                  </a:lnTo>
                  <a:lnTo>
                    <a:pt x="3318203" y="324961"/>
                  </a:lnTo>
                  <a:lnTo>
                    <a:pt x="3340701" y="360277"/>
                  </a:lnTo>
                  <a:lnTo>
                    <a:pt x="3355042" y="400329"/>
                  </a:lnTo>
                  <a:lnTo>
                    <a:pt x="3360077" y="443983"/>
                  </a:lnTo>
                  <a:lnTo>
                    <a:pt x="3355042" y="487637"/>
                  </a:lnTo>
                  <a:lnTo>
                    <a:pt x="3340701" y="527690"/>
                  </a:lnTo>
                  <a:lnTo>
                    <a:pt x="3318203" y="563005"/>
                  </a:lnTo>
                  <a:lnTo>
                    <a:pt x="3288697" y="592449"/>
                  </a:lnTo>
                  <a:lnTo>
                    <a:pt x="3253330" y="614886"/>
                  </a:lnTo>
                  <a:lnTo>
                    <a:pt x="3213253" y="629181"/>
                  </a:lnTo>
                  <a:lnTo>
                    <a:pt x="3169612" y="634198"/>
                  </a:lnTo>
                  <a:close/>
                </a:path>
                <a:path w="3716020" h="1142364">
                  <a:moveTo>
                    <a:pt x="3493403" y="443983"/>
                  </a:moveTo>
                  <a:lnTo>
                    <a:pt x="3652273" y="443983"/>
                  </a:lnTo>
                  <a:lnTo>
                    <a:pt x="3652273" y="190214"/>
                  </a:lnTo>
                  <a:lnTo>
                    <a:pt x="3715911" y="190214"/>
                  </a:lnTo>
                </a:path>
                <a:path w="3716020" h="1142364">
                  <a:moveTo>
                    <a:pt x="3715911" y="0"/>
                  </a:moveTo>
                  <a:lnTo>
                    <a:pt x="0" y="0"/>
                  </a:lnTo>
                </a:path>
                <a:path w="3716020" h="1142364">
                  <a:moveTo>
                    <a:pt x="2731317" y="951521"/>
                  </a:moveTo>
                  <a:lnTo>
                    <a:pt x="3112472" y="951521"/>
                  </a:lnTo>
                </a:path>
                <a:path w="3716020" h="1142364">
                  <a:moveTo>
                    <a:pt x="2731317" y="1141736"/>
                  </a:moveTo>
                  <a:lnTo>
                    <a:pt x="3112472" y="1141736"/>
                  </a:lnTo>
                </a:path>
                <a:path w="3716020" h="1142364">
                  <a:moveTo>
                    <a:pt x="3493403" y="1046628"/>
                  </a:moveTo>
                  <a:lnTo>
                    <a:pt x="3112472" y="1046628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417" y="2757822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562" y="0"/>
                  </a:moveTo>
                  <a:lnTo>
                    <a:pt x="0" y="0"/>
                  </a:lnTo>
                  <a:lnTo>
                    <a:pt x="27287" y="40850"/>
                  </a:lnTo>
                  <a:lnTo>
                    <a:pt x="47753" y="82784"/>
                  </a:lnTo>
                  <a:lnTo>
                    <a:pt x="61397" y="125492"/>
                  </a:lnTo>
                  <a:lnTo>
                    <a:pt x="68218" y="168663"/>
                  </a:lnTo>
                  <a:lnTo>
                    <a:pt x="68218" y="211989"/>
                  </a:lnTo>
                  <a:lnTo>
                    <a:pt x="61397" y="255161"/>
                  </a:lnTo>
                  <a:lnTo>
                    <a:pt x="47753" y="297868"/>
                  </a:lnTo>
                  <a:lnTo>
                    <a:pt x="27287" y="339802"/>
                  </a:lnTo>
                  <a:lnTo>
                    <a:pt x="0" y="380653"/>
                  </a:lnTo>
                  <a:lnTo>
                    <a:pt x="148562" y="380653"/>
                  </a:lnTo>
                  <a:lnTo>
                    <a:pt x="206654" y="368937"/>
                  </a:lnTo>
                  <a:lnTo>
                    <a:pt x="261466" y="353261"/>
                  </a:lnTo>
                  <a:lnTo>
                    <a:pt x="312533" y="333882"/>
                  </a:lnTo>
                  <a:lnTo>
                    <a:pt x="359391" y="311057"/>
                  </a:lnTo>
                  <a:lnTo>
                    <a:pt x="401575" y="285043"/>
                  </a:lnTo>
                  <a:lnTo>
                    <a:pt x="438619" y="256097"/>
                  </a:lnTo>
                  <a:lnTo>
                    <a:pt x="470061" y="224477"/>
                  </a:lnTo>
                  <a:lnTo>
                    <a:pt x="495433" y="190438"/>
                  </a:lnTo>
                  <a:lnTo>
                    <a:pt x="470336" y="156243"/>
                  </a:lnTo>
                  <a:lnTo>
                    <a:pt x="439061" y="124492"/>
                  </a:lnTo>
                  <a:lnTo>
                    <a:pt x="402087" y="95448"/>
                  </a:lnTo>
                  <a:lnTo>
                    <a:pt x="359895" y="69372"/>
                  </a:lnTo>
                  <a:lnTo>
                    <a:pt x="312966" y="46527"/>
                  </a:lnTo>
                  <a:lnTo>
                    <a:pt x="261781" y="27175"/>
                  </a:lnTo>
                  <a:lnTo>
                    <a:pt x="206819" y="11578"/>
                  </a:lnTo>
                  <a:lnTo>
                    <a:pt x="14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9417" y="2757822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495433" y="190438"/>
                  </a:moveTo>
                  <a:lnTo>
                    <a:pt x="470061" y="224477"/>
                  </a:lnTo>
                  <a:lnTo>
                    <a:pt x="438619" y="256097"/>
                  </a:lnTo>
                  <a:lnTo>
                    <a:pt x="401575" y="285043"/>
                  </a:lnTo>
                  <a:lnTo>
                    <a:pt x="359391" y="311057"/>
                  </a:lnTo>
                  <a:lnTo>
                    <a:pt x="312533" y="333882"/>
                  </a:lnTo>
                  <a:lnTo>
                    <a:pt x="261466" y="353261"/>
                  </a:lnTo>
                  <a:lnTo>
                    <a:pt x="206654" y="368937"/>
                  </a:lnTo>
                  <a:lnTo>
                    <a:pt x="148562" y="380653"/>
                  </a:lnTo>
                  <a:lnTo>
                    <a:pt x="0" y="380653"/>
                  </a:lnTo>
                  <a:lnTo>
                    <a:pt x="27287" y="339802"/>
                  </a:lnTo>
                  <a:lnTo>
                    <a:pt x="47753" y="297868"/>
                  </a:lnTo>
                  <a:lnTo>
                    <a:pt x="61397" y="255161"/>
                  </a:lnTo>
                  <a:lnTo>
                    <a:pt x="68218" y="211989"/>
                  </a:lnTo>
                  <a:lnTo>
                    <a:pt x="68218" y="168663"/>
                  </a:lnTo>
                  <a:lnTo>
                    <a:pt x="61397" y="125492"/>
                  </a:lnTo>
                  <a:lnTo>
                    <a:pt x="47753" y="82784"/>
                  </a:lnTo>
                  <a:lnTo>
                    <a:pt x="27287" y="40850"/>
                  </a:lnTo>
                  <a:lnTo>
                    <a:pt x="0" y="0"/>
                  </a:lnTo>
                  <a:lnTo>
                    <a:pt x="148562" y="0"/>
                  </a:lnTo>
                  <a:lnTo>
                    <a:pt x="206819" y="11578"/>
                  </a:lnTo>
                  <a:lnTo>
                    <a:pt x="261781" y="27175"/>
                  </a:lnTo>
                  <a:lnTo>
                    <a:pt x="312966" y="46527"/>
                  </a:lnTo>
                  <a:lnTo>
                    <a:pt x="359895" y="69372"/>
                  </a:lnTo>
                  <a:lnTo>
                    <a:pt x="402087" y="95448"/>
                  </a:lnTo>
                  <a:lnTo>
                    <a:pt x="439061" y="124492"/>
                  </a:lnTo>
                  <a:lnTo>
                    <a:pt x="470336" y="156243"/>
                  </a:lnTo>
                  <a:lnTo>
                    <a:pt x="495433" y="190438"/>
                  </a:lnTo>
                  <a:close/>
                </a:path>
              </a:pathLst>
            </a:custGeom>
            <a:ln w="26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9417" y="2757822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304968" y="0"/>
                  </a:moveTo>
                  <a:lnTo>
                    <a:pt x="0" y="0"/>
                  </a:lnTo>
                  <a:lnTo>
                    <a:pt x="0" y="380653"/>
                  </a:lnTo>
                  <a:lnTo>
                    <a:pt x="304968" y="380653"/>
                  </a:lnTo>
                  <a:lnTo>
                    <a:pt x="348609" y="375624"/>
                  </a:lnTo>
                  <a:lnTo>
                    <a:pt x="388687" y="361302"/>
                  </a:lnTo>
                  <a:lnTo>
                    <a:pt x="424053" y="338834"/>
                  </a:lnTo>
                  <a:lnTo>
                    <a:pt x="453559" y="309366"/>
                  </a:lnTo>
                  <a:lnTo>
                    <a:pt x="476057" y="274046"/>
                  </a:lnTo>
                  <a:lnTo>
                    <a:pt x="490398" y="234021"/>
                  </a:lnTo>
                  <a:lnTo>
                    <a:pt x="495433" y="190438"/>
                  </a:lnTo>
                  <a:lnTo>
                    <a:pt x="490398" y="146772"/>
                  </a:lnTo>
                  <a:lnTo>
                    <a:pt x="476057" y="106687"/>
                  </a:lnTo>
                  <a:lnTo>
                    <a:pt x="453559" y="71328"/>
                  </a:lnTo>
                  <a:lnTo>
                    <a:pt x="424053" y="41836"/>
                  </a:lnTo>
                  <a:lnTo>
                    <a:pt x="388687" y="19356"/>
                  </a:lnTo>
                  <a:lnTo>
                    <a:pt x="348609" y="5029"/>
                  </a:lnTo>
                  <a:lnTo>
                    <a:pt x="30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9417" y="2757822"/>
              <a:ext cx="1581785" cy="603250"/>
            </a:xfrm>
            <a:custGeom>
              <a:avLst/>
              <a:gdLst/>
              <a:ahLst/>
              <a:cxnLst/>
              <a:rect l="l" t="t" r="r" b="b"/>
              <a:pathLst>
                <a:path w="1581784" h="603250">
                  <a:moveTo>
                    <a:pt x="304968" y="380653"/>
                  </a:moveTo>
                  <a:lnTo>
                    <a:pt x="0" y="380653"/>
                  </a:lnTo>
                  <a:lnTo>
                    <a:pt x="0" y="0"/>
                  </a:lnTo>
                  <a:lnTo>
                    <a:pt x="304968" y="0"/>
                  </a:lnTo>
                  <a:lnTo>
                    <a:pt x="348609" y="5029"/>
                  </a:lnTo>
                  <a:lnTo>
                    <a:pt x="388687" y="19356"/>
                  </a:lnTo>
                  <a:lnTo>
                    <a:pt x="424053" y="41836"/>
                  </a:lnTo>
                  <a:lnTo>
                    <a:pt x="453559" y="71328"/>
                  </a:lnTo>
                  <a:lnTo>
                    <a:pt x="476057" y="106687"/>
                  </a:lnTo>
                  <a:lnTo>
                    <a:pt x="490398" y="146772"/>
                  </a:lnTo>
                  <a:lnTo>
                    <a:pt x="495433" y="190438"/>
                  </a:lnTo>
                  <a:lnTo>
                    <a:pt x="490398" y="234021"/>
                  </a:lnTo>
                  <a:lnTo>
                    <a:pt x="476057" y="274046"/>
                  </a:lnTo>
                  <a:lnTo>
                    <a:pt x="453559" y="309366"/>
                  </a:lnTo>
                  <a:lnTo>
                    <a:pt x="424053" y="338834"/>
                  </a:lnTo>
                  <a:lnTo>
                    <a:pt x="388687" y="361302"/>
                  </a:lnTo>
                  <a:lnTo>
                    <a:pt x="348609" y="375624"/>
                  </a:lnTo>
                  <a:lnTo>
                    <a:pt x="304968" y="380653"/>
                  </a:lnTo>
                  <a:close/>
                </a:path>
                <a:path w="1581784" h="603250">
                  <a:moveTo>
                    <a:pt x="819449" y="412430"/>
                  </a:moveTo>
                  <a:lnTo>
                    <a:pt x="1200603" y="412430"/>
                  </a:lnTo>
                </a:path>
                <a:path w="1581784" h="603250">
                  <a:moveTo>
                    <a:pt x="819449" y="602712"/>
                  </a:moveTo>
                  <a:lnTo>
                    <a:pt x="1200603" y="602712"/>
                  </a:lnTo>
                </a:path>
                <a:path w="1581784" h="603250">
                  <a:moveTo>
                    <a:pt x="1581534" y="507537"/>
                  </a:moveTo>
                  <a:lnTo>
                    <a:pt x="1200603" y="507537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2192" y="3075145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562" y="0"/>
                  </a:moveTo>
                  <a:lnTo>
                    <a:pt x="0" y="0"/>
                  </a:lnTo>
                  <a:lnTo>
                    <a:pt x="27287" y="40850"/>
                  </a:lnTo>
                  <a:lnTo>
                    <a:pt x="47753" y="82783"/>
                  </a:lnTo>
                  <a:lnTo>
                    <a:pt x="61397" y="125487"/>
                  </a:lnTo>
                  <a:lnTo>
                    <a:pt x="68218" y="168653"/>
                  </a:lnTo>
                  <a:lnTo>
                    <a:pt x="68218" y="211970"/>
                  </a:lnTo>
                  <a:lnTo>
                    <a:pt x="61397" y="255128"/>
                  </a:lnTo>
                  <a:lnTo>
                    <a:pt x="47753" y="297816"/>
                  </a:lnTo>
                  <a:lnTo>
                    <a:pt x="27287" y="339723"/>
                  </a:lnTo>
                  <a:lnTo>
                    <a:pt x="0" y="380541"/>
                  </a:lnTo>
                  <a:lnTo>
                    <a:pt x="148562" y="380541"/>
                  </a:lnTo>
                  <a:lnTo>
                    <a:pt x="206654" y="368802"/>
                  </a:lnTo>
                  <a:lnTo>
                    <a:pt x="261466" y="353106"/>
                  </a:lnTo>
                  <a:lnTo>
                    <a:pt x="312533" y="333711"/>
                  </a:lnTo>
                  <a:lnTo>
                    <a:pt x="359391" y="310872"/>
                  </a:lnTo>
                  <a:lnTo>
                    <a:pt x="401575" y="284847"/>
                  </a:lnTo>
                  <a:lnTo>
                    <a:pt x="438619" y="255891"/>
                  </a:lnTo>
                  <a:lnTo>
                    <a:pt x="470061" y="224261"/>
                  </a:lnTo>
                  <a:lnTo>
                    <a:pt x="495433" y="190214"/>
                  </a:lnTo>
                  <a:lnTo>
                    <a:pt x="470336" y="156084"/>
                  </a:lnTo>
                  <a:lnTo>
                    <a:pt x="439061" y="124366"/>
                  </a:lnTo>
                  <a:lnTo>
                    <a:pt x="402087" y="95334"/>
                  </a:lnTo>
                  <a:lnTo>
                    <a:pt x="359895" y="69260"/>
                  </a:lnTo>
                  <a:lnTo>
                    <a:pt x="312966" y="46417"/>
                  </a:lnTo>
                  <a:lnTo>
                    <a:pt x="261781" y="27077"/>
                  </a:lnTo>
                  <a:lnTo>
                    <a:pt x="206819" y="11514"/>
                  </a:lnTo>
                  <a:lnTo>
                    <a:pt x="14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4273" y="2948261"/>
              <a:ext cx="1613535" cy="729615"/>
            </a:xfrm>
            <a:custGeom>
              <a:avLst/>
              <a:gdLst/>
              <a:ahLst/>
              <a:cxnLst/>
              <a:rect l="l" t="t" r="r" b="b"/>
              <a:pathLst>
                <a:path w="1613534" h="729614">
                  <a:moveTo>
                    <a:pt x="1613353" y="317099"/>
                  </a:moveTo>
                  <a:lnTo>
                    <a:pt x="1587980" y="351146"/>
                  </a:lnTo>
                  <a:lnTo>
                    <a:pt x="1556539" y="382775"/>
                  </a:lnTo>
                  <a:lnTo>
                    <a:pt x="1519494" y="411731"/>
                  </a:lnTo>
                  <a:lnTo>
                    <a:pt x="1477310" y="437756"/>
                  </a:lnTo>
                  <a:lnTo>
                    <a:pt x="1430452" y="460595"/>
                  </a:lnTo>
                  <a:lnTo>
                    <a:pt x="1379385" y="479990"/>
                  </a:lnTo>
                  <a:lnTo>
                    <a:pt x="1324574" y="495686"/>
                  </a:lnTo>
                  <a:lnTo>
                    <a:pt x="1266482" y="507425"/>
                  </a:lnTo>
                  <a:lnTo>
                    <a:pt x="1117919" y="507425"/>
                  </a:lnTo>
                  <a:lnTo>
                    <a:pt x="1145207" y="466608"/>
                  </a:lnTo>
                  <a:lnTo>
                    <a:pt x="1165672" y="424700"/>
                  </a:lnTo>
                  <a:lnTo>
                    <a:pt x="1179316" y="382012"/>
                  </a:lnTo>
                  <a:lnTo>
                    <a:pt x="1186138" y="338855"/>
                  </a:lnTo>
                  <a:lnTo>
                    <a:pt x="1186138" y="295538"/>
                  </a:lnTo>
                  <a:lnTo>
                    <a:pt x="1179316" y="252372"/>
                  </a:lnTo>
                  <a:lnTo>
                    <a:pt x="1165672" y="209667"/>
                  </a:lnTo>
                  <a:lnTo>
                    <a:pt x="1145207" y="167735"/>
                  </a:lnTo>
                  <a:lnTo>
                    <a:pt x="1117919" y="126884"/>
                  </a:lnTo>
                  <a:lnTo>
                    <a:pt x="1266482" y="126884"/>
                  </a:lnTo>
                  <a:lnTo>
                    <a:pt x="1324739" y="138398"/>
                  </a:lnTo>
                  <a:lnTo>
                    <a:pt x="1379700" y="153962"/>
                  </a:lnTo>
                  <a:lnTo>
                    <a:pt x="1430886" y="173301"/>
                  </a:lnTo>
                  <a:lnTo>
                    <a:pt x="1477815" y="196145"/>
                  </a:lnTo>
                  <a:lnTo>
                    <a:pt x="1520006" y="222219"/>
                  </a:lnTo>
                  <a:lnTo>
                    <a:pt x="1556980" y="251251"/>
                  </a:lnTo>
                  <a:lnTo>
                    <a:pt x="1588256" y="282968"/>
                  </a:lnTo>
                  <a:lnTo>
                    <a:pt x="1613353" y="317099"/>
                  </a:lnTo>
                  <a:close/>
                </a:path>
                <a:path w="1613534" h="729614">
                  <a:moveTo>
                    <a:pt x="793904" y="0"/>
                  </a:moveTo>
                  <a:lnTo>
                    <a:pt x="891601" y="0"/>
                  </a:lnTo>
                  <a:lnTo>
                    <a:pt x="891601" y="221991"/>
                  </a:lnTo>
                  <a:lnTo>
                    <a:pt x="984593" y="221991"/>
                  </a:lnTo>
                </a:path>
                <a:path w="1613534" h="729614">
                  <a:moveTo>
                    <a:pt x="0" y="539158"/>
                  </a:moveTo>
                  <a:lnTo>
                    <a:pt x="381154" y="539158"/>
                  </a:lnTo>
                </a:path>
                <a:path w="1613534" h="729614">
                  <a:moveTo>
                    <a:pt x="0" y="729462"/>
                  </a:moveTo>
                  <a:lnTo>
                    <a:pt x="381154" y="729462"/>
                  </a:lnTo>
                </a:path>
                <a:path w="1613534" h="729614">
                  <a:moveTo>
                    <a:pt x="762309" y="634310"/>
                  </a:moveTo>
                  <a:lnTo>
                    <a:pt x="381154" y="634310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7599" y="3392267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787" y="0"/>
                  </a:moveTo>
                  <a:lnTo>
                    <a:pt x="0" y="0"/>
                  </a:lnTo>
                  <a:lnTo>
                    <a:pt x="27287" y="40849"/>
                  </a:lnTo>
                  <a:lnTo>
                    <a:pt x="47753" y="82778"/>
                  </a:lnTo>
                  <a:lnTo>
                    <a:pt x="61397" y="125480"/>
                  </a:lnTo>
                  <a:lnTo>
                    <a:pt x="68218" y="168644"/>
                  </a:lnTo>
                  <a:lnTo>
                    <a:pt x="68218" y="211963"/>
                  </a:lnTo>
                  <a:lnTo>
                    <a:pt x="61397" y="255128"/>
                  </a:lnTo>
                  <a:lnTo>
                    <a:pt x="47753" y="297829"/>
                  </a:lnTo>
                  <a:lnTo>
                    <a:pt x="27287" y="339759"/>
                  </a:lnTo>
                  <a:lnTo>
                    <a:pt x="0" y="380608"/>
                  </a:lnTo>
                  <a:lnTo>
                    <a:pt x="148787" y="380608"/>
                  </a:lnTo>
                  <a:lnTo>
                    <a:pt x="206804" y="368861"/>
                  </a:lnTo>
                  <a:lnTo>
                    <a:pt x="261560" y="353161"/>
                  </a:lnTo>
                  <a:lnTo>
                    <a:pt x="312588" y="333764"/>
                  </a:lnTo>
                  <a:lnTo>
                    <a:pt x="359419" y="310928"/>
                  </a:lnTo>
                  <a:lnTo>
                    <a:pt x="401586" y="284909"/>
                  </a:lnTo>
                  <a:lnTo>
                    <a:pt x="438623" y="255964"/>
                  </a:lnTo>
                  <a:lnTo>
                    <a:pt x="470061" y="224351"/>
                  </a:lnTo>
                  <a:lnTo>
                    <a:pt x="495433" y="190326"/>
                  </a:lnTo>
                  <a:lnTo>
                    <a:pt x="470401" y="156145"/>
                  </a:lnTo>
                  <a:lnTo>
                    <a:pt x="439159" y="124404"/>
                  </a:lnTo>
                  <a:lnTo>
                    <a:pt x="402197" y="95367"/>
                  </a:lnTo>
                  <a:lnTo>
                    <a:pt x="360007" y="69299"/>
                  </a:lnTo>
                  <a:lnTo>
                    <a:pt x="313080" y="46464"/>
                  </a:lnTo>
                  <a:lnTo>
                    <a:pt x="261907" y="27126"/>
                  </a:lnTo>
                  <a:lnTo>
                    <a:pt x="206979" y="11550"/>
                  </a:lnTo>
                  <a:lnTo>
                    <a:pt x="14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7598" y="3392267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495433" y="190326"/>
                  </a:moveTo>
                  <a:lnTo>
                    <a:pt x="470061" y="224351"/>
                  </a:lnTo>
                  <a:lnTo>
                    <a:pt x="438623" y="255964"/>
                  </a:lnTo>
                  <a:lnTo>
                    <a:pt x="401586" y="284909"/>
                  </a:lnTo>
                  <a:lnTo>
                    <a:pt x="359419" y="310928"/>
                  </a:lnTo>
                  <a:lnTo>
                    <a:pt x="312588" y="333764"/>
                  </a:lnTo>
                  <a:lnTo>
                    <a:pt x="261560" y="353161"/>
                  </a:lnTo>
                  <a:lnTo>
                    <a:pt x="206804" y="368861"/>
                  </a:lnTo>
                  <a:lnTo>
                    <a:pt x="148787" y="380608"/>
                  </a:lnTo>
                  <a:lnTo>
                    <a:pt x="0" y="380608"/>
                  </a:lnTo>
                  <a:lnTo>
                    <a:pt x="27287" y="339759"/>
                  </a:lnTo>
                  <a:lnTo>
                    <a:pt x="47753" y="297829"/>
                  </a:lnTo>
                  <a:lnTo>
                    <a:pt x="61397" y="255128"/>
                  </a:lnTo>
                  <a:lnTo>
                    <a:pt x="68218" y="211963"/>
                  </a:lnTo>
                  <a:lnTo>
                    <a:pt x="68218" y="168644"/>
                  </a:lnTo>
                  <a:lnTo>
                    <a:pt x="61397" y="125480"/>
                  </a:lnTo>
                  <a:lnTo>
                    <a:pt x="47753" y="82778"/>
                  </a:lnTo>
                  <a:lnTo>
                    <a:pt x="27287" y="40849"/>
                  </a:lnTo>
                  <a:lnTo>
                    <a:pt x="0" y="0"/>
                  </a:lnTo>
                  <a:lnTo>
                    <a:pt x="148787" y="0"/>
                  </a:lnTo>
                  <a:lnTo>
                    <a:pt x="206979" y="11550"/>
                  </a:lnTo>
                  <a:lnTo>
                    <a:pt x="261907" y="27126"/>
                  </a:lnTo>
                  <a:lnTo>
                    <a:pt x="313080" y="46464"/>
                  </a:lnTo>
                  <a:lnTo>
                    <a:pt x="360007" y="69299"/>
                  </a:lnTo>
                  <a:lnTo>
                    <a:pt x="402197" y="95367"/>
                  </a:lnTo>
                  <a:lnTo>
                    <a:pt x="439159" y="124404"/>
                  </a:lnTo>
                  <a:lnTo>
                    <a:pt x="470401" y="156145"/>
                  </a:lnTo>
                  <a:lnTo>
                    <a:pt x="495433" y="190326"/>
                  </a:lnTo>
                  <a:close/>
                </a:path>
              </a:pathLst>
            </a:custGeom>
            <a:ln w="26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7599" y="3392267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304968" y="0"/>
                  </a:moveTo>
                  <a:lnTo>
                    <a:pt x="0" y="0"/>
                  </a:lnTo>
                  <a:lnTo>
                    <a:pt x="0" y="380608"/>
                  </a:lnTo>
                  <a:lnTo>
                    <a:pt x="304968" y="380608"/>
                  </a:lnTo>
                  <a:lnTo>
                    <a:pt x="348679" y="375581"/>
                  </a:lnTo>
                  <a:lnTo>
                    <a:pt x="388785" y="361263"/>
                  </a:lnTo>
                  <a:lnTo>
                    <a:pt x="424147" y="338796"/>
                  </a:lnTo>
                  <a:lnTo>
                    <a:pt x="453630" y="309324"/>
                  </a:lnTo>
                  <a:lnTo>
                    <a:pt x="476096" y="273989"/>
                  </a:lnTo>
                  <a:lnTo>
                    <a:pt x="490410" y="233934"/>
                  </a:lnTo>
                  <a:lnTo>
                    <a:pt x="495433" y="190304"/>
                  </a:lnTo>
                  <a:lnTo>
                    <a:pt x="490410" y="146666"/>
                  </a:lnTo>
                  <a:lnTo>
                    <a:pt x="476096" y="106609"/>
                  </a:lnTo>
                  <a:lnTo>
                    <a:pt x="453630" y="71275"/>
                  </a:lnTo>
                  <a:lnTo>
                    <a:pt x="424147" y="41805"/>
                  </a:lnTo>
                  <a:lnTo>
                    <a:pt x="388785" y="19341"/>
                  </a:lnTo>
                  <a:lnTo>
                    <a:pt x="348679" y="5025"/>
                  </a:lnTo>
                  <a:lnTo>
                    <a:pt x="30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46092" y="3265360"/>
              <a:ext cx="2000885" cy="1363980"/>
            </a:xfrm>
            <a:custGeom>
              <a:avLst/>
              <a:gdLst/>
              <a:ahLst/>
              <a:cxnLst/>
              <a:rect l="l" t="t" r="r" b="b"/>
              <a:pathLst>
                <a:path w="2000884" h="1363979">
                  <a:moveTo>
                    <a:pt x="406475" y="507515"/>
                  </a:moveTo>
                  <a:lnTo>
                    <a:pt x="101506" y="507515"/>
                  </a:lnTo>
                  <a:lnTo>
                    <a:pt x="101506" y="126906"/>
                  </a:lnTo>
                  <a:lnTo>
                    <a:pt x="406475" y="126906"/>
                  </a:lnTo>
                  <a:lnTo>
                    <a:pt x="450186" y="131932"/>
                  </a:lnTo>
                  <a:lnTo>
                    <a:pt x="490291" y="146248"/>
                  </a:lnTo>
                  <a:lnTo>
                    <a:pt x="525654" y="168711"/>
                  </a:lnTo>
                  <a:lnTo>
                    <a:pt x="555137" y="198182"/>
                  </a:lnTo>
                  <a:lnTo>
                    <a:pt x="577603" y="233516"/>
                  </a:lnTo>
                  <a:lnTo>
                    <a:pt x="591917" y="273573"/>
                  </a:lnTo>
                  <a:lnTo>
                    <a:pt x="596940" y="317211"/>
                  </a:lnTo>
                  <a:lnTo>
                    <a:pt x="591917" y="360841"/>
                  </a:lnTo>
                  <a:lnTo>
                    <a:pt x="577603" y="400895"/>
                  </a:lnTo>
                  <a:lnTo>
                    <a:pt x="555137" y="436230"/>
                  </a:lnTo>
                  <a:lnTo>
                    <a:pt x="525654" y="465703"/>
                  </a:lnTo>
                  <a:lnTo>
                    <a:pt x="490291" y="488170"/>
                  </a:lnTo>
                  <a:lnTo>
                    <a:pt x="450186" y="502488"/>
                  </a:lnTo>
                  <a:lnTo>
                    <a:pt x="406475" y="507515"/>
                  </a:lnTo>
                  <a:close/>
                </a:path>
                <a:path w="2000884" h="1363979">
                  <a:moveTo>
                    <a:pt x="952774" y="95174"/>
                  </a:moveTo>
                  <a:lnTo>
                    <a:pt x="857542" y="95174"/>
                  </a:lnTo>
                  <a:lnTo>
                    <a:pt x="857542" y="317211"/>
                  </a:lnTo>
                  <a:lnTo>
                    <a:pt x="730490" y="317211"/>
                  </a:lnTo>
                </a:path>
                <a:path w="2000884" h="1363979">
                  <a:moveTo>
                    <a:pt x="1714860" y="0"/>
                  </a:moveTo>
                  <a:lnTo>
                    <a:pt x="2000782" y="0"/>
                  </a:lnTo>
                </a:path>
                <a:path w="2000884" h="1363979">
                  <a:moveTo>
                    <a:pt x="0" y="1173558"/>
                  </a:moveTo>
                  <a:lnTo>
                    <a:pt x="381154" y="1173558"/>
                  </a:lnTo>
                </a:path>
                <a:path w="2000884" h="1363979">
                  <a:moveTo>
                    <a:pt x="0" y="1363862"/>
                  </a:moveTo>
                  <a:lnTo>
                    <a:pt x="381154" y="1363862"/>
                  </a:lnTo>
                </a:path>
                <a:path w="2000884" h="1363979">
                  <a:moveTo>
                    <a:pt x="762085" y="1268710"/>
                  </a:moveTo>
                  <a:lnTo>
                    <a:pt x="381154" y="1268710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9417" y="4343766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4" h="381000">
                  <a:moveTo>
                    <a:pt x="148562" y="0"/>
                  </a:moveTo>
                  <a:lnTo>
                    <a:pt x="0" y="0"/>
                  </a:lnTo>
                  <a:lnTo>
                    <a:pt x="27287" y="40855"/>
                  </a:lnTo>
                  <a:lnTo>
                    <a:pt x="47753" y="82788"/>
                  </a:lnTo>
                  <a:lnTo>
                    <a:pt x="61397" y="125490"/>
                  </a:lnTo>
                  <a:lnTo>
                    <a:pt x="68218" y="168654"/>
                  </a:lnTo>
                  <a:lnTo>
                    <a:pt x="68218" y="211971"/>
                  </a:lnTo>
                  <a:lnTo>
                    <a:pt x="61397" y="255133"/>
                  </a:lnTo>
                  <a:lnTo>
                    <a:pt x="47753" y="297832"/>
                  </a:lnTo>
                  <a:lnTo>
                    <a:pt x="27287" y="339760"/>
                  </a:lnTo>
                  <a:lnTo>
                    <a:pt x="0" y="380608"/>
                  </a:lnTo>
                  <a:lnTo>
                    <a:pt x="148562" y="380608"/>
                  </a:lnTo>
                  <a:lnTo>
                    <a:pt x="206654" y="368862"/>
                  </a:lnTo>
                  <a:lnTo>
                    <a:pt x="261466" y="353164"/>
                  </a:lnTo>
                  <a:lnTo>
                    <a:pt x="312533" y="333770"/>
                  </a:lnTo>
                  <a:lnTo>
                    <a:pt x="359391" y="310936"/>
                  </a:lnTo>
                  <a:lnTo>
                    <a:pt x="401575" y="284919"/>
                  </a:lnTo>
                  <a:lnTo>
                    <a:pt x="438619" y="255974"/>
                  </a:lnTo>
                  <a:lnTo>
                    <a:pt x="470061" y="224357"/>
                  </a:lnTo>
                  <a:lnTo>
                    <a:pt x="495433" y="190326"/>
                  </a:lnTo>
                  <a:lnTo>
                    <a:pt x="470336" y="156153"/>
                  </a:lnTo>
                  <a:lnTo>
                    <a:pt x="439061" y="124417"/>
                  </a:lnTo>
                  <a:lnTo>
                    <a:pt x="402087" y="95383"/>
                  </a:lnTo>
                  <a:lnTo>
                    <a:pt x="359895" y="69316"/>
                  </a:lnTo>
                  <a:lnTo>
                    <a:pt x="312966" y="46480"/>
                  </a:lnTo>
                  <a:lnTo>
                    <a:pt x="261781" y="27139"/>
                  </a:lnTo>
                  <a:lnTo>
                    <a:pt x="206819" y="11557"/>
                  </a:lnTo>
                  <a:lnTo>
                    <a:pt x="14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4774" y="3434562"/>
              <a:ext cx="3360420" cy="1290320"/>
            </a:xfrm>
            <a:custGeom>
              <a:avLst/>
              <a:gdLst/>
              <a:ahLst/>
              <a:cxnLst/>
              <a:rect l="l" t="t" r="r" b="b"/>
              <a:pathLst>
                <a:path w="3360420" h="1290320">
                  <a:moveTo>
                    <a:pt x="3360077" y="1099531"/>
                  </a:moveTo>
                  <a:lnTo>
                    <a:pt x="3334704" y="1133562"/>
                  </a:lnTo>
                  <a:lnTo>
                    <a:pt x="3303263" y="1165178"/>
                  </a:lnTo>
                  <a:lnTo>
                    <a:pt x="3266218" y="1194123"/>
                  </a:lnTo>
                  <a:lnTo>
                    <a:pt x="3224034" y="1220141"/>
                  </a:lnTo>
                  <a:lnTo>
                    <a:pt x="3177177" y="1242975"/>
                  </a:lnTo>
                  <a:lnTo>
                    <a:pt x="3126109" y="1262369"/>
                  </a:lnTo>
                  <a:lnTo>
                    <a:pt x="3071298" y="1278067"/>
                  </a:lnTo>
                  <a:lnTo>
                    <a:pt x="3013206" y="1289812"/>
                  </a:lnTo>
                  <a:lnTo>
                    <a:pt x="2864643" y="1289812"/>
                  </a:lnTo>
                  <a:lnTo>
                    <a:pt x="2891931" y="1248964"/>
                  </a:lnTo>
                  <a:lnTo>
                    <a:pt x="2912396" y="1207036"/>
                  </a:lnTo>
                  <a:lnTo>
                    <a:pt x="2926040" y="1164337"/>
                  </a:lnTo>
                  <a:lnTo>
                    <a:pt x="2932862" y="1121175"/>
                  </a:lnTo>
                  <a:lnTo>
                    <a:pt x="2932862" y="1077858"/>
                  </a:lnTo>
                  <a:lnTo>
                    <a:pt x="2926040" y="1034694"/>
                  </a:lnTo>
                  <a:lnTo>
                    <a:pt x="2912396" y="991992"/>
                  </a:lnTo>
                  <a:lnTo>
                    <a:pt x="2891931" y="950059"/>
                  </a:lnTo>
                  <a:lnTo>
                    <a:pt x="2864643" y="909204"/>
                  </a:lnTo>
                  <a:lnTo>
                    <a:pt x="3013206" y="909204"/>
                  </a:lnTo>
                  <a:lnTo>
                    <a:pt x="3071463" y="920762"/>
                  </a:lnTo>
                  <a:lnTo>
                    <a:pt x="3126424" y="936343"/>
                  </a:lnTo>
                  <a:lnTo>
                    <a:pt x="3177610" y="955684"/>
                  </a:lnTo>
                  <a:lnTo>
                    <a:pt x="3224539" y="978520"/>
                  </a:lnTo>
                  <a:lnTo>
                    <a:pt x="3266730" y="1004587"/>
                  </a:lnTo>
                  <a:lnTo>
                    <a:pt x="3303704" y="1033621"/>
                  </a:lnTo>
                  <a:lnTo>
                    <a:pt x="3334980" y="1065357"/>
                  </a:lnTo>
                  <a:lnTo>
                    <a:pt x="3360077" y="1099531"/>
                  </a:lnTo>
                  <a:close/>
                </a:path>
                <a:path w="3360420" h="1290320">
                  <a:moveTo>
                    <a:pt x="2731317" y="1004356"/>
                  </a:moveTo>
                  <a:lnTo>
                    <a:pt x="2532785" y="1004356"/>
                  </a:lnTo>
                  <a:lnTo>
                    <a:pt x="2532785" y="243161"/>
                  </a:lnTo>
                  <a:lnTo>
                    <a:pt x="2699498" y="243161"/>
                  </a:lnTo>
                </a:path>
                <a:path w="3360420" h="1290320">
                  <a:moveTo>
                    <a:pt x="2699498" y="52857"/>
                  </a:moveTo>
                  <a:lnTo>
                    <a:pt x="1793332" y="52857"/>
                  </a:lnTo>
                  <a:lnTo>
                    <a:pt x="1789171" y="32278"/>
                  </a:lnTo>
                  <a:lnTo>
                    <a:pt x="1777825" y="15477"/>
                  </a:lnTo>
                  <a:lnTo>
                    <a:pt x="1761001" y="4152"/>
                  </a:lnTo>
                  <a:lnTo>
                    <a:pt x="1740405" y="0"/>
                  </a:lnTo>
                  <a:lnTo>
                    <a:pt x="1719795" y="4152"/>
                  </a:lnTo>
                  <a:lnTo>
                    <a:pt x="1702964" y="15477"/>
                  </a:lnTo>
                  <a:lnTo>
                    <a:pt x="1691616" y="32278"/>
                  </a:lnTo>
                  <a:lnTo>
                    <a:pt x="1687455" y="52857"/>
                  </a:lnTo>
                  <a:lnTo>
                    <a:pt x="0" y="52857"/>
                  </a:lnTo>
                </a:path>
                <a:path w="3360420" h="1290320">
                  <a:moveTo>
                    <a:pt x="2532785" y="465175"/>
                  </a:moveTo>
                  <a:lnTo>
                    <a:pt x="2246863" y="465175"/>
                  </a:lnTo>
                </a:path>
                <a:path w="3360420" h="1290320">
                  <a:moveTo>
                    <a:pt x="825745" y="370023"/>
                  </a:moveTo>
                  <a:lnTo>
                    <a:pt x="1206833" y="370023"/>
                  </a:lnTo>
                </a:path>
                <a:path w="3360420" h="1290320">
                  <a:moveTo>
                    <a:pt x="825745" y="560328"/>
                  </a:moveTo>
                  <a:lnTo>
                    <a:pt x="1206833" y="560328"/>
                  </a:lnTo>
                </a:path>
                <a:path w="3360420" h="1290320">
                  <a:moveTo>
                    <a:pt x="1587943" y="465175"/>
                  </a:moveTo>
                  <a:lnTo>
                    <a:pt x="1206833" y="465175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3890" y="3709433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5" h="381000">
                  <a:moveTo>
                    <a:pt x="148630" y="0"/>
                  </a:moveTo>
                  <a:lnTo>
                    <a:pt x="0" y="0"/>
                  </a:lnTo>
                  <a:lnTo>
                    <a:pt x="27274" y="40849"/>
                  </a:lnTo>
                  <a:lnTo>
                    <a:pt x="47730" y="82778"/>
                  </a:lnTo>
                  <a:lnTo>
                    <a:pt x="61367" y="125480"/>
                  </a:lnTo>
                  <a:lnTo>
                    <a:pt x="68185" y="168644"/>
                  </a:lnTo>
                  <a:lnTo>
                    <a:pt x="68185" y="211963"/>
                  </a:lnTo>
                  <a:lnTo>
                    <a:pt x="61367" y="255128"/>
                  </a:lnTo>
                  <a:lnTo>
                    <a:pt x="47730" y="297829"/>
                  </a:lnTo>
                  <a:lnTo>
                    <a:pt x="27274" y="339759"/>
                  </a:lnTo>
                  <a:lnTo>
                    <a:pt x="0" y="380608"/>
                  </a:lnTo>
                  <a:lnTo>
                    <a:pt x="148630" y="380608"/>
                  </a:lnTo>
                  <a:lnTo>
                    <a:pt x="206672" y="368861"/>
                  </a:lnTo>
                  <a:lnTo>
                    <a:pt x="261453" y="353161"/>
                  </a:lnTo>
                  <a:lnTo>
                    <a:pt x="312505" y="333764"/>
                  </a:lnTo>
                  <a:lnTo>
                    <a:pt x="359360" y="310928"/>
                  </a:lnTo>
                  <a:lnTo>
                    <a:pt x="401550" y="284909"/>
                  </a:lnTo>
                  <a:lnTo>
                    <a:pt x="438608" y="255964"/>
                  </a:lnTo>
                  <a:lnTo>
                    <a:pt x="470066" y="224351"/>
                  </a:lnTo>
                  <a:lnTo>
                    <a:pt x="495456" y="190326"/>
                  </a:lnTo>
                  <a:lnTo>
                    <a:pt x="470372" y="156152"/>
                  </a:lnTo>
                  <a:lnTo>
                    <a:pt x="439103" y="124414"/>
                  </a:lnTo>
                  <a:lnTo>
                    <a:pt x="402131" y="95377"/>
                  </a:lnTo>
                  <a:lnTo>
                    <a:pt x="359940" y="69308"/>
                  </a:lnTo>
                  <a:lnTo>
                    <a:pt x="313011" y="46470"/>
                  </a:lnTo>
                  <a:lnTo>
                    <a:pt x="261828" y="27129"/>
                  </a:lnTo>
                  <a:lnTo>
                    <a:pt x="206874" y="11551"/>
                  </a:lnTo>
                  <a:lnTo>
                    <a:pt x="14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520" y="3709433"/>
              <a:ext cx="1080135" cy="1015365"/>
            </a:xfrm>
            <a:custGeom>
              <a:avLst/>
              <a:gdLst/>
              <a:ahLst/>
              <a:cxnLst/>
              <a:rect l="l" t="t" r="r" b="b"/>
              <a:pathLst>
                <a:path w="1080135" h="1015364">
                  <a:moveTo>
                    <a:pt x="628826" y="190326"/>
                  </a:moveTo>
                  <a:lnTo>
                    <a:pt x="603436" y="224351"/>
                  </a:lnTo>
                  <a:lnTo>
                    <a:pt x="571978" y="255964"/>
                  </a:lnTo>
                  <a:lnTo>
                    <a:pt x="534921" y="284909"/>
                  </a:lnTo>
                  <a:lnTo>
                    <a:pt x="492731" y="310928"/>
                  </a:lnTo>
                  <a:lnTo>
                    <a:pt x="445876" y="333764"/>
                  </a:lnTo>
                  <a:lnTo>
                    <a:pt x="394824" y="353161"/>
                  </a:lnTo>
                  <a:lnTo>
                    <a:pt x="340043" y="368861"/>
                  </a:lnTo>
                  <a:lnTo>
                    <a:pt x="282000" y="380608"/>
                  </a:lnTo>
                  <a:lnTo>
                    <a:pt x="133370" y="380608"/>
                  </a:lnTo>
                  <a:lnTo>
                    <a:pt x="160644" y="339759"/>
                  </a:lnTo>
                  <a:lnTo>
                    <a:pt x="181100" y="297829"/>
                  </a:lnTo>
                  <a:lnTo>
                    <a:pt x="194737" y="255128"/>
                  </a:lnTo>
                  <a:lnTo>
                    <a:pt x="201556" y="211963"/>
                  </a:lnTo>
                  <a:lnTo>
                    <a:pt x="201556" y="168644"/>
                  </a:lnTo>
                  <a:lnTo>
                    <a:pt x="194737" y="125480"/>
                  </a:lnTo>
                  <a:lnTo>
                    <a:pt x="181100" y="82778"/>
                  </a:lnTo>
                  <a:lnTo>
                    <a:pt x="160644" y="40849"/>
                  </a:lnTo>
                  <a:lnTo>
                    <a:pt x="133370" y="0"/>
                  </a:lnTo>
                  <a:lnTo>
                    <a:pt x="282000" y="0"/>
                  </a:lnTo>
                  <a:lnTo>
                    <a:pt x="340244" y="11551"/>
                  </a:lnTo>
                  <a:lnTo>
                    <a:pt x="395199" y="27129"/>
                  </a:lnTo>
                  <a:lnTo>
                    <a:pt x="446382" y="46470"/>
                  </a:lnTo>
                  <a:lnTo>
                    <a:pt x="493310" y="69308"/>
                  </a:lnTo>
                  <a:lnTo>
                    <a:pt x="535502" y="95377"/>
                  </a:lnTo>
                  <a:lnTo>
                    <a:pt x="572473" y="124414"/>
                  </a:lnTo>
                  <a:lnTo>
                    <a:pt x="603742" y="156152"/>
                  </a:lnTo>
                  <a:lnTo>
                    <a:pt x="628826" y="190326"/>
                  </a:lnTo>
                  <a:close/>
                </a:path>
                <a:path w="1080135" h="1015364">
                  <a:moveTo>
                    <a:pt x="1079848" y="190304"/>
                  </a:moveTo>
                  <a:lnTo>
                    <a:pt x="762197" y="190304"/>
                  </a:lnTo>
                </a:path>
                <a:path w="1080135" h="1015364">
                  <a:moveTo>
                    <a:pt x="0" y="824637"/>
                  </a:moveTo>
                  <a:lnTo>
                    <a:pt x="381087" y="824637"/>
                  </a:lnTo>
                </a:path>
                <a:path w="1080135" h="1015364">
                  <a:moveTo>
                    <a:pt x="0" y="1014941"/>
                  </a:moveTo>
                  <a:lnTo>
                    <a:pt x="381087" y="1014941"/>
                  </a:lnTo>
                </a:path>
                <a:path w="1080135" h="1015364">
                  <a:moveTo>
                    <a:pt x="762197" y="919789"/>
                  </a:moveTo>
                  <a:lnTo>
                    <a:pt x="381087" y="919789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73890" y="4438918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5" h="381000">
                  <a:moveTo>
                    <a:pt x="148630" y="0"/>
                  </a:moveTo>
                  <a:lnTo>
                    <a:pt x="0" y="0"/>
                  </a:lnTo>
                  <a:lnTo>
                    <a:pt x="27274" y="40855"/>
                  </a:lnTo>
                  <a:lnTo>
                    <a:pt x="47730" y="82788"/>
                  </a:lnTo>
                  <a:lnTo>
                    <a:pt x="61367" y="125490"/>
                  </a:lnTo>
                  <a:lnTo>
                    <a:pt x="68185" y="168654"/>
                  </a:lnTo>
                  <a:lnTo>
                    <a:pt x="68185" y="211971"/>
                  </a:lnTo>
                  <a:lnTo>
                    <a:pt x="61367" y="255133"/>
                  </a:lnTo>
                  <a:lnTo>
                    <a:pt x="47730" y="297832"/>
                  </a:lnTo>
                  <a:lnTo>
                    <a:pt x="27274" y="339760"/>
                  </a:lnTo>
                  <a:lnTo>
                    <a:pt x="0" y="380608"/>
                  </a:lnTo>
                  <a:lnTo>
                    <a:pt x="148630" y="380608"/>
                  </a:lnTo>
                  <a:lnTo>
                    <a:pt x="206672" y="368862"/>
                  </a:lnTo>
                  <a:lnTo>
                    <a:pt x="261453" y="353164"/>
                  </a:lnTo>
                  <a:lnTo>
                    <a:pt x="312505" y="333770"/>
                  </a:lnTo>
                  <a:lnTo>
                    <a:pt x="359360" y="310936"/>
                  </a:lnTo>
                  <a:lnTo>
                    <a:pt x="401550" y="284919"/>
                  </a:lnTo>
                  <a:lnTo>
                    <a:pt x="438608" y="255974"/>
                  </a:lnTo>
                  <a:lnTo>
                    <a:pt x="470066" y="224357"/>
                  </a:lnTo>
                  <a:lnTo>
                    <a:pt x="495456" y="190326"/>
                  </a:lnTo>
                  <a:lnTo>
                    <a:pt x="470372" y="156152"/>
                  </a:lnTo>
                  <a:lnTo>
                    <a:pt x="439103" y="124414"/>
                  </a:lnTo>
                  <a:lnTo>
                    <a:pt x="402131" y="95377"/>
                  </a:lnTo>
                  <a:lnTo>
                    <a:pt x="359940" y="69308"/>
                  </a:lnTo>
                  <a:lnTo>
                    <a:pt x="313011" y="46470"/>
                  </a:lnTo>
                  <a:lnTo>
                    <a:pt x="261828" y="27129"/>
                  </a:lnTo>
                  <a:lnTo>
                    <a:pt x="206874" y="11551"/>
                  </a:lnTo>
                  <a:lnTo>
                    <a:pt x="14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3890" y="4438918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5" h="381000">
                  <a:moveTo>
                    <a:pt x="495456" y="190326"/>
                  </a:moveTo>
                  <a:lnTo>
                    <a:pt x="470066" y="224357"/>
                  </a:lnTo>
                  <a:lnTo>
                    <a:pt x="438608" y="255974"/>
                  </a:lnTo>
                  <a:lnTo>
                    <a:pt x="401550" y="284919"/>
                  </a:lnTo>
                  <a:lnTo>
                    <a:pt x="359360" y="310936"/>
                  </a:lnTo>
                  <a:lnTo>
                    <a:pt x="312505" y="333770"/>
                  </a:lnTo>
                  <a:lnTo>
                    <a:pt x="261453" y="353164"/>
                  </a:lnTo>
                  <a:lnTo>
                    <a:pt x="206672" y="368862"/>
                  </a:lnTo>
                  <a:lnTo>
                    <a:pt x="148630" y="380608"/>
                  </a:lnTo>
                  <a:lnTo>
                    <a:pt x="0" y="380608"/>
                  </a:lnTo>
                  <a:lnTo>
                    <a:pt x="27274" y="339760"/>
                  </a:lnTo>
                  <a:lnTo>
                    <a:pt x="47730" y="297832"/>
                  </a:lnTo>
                  <a:lnTo>
                    <a:pt x="61367" y="255133"/>
                  </a:lnTo>
                  <a:lnTo>
                    <a:pt x="68185" y="211971"/>
                  </a:lnTo>
                  <a:lnTo>
                    <a:pt x="68185" y="168654"/>
                  </a:lnTo>
                  <a:lnTo>
                    <a:pt x="61367" y="125490"/>
                  </a:lnTo>
                  <a:lnTo>
                    <a:pt x="47730" y="82788"/>
                  </a:lnTo>
                  <a:lnTo>
                    <a:pt x="27274" y="40855"/>
                  </a:lnTo>
                  <a:lnTo>
                    <a:pt x="0" y="0"/>
                  </a:lnTo>
                  <a:lnTo>
                    <a:pt x="148630" y="0"/>
                  </a:lnTo>
                  <a:lnTo>
                    <a:pt x="206874" y="11551"/>
                  </a:lnTo>
                  <a:lnTo>
                    <a:pt x="261828" y="27129"/>
                  </a:lnTo>
                  <a:lnTo>
                    <a:pt x="313011" y="46470"/>
                  </a:lnTo>
                  <a:lnTo>
                    <a:pt x="359940" y="69308"/>
                  </a:lnTo>
                  <a:lnTo>
                    <a:pt x="402131" y="95377"/>
                  </a:lnTo>
                  <a:lnTo>
                    <a:pt x="439103" y="124414"/>
                  </a:lnTo>
                  <a:lnTo>
                    <a:pt x="470372" y="156152"/>
                  </a:lnTo>
                  <a:lnTo>
                    <a:pt x="495456" y="190326"/>
                  </a:lnTo>
                  <a:close/>
                </a:path>
              </a:pathLst>
            </a:custGeom>
            <a:ln w="26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73890" y="4438918"/>
              <a:ext cx="495934" cy="381000"/>
            </a:xfrm>
            <a:custGeom>
              <a:avLst/>
              <a:gdLst/>
              <a:ahLst/>
              <a:cxnLst/>
              <a:rect l="l" t="t" r="r" b="b"/>
              <a:pathLst>
                <a:path w="495935" h="381000">
                  <a:moveTo>
                    <a:pt x="304901" y="0"/>
                  </a:moveTo>
                  <a:lnTo>
                    <a:pt x="0" y="0"/>
                  </a:lnTo>
                  <a:lnTo>
                    <a:pt x="0" y="380608"/>
                  </a:lnTo>
                  <a:lnTo>
                    <a:pt x="304901" y="380608"/>
                  </a:lnTo>
                  <a:lnTo>
                    <a:pt x="348589" y="375582"/>
                  </a:lnTo>
                  <a:lnTo>
                    <a:pt x="388696" y="361267"/>
                  </a:lnTo>
                  <a:lnTo>
                    <a:pt x="424077" y="338803"/>
                  </a:lnTo>
                  <a:lnTo>
                    <a:pt x="453589" y="309333"/>
                  </a:lnTo>
                  <a:lnTo>
                    <a:pt x="476085" y="273998"/>
                  </a:lnTo>
                  <a:lnTo>
                    <a:pt x="490422" y="233941"/>
                  </a:lnTo>
                  <a:lnTo>
                    <a:pt x="495456" y="190304"/>
                  </a:lnTo>
                  <a:lnTo>
                    <a:pt x="490422" y="146673"/>
                  </a:lnTo>
                  <a:lnTo>
                    <a:pt x="476085" y="106619"/>
                  </a:lnTo>
                  <a:lnTo>
                    <a:pt x="453589" y="71284"/>
                  </a:lnTo>
                  <a:lnTo>
                    <a:pt x="424077" y="41812"/>
                  </a:lnTo>
                  <a:lnTo>
                    <a:pt x="388696" y="19345"/>
                  </a:lnTo>
                  <a:lnTo>
                    <a:pt x="348589" y="5026"/>
                  </a:lnTo>
                  <a:lnTo>
                    <a:pt x="304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4774" y="2250508"/>
              <a:ext cx="4764405" cy="2918460"/>
            </a:xfrm>
            <a:custGeom>
              <a:avLst/>
              <a:gdLst/>
              <a:ahLst/>
              <a:cxnLst/>
              <a:rect l="l" t="t" r="r" b="b"/>
              <a:pathLst>
                <a:path w="4764405" h="2918460">
                  <a:moveTo>
                    <a:pt x="1264017" y="2569018"/>
                  </a:moveTo>
                  <a:lnTo>
                    <a:pt x="959116" y="2569018"/>
                  </a:lnTo>
                  <a:lnTo>
                    <a:pt x="959116" y="2188410"/>
                  </a:lnTo>
                  <a:lnTo>
                    <a:pt x="1264017" y="2188410"/>
                  </a:lnTo>
                  <a:lnTo>
                    <a:pt x="1307705" y="2193436"/>
                  </a:lnTo>
                  <a:lnTo>
                    <a:pt x="1347812" y="2207755"/>
                  </a:lnTo>
                  <a:lnTo>
                    <a:pt x="1383194" y="2230222"/>
                  </a:lnTo>
                  <a:lnTo>
                    <a:pt x="1412705" y="2259694"/>
                  </a:lnTo>
                  <a:lnTo>
                    <a:pt x="1435201" y="2295029"/>
                  </a:lnTo>
                  <a:lnTo>
                    <a:pt x="1449539" y="2335083"/>
                  </a:lnTo>
                  <a:lnTo>
                    <a:pt x="1454572" y="2378714"/>
                  </a:lnTo>
                  <a:lnTo>
                    <a:pt x="1449539" y="2422351"/>
                  </a:lnTo>
                  <a:lnTo>
                    <a:pt x="1435201" y="2462408"/>
                  </a:lnTo>
                  <a:lnTo>
                    <a:pt x="1412705" y="2497743"/>
                  </a:lnTo>
                  <a:lnTo>
                    <a:pt x="1383194" y="2527213"/>
                  </a:lnTo>
                  <a:lnTo>
                    <a:pt x="1347812" y="2549677"/>
                  </a:lnTo>
                  <a:lnTo>
                    <a:pt x="1307705" y="2563993"/>
                  </a:lnTo>
                  <a:lnTo>
                    <a:pt x="1264017" y="2569018"/>
                  </a:lnTo>
                  <a:close/>
                </a:path>
                <a:path w="4764405" h="2918460">
                  <a:moveTo>
                    <a:pt x="2731317" y="2378714"/>
                  </a:moveTo>
                  <a:lnTo>
                    <a:pt x="1587943" y="2378714"/>
                  </a:lnTo>
                </a:path>
                <a:path w="4764405" h="2918460">
                  <a:moveTo>
                    <a:pt x="952774" y="2917917"/>
                  </a:moveTo>
                  <a:lnTo>
                    <a:pt x="0" y="2917917"/>
                  </a:lnTo>
                </a:path>
                <a:path w="4764405" h="2918460">
                  <a:moveTo>
                    <a:pt x="825745" y="2473866"/>
                  </a:moveTo>
                  <a:lnTo>
                    <a:pt x="317584" y="2473866"/>
                  </a:lnTo>
                  <a:lnTo>
                    <a:pt x="317584" y="2917917"/>
                  </a:lnTo>
                  <a:lnTo>
                    <a:pt x="952774" y="2917917"/>
                  </a:lnTo>
                </a:path>
                <a:path w="4764405" h="2918460">
                  <a:moveTo>
                    <a:pt x="825745" y="2283562"/>
                  </a:moveTo>
                  <a:lnTo>
                    <a:pt x="370533" y="2283562"/>
                  </a:lnTo>
                  <a:lnTo>
                    <a:pt x="366372" y="2262992"/>
                  </a:lnTo>
                  <a:lnTo>
                    <a:pt x="355024" y="2246190"/>
                  </a:lnTo>
                  <a:lnTo>
                    <a:pt x="338193" y="2234860"/>
                  </a:lnTo>
                  <a:lnTo>
                    <a:pt x="317584" y="2230704"/>
                  </a:lnTo>
                  <a:lnTo>
                    <a:pt x="296987" y="2234860"/>
                  </a:lnTo>
                  <a:lnTo>
                    <a:pt x="280163" y="2246190"/>
                  </a:lnTo>
                  <a:lnTo>
                    <a:pt x="268818" y="2262992"/>
                  </a:lnTo>
                  <a:lnTo>
                    <a:pt x="264657" y="2283562"/>
                  </a:lnTo>
                  <a:lnTo>
                    <a:pt x="0" y="2283562"/>
                  </a:lnTo>
                </a:path>
                <a:path w="4764405" h="2918460">
                  <a:moveTo>
                    <a:pt x="4763919" y="2917917"/>
                  </a:moveTo>
                  <a:lnTo>
                    <a:pt x="1294178" y="2917917"/>
                  </a:lnTo>
                </a:path>
                <a:path w="4764405" h="2918460">
                  <a:moveTo>
                    <a:pt x="4763919" y="2283562"/>
                  </a:moveTo>
                  <a:lnTo>
                    <a:pt x="3493403" y="2283562"/>
                  </a:lnTo>
                </a:path>
                <a:path w="4764405" h="2918460">
                  <a:moveTo>
                    <a:pt x="825745" y="1554077"/>
                  </a:moveTo>
                  <a:lnTo>
                    <a:pt x="317584" y="1554077"/>
                  </a:lnTo>
                  <a:lnTo>
                    <a:pt x="317584" y="2473866"/>
                  </a:lnTo>
                  <a:lnTo>
                    <a:pt x="825745" y="2473866"/>
                  </a:lnTo>
                </a:path>
                <a:path w="4764405" h="2918460">
                  <a:moveTo>
                    <a:pt x="825745" y="1744381"/>
                  </a:moveTo>
                  <a:lnTo>
                    <a:pt x="587551" y="1744381"/>
                  </a:lnTo>
                  <a:lnTo>
                    <a:pt x="587551" y="2283562"/>
                  </a:lnTo>
                  <a:lnTo>
                    <a:pt x="825745" y="2283562"/>
                  </a:lnTo>
                </a:path>
                <a:path w="4764405" h="2918460">
                  <a:moveTo>
                    <a:pt x="2731317" y="0"/>
                  </a:moveTo>
                  <a:lnTo>
                    <a:pt x="476387" y="0"/>
                  </a:lnTo>
                  <a:lnTo>
                    <a:pt x="476387" y="1236910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8171" y="2815773"/>
              <a:ext cx="74510" cy="745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91161" y="2440723"/>
              <a:ext cx="2255520" cy="1459230"/>
            </a:xfrm>
            <a:custGeom>
              <a:avLst/>
              <a:gdLst/>
              <a:ahLst/>
              <a:cxnLst/>
              <a:rect l="l" t="t" r="r" b="b"/>
              <a:pathLst>
                <a:path w="2255520" h="1459229">
                  <a:moveTo>
                    <a:pt x="412861" y="253768"/>
                  </a:moveTo>
                  <a:lnTo>
                    <a:pt x="730445" y="412430"/>
                  </a:lnTo>
                  <a:lnTo>
                    <a:pt x="412861" y="570868"/>
                  </a:lnTo>
                  <a:lnTo>
                    <a:pt x="412861" y="253768"/>
                  </a:lnTo>
                  <a:close/>
                </a:path>
                <a:path w="2255520" h="1459229">
                  <a:moveTo>
                    <a:pt x="2254930" y="412430"/>
                  </a:moveTo>
                  <a:lnTo>
                    <a:pt x="1316944" y="412430"/>
                  </a:lnTo>
                  <a:lnTo>
                    <a:pt x="1312783" y="391776"/>
                  </a:lnTo>
                  <a:lnTo>
                    <a:pt x="1301438" y="374918"/>
                  </a:lnTo>
                  <a:lnTo>
                    <a:pt x="1284614" y="363558"/>
                  </a:lnTo>
                  <a:lnTo>
                    <a:pt x="1264017" y="359394"/>
                  </a:lnTo>
                  <a:lnTo>
                    <a:pt x="1243407" y="363558"/>
                  </a:lnTo>
                  <a:lnTo>
                    <a:pt x="1226577" y="374918"/>
                  </a:lnTo>
                  <a:lnTo>
                    <a:pt x="1215229" y="391776"/>
                  </a:lnTo>
                  <a:lnTo>
                    <a:pt x="1211068" y="412430"/>
                  </a:lnTo>
                  <a:lnTo>
                    <a:pt x="754265" y="412430"/>
                  </a:lnTo>
                </a:path>
                <a:path w="2255520" h="1459229">
                  <a:moveTo>
                    <a:pt x="0" y="412430"/>
                  </a:moveTo>
                  <a:lnTo>
                    <a:pt x="412861" y="412430"/>
                  </a:lnTo>
                </a:path>
                <a:path w="2255520" h="1459229">
                  <a:moveTo>
                    <a:pt x="2254930" y="602645"/>
                  </a:moveTo>
                  <a:lnTo>
                    <a:pt x="1264017" y="602645"/>
                  </a:lnTo>
                  <a:lnTo>
                    <a:pt x="1264017" y="1459014"/>
                  </a:lnTo>
                  <a:lnTo>
                    <a:pt x="1111555" y="1459014"/>
                  </a:lnTo>
                </a:path>
                <a:path w="2255520" h="1459229">
                  <a:moveTo>
                    <a:pt x="2254930" y="0"/>
                  </a:moveTo>
                  <a:lnTo>
                    <a:pt x="1264017" y="0"/>
                  </a:lnTo>
                  <a:lnTo>
                    <a:pt x="1264017" y="602645"/>
                  </a:lnTo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20368" y="3741143"/>
              <a:ext cx="365760" cy="317500"/>
            </a:xfrm>
            <a:custGeom>
              <a:avLst/>
              <a:gdLst/>
              <a:ahLst/>
              <a:cxnLst/>
              <a:rect l="l" t="t" r="r" b="b"/>
              <a:pathLst>
                <a:path w="365760" h="317500">
                  <a:moveTo>
                    <a:pt x="0" y="0"/>
                  </a:moveTo>
                  <a:lnTo>
                    <a:pt x="0" y="317188"/>
                  </a:lnTo>
                  <a:lnTo>
                    <a:pt x="317516" y="158594"/>
                  </a:lnTo>
                  <a:lnTo>
                    <a:pt x="0" y="0"/>
                  </a:lnTo>
                  <a:close/>
                </a:path>
                <a:path w="365760" h="317500">
                  <a:moveTo>
                    <a:pt x="341269" y="134806"/>
                  </a:moveTo>
                  <a:lnTo>
                    <a:pt x="332074" y="136675"/>
                  </a:lnTo>
                  <a:lnTo>
                    <a:pt x="324519" y="141774"/>
                  </a:lnTo>
                  <a:lnTo>
                    <a:pt x="319400" y="149335"/>
                  </a:lnTo>
                  <a:lnTo>
                    <a:pt x="317516" y="158594"/>
                  </a:lnTo>
                  <a:lnTo>
                    <a:pt x="319400" y="167853"/>
                  </a:lnTo>
                  <a:lnTo>
                    <a:pt x="324519" y="175414"/>
                  </a:lnTo>
                  <a:lnTo>
                    <a:pt x="332074" y="180512"/>
                  </a:lnTo>
                  <a:lnTo>
                    <a:pt x="341269" y="182382"/>
                  </a:lnTo>
                  <a:lnTo>
                    <a:pt x="350592" y="180512"/>
                  </a:lnTo>
                  <a:lnTo>
                    <a:pt x="358214" y="175414"/>
                  </a:lnTo>
                  <a:lnTo>
                    <a:pt x="363358" y="167853"/>
                  </a:lnTo>
                  <a:lnTo>
                    <a:pt x="365245" y="158594"/>
                  </a:lnTo>
                  <a:lnTo>
                    <a:pt x="363358" y="149335"/>
                  </a:lnTo>
                  <a:lnTo>
                    <a:pt x="358214" y="141774"/>
                  </a:lnTo>
                  <a:lnTo>
                    <a:pt x="350592" y="136675"/>
                  </a:lnTo>
                  <a:lnTo>
                    <a:pt x="341269" y="1348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450" y="3862514"/>
              <a:ext cx="74599" cy="744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20368" y="3741143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0" y="0"/>
                  </a:moveTo>
                  <a:lnTo>
                    <a:pt x="317516" y="158594"/>
                  </a:lnTo>
                  <a:lnTo>
                    <a:pt x="0" y="317188"/>
                  </a:lnTo>
                  <a:lnTo>
                    <a:pt x="0" y="0"/>
                  </a:lnTo>
                  <a:close/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67549" y="5009831"/>
              <a:ext cx="365760" cy="317500"/>
            </a:xfrm>
            <a:custGeom>
              <a:avLst/>
              <a:gdLst/>
              <a:ahLst/>
              <a:cxnLst/>
              <a:rect l="l" t="t" r="r" b="b"/>
              <a:pathLst>
                <a:path w="365760" h="317500">
                  <a:moveTo>
                    <a:pt x="0" y="0"/>
                  </a:moveTo>
                  <a:lnTo>
                    <a:pt x="0" y="317166"/>
                  </a:lnTo>
                  <a:lnTo>
                    <a:pt x="317584" y="158594"/>
                  </a:lnTo>
                  <a:lnTo>
                    <a:pt x="0" y="0"/>
                  </a:lnTo>
                  <a:close/>
                </a:path>
                <a:path w="365760" h="317500">
                  <a:moveTo>
                    <a:pt x="341403" y="134806"/>
                  </a:moveTo>
                  <a:lnTo>
                    <a:pt x="332132" y="136675"/>
                  </a:lnTo>
                  <a:lnTo>
                    <a:pt x="324561" y="141774"/>
                  </a:lnTo>
                  <a:lnTo>
                    <a:pt x="319456" y="149335"/>
                  </a:lnTo>
                  <a:lnTo>
                    <a:pt x="317584" y="158594"/>
                  </a:lnTo>
                  <a:lnTo>
                    <a:pt x="319456" y="167853"/>
                  </a:lnTo>
                  <a:lnTo>
                    <a:pt x="324561" y="175414"/>
                  </a:lnTo>
                  <a:lnTo>
                    <a:pt x="332132" y="180512"/>
                  </a:lnTo>
                  <a:lnTo>
                    <a:pt x="341403" y="182382"/>
                  </a:lnTo>
                  <a:lnTo>
                    <a:pt x="350674" y="180512"/>
                  </a:lnTo>
                  <a:lnTo>
                    <a:pt x="358245" y="175414"/>
                  </a:lnTo>
                  <a:lnTo>
                    <a:pt x="363350" y="167853"/>
                  </a:lnTo>
                  <a:lnTo>
                    <a:pt x="365222" y="158594"/>
                  </a:lnTo>
                  <a:lnTo>
                    <a:pt x="363350" y="149335"/>
                  </a:lnTo>
                  <a:lnTo>
                    <a:pt x="358245" y="141774"/>
                  </a:lnTo>
                  <a:lnTo>
                    <a:pt x="350674" y="136675"/>
                  </a:lnTo>
                  <a:lnTo>
                    <a:pt x="341403" y="1348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697" y="5131202"/>
              <a:ext cx="74510" cy="744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667549" y="5009831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0" y="0"/>
                  </a:moveTo>
                  <a:lnTo>
                    <a:pt x="317584" y="158594"/>
                  </a:lnTo>
                  <a:lnTo>
                    <a:pt x="0" y="317166"/>
                  </a:lnTo>
                  <a:lnTo>
                    <a:pt x="0" y="0"/>
                  </a:lnTo>
                  <a:close/>
                </a:path>
              </a:pathLst>
            </a:custGeom>
            <a:ln w="26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614332" y="1796057"/>
            <a:ext cx="205104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10" dirty="0">
                <a:latin typeface="Times New Roman"/>
                <a:cs typeface="Times New Roman"/>
              </a:rPr>
              <a:t>w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0517" y="6510804"/>
            <a:ext cx="7372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astern</a:t>
            </a:r>
            <a:r>
              <a:rPr sz="1100" spc="-20" dirty="0">
                <a:solidFill>
                  <a:srgbClr val="585858"/>
                </a:solidFill>
                <a:latin typeface="Arial MT"/>
                <a:cs typeface="Arial MT"/>
              </a:rPr>
              <a:t> M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12540" y="3064723"/>
            <a:ext cx="14478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4123" y="4999076"/>
            <a:ext cx="18732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10" dirty="0"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8295" y="4396054"/>
            <a:ext cx="1549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51753" y="4967743"/>
            <a:ext cx="13017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5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44359" y="4333388"/>
            <a:ext cx="14478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5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83245" y="3349403"/>
            <a:ext cx="14541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83245" y="1763616"/>
            <a:ext cx="14541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59885" y="5693155"/>
            <a:ext cx="2540000" cy="746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i="1" dirty="0">
                <a:latin typeface="Times New Roman"/>
                <a:cs typeface="Times New Roman"/>
              </a:rPr>
              <a:t>w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10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1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3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B’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i="1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39865" y="5693155"/>
            <a:ext cx="176657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y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spc="-5" dirty="0">
                <a:latin typeface="Times New Roman"/>
                <a:cs typeface="Times New Roman"/>
              </a:rPr>
              <a:t>C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)</a:t>
            </a:r>
            <a:r>
              <a:rPr sz="2000" b="1" i="1" dirty="0">
                <a:latin typeface="Times New Roman"/>
                <a:cs typeface="Times New Roman"/>
              </a:rPr>
              <a:t>’</a:t>
            </a:r>
            <a:r>
              <a:rPr sz="2000" b="1" i="1" spc="-17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 </a:t>
            </a:r>
            <a:r>
              <a:rPr sz="2000" b="1" i="1" spc="-5" dirty="0">
                <a:latin typeface="Times New Roman"/>
                <a:cs typeface="Times New Roman"/>
              </a:rPr>
              <a:t>CD  </a:t>
            </a:r>
            <a:r>
              <a:rPr sz="2000" b="1" i="1" dirty="0">
                <a:latin typeface="Times New Roman"/>
                <a:cs typeface="Times New Roman"/>
              </a:rPr>
              <a:t>z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D’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236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Seven-Segment</a:t>
            </a:r>
            <a:r>
              <a:rPr spc="60" dirty="0"/>
              <a:t> </a:t>
            </a:r>
            <a:r>
              <a:rPr spc="220" dirty="0"/>
              <a:t>Decoder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635" y="4219955"/>
            <a:ext cx="1749616" cy="10713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43903" y="1333500"/>
            <a:ext cx="1496695" cy="2261870"/>
            <a:chOff x="6843903" y="1333500"/>
            <a:chExt cx="1496695" cy="2261870"/>
          </a:xfrm>
        </p:grpSpPr>
        <p:sp>
          <p:nvSpPr>
            <p:cNvPr id="6" name="object 6"/>
            <p:cNvSpPr/>
            <p:nvPr/>
          </p:nvSpPr>
          <p:spPr>
            <a:xfrm>
              <a:off x="8082280" y="1468881"/>
              <a:ext cx="252095" cy="985519"/>
            </a:xfrm>
            <a:custGeom>
              <a:avLst/>
              <a:gdLst/>
              <a:ahLst/>
              <a:cxnLst/>
              <a:rect l="l" t="t" r="r" b="b"/>
              <a:pathLst>
                <a:path w="252095" h="985519">
                  <a:moveTo>
                    <a:pt x="81279" y="985012"/>
                  </a:moveTo>
                  <a:lnTo>
                    <a:pt x="47166" y="974792"/>
                  </a:lnTo>
                  <a:lnTo>
                    <a:pt x="20494" y="953071"/>
                  </a:lnTo>
                  <a:lnTo>
                    <a:pt x="3895" y="922968"/>
                  </a:lnTo>
                  <a:lnTo>
                    <a:pt x="0" y="887602"/>
                  </a:lnTo>
                  <a:lnTo>
                    <a:pt x="73025" y="81279"/>
                  </a:lnTo>
                  <a:lnTo>
                    <a:pt x="83244" y="47113"/>
                  </a:lnTo>
                  <a:lnTo>
                    <a:pt x="104965" y="20446"/>
                  </a:lnTo>
                  <a:lnTo>
                    <a:pt x="135068" y="3877"/>
                  </a:lnTo>
                  <a:lnTo>
                    <a:pt x="170434" y="0"/>
                  </a:lnTo>
                  <a:lnTo>
                    <a:pt x="204600" y="10148"/>
                  </a:lnTo>
                  <a:lnTo>
                    <a:pt x="231267" y="31845"/>
                  </a:lnTo>
                  <a:lnTo>
                    <a:pt x="247836" y="61972"/>
                  </a:lnTo>
                  <a:lnTo>
                    <a:pt x="251714" y="97408"/>
                  </a:lnTo>
                  <a:lnTo>
                    <a:pt x="178689" y="903731"/>
                  </a:lnTo>
                  <a:lnTo>
                    <a:pt x="168523" y="937845"/>
                  </a:lnTo>
                  <a:lnTo>
                    <a:pt x="146796" y="964517"/>
                  </a:lnTo>
                  <a:lnTo>
                    <a:pt x="116663" y="981116"/>
                  </a:lnTo>
                  <a:lnTo>
                    <a:pt x="81279" y="985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7281" y="1446656"/>
              <a:ext cx="252095" cy="985519"/>
            </a:xfrm>
            <a:custGeom>
              <a:avLst/>
              <a:gdLst/>
              <a:ahLst/>
              <a:cxnLst/>
              <a:rect l="l" t="t" r="r" b="b"/>
              <a:pathLst>
                <a:path w="252095" h="985519">
                  <a:moveTo>
                    <a:pt x="81245" y="985001"/>
                  </a:moveTo>
                  <a:close/>
                </a:path>
                <a:path w="252095" h="985519">
                  <a:moveTo>
                    <a:pt x="170434" y="0"/>
                  </a:moveTo>
                  <a:lnTo>
                    <a:pt x="104917" y="20446"/>
                  </a:lnTo>
                  <a:lnTo>
                    <a:pt x="73025" y="81279"/>
                  </a:lnTo>
                  <a:lnTo>
                    <a:pt x="0" y="887602"/>
                  </a:lnTo>
                  <a:lnTo>
                    <a:pt x="3877" y="922968"/>
                  </a:lnTo>
                  <a:lnTo>
                    <a:pt x="20447" y="953071"/>
                  </a:lnTo>
                  <a:lnTo>
                    <a:pt x="47113" y="974792"/>
                  </a:lnTo>
                  <a:lnTo>
                    <a:pt x="81245" y="985001"/>
                  </a:lnTo>
                  <a:lnTo>
                    <a:pt x="116591" y="981116"/>
                  </a:lnTo>
                  <a:lnTo>
                    <a:pt x="146732" y="964517"/>
                  </a:lnTo>
                  <a:lnTo>
                    <a:pt x="168467" y="937845"/>
                  </a:lnTo>
                  <a:lnTo>
                    <a:pt x="178689" y="903731"/>
                  </a:lnTo>
                  <a:lnTo>
                    <a:pt x="251714" y="97408"/>
                  </a:lnTo>
                  <a:lnTo>
                    <a:pt x="247818" y="61972"/>
                  </a:lnTo>
                  <a:lnTo>
                    <a:pt x="231219" y="31845"/>
                  </a:lnTo>
                  <a:lnTo>
                    <a:pt x="204547" y="10148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7281" y="1446656"/>
              <a:ext cx="252095" cy="985519"/>
            </a:xfrm>
            <a:custGeom>
              <a:avLst/>
              <a:gdLst/>
              <a:ahLst/>
              <a:cxnLst/>
              <a:rect l="l" t="t" r="r" b="b"/>
              <a:pathLst>
                <a:path w="252095" h="985519">
                  <a:moveTo>
                    <a:pt x="81279" y="985012"/>
                  </a:moveTo>
                  <a:lnTo>
                    <a:pt x="47113" y="974792"/>
                  </a:lnTo>
                  <a:lnTo>
                    <a:pt x="20447" y="953071"/>
                  </a:lnTo>
                  <a:lnTo>
                    <a:pt x="3877" y="922968"/>
                  </a:lnTo>
                  <a:lnTo>
                    <a:pt x="0" y="887602"/>
                  </a:lnTo>
                  <a:lnTo>
                    <a:pt x="73025" y="81279"/>
                  </a:lnTo>
                  <a:lnTo>
                    <a:pt x="83190" y="47113"/>
                  </a:lnTo>
                  <a:lnTo>
                    <a:pt x="104917" y="20446"/>
                  </a:lnTo>
                  <a:lnTo>
                    <a:pt x="135050" y="3877"/>
                  </a:lnTo>
                  <a:lnTo>
                    <a:pt x="170434" y="0"/>
                  </a:lnTo>
                  <a:lnTo>
                    <a:pt x="204547" y="10148"/>
                  </a:lnTo>
                  <a:lnTo>
                    <a:pt x="231219" y="31845"/>
                  </a:lnTo>
                  <a:lnTo>
                    <a:pt x="247818" y="61972"/>
                  </a:lnTo>
                  <a:lnTo>
                    <a:pt x="251714" y="97408"/>
                  </a:lnTo>
                  <a:lnTo>
                    <a:pt x="178689" y="903731"/>
                  </a:lnTo>
                  <a:lnTo>
                    <a:pt x="168467" y="937845"/>
                  </a:lnTo>
                  <a:lnTo>
                    <a:pt x="146732" y="964517"/>
                  </a:lnTo>
                  <a:lnTo>
                    <a:pt x="116591" y="981116"/>
                  </a:lnTo>
                  <a:lnTo>
                    <a:pt x="81152" y="985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90232" y="1339595"/>
              <a:ext cx="989330" cy="180340"/>
            </a:xfrm>
            <a:custGeom>
              <a:avLst/>
              <a:gdLst/>
              <a:ahLst/>
              <a:cxnLst/>
              <a:rect l="l" t="t" r="r" b="b"/>
              <a:pathLst>
                <a:path w="989329" h="180340">
                  <a:moveTo>
                    <a:pt x="899160" y="0"/>
                  </a:moveTo>
                  <a:lnTo>
                    <a:pt x="89916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1"/>
                  </a:lnTo>
                  <a:lnTo>
                    <a:pt x="899160" y="179831"/>
                  </a:lnTo>
                  <a:lnTo>
                    <a:pt x="934158" y="172765"/>
                  </a:lnTo>
                  <a:lnTo>
                    <a:pt x="962739" y="153495"/>
                  </a:lnTo>
                  <a:lnTo>
                    <a:pt x="982009" y="124914"/>
                  </a:lnTo>
                  <a:lnTo>
                    <a:pt x="989076" y="89915"/>
                  </a:lnTo>
                  <a:lnTo>
                    <a:pt x="982009" y="54917"/>
                  </a:lnTo>
                  <a:lnTo>
                    <a:pt x="962739" y="26336"/>
                  </a:lnTo>
                  <a:lnTo>
                    <a:pt x="934158" y="7066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0232" y="1339595"/>
              <a:ext cx="989330" cy="180340"/>
            </a:xfrm>
            <a:custGeom>
              <a:avLst/>
              <a:gdLst/>
              <a:ahLst/>
              <a:cxnLst/>
              <a:rect l="l" t="t" r="r" b="b"/>
              <a:pathLst>
                <a:path w="989329" h="18034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899160" y="0"/>
                  </a:lnTo>
                  <a:lnTo>
                    <a:pt x="934158" y="7066"/>
                  </a:lnTo>
                  <a:lnTo>
                    <a:pt x="962739" y="26336"/>
                  </a:lnTo>
                  <a:lnTo>
                    <a:pt x="982009" y="54917"/>
                  </a:lnTo>
                  <a:lnTo>
                    <a:pt x="989076" y="89915"/>
                  </a:lnTo>
                  <a:lnTo>
                    <a:pt x="982009" y="124914"/>
                  </a:lnTo>
                  <a:lnTo>
                    <a:pt x="962739" y="153495"/>
                  </a:lnTo>
                  <a:lnTo>
                    <a:pt x="934158" y="172765"/>
                  </a:lnTo>
                  <a:lnTo>
                    <a:pt x="899160" y="179831"/>
                  </a:lnTo>
                  <a:lnTo>
                    <a:pt x="89916" y="179831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0253" y="2492755"/>
              <a:ext cx="252095" cy="985519"/>
            </a:xfrm>
            <a:custGeom>
              <a:avLst/>
              <a:gdLst/>
              <a:ahLst/>
              <a:cxnLst/>
              <a:rect l="l" t="t" r="r" b="b"/>
              <a:pathLst>
                <a:path w="252095" h="985520">
                  <a:moveTo>
                    <a:pt x="81279" y="985012"/>
                  </a:moveTo>
                  <a:lnTo>
                    <a:pt x="47113" y="974846"/>
                  </a:lnTo>
                  <a:lnTo>
                    <a:pt x="20447" y="953119"/>
                  </a:lnTo>
                  <a:lnTo>
                    <a:pt x="3877" y="922986"/>
                  </a:lnTo>
                  <a:lnTo>
                    <a:pt x="0" y="887603"/>
                  </a:lnTo>
                  <a:lnTo>
                    <a:pt x="73278" y="81280"/>
                  </a:lnTo>
                  <a:lnTo>
                    <a:pt x="83500" y="47113"/>
                  </a:lnTo>
                  <a:lnTo>
                    <a:pt x="105235" y="20447"/>
                  </a:lnTo>
                  <a:lnTo>
                    <a:pt x="135376" y="3877"/>
                  </a:lnTo>
                  <a:lnTo>
                    <a:pt x="170815" y="0"/>
                  </a:lnTo>
                  <a:lnTo>
                    <a:pt x="204908" y="10221"/>
                  </a:lnTo>
                  <a:lnTo>
                    <a:pt x="231536" y="31956"/>
                  </a:lnTo>
                  <a:lnTo>
                    <a:pt x="248092" y="62097"/>
                  </a:lnTo>
                  <a:lnTo>
                    <a:pt x="251968" y="97536"/>
                  </a:lnTo>
                  <a:lnTo>
                    <a:pt x="178689" y="903859"/>
                  </a:lnTo>
                  <a:lnTo>
                    <a:pt x="168523" y="937952"/>
                  </a:lnTo>
                  <a:lnTo>
                    <a:pt x="146796" y="964580"/>
                  </a:lnTo>
                  <a:lnTo>
                    <a:pt x="116663" y="981136"/>
                  </a:lnTo>
                  <a:lnTo>
                    <a:pt x="81279" y="985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4810" y="2511805"/>
              <a:ext cx="251460" cy="985519"/>
            </a:xfrm>
            <a:custGeom>
              <a:avLst/>
              <a:gdLst/>
              <a:ahLst/>
              <a:cxnLst/>
              <a:rect l="l" t="t" r="r" b="b"/>
              <a:pathLst>
                <a:path w="251459" h="985520">
                  <a:moveTo>
                    <a:pt x="169925" y="0"/>
                  </a:moveTo>
                  <a:lnTo>
                    <a:pt x="104362" y="20494"/>
                  </a:lnTo>
                  <a:lnTo>
                    <a:pt x="72517" y="81280"/>
                  </a:lnTo>
                  <a:lnTo>
                    <a:pt x="0" y="887730"/>
                  </a:lnTo>
                  <a:lnTo>
                    <a:pt x="3877" y="923093"/>
                  </a:lnTo>
                  <a:lnTo>
                    <a:pt x="20447" y="953182"/>
                  </a:lnTo>
                  <a:lnTo>
                    <a:pt x="47113" y="974865"/>
                  </a:lnTo>
                  <a:lnTo>
                    <a:pt x="81280" y="985012"/>
                  </a:lnTo>
                  <a:lnTo>
                    <a:pt x="116643" y="981134"/>
                  </a:lnTo>
                  <a:lnTo>
                    <a:pt x="146732" y="964565"/>
                  </a:lnTo>
                  <a:lnTo>
                    <a:pt x="168415" y="937898"/>
                  </a:lnTo>
                  <a:lnTo>
                    <a:pt x="178562" y="903732"/>
                  </a:lnTo>
                  <a:lnTo>
                    <a:pt x="251206" y="97409"/>
                  </a:lnTo>
                  <a:lnTo>
                    <a:pt x="247310" y="61972"/>
                  </a:lnTo>
                  <a:lnTo>
                    <a:pt x="230711" y="31845"/>
                  </a:lnTo>
                  <a:lnTo>
                    <a:pt x="204039" y="1014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4810" y="2511805"/>
              <a:ext cx="251460" cy="985519"/>
            </a:xfrm>
            <a:custGeom>
              <a:avLst/>
              <a:gdLst/>
              <a:ahLst/>
              <a:cxnLst/>
              <a:rect l="l" t="t" r="r" b="b"/>
              <a:pathLst>
                <a:path w="251459" h="985520">
                  <a:moveTo>
                    <a:pt x="81280" y="985012"/>
                  </a:moveTo>
                  <a:lnTo>
                    <a:pt x="47113" y="974865"/>
                  </a:lnTo>
                  <a:lnTo>
                    <a:pt x="20447" y="953182"/>
                  </a:lnTo>
                  <a:lnTo>
                    <a:pt x="3877" y="923093"/>
                  </a:lnTo>
                  <a:lnTo>
                    <a:pt x="0" y="887730"/>
                  </a:lnTo>
                  <a:lnTo>
                    <a:pt x="72517" y="81280"/>
                  </a:lnTo>
                  <a:lnTo>
                    <a:pt x="82665" y="47166"/>
                  </a:lnTo>
                  <a:lnTo>
                    <a:pt x="104362" y="20494"/>
                  </a:lnTo>
                  <a:lnTo>
                    <a:pt x="134489" y="3895"/>
                  </a:lnTo>
                  <a:lnTo>
                    <a:pt x="169925" y="0"/>
                  </a:lnTo>
                  <a:lnTo>
                    <a:pt x="204039" y="10148"/>
                  </a:lnTo>
                  <a:lnTo>
                    <a:pt x="230711" y="31845"/>
                  </a:lnTo>
                  <a:lnTo>
                    <a:pt x="247310" y="61972"/>
                  </a:lnTo>
                  <a:lnTo>
                    <a:pt x="251206" y="97409"/>
                  </a:lnTo>
                  <a:lnTo>
                    <a:pt x="178562" y="903732"/>
                  </a:lnTo>
                  <a:lnTo>
                    <a:pt x="168415" y="937898"/>
                  </a:lnTo>
                  <a:lnTo>
                    <a:pt x="146732" y="964565"/>
                  </a:lnTo>
                  <a:lnTo>
                    <a:pt x="116643" y="981134"/>
                  </a:lnTo>
                  <a:lnTo>
                    <a:pt x="81280" y="985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6496" y="3410711"/>
              <a:ext cx="989330" cy="178435"/>
            </a:xfrm>
            <a:custGeom>
              <a:avLst/>
              <a:gdLst/>
              <a:ahLst/>
              <a:cxnLst/>
              <a:rect l="l" t="t" r="r" b="b"/>
              <a:pathLst>
                <a:path w="989329" h="178435">
                  <a:moveTo>
                    <a:pt x="899922" y="0"/>
                  </a:moveTo>
                  <a:lnTo>
                    <a:pt x="89153" y="0"/>
                  </a:lnTo>
                  <a:lnTo>
                    <a:pt x="54435" y="7000"/>
                  </a:lnTo>
                  <a:lnTo>
                    <a:pt x="26098" y="26098"/>
                  </a:lnTo>
                  <a:lnTo>
                    <a:pt x="7000" y="54435"/>
                  </a:lnTo>
                  <a:lnTo>
                    <a:pt x="0" y="89153"/>
                  </a:lnTo>
                  <a:lnTo>
                    <a:pt x="7000" y="123872"/>
                  </a:lnTo>
                  <a:lnTo>
                    <a:pt x="26098" y="152209"/>
                  </a:lnTo>
                  <a:lnTo>
                    <a:pt x="54435" y="171307"/>
                  </a:lnTo>
                  <a:lnTo>
                    <a:pt x="89153" y="178308"/>
                  </a:lnTo>
                  <a:lnTo>
                    <a:pt x="899922" y="178308"/>
                  </a:lnTo>
                  <a:lnTo>
                    <a:pt x="934640" y="171307"/>
                  </a:lnTo>
                  <a:lnTo>
                    <a:pt x="962977" y="152209"/>
                  </a:lnTo>
                  <a:lnTo>
                    <a:pt x="982075" y="123872"/>
                  </a:lnTo>
                  <a:lnTo>
                    <a:pt x="989076" y="89153"/>
                  </a:lnTo>
                  <a:lnTo>
                    <a:pt x="982075" y="54435"/>
                  </a:lnTo>
                  <a:lnTo>
                    <a:pt x="962977" y="26098"/>
                  </a:lnTo>
                  <a:lnTo>
                    <a:pt x="934640" y="7000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6496" y="3410711"/>
              <a:ext cx="989330" cy="178435"/>
            </a:xfrm>
            <a:custGeom>
              <a:avLst/>
              <a:gdLst/>
              <a:ahLst/>
              <a:cxnLst/>
              <a:rect l="l" t="t" r="r" b="b"/>
              <a:pathLst>
                <a:path w="989329" h="178435">
                  <a:moveTo>
                    <a:pt x="0" y="89153"/>
                  </a:moveTo>
                  <a:lnTo>
                    <a:pt x="7000" y="54435"/>
                  </a:lnTo>
                  <a:lnTo>
                    <a:pt x="26098" y="26098"/>
                  </a:lnTo>
                  <a:lnTo>
                    <a:pt x="54435" y="7000"/>
                  </a:lnTo>
                  <a:lnTo>
                    <a:pt x="89153" y="0"/>
                  </a:lnTo>
                  <a:lnTo>
                    <a:pt x="899922" y="0"/>
                  </a:lnTo>
                  <a:lnTo>
                    <a:pt x="934640" y="7000"/>
                  </a:lnTo>
                  <a:lnTo>
                    <a:pt x="962977" y="26098"/>
                  </a:lnTo>
                  <a:lnTo>
                    <a:pt x="982075" y="54435"/>
                  </a:lnTo>
                  <a:lnTo>
                    <a:pt x="989076" y="89153"/>
                  </a:lnTo>
                  <a:lnTo>
                    <a:pt x="982075" y="123872"/>
                  </a:lnTo>
                  <a:lnTo>
                    <a:pt x="962977" y="152209"/>
                  </a:lnTo>
                  <a:lnTo>
                    <a:pt x="934640" y="171307"/>
                  </a:lnTo>
                  <a:lnTo>
                    <a:pt x="899922" y="178308"/>
                  </a:lnTo>
                  <a:lnTo>
                    <a:pt x="89153" y="178308"/>
                  </a:lnTo>
                  <a:lnTo>
                    <a:pt x="54435" y="171307"/>
                  </a:lnTo>
                  <a:lnTo>
                    <a:pt x="26098" y="152209"/>
                  </a:lnTo>
                  <a:lnTo>
                    <a:pt x="7000" y="123872"/>
                  </a:lnTo>
                  <a:lnTo>
                    <a:pt x="0" y="891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3364" y="2392680"/>
              <a:ext cx="989330" cy="180340"/>
            </a:xfrm>
            <a:custGeom>
              <a:avLst/>
              <a:gdLst/>
              <a:ahLst/>
              <a:cxnLst/>
              <a:rect l="l" t="t" r="r" b="b"/>
              <a:pathLst>
                <a:path w="989329" h="180339">
                  <a:moveTo>
                    <a:pt x="903224" y="0"/>
                  </a:moveTo>
                  <a:lnTo>
                    <a:pt x="85851" y="0"/>
                  </a:lnTo>
                  <a:lnTo>
                    <a:pt x="52452" y="6752"/>
                  </a:lnTo>
                  <a:lnTo>
                    <a:pt x="25161" y="25161"/>
                  </a:lnTo>
                  <a:lnTo>
                    <a:pt x="6752" y="52452"/>
                  </a:lnTo>
                  <a:lnTo>
                    <a:pt x="0" y="85852"/>
                  </a:lnTo>
                  <a:lnTo>
                    <a:pt x="0" y="93980"/>
                  </a:lnTo>
                  <a:lnTo>
                    <a:pt x="6752" y="127379"/>
                  </a:lnTo>
                  <a:lnTo>
                    <a:pt x="25161" y="154670"/>
                  </a:lnTo>
                  <a:lnTo>
                    <a:pt x="52452" y="173079"/>
                  </a:lnTo>
                  <a:lnTo>
                    <a:pt x="85851" y="179832"/>
                  </a:lnTo>
                  <a:lnTo>
                    <a:pt x="903224" y="179832"/>
                  </a:lnTo>
                  <a:lnTo>
                    <a:pt x="936623" y="173079"/>
                  </a:lnTo>
                  <a:lnTo>
                    <a:pt x="963914" y="154670"/>
                  </a:lnTo>
                  <a:lnTo>
                    <a:pt x="982323" y="127379"/>
                  </a:lnTo>
                  <a:lnTo>
                    <a:pt x="989076" y="93980"/>
                  </a:lnTo>
                  <a:lnTo>
                    <a:pt x="989076" y="85852"/>
                  </a:lnTo>
                  <a:lnTo>
                    <a:pt x="982323" y="52452"/>
                  </a:lnTo>
                  <a:lnTo>
                    <a:pt x="963914" y="25161"/>
                  </a:lnTo>
                  <a:lnTo>
                    <a:pt x="936623" y="6752"/>
                  </a:lnTo>
                  <a:lnTo>
                    <a:pt x="90322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3364" y="2392680"/>
              <a:ext cx="989330" cy="180340"/>
            </a:xfrm>
            <a:custGeom>
              <a:avLst/>
              <a:gdLst/>
              <a:ahLst/>
              <a:cxnLst/>
              <a:rect l="l" t="t" r="r" b="b"/>
              <a:pathLst>
                <a:path w="989329" h="180339">
                  <a:moveTo>
                    <a:pt x="0" y="85852"/>
                  </a:moveTo>
                  <a:lnTo>
                    <a:pt x="6752" y="52452"/>
                  </a:lnTo>
                  <a:lnTo>
                    <a:pt x="25161" y="25161"/>
                  </a:lnTo>
                  <a:lnTo>
                    <a:pt x="52452" y="6752"/>
                  </a:lnTo>
                  <a:lnTo>
                    <a:pt x="85851" y="0"/>
                  </a:lnTo>
                  <a:lnTo>
                    <a:pt x="903224" y="0"/>
                  </a:lnTo>
                  <a:lnTo>
                    <a:pt x="936623" y="6752"/>
                  </a:lnTo>
                  <a:lnTo>
                    <a:pt x="963914" y="25161"/>
                  </a:lnTo>
                  <a:lnTo>
                    <a:pt x="982323" y="52452"/>
                  </a:lnTo>
                  <a:lnTo>
                    <a:pt x="989076" y="85852"/>
                  </a:lnTo>
                  <a:lnTo>
                    <a:pt x="989076" y="93980"/>
                  </a:lnTo>
                  <a:lnTo>
                    <a:pt x="982323" y="127379"/>
                  </a:lnTo>
                  <a:lnTo>
                    <a:pt x="963914" y="154670"/>
                  </a:lnTo>
                  <a:lnTo>
                    <a:pt x="936623" y="173079"/>
                  </a:lnTo>
                  <a:lnTo>
                    <a:pt x="903224" y="179832"/>
                  </a:lnTo>
                  <a:lnTo>
                    <a:pt x="85851" y="179832"/>
                  </a:lnTo>
                  <a:lnTo>
                    <a:pt x="52452" y="173079"/>
                  </a:lnTo>
                  <a:lnTo>
                    <a:pt x="25161" y="154670"/>
                  </a:lnTo>
                  <a:lnTo>
                    <a:pt x="6752" y="127379"/>
                  </a:lnTo>
                  <a:lnTo>
                    <a:pt x="0" y="93980"/>
                  </a:lnTo>
                  <a:lnTo>
                    <a:pt x="0" y="858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66406" y="93065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8218" y="172257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5258" y="2730830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3292" y="19245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6065" y="2730830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4542" y="359486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2523" y="1722577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34205" y="1484249"/>
            <a:ext cx="2169160" cy="1469390"/>
            <a:chOff x="3934205" y="1484249"/>
            <a:chExt cx="2169160" cy="1469390"/>
          </a:xfrm>
        </p:grpSpPr>
        <p:sp>
          <p:nvSpPr>
            <p:cNvPr id="26" name="object 26"/>
            <p:cNvSpPr/>
            <p:nvPr/>
          </p:nvSpPr>
          <p:spPr>
            <a:xfrm>
              <a:off x="4482845" y="1498854"/>
              <a:ext cx="1260475" cy="1440180"/>
            </a:xfrm>
            <a:custGeom>
              <a:avLst/>
              <a:gdLst/>
              <a:ahLst/>
              <a:cxnLst/>
              <a:rect l="l" t="t" r="r" b="b"/>
              <a:pathLst>
                <a:path w="1260475" h="1440180">
                  <a:moveTo>
                    <a:pt x="0" y="210058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7" y="0"/>
                  </a:lnTo>
                  <a:lnTo>
                    <a:pt x="1050289" y="0"/>
                  </a:lnTo>
                  <a:lnTo>
                    <a:pt x="1098435" y="5550"/>
                  </a:lnTo>
                  <a:lnTo>
                    <a:pt x="1142641" y="21361"/>
                  </a:lnTo>
                  <a:lnTo>
                    <a:pt x="1181645" y="46166"/>
                  </a:lnTo>
                  <a:lnTo>
                    <a:pt x="1214181" y="78702"/>
                  </a:lnTo>
                  <a:lnTo>
                    <a:pt x="1238986" y="117706"/>
                  </a:lnTo>
                  <a:lnTo>
                    <a:pt x="1254797" y="161912"/>
                  </a:lnTo>
                  <a:lnTo>
                    <a:pt x="1260348" y="210058"/>
                  </a:lnTo>
                  <a:lnTo>
                    <a:pt x="1260348" y="1230122"/>
                  </a:lnTo>
                  <a:lnTo>
                    <a:pt x="1254797" y="1278267"/>
                  </a:lnTo>
                  <a:lnTo>
                    <a:pt x="1238986" y="1322473"/>
                  </a:lnTo>
                  <a:lnTo>
                    <a:pt x="1214181" y="1361477"/>
                  </a:lnTo>
                  <a:lnTo>
                    <a:pt x="1181645" y="1394013"/>
                  </a:lnTo>
                  <a:lnTo>
                    <a:pt x="1142641" y="1418818"/>
                  </a:lnTo>
                  <a:lnTo>
                    <a:pt x="1098435" y="1434629"/>
                  </a:lnTo>
                  <a:lnTo>
                    <a:pt x="1050289" y="1440180"/>
                  </a:lnTo>
                  <a:lnTo>
                    <a:pt x="210057" y="1440180"/>
                  </a:lnTo>
                  <a:lnTo>
                    <a:pt x="161912" y="1434629"/>
                  </a:lnTo>
                  <a:lnTo>
                    <a:pt x="117706" y="1418818"/>
                  </a:lnTo>
                  <a:lnTo>
                    <a:pt x="78702" y="1394013"/>
                  </a:lnTo>
                  <a:lnTo>
                    <a:pt x="46166" y="1361477"/>
                  </a:lnTo>
                  <a:lnTo>
                    <a:pt x="21361" y="1322473"/>
                  </a:lnTo>
                  <a:lnTo>
                    <a:pt x="5550" y="1278267"/>
                  </a:lnTo>
                  <a:lnTo>
                    <a:pt x="0" y="1230122"/>
                  </a:lnTo>
                  <a:lnTo>
                    <a:pt x="0" y="21005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34206" y="1650491"/>
              <a:ext cx="548640" cy="792480"/>
            </a:xfrm>
            <a:custGeom>
              <a:avLst/>
              <a:gdLst/>
              <a:ahLst/>
              <a:cxnLst/>
              <a:rect l="l" t="t" r="r" b="b"/>
              <a:pathLst>
                <a:path w="548639" h="792480">
                  <a:moveTo>
                    <a:pt x="539496" y="43434"/>
                  </a:moveTo>
                  <a:lnTo>
                    <a:pt x="510540" y="28956"/>
                  </a:lnTo>
                  <a:lnTo>
                    <a:pt x="452628" y="0"/>
                  </a:lnTo>
                  <a:lnTo>
                    <a:pt x="452628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452628" y="57912"/>
                  </a:lnTo>
                  <a:lnTo>
                    <a:pt x="452628" y="86868"/>
                  </a:lnTo>
                  <a:lnTo>
                    <a:pt x="510540" y="57912"/>
                  </a:lnTo>
                  <a:lnTo>
                    <a:pt x="539496" y="43434"/>
                  </a:lnTo>
                  <a:close/>
                </a:path>
                <a:path w="548639" h="792480">
                  <a:moveTo>
                    <a:pt x="548640" y="749046"/>
                  </a:moveTo>
                  <a:lnTo>
                    <a:pt x="519684" y="734568"/>
                  </a:lnTo>
                  <a:lnTo>
                    <a:pt x="461772" y="705612"/>
                  </a:lnTo>
                  <a:lnTo>
                    <a:pt x="461772" y="734568"/>
                  </a:lnTo>
                  <a:lnTo>
                    <a:pt x="3048" y="734568"/>
                  </a:lnTo>
                  <a:lnTo>
                    <a:pt x="3048" y="763524"/>
                  </a:lnTo>
                  <a:lnTo>
                    <a:pt x="461772" y="763524"/>
                  </a:lnTo>
                  <a:lnTo>
                    <a:pt x="461772" y="792480"/>
                  </a:lnTo>
                  <a:lnTo>
                    <a:pt x="519684" y="763524"/>
                  </a:lnTo>
                  <a:lnTo>
                    <a:pt x="548640" y="749046"/>
                  </a:lnTo>
                  <a:close/>
                </a:path>
                <a:path w="548639" h="792480">
                  <a:moveTo>
                    <a:pt x="548640" y="389382"/>
                  </a:moveTo>
                  <a:lnTo>
                    <a:pt x="520331" y="375539"/>
                  </a:lnTo>
                  <a:lnTo>
                    <a:pt x="461391" y="346710"/>
                  </a:lnTo>
                  <a:lnTo>
                    <a:pt x="461632" y="375666"/>
                  </a:lnTo>
                  <a:lnTo>
                    <a:pt x="2921" y="379476"/>
                  </a:lnTo>
                  <a:lnTo>
                    <a:pt x="3175" y="408432"/>
                  </a:lnTo>
                  <a:lnTo>
                    <a:pt x="461886" y="404622"/>
                  </a:lnTo>
                  <a:lnTo>
                    <a:pt x="462153" y="433578"/>
                  </a:lnTo>
                  <a:lnTo>
                    <a:pt x="548640" y="389382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6242" y="1635632"/>
              <a:ext cx="356870" cy="267970"/>
            </a:xfrm>
            <a:custGeom>
              <a:avLst/>
              <a:gdLst/>
              <a:ahLst/>
              <a:cxnLst/>
              <a:rect l="l" t="t" r="r" b="b"/>
              <a:pathLst>
                <a:path w="356870" h="267969">
                  <a:moveTo>
                    <a:pt x="356616" y="224409"/>
                  </a:moveTo>
                  <a:lnTo>
                    <a:pt x="327660" y="209931"/>
                  </a:lnTo>
                  <a:lnTo>
                    <a:pt x="269748" y="180975"/>
                  </a:lnTo>
                  <a:lnTo>
                    <a:pt x="269748" y="209931"/>
                  </a:lnTo>
                  <a:lnTo>
                    <a:pt x="0" y="209931"/>
                  </a:lnTo>
                  <a:lnTo>
                    <a:pt x="0" y="238887"/>
                  </a:lnTo>
                  <a:lnTo>
                    <a:pt x="269748" y="238887"/>
                  </a:lnTo>
                  <a:lnTo>
                    <a:pt x="269748" y="267843"/>
                  </a:lnTo>
                  <a:lnTo>
                    <a:pt x="327647" y="238887"/>
                  </a:lnTo>
                  <a:lnTo>
                    <a:pt x="356616" y="224409"/>
                  </a:lnTo>
                  <a:close/>
                </a:path>
                <a:path w="356870" h="267969">
                  <a:moveTo>
                    <a:pt x="356616" y="43053"/>
                  </a:moveTo>
                  <a:lnTo>
                    <a:pt x="327863" y="28829"/>
                  </a:lnTo>
                  <a:lnTo>
                    <a:pt x="269621" y="0"/>
                  </a:lnTo>
                  <a:lnTo>
                    <a:pt x="269697" y="28905"/>
                  </a:lnTo>
                  <a:lnTo>
                    <a:pt x="0" y="30099"/>
                  </a:lnTo>
                  <a:lnTo>
                    <a:pt x="0" y="59055"/>
                  </a:lnTo>
                  <a:lnTo>
                    <a:pt x="269786" y="57861"/>
                  </a:lnTo>
                  <a:lnTo>
                    <a:pt x="269875" y="86868"/>
                  </a:lnTo>
                  <a:lnTo>
                    <a:pt x="356616" y="43053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98211" y="1963674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63366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37127" y="1559052"/>
            <a:ext cx="2165985" cy="1704339"/>
            <a:chOff x="3937127" y="1559052"/>
            <a:chExt cx="2165985" cy="1704339"/>
          </a:xfrm>
        </p:grpSpPr>
        <p:sp>
          <p:nvSpPr>
            <p:cNvPr id="31" name="object 31"/>
            <p:cNvSpPr/>
            <p:nvPr/>
          </p:nvSpPr>
          <p:spPr>
            <a:xfrm>
              <a:off x="3937127" y="2716530"/>
              <a:ext cx="546100" cy="86995"/>
            </a:xfrm>
            <a:custGeom>
              <a:avLst/>
              <a:gdLst/>
              <a:ahLst/>
              <a:cxnLst/>
              <a:rect l="l" t="t" r="r" b="b"/>
              <a:pathLst>
                <a:path w="546100" h="86994">
                  <a:moveTo>
                    <a:pt x="517415" y="28829"/>
                  </a:moveTo>
                  <a:lnTo>
                    <a:pt x="473201" y="28829"/>
                  </a:lnTo>
                  <a:lnTo>
                    <a:pt x="473456" y="57785"/>
                  </a:lnTo>
                  <a:lnTo>
                    <a:pt x="458977" y="57905"/>
                  </a:lnTo>
                  <a:lnTo>
                    <a:pt x="459232" y="86868"/>
                  </a:lnTo>
                  <a:lnTo>
                    <a:pt x="545719" y="42672"/>
                  </a:lnTo>
                  <a:lnTo>
                    <a:pt x="517415" y="28829"/>
                  </a:lnTo>
                  <a:close/>
                </a:path>
                <a:path w="546100" h="86994">
                  <a:moveTo>
                    <a:pt x="458723" y="28949"/>
                  </a:moveTo>
                  <a:lnTo>
                    <a:pt x="0" y="32766"/>
                  </a:lnTo>
                  <a:lnTo>
                    <a:pt x="253" y="61722"/>
                  </a:lnTo>
                  <a:lnTo>
                    <a:pt x="458977" y="57905"/>
                  </a:lnTo>
                  <a:lnTo>
                    <a:pt x="458723" y="28949"/>
                  </a:lnTo>
                  <a:close/>
                </a:path>
                <a:path w="546100" h="86994">
                  <a:moveTo>
                    <a:pt x="473201" y="28829"/>
                  </a:moveTo>
                  <a:lnTo>
                    <a:pt x="458723" y="28949"/>
                  </a:lnTo>
                  <a:lnTo>
                    <a:pt x="458977" y="57905"/>
                  </a:lnTo>
                  <a:lnTo>
                    <a:pt x="473456" y="57785"/>
                  </a:lnTo>
                  <a:lnTo>
                    <a:pt x="473201" y="28829"/>
                  </a:lnTo>
                  <a:close/>
                </a:path>
                <a:path w="546100" h="86994">
                  <a:moveTo>
                    <a:pt x="458470" y="0"/>
                  </a:moveTo>
                  <a:lnTo>
                    <a:pt x="458723" y="28949"/>
                  </a:lnTo>
                  <a:lnTo>
                    <a:pt x="517415" y="28829"/>
                  </a:lnTo>
                  <a:lnTo>
                    <a:pt x="458470" y="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3194" y="1996439"/>
              <a:ext cx="360045" cy="806450"/>
            </a:xfrm>
            <a:custGeom>
              <a:avLst/>
              <a:gdLst/>
              <a:ahLst/>
              <a:cxnLst/>
              <a:rect l="l" t="t" r="r" b="b"/>
              <a:pathLst>
                <a:path w="360045" h="806450">
                  <a:moveTo>
                    <a:pt x="359664" y="762762"/>
                  </a:moveTo>
                  <a:lnTo>
                    <a:pt x="330708" y="748284"/>
                  </a:lnTo>
                  <a:lnTo>
                    <a:pt x="272796" y="719328"/>
                  </a:lnTo>
                  <a:lnTo>
                    <a:pt x="272796" y="748284"/>
                  </a:lnTo>
                  <a:lnTo>
                    <a:pt x="0" y="748284"/>
                  </a:lnTo>
                  <a:lnTo>
                    <a:pt x="0" y="777240"/>
                  </a:lnTo>
                  <a:lnTo>
                    <a:pt x="272796" y="777240"/>
                  </a:lnTo>
                  <a:lnTo>
                    <a:pt x="272796" y="806196"/>
                  </a:lnTo>
                  <a:lnTo>
                    <a:pt x="330708" y="777240"/>
                  </a:lnTo>
                  <a:lnTo>
                    <a:pt x="359664" y="762762"/>
                  </a:lnTo>
                  <a:close/>
                </a:path>
                <a:path w="360045" h="806450">
                  <a:moveTo>
                    <a:pt x="359664" y="584454"/>
                  </a:moveTo>
                  <a:lnTo>
                    <a:pt x="330695" y="569976"/>
                  </a:lnTo>
                  <a:lnTo>
                    <a:pt x="272796" y="541020"/>
                  </a:lnTo>
                  <a:lnTo>
                    <a:pt x="272796" y="569976"/>
                  </a:lnTo>
                  <a:lnTo>
                    <a:pt x="3048" y="569976"/>
                  </a:lnTo>
                  <a:lnTo>
                    <a:pt x="3048" y="598932"/>
                  </a:lnTo>
                  <a:lnTo>
                    <a:pt x="272796" y="598932"/>
                  </a:lnTo>
                  <a:lnTo>
                    <a:pt x="272796" y="627888"/>
                  </a:lnTo>
                  <a:lnTo>
                    <a:pt x="330708" y="598932"/>
                  </a:lnTo>
                  <a:lnTo>
                    <a:pt x="359664" y="584454"/>
                  </a:lnTo>
                  <a:close/>
                </a:path>
                <a:path w="360045" h="806450">
                  <a:moveTo>
                    <a:pt x="359664" y="403098"/>
                  </a:moveTo>
                  <a:lnTo>
                    <a:pt x="330911" y="388874"/>
                  </a:lnTo>
                  <a:lnTo>
                    <a:pt x="272669" y="360045"/>
                  </a:lnTo>
                  <a:lnTo>
                    <a:pt x="272745" y="388950"/>
                  </a:lnTo>
                  <a:lnTo>
                    <a:pt x="3048" y="390144"/>
                  </a:lnTo>
                  <a:lnTo>
                    <a:pt x="3048" y="419100"/>
                  </a:lnTo>
                  <a:lnTo>
                    <a:pt x="272834" y="417906"/>
                  </a:lnTo>
                  <a:lnTo>
                    <a:pt x="272923" y="446913"/>
                  </a:lnTo>
                  <a:lnTo>
                    <a:pt x="359664" y="403098"/>
                  </a:lnTo>
                  <a:close/>
                </a:path>
                <a:path w="360045" h="806450">
                  <a:moveTo>
                    <a:pt x="359664" y="221742"/>
                  </a:moveTo>
                  <a:lnTo>
                    <a:pt x="330695" y="207264"/>
                  </a:lnTo>
                  <a:lnTo>
                    <a:pt x="272796" y="178308"/>
                  </a:lnTo>
                  <a:lnTo>
                    <a:pt x="272796" y="207264"/>
                  </a:lnTo>
                  <a:lnTo>
                    <a:pt x="0" y="207264"/>
                  </a:lnTo>
                  <a:lnTo>
                    <a:pt x="0" y="236220"/>
                  </a:lnTo>
                  <a:lnTo>
                    <a:pt x="272796" y="236220"/>
                  </a:lnTo>
                  <a:lnTo>
                    <a:pt x="272796" y="265176"/>
                  </a:lnTo>
                  <a:lnTo>
                    <a:pt x="330708" y="236220"/>
                  </a:lnTo>
                  <a:lnTo>
                    <a:pt x="359664" y="221742"/>
                  </a:lnTo>
                  <a:close/>
                </a:path>
                <a:path w="360045" h="806450">
                  <a:moveTo>
                    <a:pt x="359664" y="43434"/>
                  </a:moveTo>
                  <a:lnTo>
                    <a:pt x="330708" y="28956"/>
                  </a:lnTo>
                  <a:lnTo>
                    <a:pt x="272796" y="0"/>
                  </a:lnTo>
                  <a:lnTo>
                    <a:pt x="272796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72796" y="57912"/>
                  </a:lnTo>
                  <a:lnTo>
                    <a:pt x="272796" y="86868"/>
                  </a:lnTo>
                  <a:lnTo>
                    <a:pt x="330708" y="57912"/>
                  </a:lnTo>
                  <a:lnTo>
                    <a:pt x="359664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9466" y="1573530"/>
              <a:ext cx="132715" cy="1309370"/>
            </a:xfrm>
            <a:custGeom>
              <a:avLst/>
              <a:gdLst/>
              <a:ahLst/>
              <a:cxnLst/>
              <a:rect l="l" t="t" r="r" b="b"/>
              <a:pathLst>
                <a:path w="132714" h="1309370">
                  <a:moveTo>
                    <a:pt x="65532" y="1309116"/>
                  </a:moveTo>
                  <a:lnTo>
                    <a:pt x="91654" y="1300710"/>
                  </a:lnTo>
                  <a:lnTo>
                    <a:pt x="112966" y="1277778"/>
                  </a:lnTo>
                  <a:lnTo>
                    <a:pt x="127325" y="1243750"/>
                  </a:lnTo>
                  <a:lnTo>
                    <a:pt x="132587" y="1202055"/>
                  </a:lnTo>
                  <a:lnTo>
                    <a:pt x="132587" y="107061"/>
                  </a:lnTo>
                  <a:lnTo>
                    <a:pt x="127325" y="65365"/>
                  </a:lnTo>
                  <a:lnTo>
                    <a:pt x="112966" y="31337"/>
                  </a:lnTo>
                  <a:lnTo>
                    <a:pt x="91654" y="8405"/>
                  </a:lnTo>
                  <a:lnTo>
                    <a:pt x="65532" y="0"/>
                  </a:lnTo>
                </a:path>
                <a:path w="132714" h="1309370">
                  <a:moveTo>
                    <a:pt x="68580" y="1309116"/>
                  </a:moveTo>
                  <a:lnTo>
                    <a:pt x="41898" y="1300511"/>
                  </a:lnTo>
                  <a:lnTo>
                    <a:pt x="20097" y="1277048"/>
                  </a:lnTo>
                  <a:lnTo>
                    <a:pt x="5393" y="1242250"/>
                  </a:lnTo>
                  <a:lnTo>
                    <a:pt x="0" y="1199642"/>
                  </a:lnTo>
                  <a:lnTo>
                    <a:pt x="0" y="109474"/>
                  </a:lnTo>
                  <a:lnTo>
                    <a:pt x="5393" y="66865"/>
                  </a:lnTo>
                  <a:lnTo>
                    <a:pt x="20097" y="32067"/>
                  </a:lnTo>
                  <a:lnTo>
                    <a:pt x="41898" y="8604"/>
                  </a:lnTo>
                  <a:lnTo>
                    <a:pt x="68580" y="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7030" y="2883027"/>
              <a:ext cx="139700" cy="365760"/>
            </a:xfrm>
            <a:custGeom>
              <a:avLst/>
              <a:gdLst/>
              <a:ahLst/>
              <a:cxnLst/>
              <a:rect l="l" t="t" r="r" b="b"/>
              <a:pathLst>
                <a:path w="139700" h="365760">
                  <a:moveTo>
                    <a:pt x="139700" y="365506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0432" y="1456385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1767" y="1762480"/>
            <a:ext cx="153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 algn="just">
              <a:lnSpc>
                <a:spcPct val="12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  y  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6490" y="1371091"/>
            <a:ext cx="15303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ts val="1680"/>
              </a:lnSpc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ts val="1680"/>
              </a:lnSpc>
            </a:pPr>
            <a:r>
              <a:rPr sz="2000" b="1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5080" indent="20955">
              <a:lnSpc>
                <a:spcPct val="70000"/>
              </a:lnSpc>
              <a:spcBef>
                <a:spcPts val="355"/>
              </a:spcBef>
            </a:pPr>
            <a:r>
              <a:rPr sz="2000" b="1" i="1" dirty="0">
                <a:latin typeface="Times New Roman"/>
                <a:cs typeface="Times New Roman"/>
              </a:rPr>
              <a:t>f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777875" y="1254188"/>
          <a:ext cx="2562225" cy="5250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ts val="2100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i="1" spc="409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spc="4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i="1" spc="4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-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i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2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387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387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2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4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spc="-15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41696" y="3768344"/>
            <a:ext cx="13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50407" y="456514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979926" y="3972305"/>
          <a:ext cx="2105025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CC00FF"/>
                      </a:solidFill>
                      <a:prstDash val="solid"/>
                    </a:lnR>
                    <a:lnT w="38100" cap="flat" cmpd="sng" algn="ctr">
                      <a:solidFill>
                        <a:srgbClr val="CC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89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C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1689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1689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9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CC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CC00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895"/>
                        </a:lnSpc>
                        <a:spcBef>
                          <a:spcPts val="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53975">
                      <a:solidFill>
                        <a:srgbClr val="CC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1895"/>
                        </a:lnSpc>
                        <a:spcBef>
                          <a:spcPts val="95"/>
                        </a:spcBef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3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36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CC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9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367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CC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839083" y="4718659"/>
            <a:ext cx="126809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b="1" i="1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994"/>
              </a:spcBef>
            </a:pPr>
            <a:r>
              <a:rPr sz="2000" b="1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2929" y="3134105"/>
            <a:ext cx="1259205" cy="295910"/>
          </a:xfrm>
          <a:prstGeom prst="rect">
            <a:avLst/>
          </a:prstGeom>
          <a:ln w="28955">
            <a:solidFill>
              <a:srgbClr val="6633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2095"/>
              </a:lnSpc>
            </a:pPr>
            <a:r>
              <a:rPr sz="2000" b="1" dirty="0">
                <a:latin typeface="Times New Roman"/>
                <a:cs typeface="Times New Roman"/>
              </a:rPr>
              <a:t>BCD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640579" y="4192523"/>
            <a:ext cx="1280160" cy="1071880"/>
            <a:chOff x="4640579" y="4192523"/>
            <a:chExt cx="1280160" cy="1071880"/>
          </a:xfrm>
        </p:grpSpPr>
        <p:sp>
          <p:nvSpPr>
            <p:cNvPr id="45" name="object 45"/>
            <p:cNvSpPr/>
            <p:nvPr/>
          </p:nvSpPr>
          <p:spPr>
            <a:xfrm>
              <a:off x="5112257" y="4207001"/>
              <a:ext cx="794385" cy="1042669"/>
            </a:xfrm>
            <a:custGeom>
              <a:avLst/>
              <a:gdLst/>
              <a:ahLst/>
              <a:cxnLst/>
              <a:rect l="l" t="t" r="r" b="b"/>
              <a:pathLst>
                <a:path w="794385" h="1042670">
                  <a:moveTo>
                    <a:pt x="0" y="132334"/>
                  </a:moveTo>
                  <a:lnTo>
                    <a:pt x="6752" y="90529"/>
                  </a:lnTo>
                  <a:lnTo>
                    <a:pt x="25550" y="54205"/>
                  </a:lnTo>
                  <a:lnTo>
                    <a:pt x="54205" y="25550"/>
                  </a:lnTo>
                  <a:lnTo>
                    <a:pt x="90529" y="6752"/>
                  </a:lnTo>
                  <a:lnTo>
                    <a:pt x="132333" y="0"/>
                  </a:lnTo>
                  <a:lnTo>
                    <a:pt x="661669" y="0"/>
                  </a:lnTo>
                  <a:lnTo>
                    <a:pt x="703474" y="6752"/>
                  </a:lnTo>
                  <a:lnTo>
                    <a:pt x="739798" y="25550"/>
                  </a:lnTo>
                  <a:lnTo>
                    <a:pt x="768453" y="54205"/>
                  </a:lnTo>
                  <a:lnTo>
                    <a:pt x="787251" y="90529"/>
                  </a:lnTo>
                  <a:lnTo>
                    <a:pt x="794003" y="132334"/>
                  </a:lnTo>
                  <a:lnTo>
                    <a:pt x="794003" y="910082"/>
                  </a:lnTo>
                  <a:lnTo>
                    <a:pt x="787251" y="951886"/>
                  </a:lnTo>
                  <a:lnTo>
                    <a:pt x="768453" y="988210"/>
                  </a:lnTo>
                  <a:lnTo>
                    <a:pt x="739798" y="1016865"/>
                  </a:lnTo>
                  <a:lnTo>
                    <a:pt x="703474" y="1035663"/>
                  </a:lnTo>
                  <a:lnTo>
                    <a:pt x="661669" y="1042416"/>
                  </a:lnTo>
                  <a:lnTo>
                    <a:pt x="132333" y="1042416"/>
                  </a:lnTo>
                  <a:lnTo>
                    <a:pt x="90529" y="1035663"/>
                  </a:lnTo>
                  <a:lnTo>
                    <a:pt x="54205" y="1016865"/>
                  </a:lnTo>
                  <a:lnTo>
                    <a:pt x="25550" y="988210"/>
                  </a:lnTo>
                  <a:lnTo>
                    <a:pt x="6752" y="951886"/>
                  </a:lnTo>
                  <a:lnTo>
                    <a:pt x="0" y="910082"/>
                  </a:lnTo>
                  <a:lnTo>
                    <a:pt x="0" y="132334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55057" y="4499609"/>
              <a:ext cx="794385" cy="475615"/>
            </a:xfrm>
            <a:custGeom>
              <a:avLst/>
              <a:gdLst/>
              <a:ahLst/>
              <a:cxnLst/>
              <a:rect l="l" t="t" r="r" b="b"/>
              <a:pathLst>
                <a:path w="794385" h="475614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714755" y="0"/>
                  </a:lnTo>
                  <a:lnTo>
                    <a:pt x="745622" y="6221"/>
                  </a:lnTo>
                  <a:lnTo>
                    <a:pt x="770810" y="23193"/>
                  </a:lnTo>
                  <a:lnTo>
                    <a:pt x="787782" y="48381"/>
                  </a:lnTo>
                  <a:lnTo>
                    <a:pt x="794003" y="79247"/>
                  </a:lnTo>
                  <a:lnTo>
                    <a:pt x="794003" y="396239"/>
                  </a:lnTo>
                  <a:lnTo>
                    <a:pt x="787782" y="427106"/>
                  </a:lnTo>
                  <a:lnTo>
                    <a:pt x="770810" y="452294"/>
                  </a:lnTo>
                  <a:lnTo>
                    <a:pt x="745622" y="469266"/>
                  </a:lnTo>
                  <a:lnTo>
                    <a:pt x="714755" y="475488"/>
                  </a:lnTo>
                  <a:lnTo>
                    <a:pt x="79247" y="475488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7"/>
                  </a:lnTo>
                  <a:close/>
                </a:path>
              </a:pathLst>
            </a:custGeom>
            <a:ln w="28956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3962400" y="3954653"/>
            <a:ext cx="490855" cy="474980"/>
          </a:xfrm>
          <a:custGeom>
            <a:avLst/>
            <a:gdLst/>
            <a:ahLst/>
            <a:cxnLst/>
            <a:rect l="l" t="t" r="r" b="b"/>
            <a:pathLst>
              <a:path w="490854" h="474979">
                <a:moveTo>
                  <a:pt x="248665" y="0"/>
                </a:moveTo>
                <a:lnTo>
                  <a:pt x="298064" y="48260"/>
                </a:lnTo>
                <a:lnTo>
                  <a:pt x="342612" y="97060"/>
                </a:lnTo>
                <a:lnTo>
                  <a:pt x="381973" y="145717"/>
                </a:lnTo>
                <a:lnTo>
                  <a:pt x="415813" y="193548"/>
                </a:lnTo>
                <a:lnTo>
                  <a:pt x="443795" y="239872"/>
                </a:lnTo>
                <a:lnTo>
                  <a:pt x="465585" y="284005"/>
                </a:lnTo>
                <a:lnTo>
                  <a:pt x="480846" y="325265"/>
                </a:lnTo>
                <a:lnTo>
                  <a:pt x="489244" y="362970"/>
                </a:lnTo>
                <a:lnTo>
                  <a:pt x="490442" y="396437"/>
                </a:lnTo>
                <a:lnTo>
                  <a:pt x="484106" y="424984"/>
                </a:lnTo>
                <a:lnTo>
                  <a:pt x="469900" y="447929"/>
                </a:lnTo>
                <a:lnTo>
                  <a:pt x="450154" y="463123"/>
                </a:lnTo>
                <a:lnTo>
                  <a:pt x="425011" y="472023"/>
                </a:lnTo>
                <a:lnTo>
                  <a:pt x="395031" y="474847"/>
                </a:lnTo>
                <a:lnTo>
                  <a:pt x="360774" y="471814"/>
                </a:lnTo>
                <a:lnTo>
                  <a:pt x="322800" y="463144"/>
                </a:lnTo>
                <a:lnTo>
                  <a:pt x="281670" y="449056"/>
                </a:lnTo>
                <a:lnTo>
                  <a:pt x="237944" y="429768"/>
                </a:lnTo>
                <a:lnTo>
                  <a:pt x="192183" y="405501"/>
                </a:lnTo>
                <a:lnTo>
                  <a:pt x="144948" y="376473"/>
                </a:lnTo>
                <a:lnTo>
                  <a:pt x="96799" y="342904"/>
                </a:lnTo>
                <a:lnTo>
                  <a:pt x="48296" y="305012"/>
                </a:lnTo>
                <a:lnTo>
                  <a:pt x="0" y="263017"/>
                </a:lnTo>
              </a:path>
            </a:pathLst>
          </a:custGeom>
          <a:ln w="2857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32491" y="3956177"/>
            <a:ext cx="490855" cy="474980"/>
          </a:xfrm>
          <a:custGeom>
            <a:avLst/>
            <a:gdLst/>
            <a:ahLst/>
            <a:cxnLst/>
            <a:rect l="l" t="t" r="r" b="b"/>
            <a:pathLst>
              <a:path w="490854" h="474979">
                <a:moveTo>
                  <a:pt x="241766" y="0"/>
                </a:moveTo>
                <a:lnTo>
                  <a:pt x="192396" y="48289"/>
                </a:lnTo>
                <a:lnTo>
                  <a:pt x="147866" y="97107"/>
                </a:lnTo>
                <a:lnTo>
                  <a:pt x="108513" y="145775"/>
                </a:lnTo>
                <a:lnTo>
                  <a:pt x="74675" y="193610"/>
                </a:lnTo>
                <a:lnTo>
                  <a:pt x="46688" y="239935"/>
                </a:lnTo>
                <a:lnTo>
                  <a:pt x="24890" y="284068"/>
                </a:lnTo>
                <a:lnTo>
                  <a:pt x="9617" y="325329"/>
                </a:lnTo>
                <a:lnTo>
                  <a:pt x="1208" y="363039"/>
                </a:lnTo>
                <a:lnTo>
                  <a:pt x="0" y="396517"/>
                </a:lnTo>
                <a:lnTo>
                  <a:pt x="6328" y="425082"/>
                </a:lnTo>
                <a:lnTo>
                  <a:pt x="20532" y="448056"/>
                </a:lnTo>
                <a:lnTo>
                  <a:pt x="40304" y="463248"/>
                </a:lnTo>
                <a:lnTo>
                  <a:pt x="65465" y="472140"/>
                </a:lnTo>
                <a:lnTo>
                  <a:pt x="95456" y="474954"/>
                </a:lnTo>
                <a:lnTo>
                  <a:pt x="129719" y="471908"/>
                </a:lnTo>
                <a:lnTo>
                  <a:pt x="167695" y="463223"/>
                </a:lnTo>
                <a:lnTo>
                  <a:pt x="208825" y="449119"/>
                </a:lnTo>
                <a:lnTo>
                  <a:pt x="252551" y="429816"/>
                </a:lnTo>
                <a:lnTo>
                  <a:pt x="298314" y="405534"/>
                </a:lnTo>
                <a:lnTo>
                  <a:pt x="345555" y="376493"/>
                </a:lnTo>
                <a:lnTo>
                  <a:pt x="393715" y="342913"/>
                </a:lnTo>
                <a:lnTo>
                  <a:pt x="442236" y="305014"/>
                </a:lnTo>
                <a:lnTo>
                  <a:pt x="490559" y="263017"/>
                </a:lnTo>
              </a:path>
            </a:pathLst>
          </a:custGeom>
          <a:ln w="2857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1925" y="5044699"/>
            <a:ext cx="490855" cy="474980"/>
          </a:xfrm>
          <a:custGeom>
            <a:avLst/>
            <a:gdLst/>
            <a:ahLst/>
            <a:cxnLst/>
            <a:rect l="l" t="t" r="r" b="b"/>
            <a:pathLst>
              <a:path w="490854" h="474979">
                <a:moveTo>
                  <a:pt x="248665" y="474847"/>
                </a:moveTo>
                <a:lnTo>
                  <a:pt x="298064" y="426586"/>
                </a:lnTo>
                <a:lnTo>
                  <a:pt x="342612" y="377786"/>
                </a:lnTo>
                <a:lnTo>
                  <a:pt x="381973" y="329129"/>
                </a:lnTo>
                <a:lnTo>
                  <a:pt x="415813" y="281298"/>
                </a:lnTo>
                <a:lnTo>
                  <a:pt x="443795" y="234974"/>
                </a:lnTo>
                <a:lnTo>
                  <a:pt x="465585" y="190842"/>
                </a:lnTo>
                <a:lnTo>
                  <a:pt x="480846" y="149581"/>
                </a:lnTo>
                <a:lnTo>
                  <a:pt x="489244" y="111877"/>
                </a:lnTo>
                <a:lnTo>
                  <a:pt x="490442" y="78409"/>
                </a:lnTo>
                <a:lnTo>
                  <a:pt x="484106" y="49862"/>
                </a:lnTo>
                <a:lnTo>
                  <a:pt x="469900" y="26918"/>
                </a:lnTo>
                <a:lnTo>
                  <a:pt x="450154" y="11723"/>
                </a:lnTo>
                <a:lnTo>
                  <a:pt x="425011" y="2823"/>
                </a:lnTo>
                <a:lnTo>
                  <a:pt x="395031" y="0"/>
                </a:lnTo>
                <a:lnTo>
                  <a:pt x="360774" y="3032"/>
                </a:lnTo>
                <a:lnTo>
                  <a:pt x="322800" y="11702"/>
                </a:lnTo>
                <a:lnTo>
                  <a:pt x="281670" y="25790"/>
                </a:lnTo>
                <a:lnTo>
                  <a:pt x="237944" y="45078"/>
                </a:lnTo>
                <a:lnTo>
                  <a:pt x="192183" y="69345"/>
                </a:lnTo>
                <a:lnTo>
                  <a:pt x="144948" y="98373"/>
                </a:lnTo>
                <a:lnTo>
                  <a:pt x="96799" y="131942"/>
                </a:lnTo>
                <a:lnTo>
                  <a:pt x="48296" y="169834"/>
                </a:lnTo>
                <a:lnTo>
                  <a:pt x="0" y="211830"/>
                </a:lnTo>
              </a:path>
            </a:pathLst>
          </a:custGeom>
          <a:ln w="2857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42016" y="5046243"/>
            <a:ext cx="490855" cy="474980"/>
          </a:xfrm>
          <a:custGeom>
            <a:avLst/>
            <a:gdLst/>
            <a:ahLst/>
            <a:cxnLst/>
            <a:rect l="l" t="t" r="r" b="b"/>
            <a:pathLst>
              <a:path w="490854" h="474979">
                <a:moveTo>
                  <a:pt x="241766" y="474954"/>
                </a:moveTo>
                <a:lnTo>
                  <a:pt x="192396" y="426664"/>
                </a:lnTo>
                <a:lnTo>
                  <a:pt x="147866" y="377846"/>
                </a:lnTo>
                <a:lnTo>
                  <a:pt x="108513" y="329179"/>
                </a:lnTo>
                <a:lnTo>
                  <a:pt x="74675" y="281343"/>
                </a:lnTo>
                <a:lnTo>
                  <a:pt x="46688" y="235018"/>
                </a:lnTo>
                <a:lnTo>
                  <a:pt x="24890" y="190885"/>
                </a:lnTo>
                <a:lnTo>
                  <a:pt x="9617" y="149624"/>
                </a:lnTo>
                <a:lnTo>
                  <a:pt x="1208" y="111914"/>
                </a:lnTo>
                <a:lnTo>
                  <a:pt x="0" y="78437"/>
                </a:lnTo>
                <a:lnTo>
                  <a:pt x="6328" y="49871"/>
                </a:lnTo>
                <a:lnTo>
                  <a:pt x="20532" y="26898"/>
                </a:lnTo>
                <a:lnTo>
                  <a:pt x="40304" y="11706"/>
                </a:lnTo>
                <a:lnTo>
                  <a:pt x="65465" y="2813"/>
                </a:lnTo>
                <a:lnTo>
                  <a:pt x="95456" y="0"/>
                </a:lnTo>
                <a:lnTo>
                  <a:pt x="129719" y="3045"/>
                </a:lnTo>
                <a:lnTo>
                  <a:pt x="167695" y="11730"/>
                </a:lnTo>
                <a:lnTo>
                  <a:pt x="208825" y="25834"/>
                </a:lnTo>
                <a:lnTo>
                  <a:pt x="252551" y="45137"/>
                </a:lnTo>
                <a:lnTo>
                  <a:pt x="298314" y="69419"/>
                </a:lnTo>
                <a:lnTo>
                  <a:pt x="345555" y="98460"/>
                </a:lnTo>
                <a:lnTo>
                  <a:pt x="393715" y="132040"/>
                </a:lnTo>
                <a:lnTo>
                  <a:pt x="442236" y="169939"/>
                </a:lnTo>
                <a:lnTo>
                  <a:pt x="490559" y="211937"/>
                </a:lnTo>
              </a:path>
            </a:pathLst>
          </a:custGeom>
          <a:ln w="28575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020058" y="5748324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2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xz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x’z’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539865" y="5748324"/>
            <a:ext cx="74104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b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3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3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3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0" dirty="0"/>
              <a:t> </a:t>
            </a:r>
            <a:r>
              <a:rPr spc="215" dirty="0"/>
              <a:t>Adder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027428"/>
            <a:ext cx="3096895" cy="11188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Half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Adder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Adds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996633"/>
                </a:solidFill>
                <a:latin typeface="Cambria"/>
                <a:cs typeface="Cambria"/>
              </a:rPr>
              <a:t>1-bit</a:t>
            </a:r>
            <a:r>
              <a:rPr sz="1800" spc="40" dirty="0">
                <a:solidFill>
                  <a:srgbClr val="996633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plus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996633"/>
                </a:solidFill>
                <a:latin typeface="Cambria"/>
                <a:cs typeface="Cambria"/>
              </a:rPr>
              <a:t>1-bit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Produces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663366"/>
                </a:solidFill>
                <a:latin typeface="Cambria"/>
                <a:cs typeface="Cambria"/>
              </a:rPr>
              <a:t>Sum</a:t>
            </a:r>
            <a:r>
              <a:rPr sz="1800" spc="35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663366"/>
                </a:solidFill>
                <a:latin typeface="Cambria"/>
                <a:cs typeface="Cambria"/>
              </a:rPr>
              <a:t>Carry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42354" y="1254125"/>
            <a:ext cx="1262380" cy="750570"/>
            <a:chOff x="6642354" y="1254125"/>
            <a:chExt cx="1262380" cy="750570"/>
          </a:xfrm>
        </p:grpSpPr>
        <p:sp>
          <p:nvSpPr>
            <p:cNvPr id="6" name="object 6"/>
            <p:cNvSpPr/>
            <p:nvPr/>
          </p:nvSpPr>
          <p:spPr>
            <a:xfrm>
              <a:off x="6913626" y="1268729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599440" y="0"/>
                  </a:lnTo>
                  <a:lnTo>
                    <a:pt x="646086" y="9427"/>
                  </a:lnTo>
                  <a:lnTo>
                    <a:pt x="684196" y="35131"/>
                  </a:lnTo>
                  <a:lnTo>
                    <a:pt x="709900" y="73241"/>
                  </a:lnTo>
                  <a:lnTo>
                    <a:pt x="719327" y="119887"/>
                  </a:lnTo>
                  <a:lnTo>
                    <a:pt x="719327" y="600964"/>
                  </a:lnTo>
                  <a:lnTo>
                    <a:pt x="709900" y="647610"/>
                  </a:lnTo>
                  <a:lnTo>
                    <a:pt x="684196" y="685720"/>
                  </a:lnTo>
                  <a:lnTo>
                    <a:pt x="646086" y="711424"/>
                  </a:lnTo>
                  <a:lnTo>
                    <a:pt x="599440" y="720852"/>
                  </a:lnTo>
                  <a:lnTo>
                    <a:pt x="119888" y="720852"/>
                  </a:lnTo>
                  <a:lnTo>
                    <a:pt x="73241" y="711424"/>
                  </a:lnTo>
                  <a:lnTo>
                    <a:pt x="35131" y="685720"/>
                  </a:lnTo>
                  <a:lnTo>
                    <a:pt x="9427" y="647610"/>
                  </a:lnTo>
                  <a:lnTo>
                    <a:pt x="0" y="600964"/>
                  </a:lnTo>
                  <a:lnTo>
                    <a:pt x="0" y="11988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42354" y="1406651"/>
              <a:ext cx="271780" cy="445134"/>
            </a:xfrm>
            <a:custGeom>
              <a:avLst/>
              <a:gdLst/>
              <a:ahLst/>
              <a:cxnLst/>
              <a:rect l="l" t="t" r="r" b="b"/>
              <a:pathLst>
                <a:path w="271779" h="445135">
                  <a:moveTo>
                    <a:pt x="271272" y="401574"/>
                  </a:moveTo>
                  <a:lnTo>
                    <a:pt x="242316" y="387096"/>
                  </a:lnTo>
                  <a:lnTo>
                    <a:pt x="184404" y="358140"/>
                  </a:lnTo>
                  <a:lnTo>
                    <a:pt x="184404" y="387096"/>
                  </a:lnTo>
                  <a:lnTo>
                    <a:pt x="0" y="387096"/>
                  </a:lnTo>
                  <a:lnTo>
                    <a:pt x="0" y="416052"/>
                  </a:lnTo>
                  <a:lnTo>
                    <a:pt x="184404" y="416052"/>
                  </a:lnTo>
                  <a:lnTo>
                    <a:pt x="184404" y="445008"/>
                  </a:lnTo>
                  <a:lnTo>
                    <a:pt x="242316" y="416052"/>
                  </a:lnTo>
                  <a:lnTo>
                    <a:pt x="271272" y="401574"/>
                  </a:lnTo>
                  <a:close/>
                </a:path>
                <a:path w="271779" h="445135">
                  <a:moveTo>
                    <a:pt x="271272" y="43434"/>
                  </a:moveTo>
                  <a:lnTo>
                    <a:pt x="242316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2954" y="1406652"/>
              <a:ext cx="271780" cy="86995"/>
            </a:xfrm>
            <a:custGeom>
              <a:avLst/>
              <a:gdLst/>
              <a:ahLst/>
              <a:cxnLst/>
              <a:rect l="l" t="t" r="r" b="b"/>
              <a:pathLst>
                <a:path w="271779" h="86994">
                  <a:moveTo>
                    <a:pt x="184403" y="0"/>
                  </a:moveTo>
                  <a:lnTo>
                    <a:pt x="184403" y="86868"/>
                  </a:lnTo>
                  <a:lnTo>
                    <a:pt x="242316" y="57912"/>
                  </a:lnTo>
                  <a:lnTo>
                    <a:pt x="198881" y="57912"/>
                  </a:lnTo>
                  <a:lnTo>
                    <a:pt x="198881" y="28956"/>
                  </a:lnTo>
                  <a:lnTo>
                    <a:pt x="242316" y="28956"/>
                  </a:lnTo>
                  <a:lnTo>
                    <a:pt x="184403" y="0"/>
                  </a:lnTo>
                  <a:close/>
                </a:path>
                <a:path w="271779" h="86994">
                  <a:moveTo>
                    <a:pt x="184403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84403" y="57912"/>
                  </a:lnTo>
                  <a:lnTo>
                    <a:pt x="184403" y="28956"/>
                  </a:lnTo>
                  <a:close/>
                </a:path>
                <a:path w="271779" h="86994">
                  <a:moveTo>
                    <a:pt x="242316" y="28956"/>
                  </a:moveTo>
                  <a:lnTo>
                    <a:pt x="198881" y="28956"/>
                  </a:lnTo>
                  <a:lnTo>
                    <a:pt x="198881" y="57912"/>
                  </a:lnTo>
                  <a:lnTo>
                    <a:pt x="242316" y="57912"/>
                  </a:lnTo>
                  <a:lnTo>
                    <a:pt x="271272" y="43434"/>
                  </a:lnTo>
                  <a:lnTo>
                    <a:pt x="242316" y="28956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2117" y="1389329"/>
            <a:ext cx="483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HA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32954" y="1764792"/>
            <a:ext cx="271780" cy="86995"/>
          </a:xfrm>
          <a:custGeom>
            <a:avLst/>
            <a:gdLst/>
            <a:ahLst/>
            <a:cxnLst/>
            <a:rect l="l" t="t" r="r" b="b"/>
            <a:pathLst>
              <a:path w="271779" h="86994">
                <a:moveTo>
                  <a:pt x="184403" y="0"/>
                </a:moveTo>
                <a:lnTo>
                  <a:pt x="184403" y="86868"/>
                </a:lnTo>
                <a:lnTo>
                  <a:pt x="242316" y="57912"/>
                </a:lnTo>
                <a:lnTo>
                  <a:pt x="198881" y="57912"/>
                </a:lnTo>
                <a:lnTo>
                  <a:pt x="198881" y="28956"/>
                </a:lnTo>
                <a:lnTo>
                  <a:pt x="242316" y="28956"/>
                </a:lnTo>
                <a:lnTo>
                  <a:pt x="184403" y="0"/>
                </a:lnTo>
                <a:close/>
              </a:path>
              <a:path w="271779" h="86994">
                <a:moveTo>
                  <a:pt x="18440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84403" y="57912"/>
                </a:lnTo>
                <a:lnTo>
                  <a:pt x="184403" y="28956"/>
                </a:lnTo>
                <a:close/>
              </a:path>
              <a:path w="271779" h="86994">
                <a:moveTo>
                  <a:pt x="242316" y="28956"/>
                </a:moveTo>
                <a:lnTo>
                  <a:pt x="198881" y="28956"/>
                </a:lnTo>
                <a:lnTo>
                  <a:pt x="198881" y="57912"/>
                </a:lnTo>
                <a:lnTo>
                  <a:pt x="242316" y="57912"/>
                </a:lnTo>
                <a:lnTo>
                  <a:pt x="271272" y="43434"/>
                </a:lnTo>
                <a:lnTo>
                  <a:pt x="242316" y="28956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6321" y="1170616"/>
            <a:ext cx="153035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365"/>
              </a:spcBef>
            </a:pPr>
            <a:r>
              <a:rPr sz="2000" b="1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0868" y="1208716"/>
            <a:ext cx="19558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59"/>
              </a:spcBef>
            </a:pPr>
            <a:r>
              <a:rPr sz="2000" b="1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57262" y="3235388"/>
          <a:ext cx="220218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73660" algn="ctr">
                        <a:lnSpc>
                          <a:spcPts val="2800"/>
                        </a:lnSpc>
                        <a:tabLst>
                          <a:tab pos="37846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	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7119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5341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5405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5405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5405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970903" y="2290064"/>
            <a:ext cx="67500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R="5715" algn="r">
              <a:lnSpc>
                <a:spcPts val="2590"/>
              </a:lnSpc>
              <a:tabLst>
                <a:tab pos="47815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+	y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595"/>
              </a:lnSpc>
            </a:pPr>
            <a:r>
              <a:rPr sz="2400" b="1" i="1" dirty="0">
                <a:latin typeface="Times New Roman"/>
                <a:cs typeface="Times New Roman"/>
              </a:rPr>
              <a:t>───</a:t>
            </a: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ts val="2735"/>
              </a:lnSpc>
              <a:tabLst>
                <a:tab pos="492125" algn="l"/>
              </a:tabLst>
            </a:pP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C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52594" y="4136135"/>
            <a:ext cx="3061970" cy="1828800"/>
            <a:chOff x="4752594" y="4136135"/>
            <a:chExt cx="3061970" cy="1828800"/>
          </a:xfrm>
        </p:grpSpPr>
        <p:sp>
          <p:nvSpPr>
            <p:cNvPr id="16" name="object 16"/>
            <p:cNvSpPr/>
            <p:nvPr/>
          </p:nvSpPr>
          <p:spPr>
            <a:xfrm>
              <a:off x="6317648" y="4503229"/>
              <a:ext cx="921385" cy="247015"/>
            </a:xfrm>
            <a:custGeom>
              <a:avLst/>
              <a:gdLst/>
              <a:ahLst/>
              <a:cxnLst/>
              <a:rect l="l" t="t" r="r" b="b"/>
              <a:pathLst>
                <a:path w="921384" h="247014">
                  <a:moveTo>
                    <a:pt x="0" y="0"/>
                  </a:moveTo>
                  <a:lnTo>
                    <a:pt x="460575" y="0"/>
                  </a:lnTo>
                </a:path>
                <a:path w="921384" h="247014">
                  <a:moveTo>
                    <a:pt x="0" y="246873"/>
                  </a:moveTo>
                  <a:lnTo>
                    <a:pt x="460575" y="246873"/>
                  </a:lnTo>
                </a:path>
                <a:path w="921384" h="247014">
                  <a:moveTo>
                    <a:pt x="921151" y="123436"/>
                  </a:moveTo>
                  <a:lnTo>
                    <a:pt x="460575" y="123436"/>
                  </a:lnTo>
                </a:path>
              </a:pathLst>
            </a:custGeom>
            <a:ln w="33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8854" y="4379793"/>
              <a:ext cx="598805" cy="494030"/>
            </a:xfrm>
            <a:custGeom>
              <a:avLst/>
              <a:gdLst/>
              <a:ahLst/>
              <a:cxnLst/>
              <a:rect l="l" t="t" r="r" b="b"/>
              <a:pathLst>
                <a:path w="598804" h="494029">
                  <a:moveTo>
                    <a:pt x="179621" y="0"/>
                  </a:moveTo>
                  <a:lnTo>
                    <a:pt x="0" y="0"/>
                  </a:lnTo>
                  <a:lnTo>
                    <a:pt x="27574" y="43240"/>
                  </a:lnTo>
                  <a:lnTo>
                    <a:pt x="49634" y="87466"/>
                  </a:lnTo>
                  <a:lnTo>
                    <a:pt x="66178" y="132459"/>
                  </a:lnTo>
                  <a:lnTo>
                    <a:pt x="77208" y="178000"/>
                  </a:lnTo>
                  <a:lnTo>
                    <a:pt x="82723" y="223869"/>
                  </a:lnTo>
                  <a:lnTo>
                    <a:pt x="82723" y="269848"/>
                  </a:lnTo>
                  <a:lnTo>
                    <a:pt x="77208" y="315717"/>
                  </a:lnTo>
                  <a:lnTo>
                    <a:pt x="66178" y="361258"/>
                  </a:lnTo>
                  <a:lnTo>
                    <a:pt x="49634" y="406251"/>
                  </a:lnTo>
                  <a:lnTo>
                    <a:pt x="27574" y="450477"/>
                  </a:lnTo>
                  <a:lnTo>
                    <a:pt x="0" y="493717"/>
                  </a:lnTo>
                  <a:lnTo>
                    <a:pt x="179621" y="493717"/>
                  </a:lnTo>
                  <a:lnTo>
                    <a:pt x="236034" y="481955"/>
                  </a:lnTo>
                  <a:lnTo>
                    <a:pt x="289997" y="466867"/>
                  </a:lnTo>
                  <a:lnTo>
                    <a:pt x="341220" y="448622"/>
                  </a:lnTo>
                  <a:lnTo>
                    <a:pt x="389413" y="427391"/>
                  </a:lnTo>
                  <a:lnTo>
                    <a:pt x="434287" y="403346"/>
                  </a:lnTo>
                  <a:lnTo>
                    <a:pt x="475553" y="376657"/>
                  </a:lnTo>
                  <a:lnTo>
                    <a:pt x="512920" y="347494"/>
                  </a:lnTo>
                  <a:lnTo>
                    <a:pt x="546099" y="316029"/>
                  </a:lnTo>
                  <a:lnTo>
                    <a:pt x="574802" y="282431"/>
                  </a:lnTo>
                  <a:lnTo>
                    <a:pt x="598737" y="246873"/>
                  </a:lnTo>
                  <a:lnTo>
                    <a:pt x="575109" y="211165"/>
                  </a:lnTo>
                  <a:lnTo>
                    <a:pt x="546622" y="177438"/>
                  </a:lnTo>
                  <a:lnTo>
                    <a:pt x="513573" y="145867"/>
                  </a:lnTo>
                  <a:lnTo>
                    <a:pt x="476262" y="116627"/>
                  </a:lnTo>
                  <a:lnTo>
                    <a:pt x="434988" y="89895"/>
                  </a:lnTo>
                  <a:lnTo>
                    <a:pt x="390049" y="65847"/>
                  </a:lnTo>
                  <a:lnTo>
                    <a:pt x="341744" y="44657"/>
                  </a:lnTo>
                  <a:lnTo>
                    <a:pt x="290371" y="26502"/>
                  </a:lnTo>
                  <a:lnTo>
                    <a:pt x="236231" y="11558"/>
                  </a:lnTo>
                  <a:lnTo>
                    <a:pt x="179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9752" y="4379793"/>
              <a:ext cx="1919605" cy="1193800"/>
            </a:xfrm>
            <a:custGeom>
              <a:avLst/>
              <a:gdLst/>
              <a:ahLst/>
              <a:cxnLst/>
              <a:rect l="l" t="t" r="r" b="b"/>
              <a:pathLst>
                <a:path w="1919604" h="1193800">
                  <a:moveTo>
                    <a:pt x="1757839" y="246873"/>
                  </a:moveTo>
                  <a:lnTo>
                    <a:pt x="1733904" y="282431"/>
                  </a:lnTo>
                  <a:lnTo>
                    <a:pt x="1705202" y="316029"/>
                  </a:lnTo>
                  <a:lnTo>
                    <a:pt x="1672022" y="347494"/>
                  </a:lnTo>
                  <a:lnTo>
                    <a:pt x="1634655" y="376657"/>
                  </a:lnTo>
                  <a:lnTo>
                    <a:pt x="1593390" y="403346"/>
                  </a:lnTo>
                  <a:lnTo>
                    <a:pt x="1548516" y="427391"/>
                  </a:lnTo>
                  <a:lnTo>
                    <a:pt x="1500322" y="448622"/>
                  </a:lnTo>
                  <a:lnTo>
                    <a:pt x="1449099" y="466867"/>
                  </a:lnTo>
                  <a:lnTo>
                    <a:pt x="1395137" y="481955"/>
                  </a:lnTo>
                  <a:lnTo>
                    <a:pt x="1338723" y="493717"/>
                  </a:lnTo>
                  <a:lnTo>
                    <a:pt x="1159102" y="493717"/>
                  </a:lnTo>
                  <a:lnTo>
                    <a:pt x="1186676" y="450477"/>
                  </a:lnTo>
                  <a:lnTo>
                    <a:pt x="1208736" y="406251"/>
                  </a:lnTo>
                  <a:lnTo>
                    <a:pt x="1225281" y="361258"/>
                  </a:lnTo>
                  <a:lnTo>
                    <a:pt x="1236311" y="315717"/>
                  </a:lnTo>
                  <a:lnTo>
                    <a:pt x="1241826" y="269848"/>
                  </a:lnTo>
                  <a:lnTo>
                    <a:pt x="1241826" y="223869"/>
                  </a:lnTo>
                  <a:lnTo>
                    <a:pt x="1236311" y="178000"/>
                  </a:lnTo>
                  <a:lnTo>
                    <a:pt x="1225281" y="132459"/>
                  </a:lnTo>
                  <a:lnTo>
                    <a:pt x="1208736" y="87466"/>
                  </a:lnTo>
                  <a:lnTo>
                    <a:pt x="1186676" y="43240"/>
                  </a:lnTo>
                  <a:lnTo>
                    <a:pt x="1159102" y="0"/>
                  </a:lnTo>
                  <a:lnTo>
                    <a:pt x="1338723" y="0"/>
                  </a:lnTo>
                  <a:lnTo>
                    <a:pt x="1395333" y="11558"/>
                  </a:lnTo>
                  <a:lnTo>
                    <a:pt x="1449474" y="26502"/>
                  </a:lnTo>
                  <a:lnTo>
                    <a:pt x="1500846" y="44657"/>
                  </a:lnTo>
                  <a:lnTo>
                    <a:pt x="1549151" y="65847"/>
                  </a:lnTo>
                  <a:lnTo>
                    <a:pt x="1594090" y="89895"/>
                  </a:lnTo>
                  <a:lnTo>
                    <a:pt x="1635365" y="116627"/>
                  </a:lnTo>
                  <a:lnTo>
                    <a:pt x="1672676" y="145867"/>
                  </a:lnTo>
                  <a:lnTo>
                    <a:pt x="1705724" y="177438"/>
                  </a:lnTo>
                  <a:lnTo>
                    <a:pt x="1734212" y="211165"/>
                  </a:lnTo>
                  <a:lnTo>
                    <a:pt x="1757839" y="246873"/>
                  </a:lnTo>
                  <a:close/>
                </a:path>
                <a:path w="1919604" h="1193800">
                  <a:moveTo>
                    <a:pt x="1099228" y="493717"/>
                  </a:moveTo>
                  <a:lnTo>
                    <a:pt x="1126803" y="450477"/>
                  </a:lnTo>
                  <a:lnTo>
                    <a:pt x="1148862" y="406251"/>
                  </a:lnTo>
                  <a:lnTo>
                    <a:pt x="1165407" y="361258"/>
                  </a:lnTo>
                  <a:lnTo>
                    <a:pt x="1176437" y="315717"/>
                  </a:lnTo>
                  <a:lnTo>
                    <a:pt x="1181952" y="269848"/>
                  </a:lnTo>
                  <a:lnTo>
                    <a:pt x="1181952" y="223869"/>
                  </a:lnTo>
                  <a:lnTo>
                    <a:pt x="1176437" y="178000"/>
                  </a:lnTo>
                  <a:lnTo>
                    <a:pt x="1165407" y="132459"/>
                  </a:lnTo>
                  <a:lnTo>
                    <a:pt x="1148862" y="87466"/>
                  </a:lnTo>
                  <a:lnTo>
                    <a:pt x="1126803" y="43240"/>
                  </a:lnTo>
                  <a:lnTo>
                    <a:pt x="1099228" y="0"/>
                  </a:lnTo>
                </a:path>
                <a:path w="1919604" h="1193800">
                  <a:moveTo>
                    <a:pt x="997895" y="123436"/>
                  </a:moveTo>
                  <a:lnTo>
                    <a:pt x="0" y="123436"/>
                  </a:lnTo>
                </a:path>
                <a:path w="1919604" h="1193800">
                  <a:moveTo>
                    <a:pt x="997895" y="946328"/>
                  </a:moveTo>
                  <a:lnTo>
                    <a:pt x="1458471" y="946328"/>
                  </a:lnTo>
                </a:path>
                <a:path w="1919604" h="1193800">
                  <a:moveTo>
                    <a:pt x="997895" y="1193201"/>
                  </a:moveTo>
                  <a:lnTo>
                    <a:pt x="1458471" y="1193201"/>
                  </a:lnTo>
                </a:path>
                <a:path w="1919604" h="1193800">
                  <a:moveTo>
                    <a:pt x="1919046" y="1069765"/>
                  </a:moveTo>
                  <a:lnTo>
                    <a:pt x="1458471" y="1069765"/>
                  </a:lnTo>
                </a:path>
              </a:pathLst>
            </a:custGeom>
            <a:ln w="33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8855" y="5202685"/>
              <a:ext cx="598805" cy="494030"/>
            </a:xfrm>
            <a:custGeom>
              <a:avLst/>
              <a:gdLst/>
              <a:ahLst/>
              <a:cxnLst/>
              <a:rect l="l" t="t" r="r" b="b"/>
              <a:pathLst>
                <a:path w="598804" h="494029">
                  <a:moveTo>
                    <a:pt x="179621" y="0"/>
                  </a:moveTo>
                  <a:lnTo>
                    <a:pt x="0" y="0"/>
                  </a:lnTo>
                  <a:lnTo>
                    <a:pt x="27574" y="43241"/>
                  </a:lnTo>
                  <a:lnTo>
                    <a:pt x="49634" y="87468"/>
                  </a:lnTo>
                  <a:lnTo>
                    <a:pt x="66178" y="132464"/>
                  </a:lnTo>
                  <a:lnTo>
                    <a:pt x="77208" y="178008"/>
                  </a:lnTo>
                  <a:lnTo>
                    <a:pt x="82723" y="223880"/>
                  </a:lnTo>
                  <a:lnTo>
                    <a:pt x="82723" y="269863"/>
                  </a:lnTo>
                  <a:lnTo>
                    <a:pt x="77208" y="315735"/>
                  </a:lnTo>
                  <a:lnTo>
                    <a:pt x="66178" y="361279"/>
                  </a:lnTo>
                  <a:lnTo>
                    <a:pt x="49634" y="406274"/>
                  </a:lnTo>
                  <a:lnTo>
                    <a:pt x="27574" y="450502"/>
                  </a:lnTo>
                  <a:lnTo>
                    <a:pt x="0" y="493743"/>
                  </a:lnTo>
                  <a:lnTo>
                    <a:pt x="179621" y="493743"/>
                  </a:lnTo>
                  <a:lnTo>
                    <a:pt x="236034" y="481975"/>
                  </a:lnTo>
                  <a:lnTo>
                    <a:pt x="289997" y="466881"/>
                  </a:lnTo>
                  <a:lnTo>
                    <a:pt x="341220" y="448632"/>
                  </a:lnTo>
                  <a:lnTo>
                    <a:pt x="389413" y="427400"/>
                  </a:lnTo>
                  <a:lnTo>
                    <a:pt x="434287" y="403355"/>
                  </a:lnTo>
                  <a:lnTo>
                    <a:pt x="475553" y="376667"/>
                  </a:lnTo>
                  <a:lnTo>
                    <a:pt x="512920" y="347507"/>
                  </a:lnTo>
                  <a:lnTo>
                    <a:pt x="546099" y="316046"/>
                  </a:lnTo>
                  <a:lnTo>
                    <a:pt x="574802" y="282454"/>
                  </a:lnTo>
                  <a:lnTo>
                    <a:pt x="598737" y="246902"/>
                  </a:lnTo>
                  <a:lnTo>
                    <a:pt x="575109" y="211194"/>
                  </a:lnTo>
                  <a:lnTo>
                    <a:pt x="546622" y="177464"/>
                  </a:lnTo>
                  <a:lnTo>
                    <a:pt x="513573" y="145890"/>
                  </a:lnTo>
                  <a:lnTo>
                    <a:pt x="476262" y="116646"/>
                  </a:lnTo>
                  <a:lnTo>
                    <a:pt x="434988" y="89910"/>
                  </a:lnTo>
                  <a:lnTo>
                    <a:pt x="390049" y="65857"/>
                  </a:lnTo>
                  <a:lnTo>
                    <a:pt x="341744" y="44663"/>
                  </a:lnTo>
                  <a:lnTo>
                    <a:pt x="290371" y="26505"/>
                  </a:lnTo>
                  <a:lnTo>
                    <a:pt x="236231" y="11558"/>
                  </a:lnTo>
                  <a:lnTo>
                    <a:pt x="179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8855" y="5202685"/>
              <a:ext cx="598805" cy="494030"/>
            </a:xfrm>
            <a:custGeom>
              <a:avLst/>
              <a:gdLst/>
              <a:ahLst/>
              <a:cxnLst/>
              <a:rect l="l" t="t" r="r" b="b"/>
              <a:pathLst>
                <a:path w="598804" h="494029">
                  <a:moveTo>
                    <a:pt x="598737" y="246902"/>
                  </a:moveTo>
                  <a:lnTo>
                    <a:pt x="574802" y="282454"/>
                  </a:lnTo>
                  <a:lnTo>
                    <a:pt x="546099" y="316046"/>
                  </a:lnTo>
                  <a:lnTo>
                    <a:pt x="512920" y="347507"/>
                  </a:lnTo>
                  <a:lnTo>
                    <a:pt x="475553" y="376667"/>
                  </a:lnTo>
                  <a:lnTo>
                    <a:pt x="434287" y="403355"/>
                  </a:lnTo>
                  <a:lnTo>
                    <a:pt x="389413" y="427400"/>
                  </a:lnTo>
                  <a:lnTo>
                    <a:pt x="341220" y="448632"/>
                  </a:lnTo>
                  <a:lnTo>
                    <a:pt x="289997" y="466881"/>
                  </a:lnTo>
                  <a:lnTo>
                    <a:pt x="236034" y="481975"/>
                  </a:lnTo>
                  <a:lnTo>
                    <a:pt x="179621" y="493743"/>
                  </a:lnTo>
                  <a:lnTo>
                    <a:pt x="0" y="493743"/>
                  </a:lnTo>
                  <a:lnTo>
                    <a:pt x="27574" y="450502"/>
                  </a:lnTo>
                  <a:lnTo>
                    <a:pt x="49634" y="406274"/>
                  </a:lnTo>
                  <a:lnTo>
                    <a:pt x="66178" y="361279"/>
                  </a:lnTo>
                  <a:lnTo>
                    <a:pt x="77208" y="315735"/>
                  </a:lnTo>
                  <a:lnTo>
                    <a:pt x="82723" y="269863"/>
                  </a:lnTo>
                  <a:lnTo>
                    <a:pt x="82723" y="223880"/>
                  </a:lnTo>
                  <a:lnTo>
                    <a:pt x="77208" y="178008"/>
                  </a:lnTo>
                  <a:lnTo>
                    <a:pt x="66178" y="132464"/>
                  </a:lnTo>
                  <a:lnTo>
                    <a:pt x="49634" y="87468"/>
                  </a:lnTo>
                  <a:lnTo>
                    <a:pt x="27574" y="43241"/>
                  </a:lnTo>
                  <a:lnTo>
                    <a:pt x="0" y="0"/>
                  </a:lnTo>
                  <a:lnTo>
                    <a:pt x="179621" y="0"/>
                  </a:lnTo>
                  <a:lnTo>
                    <a:pt x="236231" y="11558"/>
                  </a:lnTo>
                  <a:lnTo>
                    <a:pt x="290371" y="26505"/>
                  </a:lnTo>
                  <a:lnTo>
                    <a:pt x="341744" y="44663"/>
                  </a:lnTo>
                  <a:lnTo>
                    <a:pt x="390049" y="65857"/>
                  </a:lnTo>
                  <a:lnTo>
                    <a:pt x="434988" y="89910"/>
                  </a:lnTo>
                  <a:lnTo>
                    <a:pt x="476262" y="116646"/>
                  </a:lnTo>
                  <a:lnTo>
                    <a:pt x="513573" y="145890"/>
                  </a:lnTo>
                  <a:lnTo>
                    <a:pt x="546622" y="177464"/>
                  </a:lnTo>
                  <a:lnTo>
                    <a:pt x="575109" y="211194"/>
                  </a:lnTo>
                  <a:lnTo>
                    <a:pt x="598737" y="246902"/>
                  </a:lnTo>
                  <a:close/>
                </a:path>
              </a:pathLst>
            </a:custGeom>
            <a:ln w="3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8855" y="5202685"/>
              <a:ext cx="598805" cy="494030"/>
            </a:xfrm>
            <a:custGeom>
              <a:avLst/>
              <a:gdLst/>
              <a:ahLst/>
              <a:cxnLst/>
              <a:rect l="l" t="t" r="r" b="b"/>
              <a:pathLst>
                <a:path w="598804" h="494029">
                  <a:moveTo>
                    <a:pt x="368449" y="0"/>
                  </a:moveTo>
                  <a:lnTo>
                    <a:pt x="0" y="0"/>
                  </a:lnTo>
                  <a:lnTo>
                    <a:pt x="0" y="493743"/>
                  </a:lnTo>
                  <a:lnTo>
                    <a:pt x="368449" y="493743"/>
                  </a:lnTo>
                  <a:lnTo>
                    <a:pt x="414863" y="488728"/>
                  </a:lnTo>
                  <a:lnTo>
                    <a:pt x="458092" y="474343"/>
                  </a:lnTo>
                  <a:lnTo>
                    <a:pt x="497210" y="451582"/>
                  </a:lnTo>
                  <a:lnTo>
                    <a:pt x="531291" y="421437"/>
                  </a:lnTo>
                  <a:lnTo>
                    <a:pt x="559410" y="384901"/>
                  </a:lnTo>
                  <a:lnTo>
                    <a:pt x="580641" y="342966"/>
                  </a:lnTo>
                  <a:lnTo>
                    <a:pt x="594059" y="296626"/>
                  </a:lnTo>
                  <a:lnTo>
                    <a:pt x="598737" y="246873"/>
                  </a:lnTo>
                  <a:lnTo>
                    <a:pt x="594059" y="197116"/>
                  </a:lnTo>
                  <a:lnTo>
                    <a:pt x="580641" y="150774"/>
                  </a:lnTo>
                  <a:lnTo>
                    <a:pt x="559410" y="108839"/>
                  </a:lnTo>
                  <a:lnTo>
                    <a:pt x="531291" y="72303"/>
                  </a:lnTo>
                  <a:lnTo>
                    <a:pt x="497210" y="42159"/>
                  </a:lnTo>
                  <a:lnTo>
                    <a:pt x="458092" y="19399"/>
                  </a:lnTo>
                  <a:lnTo>
                    <a:pt x="414863" y="5015"/>
                  </a:lnTo>
                  <a:lnTo>
                    <a:pt x="368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9752" y="4503229"/>
              <a:ext cx="1758314" cy="1193800"/>
            </a:xfrm>
            <a:custGeom>
              <a:avLst/>
              <a:gdLst/>
              <a:ahLst/>
              <a:cxnLst/>
              <a:rect l="l" t="t" r="r" b="b"/>
              <a:pathLst>
                <a:path w="1758315" h="1193800">
                  <a:moveTo>
                    <a:pt x="1527551" y="1193199"/>
                  </a:moveTo>
                  <a:lnTo>
                    <a:pt x="1159102" y="1193199"/>
                  </a:lnTo>
                  <a:lnTo>
                    <a:pt x="1159102" y="699455"/>
                  </a:lnTo>
                  <a:lnTo>
                    <a:pt x="1527551" y="699455"/>
                  </a:lnTo>
                  <a:lnTo>
                    <a:pt x="1573965" y="704470"/>
                  </a:lnTo>
                  <a:lnTo>
                    <a:pt x="1617194" y="718854"/>
                  </a:lnTo>
                  <a:lnTo>
                    <a:pt x="1656312" y="741614"/>
                  </a:lnTo>
                  <a:lnTo>
                    <a:pt x="1690393" y="771758"/>
                  </a:lnTo>
                  <a:lnTo>
                    <a:pt x="1718512" y="808294"/>
                  </a:lnTo>
                  <a:lnTo>
                    <a:pt x="1739743" y="850229"/>
                  </a:lnTo>
                  <a:lnTo>
                    <a:pt x="1753161" y="896571"/>
                  </a:lnTo>
                  <a:lnTo>
                    <a:pt x="1757839" y="946328"/>
                  </a:lnTo>
                  <a:lnTo>
                    <a:pt x="1753161" y="996081"/>
                  </a:lnTo>
                  <a:lnTo>
                    <a:pt x="1739743" y="1042422"/>
                  </a:lnTo>
                  <a:lnTo>
                    <a:pt x="1718512" y="1084356"/>
                  </a:lnTo>
                  <a:lnTo>
                    <a:pt x="1690393" y="1120892"/>
                  </a:lnTo>
                  <a:lnTo>
                    <a:pt x="1656312" y="1151037"/>
                  </a:lnTo>
                  <a:lnTo>
                    <a:pt x="1617194" y="1173798"/>
                  </a:lnTo>
                  <a:lnTo>
                    <a:pt x="1573965" y="1188183"/>
                  </a:lnTo>
                  <a:lnTo>
                    <a:pt x="1527551" y="1193199"/>
                  </a:lnTo>
                  <a:close/>
                </a:path>
                <a:path w="1758315" h="1193800">
                  <a:moveTo>
                    <a:pt x="997895" y="1069765"/>
                  </a:moveTo>
                  <a:lnTo>
                    <a:pt x="0" y="1069765"/>
                  </a:lnTo>
                </a:path>
                <a:path w="1758315" h="1193800">
                  <a:moveTo>
                    <a:pt x="997895" y="822891"/>
                  </a:moveTo>
                  <a:lnTo>
                    <a:pt x="774025" y="822891"/>
                  </a:lnTo>
                  <a:lnTo>
                    <a:pt x="768996" y="796195"/>
                  </a:lnTo>
                  <a:lnTo>
                    <a:pt x="755282" y="774400"/>
                  </a:lnTo>
                  <a:lnTo>
                    <a:pt x="734942" y="759708"/>
                  </a:lnTo>
                  <a:lnTo>
                    <a:pt x="710035" y="754322"/>
                  </a:lnTo>
                  <a:lnTo>
                    <a:pt x="685144" y="759708"/>
                  </a:lnTo>
                  <a:lnTo>
                    <a:pt x="664812" y="774400"/>
                  </a:lnTo>
                  <a:lnTo>
                    <a:pt x="651101" y="796195"/>
                  </a:lnTo>
                  <a:lnTo>
                    <a:pt x="646072" y="822891"/>
                  </a:lnTo>
                  <a:lnTo>
                    <a:pt x="383803" y="822891"/>
                  </a:lnTo>
                  <a:lnTo>
                    <a:pt x="383803" y="0"/>
                  </a:lnTo>
                </a:path>
                <a:path w="1758315" h="1193800">
                  <a:moveTo>
                    <a:pt x="997895" y="1069765"/>
                  </a:moveTo>
                  <a:lnTo>
                    <a:pt x="710035" y="1069765"/>
                  </a:lnTo>
                  <a:lnTo>
                    <a:pt x="710035" y="246873"/>
                  </a:lnTo>
                  <a:lnTo>
                    <a:pt x="997895" y="246873"/>
                  </a:lnTo>
                </a:path>
              </a:pathLst>
            </a:custGeom>
            <a:ln w="33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3613" y="4150613"/>
              <a:ext cx="1979930" cy="1800225"/>
            </a:xfrm>
            <a:custGeom>
              <a:avLst/>
              <a:gdLst/>
              <a:ahLst/>
              <a:cxnLst/>
              <a:rect l="l" t="t" r="r" b="b"/>
              <a:pathLst>
                <a:path w="1979929" h="1800225">
                  <a:moveTo>
                    <a:pt x="0" y="299974"/>
                  </a:move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4" y="87883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679702" y="0"/>
                  </a:lnTo>
                  <a:lnTo>
                    <a:pt x="1728344" y="3927"/>
                  </a:lnTo>
                  <a:lnTo>
                    <a:pt x="1774492" y="15298"/>
                  </a:lnTo>
                  <a:lnTo>
                    <a:pt x="1817529" y="33494"/>
                  </a:lnTo>
                  <a:lnTo>
                    <a:pt x="1856835" y="57895"/>
                  </a:lnTo>
                  <a:lnTo>
                    <a:pt x="1891792" y="87883"/>
                  </a:lnTo>
                  <a:lnTo>
                    <a:pt x="1921780" y="122840"/>
                  </a:lnTo>
                  <a:lnTo>
                    <a:pt x="1946181" y="162146"/>
                  </a:lnTo>
                  <a:lnTo>
                    <a:pt x="1964377" y="205183"/>
                  </a:lnTo>
                  <a:lnTo>
                    <a:pt x="1975748" y="251331"/>
                  </a:lnTo>
                  <a:lnTo>
                    <a:pt x="1979676" y="299974"/>
                  </a:lnTo>
                  <a:lnTo>
                    <a:pt x="1979676" y="1499857"/>
                  </a:lnTo>
                  <a:lnTo>
                    <a:pt x="1975748" y="1548518"/>
                  </a:lnTo>
                  <a:lnTo>
                    <a:pt x="1964377" y="1594678"/>
                  </a:lnTo>
                  <a:lnTo>
                    <a:pt x="1946181" y="1637721"/>
                  </a:lnTo>
                  <a:lnTo>
                    <a:pt x="1921780" y="1677028"/>
                  </a:lnTo>
                  <a:lnTo>
                    <a:pt x="1891791" y="1711982"/>
                  </a:lnTo>
                  <a:lnTo>
                    <a:pt x="1856835" y="1741965"/>
                  </a:lnTo>
                  <a:lnTo>
                    <a:pt x="1817529" y="1766361"/>
                  </a:lnTo>
                  <a:lnTo>
                    <a:pt x="1774492" y="1784551"/>
                  </a:lnTo>
                  <a:lnTo>
                    <a:pt x="1728344" y="1795917"/>
                  </a:lnTo>
                  <a:lnTo>
                    <a:pt x="1679702" y="1799844"/>
                  </a:lnTo>
                  <a:lnTo>
                    <a:pt x="299974" y="1799844"/>
                  </a:lnTo>
                  <a:lnTo>
                    <a:pt x="251331" y="1795917"/>
                  </a:lnTo>
                  <a:lnTo>
                    <a:pt x="205183" y="1784551"/>
                  </a:lnTo>
                  <a:lnTo>
                    <a:pt x="162146" y="1766361"/>
                  </a:lnTo>
                  <a:lnTo>
                    <a:pt x="122840" y="1741965"/>
                  </a:lnTo>
                  <a:lnTo>
                    <a:pt x="87884" y="1711982"/>
                  </a:lnTo>
                  <a:lnTo>
                    <a:pt x="57895" y="1677028"/>
                  </a:lnTo>
                  <a:lnTo>
                    <a:pt x="33494" y="1637721"/>
                  </a:lnTo>
                  <a:lnTo>
                    <a:pt x="15298" y="1594678"/>
                  </a:lnTo>
                  <a:lnTo>
                    <a:pt x="3927" y="1548518"/>
                  </a:lnTo>
                  <a:lnTo>
                    <a:pt x="0" y="1499857"/>
                  </a:lnTo>
                  <a:lnTo>
                    <a:pt x="0" y="299974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2594" y="4436363"/>
              <a:ext cx="3061970" cy="1226820"/>
            </a:xfrm>
            <a:custGeom>
              <a:avLst/>
              <a:gdLst/>
              <a:ahLst/>
              <a:cxnLst/>
              <a:rect l="l" t="t" r="r" b="b"/>
              <a:pathLst>
                <a:path w="3061970" h="1226820">
                  <a:moveTo>
                    <a:pt x="541020" y="1154430"/>
                  </a:moveTo>
                  <a:lnTo>
                    <a:pt x="512064" y="1139952"/>
                  </a:lnTo>
                  <a:lnTo>
                    <a:pt x="396240" y="1082040"/>
                  </a:lnTo>
                  <a:lnTo>
                    <a:pt x="396240" y="1139952"/>
                  </a:lnTo>
                  <a:lnTo>
                    <a:pt x="0" y="1139952"/>
                  </a:lnTo>
                  <a:lnTo>
                    <a:pt x="0" y="1168908"/>
                  </a:lnTo>
                  <a:lnTo>
                    <a:pt x="396240" y="1168908"/>
                  </a:lnTo>
                  <a:lnTo>
                    <a:pt x="396240" y="1226820"/>
                  </a:lnTo>
                  <a:lnTo>
                    <a:pt x="512064" y="1168908"/>
                  </a:lnTo>
                  <a:lnTo>
                    <a:pt x="541020" y="1154430"/>
                  </a:lnTo>
                  <a:close/>
                </a:path>
                <a:path w="3061970" h="1226820">
                  <a:moveTo>
                    <a:pt x="541020" y="72390"/>
                  </a:moveTo>
                  <a:lnTo>
                    <a:pt x="512051" y="57912"/>
                  </a:lnTo>
                  <a:lnTo>
                    <a:pt x="396240" y="0"/>
                  </a:lnTo>
                  <a:lnTo>
                    <a:pt x="396240" y="57912"/>
                  </a:lnTo>
                  <a:lnTo>
                    <a:pt x="0" y="57912"/>
                  </a:lnTo>
                  <a:lnTo>
                    <a:pt x="0" y="86868"/>
                  </a:lnTo>
                  <a:lnTo>
                    <a:pt x="396240" y="86868"/>
                  </a:lnTo>
                  <a:lnTo>
                    <a:pt x="396240" y="144780"/>
                  </a:lnTo>
                  <a:lnTo>
                    <a:pt x="512064" y="86868"/>
                  </a:lnTo>
                  <a:lnTo>
                    <a:pt x="541020" y="72390"/>
                  </a:lnTo>
                  <a:close/>
                </a:path>
                <a:path w="3061970" h="1226820">
                  <a:moveTo>
                    <a:pt x="3061716" y="1024890"/>
                  </a:moveTo>
                  <a:lnTo>
                    <a:pt x="3032760" y="1010412"/>
                  </a:lnTo>
                  <a:lnTo>
                    <a:pt x="2916936" y="952500"/>
                  </a:lnTo>
                  <a:lnTo>
                    <a:pt x="2916936" y="1010412"/>
                  </a:lnTo>
                  <a:lnTo>
                    <a:pt x="2520696" y="1010412"/>
                  </a:lnTo>
                  <a:lnTo>
                    <a:pt x="2520696" y="1039368"/>
                  </a:lnTo>
                  <a:lnTo>
                    <a:pt x="2916936" y="1039368"/>
                  </a:lnTo>
                  <a:lnTo>
                    <a:pt x="2916936" y="1097280"/>
                  </a:lnTo>
                  <a:lnTo>
                    <a:pt x="3032760" y="1039368"/>
                  </a:lnTo>
                  <a:lnTo>
                    <a:pt x="3061716" y="1024890"/>
                  </a:lnTo>
                  <a:close/>
                </a:path>
                <a:path w="3061970" h="1226820">
                  <a:moveTo>
                    <a:pt x="3061716" y="197358"/>
                  </a:moveTo>
                  <a:lnTo>
                    <a:pt x="3032760" y="182880"/>
                  </a:lnTo>
                  <a:lnTo>
                    <a:pt x="2916936" y="124968"/>
                  </a:lnTo>
                  <a:lnTo>
                    <a:pt x="2916936" y="182880"/>
                  </a:lnTo>
                  <a:lnTo>
                    <a:pt x="2520696" y="182880"/>
                  </a:lnTo>
                  <a:lnTo>
                    <a:pt x="2520696" y="211836"/>
                  </a:lnTo>
                  <a:lnTo>
                    <a:pt x="2916936" y="211836"/>
                  </a:lnTo>
                  <a:lnTo>
                    <a:pt x="2916936" y="269748"/>
                  </a:lnTo>
                  <a:lnTo>
                    <a:pt x="3032760" y="211836"/>
                  </a:lnTo>
                  <a:lnTo>
                    <a:pt x="3061716" y="197358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27296" y="42699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36440" y="525792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8985" y="439712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2221" y="523875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0" dirty="0"/>
              <a:t> </a:t>
            </a:r>
            <a:r>
              <a:rPr spc="215" dirty="0"/>
              <a:t>Adder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027428"/>
            <a:ext cx="3668395" cy="11188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Full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Adder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Adds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996633"/>
                </a:solidFill>
                <a:latin typeface="Cambria"/>
                <a:cs typeface="Cambria"/>
              </a:rPr>
              <a:t>1-bit</a:t>
            </a:r>
            <a:r>
              <a:rPr sz="1800" spc="45" dirty="0">
                <a:solidFill>
                  <a:srgbClr val="996633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plus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996633"/>
                </a:solidFill>
                <a:latin typeface="Cambria"/>
                <a:cs typeface="Cambria"/>
              </a:rPr>
              <a:t>1-bit</a:t>
            </a:r>
            <a:r>
              <a:rPr sz="1800" spc="60" dirty="0">
                <a:solidFill>
                  <a:srgbClr val="996633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plus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996633"/>
                </a:solidFill>
                <a:latin typeface="Cambria"/>
                <a:cs typeface="Cambria"/>
              </a:rPr>
              <a:t>1-bit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Produces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663366"/>
                </a:solidFill>
                <a:latin typeface="Cambria"/>
                <a:cs typeface="Cambria"/>
              </a:rPr>
              <a:t>Sum</a:t>
            </a:r>
            <a:r>
              <a:rPr sz="1800" spc="40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663366"/>
                </a:solidFill>
                <a:latin typeface="Cambria"/>
                <a:cs typeface="Cambria"/>
              </a:rPr>
              <a:t>Carry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7262" y="2957512"/>
          <a:ext cx="2202180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 algn="ctr">
                        <a:lnSpc>
                          <a:spcPts val="2800"/>
                        </a:lnSpc>
                        <a:tabLst>
                          <a:tab pos="378460" algn="l"/>
                          <a:tab pos="66611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	y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2825"/>
                        </a:lnSpc>
                        <a:tabLst>
                          <a:tab pos="67119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50">
                <a:tc>
                  <a:txBody>
                    <a:bodyPr/>
                    <a:lstStyle/>
                    <a:p>
                      <a:pPr algn="ctr">
                        <a:lnSpc>
                          <a:spcPts val="281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15"/>
                        </a:lnSpc>
                        <a:tabLst>
                          <a:tab pos="65341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8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25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50">
                <a:tc>
                  <a:txBody>
                    <a:bodyPr/>
                    <a:lstStyle/>
                    <a:p>
                      <a:pPr algn="ctr">
                        <a:lnSpc>
                          <a:spcPts val="281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15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25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50">
                <a:tc>
                  <a:txBody>
                    <a:bodyPr/>
                    <a:lstStyle/>
                    <a:p>
                      <a:pPr algn="ctr">
                        <a:lnSpc>
                          <a:spcPts val="281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15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25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10"/>
                        </a:lnSpc>
                        <a:tabLst>
                          <a:tab pos="65405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825"/>
                        </a:lnSpc>
                        <a:tabLst>
                          <a:tab pos="65341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70903" y="2108961"/>
            <a:ext cx="67500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R="5715" algn="r">
              <a:lnSpc>
                <a:spcPts val="2595"/>
              </a:lnSpc>
              <a:tabLst>
                <a:tab pos="4775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+	y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595"/>
              </a:lnSpc>
              <a:tabLst>
                <a:tab pos="47815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+	</a:t>
            </a:r>
            <a:r>
              <a:rPr sz="2400" b="1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60960" marR="5080" indent="-48895" algn="r">
              <a:lnSpc>
                <a:spcPts val="2590"/>
              </a:lnSpc>
              <a:spcBef>
                <a:spcPts val="185"/>
              </a:spcBef>
              <a:tabLst>
                <a:tab pos="49212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───  </a:t>
            </a: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C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2354" y="1254125"/>
            <a:ext cx="1262380" cy="750570"/>
            <a:chOff x="6642354" y="1254125"/>
            <a:chExt cx="1262380" cy="750570"/>
          </a:xfrm>
        </p:grpSpPr>
        <p:sp>
          <p:nvSpPr>
            <p:cNvPr id="8" name="object 8"/>
            <p:cNvSpPr/>
            <p:nvPr/>
          </p:nvSpPr>
          <p:spPr>
            <a:xfrm>
              <a:off x="6913626" y="1268729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599440" y="0"/>
                  </a:lnTo>
                  <a:lnTo>
                    <a:pt x="646086" y="9427"/>
                  </a:lnTo>
                  <a:lnTo>
                    <a:pt x="684196" y="35131"/>
                  </a:lnTo>
                  <a:lnTo>
                    <a:pt x="709900" y="73241"/>
                  </a:lnTo>
                  <a:lnTo>
                    <a:pt x="719327" y="119887"/>
                  </a:lnTo>
                  <a:lnTo>
                    <a:pt x="719327" y="600964"/>
                  </a:lnTo>
                  <a:lnTo>
                    <a:pt x="709900" y="647610"/>
                  </a:lnTo>
                  <a:lnTo>
                    <a:pt x="684196" y="685720"/>
                  </a:lnTo>
                  <a:lnTo>
                    <a:pt x="646086" y="711424"/>
                  </a:lnTo>
                  <a:lnTo>
                    <a:pt x="599440" y="720852"/>
                  </a:lnTo>
                  <a:lnTo>
                    <a:pt x="119888" y="720852"/>
                  </a:lnTo>
                  <a:lnTo>
                    <a:pt x="73241" y="711424"/>
                  </a:lnTo>
                  <a:lnTo>
                    <a:pt x="35131" y="685720"/>
                  </a:lnTo>
                  <a:lnTo>
                    <a:pt x="9427" y="647610"/>
                  </a:lnTo>
                  <a:lnTo>
                    <a:pt x="0" y="600964"/>
                  </a:lnTo>
                  <a:lnTo>
                    <a:pt x="0" y="11988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2354" y="1406651"/>
              <a:ext cx="271780" cy="445134"/>
            </a:xfrm>
            <a:custGeom>
              <a:avLst/>
              <a:gdLst/>
              <a:ahLst/>
              <a:cxnLst/>
              <a:rect l="l" t="t" r="r" b="b"/>
              <a:pathLst>
                <a:path w="271779" h="445135">
                  <a:moveTo>
                    <a:pt x="271272" y="401574"/>
                  </a:moveTo>
                  <a:lnTo>
                    <a:pt x="242316" y="387096"/>
                  </a:lnTo>
                  <a:lnTo>
                    <a:pt x="184404" y="358140"/>
                  </a:lnTo>
                  <a:lnTo>
                    <a:pt x="184404" y="387096"/>
                  </a:lnTo>
                  <a:lnTo>
                    <a:pt x="0" y="387096"/>
                  </a:lnTo>
                  <a:lnTo>
                    <a:pt x="0" y="416052"/>
                  </a:lnTo>
                  <a:lnTo>
                    <a:pt x="184404" y="416052"/>
                  </a:lnTo>
                  <a:lnTo>
                    <a:pt x="184404" y="445008"/>
                  </a:lnTo>
                  <a:lnTo>
                    <a:pt x="242316" y="416052"/>
                  </a:lnTo>
                  <a:lnTo>
                    <a:pt x="271272" y="401574"/>
                  </a:lnTo>
                  <a:close/>
                </a:path>
                <a:path w="271779" h="445135">
                  <a:moveTo>
                    <a:pt x="271272" y="43434"/>
                  </a:moveTo>
                  <a:lnTo>
                    <a:pt x="242316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2954" y="1406652"/>
              <a:ext cx="271780" cy="86995"/>
            </a:xfrm>
            <a:custGeom>
              <a:avLst/>
              <a:gdLst/>
              <a:ahLst/>
              <a:cxnLst/>
              <a:rect l="l" t="t" r="r" b="b"/>
              <a:pathLst>
                <a:path w="271779" h="86994">
                  <a:moveTo>
                    <a:pt x="184403" y="0"/>
                  </a:moveTo>
                  <a:lnTo>
                    <a:pt x="184403" y="86868"/>
                  </a:lnTo>
                  <a:lnTo>
                    <a:pt x="242316" y="57912"/>
                  </a:lnTo>
                  <a:lnTo>
                    <a:pt x="198881" y="57912"/>
                  </a:lnTo>
                  <a:lnTo>
                    <a:pt x="198881" y="28956"/>
                  </a:lnTo>
                  <a:lnTo>
                    <a:pt x="242316" y="28956"/>
                  </a:lnTo>
                  <a:lnTo>
                    <a:pt x="184403" y="0"/>
                  </a:lnTo>
                  <a:close/>
                </a:path>
                <a:path w="271779" h="86994">
                  <a:moveTo>
                    <a:pt x="184403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84403" y="57912"/>
                  </a:lnTo>
                  <a:lnTo>
                    <a:pt x="184403" y="28956"/>
                  </a:lnTo>
                  <a:close/>
                </a:path>
                <a:path w="271779" h="86994">
                  <a:moveTo>
                    <a:pt x="242316" y="28956"/>
                  </a:moveTo>
                  <a:lnTo>
                    <a:pt x="198881" y="28956"/>
                  </a:lnTo>
                  <a:lnTo>
                    <a:pt x="198881" y="57912"/>
                  </a:lnTo>
                  <a:lnTo>
                    <a:pt x="242316" y="57912"/>
                  </a:lnTo>
                  <a:lnTo>
                    <a:pt x="271272" y="43434"/>
                  </a:lnTo>
                  <a:lnTo>
                    <a:pt x="242316" y="28956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71106" y="1389329"/>
            <a:ext cx="396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663366"/>
                </a:solidFill>
                <a:latin typeface="Times New Roman"/>
                <a:cs typeface="Times New Roman"/>
              </a:rPr>
              <a:t>FA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0830" y="1586483"/>
            <a:ext cx="1263650" cy="265430"/>
            <a:chOff x="6640830" y="1586483"/>
            <a:chExt cx="1263650" cy="265430"/>
          </a:xfrm>
        </p:grpSpPr>
        <p:sp>
          <p:nvSpPr>
            <p:cNvPr id="13" name="object 13"/>
            <p:cNvSpPr/>
            <p:nvPr/>
          </p:nvSpPr>
          <p:spPr>
            <a:xfrm>
              <a:off x="7632954" y="1764791"/>
              <a:ext cx="271780" cy="86995"/>
            </a:xfrm>
            <a:custGeom>
              <a:avLst/>
              <a:gdLst/>
              <a:ahLst/>
              <a:cxnLst/>
              <a:rect l="l" t="t" r="r" b="b"/>
              <a:pathLst>
                <a:path w="271779" h="86994">
                  <a:moveTo>
                    <a:pt x="184403" y="0"/>
                  </a:moveTo>
                  <a:lnTo>
                    <a:pt x="184403" y="86868"/>
                  </a:lnTo>
                  <a:lnTo>
                    <a:pt x="242316" y="57912"/>
                  </a:lnTo>
                  <a:lnTo>
                    <a:pt x="198881" y="57912"/>
                  </a:lnTo>
                  <a:lnTo>
                    <a:pt x="198881" y="28956"/>
                  </a:lnTo>
                  <a:lnTo>
                    <a:pt x="242316" y="28956"/>
                  </a:lnTo>
                  <a:lnTo>
                    <a:pt x="184403" y="0"/>
                  </a:lnTo>
                  <a:close/>
                </a:path>
                <a:path w="271779" h="86994">
                  <a:moveTo>
                    <a:pt x="184403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84403" y="57912"/>
                  </a:lnTo>
                  <a:lnTo>
                    <a:pt x="184403" y="28956"/>
                  </a:lnTo>
                  <a:close/>
                </a:path>
                <a:path w="271779" h="86994">
                  <a:moveTo>
                    <a:pt x="242316" y="28956"/>
                  </a:moveTo>
                  <a:lnTo>
                    <a:pt x="198881" y="28956"/>
                  </a:lnTo>
                  <a:lnTo>
                    <a:pt x="198881" y="57912"/>
                  </a:lnTo>
                  <a:lnTo>
                    <a:pt x="242316" y="57912"/>
                  </a:lnTo>
                  <a:lnTo>
                    <a:pt x="271272" y="43434"/>
                  </a:lnTo>
                  <a:lnTo>
                    <a:pt x="242316" y="28956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0830" y="1586483"/>
              <a:ext cx="271780" cy="86995"/>
            </a:xfrm>
            <a:custGeom>
              <a:avLst/>
              <a:gdLst/>
              <a:ahLst/>
              <a:cxnLst/>
              <a:rect l="l" t="t" r="r" b="b"/>
              <a:pathLst>
                <a:path w="271779" h="86994">
                  <a:moveTo>
                    <a:pt x="184403" y="0"/>
                  </a:moveTo>
                  <a:lnTo>
                    <a:pt x="184403" y="86867"/>
                  </a:lnTo>
                  <a:lnTo>
                    <a:pt x="242315" y="57912"/>
                  </a:lnTo>
                  <a:lnTo>
                    <a:pt x="198881" y="57912"/>
                  </a:lnTo>
                  <a:lnTo>
                    <a:pt x="198881" y="28955"/>
                  </a:lnTo>
                  <a:lnTo>
                    <a:pt x="242316" y="28955"/>
                  </a:lnTo>
                  <a:lnTo>
                    <a:pt x="184403" y="0"/>
                  </a:lnTo>
                  <a:close/>
                </a:path>
                <a:path w="271779" h="86994">
                  <a:moveTo>
                    <a:pt x="184403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184403" y="57912"/>
                  </a:lnTo>
                  <a:lnTo>
                    <a:pt x="184403" y="28955"/>
                  </a:lnTo>
                  <a:close/>
                </a:path>
                <a:path w="271779" h="86994">
                  <a:moveTo>
                    <a:pt x="242316" y="28955"/>
                  </a:moveTo>
                  <a:lnTo>
                    <a:pt x="198881" y="28955"/>
                  </a:lnTo>
                  <a:lnTo>
                    <a:pt x="198881" y="57912"/>
                  </a:lnTo>
                  <a:lnTo>
                    <a:pt x="242315" y="57912"/>
                  </a:lnTo>
                  <a:lnTo>
                    <a:pt x="271272" y="43433"/>
                  </a:lnTo>
                  <a:lnTo>
                    <a:pt x="242316" y="28955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02451" y="1208024"/>
            <a:ext cx="15303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26034" marR="11430" indent="-6350">
              <a:lnSpc>
                <a:spcPct val="65000"/>
              </a:lnSpc>
              <a:spcBef>
                <a:spcPts val="420"/>
              </a:spcBef>
            </a:pPr>
            <a:r>
              <a:rPr sz="2000" b="1" i="1" dirty="0">
                <a:latin typeface="Times New Roman"/>
                <a:cs typeface="Times New Roman"/>
              </a:rPr>
              <a:t>y  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0868" y="1208716"/>
            <a:ext cx="195580" cy="727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59"/>
              </a:spcBef>
            </a:pPr>
            <a:r>
              <a:rPr sz="2000" b="1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0173" y="2867913"/>
            <a:ext cx="138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8946" y="3622928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35400" y="3041650"/>
          <a:ext cx="255587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15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835400" y="4841875"/>
          <a:ext cx="255587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15"/>
                        </a:lnSpc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634484" y="5036820"/>
            <a:ext cx="1694814" cy="725805"/>
            <a:chOff x="4634484" y="5036820"/>
            <a:chExt cx="1694814" cy="725805"/>
          </a:xfrm>
        </p:grpSpPr>
        <p:sp>
          <p:nvSpPr>
            <p:cNvPr id="22" name="object 22"/>
            <p:cNvSpPr/>
            <p:nvPr/>
          </p:nvSpPr>
          <p:spPr>
            <a:xfrm>
              <a:off x="4648962" y="5449062"/>
              <a:ext cx="1079500" cy="295910"/>
            </a:xfrm>
            <a:custGeom>
              <a:avLst/>
              <a:gdLst/>
              <a:ahLst/>
              <a:cxnLst/>
              <a:rect l="l" t="t" r="r" b="b"/>
              <a:pathLst>
                <a:path w="1079500" h="295910">
                  <a:moveTo>
                    <a:pt x="0" y="147828"/>
                  </a:moveTo>
                  <a:lnTo>
                    <a:pt x="19272" y="108523"/>
                  </a:lnTo>
                  <a:lnTo>
                    <a:pt x="73660" y="73208"/>
                  </a:lnTo>
                  <a:lnTo>
                    <a:pt x="112414" y="57487"/>
                  </a:lnTo>
                  <a:lnTo>
                    <a:pt x="158019" y="43291"/>
                  </a:lnTo>
                  <a:lnTo>
                    <a:pt x="209831" y="30796"/>
                  </a:lnTo>
                  <a:lnTo>
                    <a:pt x="267207" y="20178"/>
                  </a:lnTo>
                  <a:lnTo>
                    <a:pt x="329505" y="11614"/>
                  </a:lnTo>
                  <a:lnTo>
                    <a:pt x="396081" y="5279"/>
                  </a:lnTo>
                  <a:lnTo>
                    <a:pt x="466292" y="1349"/>
                  </a:lnTo>
                  <a:lnTo>
                    <a:pt x="539496" y="0"/>
                  </a:lnTo>
                  <a:lnTo>
                    <a:pt x="612699" y="1349"/>
                  </a:lnTo>
                  <a:lnTo>
                    <a:pt x="682910" y="5279"/>
                  </a:lnTo>
                  <a:lnTo>
                    <a:pt x="749486" y="11614"/>
                  </a:lnTo>
                  <a:lnTo>
                    <a:pt x="811783" y="20178"/>
                  </a:lnTo>
                  <a:lnTo>
                    <a:pt x="869160" y="30796"/>
                  </a:lnTo>
                  <a:lnTo>
                    <a:pt x="920972" y="43291"/>
                  </a:lnTo>
                  <a:lnTo>
                    <a:pt x="966577" y="57487"/>
                  </a:lnTo>
                  <a:lnTo>
                    <a:pt x="1005331" y="73208"/>
                  </a:lnTo>
                  <a:lnTo>
                    <a:pt x="1059719" y="108523"/>
                  </a:lnTo>
                  <a:lnTo>
                    <a:pt x="1078991" y="147828"/>
                  </a:lnTo>
                  <a:lnTo>
                    <a:pt x="1074066" y="167888"/>
                  </a:lnTo>
                  <a:lnTo>
                    <a:pt x="1036593" y="205371"/>
                  </a:lnTo>
                  <a:lnTo>
                    <a:pt x="966577" y="238163"/>
                  </a:lnTo>
                  <a:lnTo>
                    <a:pt x="920972" y="252360"/>
                  </a:lnTo>
                  <a:lnTo>
                    <a:pt x="869160" y="264855"/>
                  </a:lnTo>
                  <a:lnTo>
                    <a:pt x="811784" y="275474"/>
                  </a:lnTo>
                  <a:lnTo>
                    <a:pt x="749486" y="284039"/>
                  </a:lnTo>
                  <a:lnTo>
                    <a:pt x="682910" y="290375"/>
                  </a:lnTo>
                  <a:lnTo>
                    <a:pt x="612699" y="294306"/>
                  </a:lnTo>
                  <a:lnTo>
                    <a:pt x="539496" y="295656"/>
                  </a:lnTo>
                  <a:lnTo>
                    <a:pt x="466292" y="294306"/>
                  </a:lnTo>
                  <a:lnTo>
                    <a:pt x="396081" y="290375"/>
                  </a:lnTo>
                  <a:lnTo>
                    <a:pt x="329505" y="284039"/>
                  </a:lnTo>
                  <a:lnTo>
                    <a:pt x="267208" y="275474"/>
                  </a:lnTo>
                  <a:lnTo>
                    <a:pt x="209831" y="264855"/>
                  </a:lnTo>
                  <a:lnTo>
                    <a:pt x="158019" y="252360"/>
                  </a:lnTo>
                  <a:lnTo>
                    <a:pt x="112414" y="238163"/>
                  </a:lnTo>
                  <a:lnTo>
                    <a:pt x="73660" y="222441"/>
                  </a:lnTo>
                  <a:lnTo>
                    <a:pt x="19272" y="187128"/>
                  </a:lnTo>
                  <a:lnTo>
                    <a:pt x="0" y="147828"/>
                  </a:lnTo>
                  <a:close/>
                </a:path>
              </a:pathLst>
            </a:custGeom>
            <a:ln w="28955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34178" y="5450586"/>
              <a:ext cx="1080770" cy="295910"/>
            </a:xfrm>
            <a:custGeom>
              <a:avLst/>
              <a:gdLst/>
              <a:ahLst/>
              <a:cxnLst/>
              <a:rect l="l" t="t" r="r" b="b"/>
              <a:pathLst>
                <a:path w="1080770" h="295910">
                  <a:moveTo>
                    <a:pt x="0" y="147827"/>
                  </a:moveTo>
                  <a:lnTo>
                    <a:pt x="19302" y="108523"/>
                  </a:lnTo>
                  <a:lnTo>
                    <a:pt x="73772" y="73208"/>
                  </a:lnTo>
                  <a:lnTo>
                    <a:pt x="112585" y="57487"/>
                  </a:lnTo>
                  <a:lnTo>
                    <a:pt x="158257" y="43291"/>
                  </a:lnTo>
                  <a:lnTo>
                    <a:pt x="210145" y="30796"/>
                  </a:lnTo>
                  <a:lnTo>
                    <a:pt x="267603" y="20178"/>
                  </a:lnTo>
                  <a:lnTo>
                    <a:pt x="329987" y="11614"/>
                  </a:lnTo>
                  <a:lnTo>
                    <a:pt x="396654" y="5279"/>
                  </a:lnTo>
                  <a:lnTo>
                    <a:pt x="466959" y="1349"/>
                  </a:lnTo>
                  <a:lnTo>
                    <a:pt x="540258" y="0"/>
                  </a:lnTo>
                  <a:lnTo>
                    <a:pt x="613556" y="1349"/>
                  </a:lnTo>
                  <a:lnTo>
                    <a:pt x="683861" y="5279"/>
                  </a:lnTo>
                  <a:lnTo>
                    <a:pt x="750528" y="11614"/>
                  </a:lnTo>
                  <a:lnTo>
                    <a:pt x="812912" y="20178"/>
                  </a:lnTo>
                  <a:lnTo>
                    <a:pt x="870370" y="30796"/>
                  </a:lnTo>
                  <a:lnTo>
                    <a:pt x="922258" y="43291"/>
                  </a:lnTo>
                  <a:lnTo>
                    <a:pt x="967930" y="57487"/>
                  </a:lnTo>
                  <a:lnTo>
                    <a:pt x="1006743" y="73208"/>
                  </a:lnTo>
                  <a:lnTo>
                    <a:pt x="1061213" y="108523"/>
                  </a:lnTo>
                  <a:lnTo>
                    <a:pt x="1080516" y="147827"/>
                  </a:lnTo>
                  <a:lnTo>
                    <a:pt x="1075583" y="167888"/>
                  </a:lnTo>
                  <a:lnTo>
                    <a:pt x="1038052" y="205371"/>
                  </a:lnTo>
                  <a:lnTo>
                    <a:pt x="967930" y="238163"/>
                  </a:lnTo>
                  <a:lnTo>
                    <a:pt x="922258" y="252360"/>
                  </a:lnTo>
                  <a:lnTo>
                    <a:pt x="870370" y="264855"/>
                  </a:lnTo>
                  <a:lnTo>
                    <a:pt x="812912" y="275474"/>
                  </a:lnTo>
                  <a:lnTo>
                    <a:pt x="750528" y="284039"/>
                  </a:lnTo>
                  <a:lnTo>
                    <a:pt x="683861" y="290375"/>
                  </a:lnTo>
                  <a:lnTo>
                    <a:pt x="613556" y="294306"/>
                  </a:lnTo>
                  <a:lnTo>
                    <a:pt x="540258" y="295655"/>
                  </a:lnTo>
                  <a:lnTo>
                    <a:pt x="466959" y="294306"/>
                  </a:lnTo>
                  <a:lnTo>
                    <a:pt x="396654" y="290375"/>
                  </a:lnTo>
                  <a:lnTo>
                    <a:pt x="329987" y="284039"/>
                  </a:lnTo>
                  <a:lnTo>
                    <a:pt x="267603" y="275474"/>
                  </a:lnTo>
                  <a:lnTo>
                    <a:pt x="210145" y="264855"/>
                  </a:lnTo>
                  <a:lnTo>
                    <a:pt x="158257" y="252360"/>
                  </a:lnTo>
                  <a:lnTo>
                    <a:pt x="112585" y="238163"/>
                  </a:lnTo>
                  <a:lnTo>
                    <a:pt x="73772" y="222441"/>
                  </a:lnTo>
                  <a:lnTo>
                    <a:pt x="19302" y="187128"/>
                  </a:lnTo>
                  <a:lnTo>
                    <a:pt x="0" y="147827"/>
                  </a:lnTo>
                  <a:close/>
                </a:path>
              </a:pathLst>
            </a:custGeom>
            <a:ln w="28956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9710" y="5051298"/>
              <a:ext cx="373380" cy="696595"/>
            </a:xfrm>
            <a:custGeom>
              <a:avLst/>
              <a:gdLst/>
              <a:ahLst/>
              <a:cxnLst/>
              <a:rect l="l" t="t" r="r" b="b"/>
              <a:pathLst>
                <a:path w="373379" h="696595">
                  <a:moveTo>
                    <a:pt x="0" y="348233"/>
                  </a:moveTo>
                  <a:lnTo>
                    <a:pt x="3007" y="285650"/>
                  </a:lnTo>
                  <a:lnTo>
                    <a:pt x="11677" y="226742"/>
                  </a:lnTo>
                  <a:lnTo>
                    <a:pt x="25484" y="172494"/>
                  </a:lnTo>
                  <a:lnTo>
                    <a:pt x="43901" y="123890"/>
                  </a:lnTo>
                  <a:lnTo>
                    <a:pt x="66400" y="81915"/>
                  </a:lnTo>
                  <a:lnTo>
                    <a:pt x="92455" y="47554"/>
                  </a:lnTo>
                  <a:lnTo>
                    <a:pt x="121540" y="21791"/>
                  </a:lnTo>
                  <a:lnTo>
                    <a:pt x="186689" y="0"/>
                  </a:lnTo>
                  <a:lnTo>
                    <a:pt x="220252" y="5612"/>
                  </a:lnTo>
                  <a:lnTo>
                    <a:pt x="280924" y="47554"/>
                  </a:lnTo>
                  <a:lnTo>
                    <a:pt x="306979" y="81915"/>
                  </a:lnTo>
                  <a:lnTo>
                    <a:pt x="329478" y="123890"/>
                  </a:lnTo>
                  <a:lnTo>
                    <a:pt x="347895" y="172494"/>
                  </a:lnTo>
                  <a:lnTo>
                    <a:pt x="361702" y="226742"/>
                  </a:lnTo>
                  <a:lnTo>
                    <a:pt x="370372" y="285650"/>
                  </a:lnTo>
                  <a:lnTo>
                    <a:pt x="373379" y="348233"/>
                  </a:lnTo>
                  <a:lnTo>
                    <a:pt x="370372" y="410830"/>
                  </a:lnTo>
                  <a:lnTo>
                    <a:pt x="361702" y="469745"/>
                  </a:lnTo>
                  <a:lnTo>
                    <a:pt x="347895" y="523996"/>
                  </a:lnTo>
                  <a:lnTo>
                    <a:pt x="329478" y="572598"/>
                  </a:lnTo>
                  <a:lnTo>
                    <a:pt x="306979" y="614569"/>
                  </a:lnTo>
                  <a:lnTo>
                    <a:pt x="280924" y="648924"/>
                  </a:lnTo>
                  <a:lnTo>
                    <a:pt x="251839" y="674682"/>
                  </a:lnTo>
                  <a:lnTo>
                    <a:pt x="186689" y="696467"/>
                  </a:lnTo>
                  <a:lnTo>
                    <a:pt x="153127" y="690857"/>
                  </a:lnTo>
                  <a:lnTo>
                    <a:pt x="92455" y="648924"/>
                  </a:lnTo>
                  <a:lnTo>
                    <a:pt x="66400" y="614569"/>
                  </a:lnTo>
                  <a:lnTo>
                    <a:pt x="43901" y="572598"/>
                  </a:lnTo>
                  <a:lnTo>
                    <a:pt x="25484" y="523996"/>
                  </a:lnTo>
                  <a:lnTo>
                    <a:pt x="11677" y="469745"/>
                  </a:lnTo>
                  <a:lnTo>
                    <a:pt x="3007" y="410830"/>
                  </a:lnTo>
                  <a:lnTo>
                    <a:pt x="0" y="348233"/>
                  </a:lnTo>
                  <a:close/>
                </a:path>
              </a:pathLst>
            </a:custGeom>
            <a:ln w="28956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58946" y="4252823"/>
            <a:ext cx="389953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871345">
              <a:lnSpc>
                <a:spcPct val="1183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 </a:t>
            </a:r>
            <a:r>
              <a:rPr sz="2000" b="1" i="1" spc="-5" dirty="0">
                <a:latin typeface="Times New Roman"/>
                <a:cs typeface="Times New Roman"/>
              </a:rPr>
              <a:t>xy'z'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x'yz'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x'y'z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xyz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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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z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xz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yz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606241"/>
            <a:ext cx="7370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Georgia"/>
                <a:cs typeface="Georgia"/>
              </a:rPr>
              <a:t>Combinational</a:t>
            </a:r>
            <a:r>
              <a:rPr sz="5400" b="1" spc="-20" dirty="0">
                <a:latin typeface="Georgia"/>
                <a:cs typeface="Georgia"/>
              </a:rPr>
              <a:t> </a:t>
            </a:r>
            <a:r>
              <a:rPr sz="5400" b="1" spc="-5" dirty="0">
                <a:latin typeface="Georgia"/>
                <a:cs typeface="Georgia"/>
              </a:rPr>
              <a:t>Logic</a:t>
            </a:r>
            <a:endParaRPr sz="5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842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0" dirty="0"/>
              <a:t> </a:t>
            </a:r>
            <a:r>
              <a:rPr spc="215" dirty="0"/>
              <a:t>Adder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497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Full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Adder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3241" y="1615313"/>
            <a:ext cx="3240405" cy="4349750"/>
            <a:chOff x="793241" y="1615313"/>
            <a:chExt cx="3240405" cy="4349750"/>
          </a:xfrm>
        </p:grpSpPr>
        <p:sp>
          <p:nvSpPr>
            <p:cNvPr id="6" name="object 6"/>
            <p:cNvSpPr/>
            <p:nvPr/>
          </p:nvSpPr>
          <p:spPr>
            <a:xfrm>
              <a:off x="1165097" y="1629918"/>
              <a:ext cx="2506980" cy="4320540"/>
            </a:xfrm>
            <a:custGeom>
              <a:avLst/>
              <a:gdLst/>
              <a:ahLst/>
              <a:cxnLst/>
              <a:rect l="l" t="t" r="r" b="b"/>
              <a:pathLst>
                <a:path w="2506979" h="4320540">
                  <a:moveTo>
                    <a:pt x="0" y="417830"/>
                  </a:moveTo>
                  <a:lnTo>
                    <a:pt x="2811" y="369102"/>
                  </a:lnTo>
                  <a:lnTo>
                    <a:pt x="11035" y="322026"/>
                  </a:lnTo>
                  <a:lnTo>
                    <a:pt x="24359" y="276914"/>
                  </a:lnTo>
                  <a:lnTo>
                    <a:pt x="42469" y="234079"/>
                  </a:lnTo>
                  <a:lnTo>
                    <a:pt x="65051" y="193837"/>
                  </a:lnTo>
                  <a:lnTo>
                    <a:pt x="91793" y="156499"/>
                  </a:lnTo>
                  <a:lnTo>
                    <a:pt x="122380" y="122380"/>
                  </a:lnTo>
                  <a:lnTo>
                    <a:pt x="156499" y="91793"/>
                  </a:lnTo>
                  <a:lnTo>
                    <a:pt x="193837" y="65051"/>
                  </a:lnTo>
                  <a:lnTo>
                    <a:pt x="234079" y="42469"/>
                  </a:lnTo>
                  <a:lnTo>
                    <a:pt x="276914" y="24359"/>
                  </a:lnTo>
                  <a:lnTo>
                    <a:pt x="322026" y="11035"/>
                  </a:lnTo>
                  <a:lnTo>
                    <a:pt x="369102" y="2811"/>
                  </a:lnTo>
                  <a:lnTo>
                    <a:pt x="417830" y="0"/>
                  </a:lnTo>
                  <a:lnTo>
                    <a:pt x="2089150" y="0"/>
                  </a:lnTo>
                  <a:lnTo>
                    <a:pt x="2137877" y="2811"/>
                  </a:lnTo>
                  <a:lnTo>
                    <a:pt x="2184953" y="11035"/>
                  </a:lnTo>
                  <a:lnTo>
                    <a:pt x="2230065" y="24359"/>
                  </a:lnTo>
                  <a:lnTo>
                    <a:pt x="2272900" y="42469"/>
                  </a:lnTo>
                  <a:lnTo>
                    <a:pt x="2313142" y="65051"/>
                  </a:lnTo>
                  <a:lnTo>
                    <a:pt x="2350480" y="91793"/>
                  </a:lnTo>
                  <a:lnTo>
                    <a:pt x="2384599" y="122380"/>
                  </a:lnTo>
                  <a:lnTo>
                    <a:pt x="2415186" y="156499"/>
                  </a:lnTo>
                  <a:lnTo>
                    <a:pt x="2441928" y="193837"/>
                  </a:lnTo>
                  <a:lnTo>
                    <a:pt x="2464510" y="234079"/>
                  </a:lnTo>
                  <a:lnTo>
                    <a:pt x="2482620" y="276914"/>
                  </a:lnTo>
                  <a:lnTo>
                    <a:pt x="2495944" y="322026"/>
                  </a:lnTo>
                  <a:lnTo>
                    <a:pt x="2504168" y="369102"/>
                  </a:lnTo>
                  <a:lnTo>
                    <a:pt x="2506979" y="417830"/>
                  </a:lnTo>
                  <a:lnTo>
                    <a:pt x="2506979" y="3902710"/>
                  </a:lnTo>
                  <a:lnTo>
                    <a:pt x="2504168" y="3951437"/>
                  </a:lnTo>
                  <a:lnTo>
                    <a:pt x="2495944" y="3998513"/>
                  </a:lnTo>
                  <a:lnTo>
                    <a:pt x="2482620" y="4043625"/>
                  </a:lnTo>
                  <a:lnTo>
                    <a:pt x="2464510" y="4086460"/>
                  </a:lnTo>
                  <a:lnTo>
                    <a:pt x="2441928" y="4126702"/>
                  </a:lnTo>
                  <a:lnTo>
                    <a:pt x="2415186" y="4164040"/>
                  </a:lnTo>
                  <a:lnTo>
                    <a:pt x="2384599" y="4198159"/>
                  </a:lnTo>
                  <a:lnTo>
                    <a:pt x="2350480" y="4228746"/>
                  </a:lnTo>
                  <a:lnTo>
                    <a:pt x="2313142" y="4255488"/>
                  </a:lnTo>
                  <a:lnTo>
                    <a:pt x="2272900" y="4278070"/>
                  </a:lnTo>
                  <a:lnTo>
                    <a:pt x="2230065" y="4296180"/>
                  </a:lnTo>
                  <a:lnTo>
                    <a:pt x="2184953" y="4309504"/>
                  </a:lnTo>
                  <a:lnTo>
                    <a:pt x="2137877" y="4317728"/>
                  </a:lnTo>
                  <a:lnTo>
                    <a:pt x="2089150" y="4320540"/>
                  </a:lnTo>
                  <a:lnTo>
                    <a:pt x="417830" y="4320540"/>
                  </a:lnTo>
                  <a:lnTo>
                    <a:pt x="369102" y="4317728"/>
                  </a:lnTo>
                  <a:lnTo>
                    <a:pt x="322026" y="4309504"/>
                  </a:lnTo>
                  <a:lnTo>
                    <a:pt x="276914" y="4296180"/>
                  </a:lnTo>
                  <a:lnTo>
                    <a:pt x="234079" y="4278070"/>
                  </a:lnTo>
                  <a:lnTo>
                    <a:pt x="193837" y="4255488"/>
                  </a:lnTo>
                  <a:lnTo>
                    <a:pt x="156499" y="4228746"/>
                  </a:lnTo>
                  <a:lnTo>
                    <a:pt x="122380" y="4198159"/>
                  </a:lnTo>
                  <a:lnTo>
                    <a:pt x="91793" y="4164040"/>
                  </a:lnTo>
                  <a:lnTo>
                    <a:pt x="65051" y="4126702"/>
                  </a:lnTo>
                  <a:lnTo>
                    <a:pt x="42469" y="4086460"/>
                  </a:lnTo>
                  <a:lnTo>
                    <a:pt x="24359" y="4043625"/>
                  </a:lnTo>
                  <a:lnTo>
                    <a:pt x="11035" y="3998513"/>
                  </a:lnTo>
                  <a:lnTo>
                    <a:pt x="2811" y="3951437"/>
                  </a:lnTo>
                  <a:lnTo>
                    <a:pt x="0" y="3902710"/>
                  </a:lnTo>
                  <a:lnTo>
                    <a:pt x="0" y="417830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242" y="2636519"/>
              <a:ext cx="3240405" cy="2487295"/>
            </a:xfrm>
            <a:custGeom>
              <a:avLst/>
              <a:gdLst/>
              <a:ahLst/>
              <a:cxnLst/>
              <a:rect l="l" t="t" r="r" b="b"/>
              <a:pathLst>
                <a:path w="3240404" h="2487295">
                  <a:moveTo>
                    <a:pt x="371856" y="1152906"/>
                  </a:moveTo>
                  <a:lnTo>
                    <a:pt x="342900" y="1138428"/>
                  </a:lnTo>
                  <a:lnTo>
                    <a:pt x="227076" y="1080516"/>
                  </a:lnTo>
                  <a:lnTo>
                    <a:pt x="227076" y="1138428"/>
                  </a:lnTo>
                  <a:lnTo>
                    <a:pt x="0" y="1138428"/>
                  </a:lnTo>
                  <a:lnTo>
                    <a:pt x="0" y="1167384"/>
                  </a:lnTo>
                  <a:lnTo>
                    <a:pt x="227076" y="1167384"/>
                  </a:lnTo>
                  <a:lnTo>
                    <a:pt x="227076" y="1225296"/>
                  </a:lnTo>
                  <a:lnTo>
                    <a:pt x="342887" y="1167384"/>
                  </a:lnTo>
                  <a:lnTo>
                    <a:pt x="371856" y="1152906"/>
                  </a:lnTo>
                  <a:close/>
                </a:path>
                <a:path w="3240404" h="2487295">
                  <a:moveTo>
                    <a:pt x="371856" y="72390"/>
                  </a:moveTo>
                  <a:lnTo>
                    <a:pt x="342900" y="57912"/>
                  </a:lnTo>
                  <a:lnTo>
                    <a:pt x="227076" y="0"/>
                  </a:lnTo>
                  <a:lnTo>
                    <a:pt x="227076" y="57912"/>
                  </a:lnTo>
                  <a:lnTo>
                    <a:pt x="0" y="57912"/>
                  </a:lnTo>
                  <a:lnTo>
                    <a:pt x="0" y="86868"/>
                  </a:lnTo>
                  <a:lnTo>
                    <a:pt x="227076" y="86868"/>
                  </a:lnTo>
                  <a:lnTo>
                    <a:pt x="227076" y="144780"/>
                  </a:lnTo>
                  <a:lnTo>
                    <a:pt x="342900" y="86868"/>
                  </a:lnTo>
                  <a:lnTo>
                    <a:pt x="371856" y="72390"/>
                  </a:lnTo>
                  <a:close/>
                </a:path>
                <a:path w="3240404" h="2487295">
                  <a:moveTo>
                    <a:pt x="3240024" y="2414778"/>
                  </a:moveTo>
                  <a:lnTo>
                    <a:pt x="3211055" y="2400300"/>
                  </a:lnTo>
                  <a:lnTo>
                    <a:pt x="3095244" y="2342388"/>
                  </a:lnTo>
                  <a:lnTo>
                    <a:pt x="3095244" y="2400300"/>
                  </a:lnTo>
                  <a:lnTo>
                    <a:pt x="2878836" y="2400300"/>
                  </a:lnTo>
                  <a:lnTo>
                    <a:pt x="2878836" y="2429256"/>
                  </a:lnTo>
                  <a:lnTo>
                    <a:pt x="3095244" y="2429256"/>
                  </a:lnTo>
                  <a:lnTo>
                    <a:pt x="3095244" y="2487168"/>
                  </a:lnTo>
                  <a:lnTo>
                    <a:pt x="3211068" y="2429256"/>
                  </a:lnTo>
                  <a:lnTo>
                    <a:pt x="3240024" y="2414778"/>
                  </a:lnTo>
                  <a:close/>
                </a:path>
                <a:path w="3240404" h="2487295">
                  <a:moveTo>
                    <a:pt x="3240024" y="268986"/>
                  </a:moveTo>
                  <a:lnTo>
                    <a:pt x="3211068" y="254508"/>
                  </a:lnTo>
                  <a:lnTo>
                    <a:pt x="3095244" y="196596"/>
                  </a:lnTo>
                  <a:lnTo>
                    <a:pt x="3095244" y="254508"/>
                  </a:lnTo>
                  <a:lnTo>
                    <a:pt x="2878836" y="254508"/>
                  </a:lnTo>
                  <a:lnTo>
                    <a:pt x="2878836" y="283464"/>
                  </a:lnTo>
                  <a:lnTo>
                    <a:pt x="3095244" y="283464"/>
                  </a:lnTo>
                  <a:lnTo>
                    <a:pt x="3095244" y="341376"/>
                  </a:lnTo>
                  <a:lnTo>
                    <a:pt x="3211055" y="283464"/>
                  </a:lnTo>
                  <a:lnTo>
                    <a:pt x="3240024" y="268986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1141" y="4308708"/>
              <a:ext cx="738505" cy="191135"/>
            </a:xfrm>
            <a:custGeom>
              <a:avLst/>
              <a:gdLst/>
              <a:ahLst/>
              <a:cxnLst/>
              <a:rect l="l" t="t" r="r" b="b"/>
              <a:pathLst>
                <a:path w="738505" h="191135">
                  <a:moveTo>
                    <a:pt x="0" y="0"/>
                  </a:moveTo>
                  <a:lnTo>
                    <a:pt x="369175" y="0"/>
                  </a:lnTo>
                </a:path>
                <a:path w="738505" h="191135">
                  <a:moveTo>
                    <a:pt x="0" y="190986"/>
                  </a:moveTo>
                  <a:lnTo>
                    <a:pt x="369175" y="190986"/>
                  </a:lnTo>
                </a:path>
                <a:path w="738505" h="191135">
                  <a:moveTo>
                    <a:pt x="738351" y="95493"/>
                  </a:moveTo>
                  <a:lnTo>
                    <a:pt x="369175" y="95493"/>
                  </a:lnTo>
                </a:path>
              </a:pathLst>
            </a:custGeom>
            <a:ln w="26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0357" y="4213215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143975" y="0"/>
                  </a:moveTo>
                  <a:lnTo>
                    <a:pt x="0" y="0"/>
                  </a:lnTo>
                  <a:lnTo>
                    <a:pt x="26413" y="41001"/>
                  </a:lnTo>
                  <a:lnTo>
                    <a:pt x="46224" y="83084"/>
                  </a:lnTo>
                  <a:lnTo>
                    <a:pt x="59431" y="125940"/>
                  </a:lnTo>
                  <a:lnTo>
                    <a:pt x="66034" y="169259"/>
                  </a:lnTo>
                  <a:lnTo>
                    <a:pt x="66034" y="212731"/>
                  </a:lnTo>
                  <a:lnTo>
                    <a:pt x="59431" y="256048"/>
                  </a:lnTo>
                  <a:lnTo>
                    <a:pt x="46224" y="298900"/>
                  </a:lnTo>
                  <a:lnTo>
                    <a:pt x="26413" y="340978"/>
                  </a:lnTo>
                  <a:lnTo>
                    <a:pt x="0" y="381973"/>
                  </a:lnTo>
                  <a:lnTo>
                    <a:pt x="143975" y="381973"/>
                  </a:lnTo>
                  <a:lnTo>
                    <a:pt x="200194" y="370185"/>
                  </a:lnTo>
                  <a:lnTo>
                    <a:pt x="253257" y="354431"/>
                  </a:lnTo>
                  <a:lnTo>
                    <a:pt x="302709" y="334968"/>
                  </a:lnTo>
                  <a:lnTo>
                    <a:pt x="348096" y="312052"/>
                  </a:lnTo>
                  <a:lnTo>
                    <a:pt x="388965" y="285941"/>
                  </a:lnTo>
                  <a:lnTo>
                    <a:pt x="424861" y="256892"/>
                  </a:lnTo>
                  <a:lnTo>
                    <a:pt x="455330" y="225162"/>
                  </a:lnTo>
                  <a:lnTo>
                    <a:pt x="479919" y="191009"/>
                  </a:lnTo>
                  <a:lnTo>
                    <a:pt x="455621" y="156712"/>
                  </a:lnTo>
                  <a:lnTo>
                    <a:pt x="425334" y="124860"/>
                  </a:lnTo>
                  <a:lnTo>
                    <a:pt x="389524" y="95719"/>
                  </a:lnTo>
                  <a:lnTo>
                    <a:pt x="348658" y="69556"/>
                  </a:lnTo>
                  <a:lnTo>
                    <a:pt x="303203" y="46637"/>
                  </a:lnTo>
                  <a:lnTo>
                    <a:pt x="253626" y="27227"/>
                  </a:lnTo>
                  <a:lnTo>
                    <a:pt x="200395" y="11592"/>
                  </a:lnTo>
                  <a:lnTo>
                    <a:pt x="143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0357" y="4213215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479919" y="191009"/>
                  </a:moveTo>
                  <a:lnTo>
                    <a:pt x="455330" y="225162"/>
                  </a:lnTo>
                  <a:lnTo>
                    <a:pt x="424861" y="256892"/>
                  </a:lnTo>
                  <a:lnTo>
                    <a:pt x="388965" y="285941"/>
                  </a:lnTo>
                  <a:lnTo>
                    <a:pt x="348096" y="312052"/>
                  </a:lnTo>
                  <a:lnTo>
                    <a:pt x="302709" y="334968"/>
                  </a:lnTo>
                  <a:lnTo>
                    <a:pt x="253257" y="354431"/>
                  </a:lnTo>
                  <a:lnTo>
                    <a:pt x="200194" y="370186"/>
                  </a:lnTo>
                  <a:lnTo>
                    <a:pt x="143975" y="381973"/>
                  </a:lnTo>
                  <a:lnTo>
                    <a:pt x="0" y="381973"/>
                  </a:lnTo>
                  <a:lnTo>
                    <a:pt x="26413" y="340978"/>
                  </a:lnTo>
                  <a:lnTo>
                    <a:pt x="46224" y="298900"/>
                  </a:lnTo>
                  <a:lnTo>
                    <a:pt x="59431" y="256048"/>
                  </a:lnTo>
                  <a:lnTo>
                    <a:pt x="66034" y="212731"/>
                  </a:lnTo>
                  <a:lnTo>
                    <a:pt x="66034" y="169259"/>
                  </a:lnTo>
                  <a:lnTo>
                    <a:pt x="59431" y="125940"/>
                  </a:lnTo>
                  <a:lnTo>
                    <a:pt x="46224" y="83084"/>
                  </a:lnTo>
                  <a:lnTo>
                    <a:pt x="26413" y="41001"/>
                  </a:lnTo>
                  <a:lnTo>
                    <a:pt x="0" y="0"/>
                  </a:lnTo>
                  <a:lnTo>
                    <a:pt x="143975" y="0"/>
                  </a:lnTo>
                  <a:lnTo>
                    <a:pt x="200395" y="11592"/>
                  </a:lnTo>
                  <a:lnTo>
                    <a:pt x="253626" y="27227"/>
                  </a:lnTo>
                  <a:lnTo>
                    <a:pt x="303203" y="46637"/>
                  </a:lnTo>
                  <a:lnTo>
                    <a:pt x="348658" y="69556"/>
                  </a:lnTo>
                  <a:lnTo>
                    <a:pt x="389524" y="95719"/>
                  </a:lnTo>
                  <a:lnTo>
                    <a:pt x="425334" y="124860"/>
                  </a:lnTo>
                  <a:lnTo>
                    <a:pt x="455621" y="156712"/>
                  </a:lnTo>
                  <a:lnTo>
                    <a:pt x="479919" y="191009"/>
                  </a:lnTo>
                  <a:close/>
                </a:path>
              </a:pathLst>
            </a:custGeom>
            <a:ln w="26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0357" y="4213215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295331" y="0"/>
                  </a:moveTo>
                  <a:lnTo>
                    <a:pt x="0" y="0"/>
                  </a:lnTo>
                  <a:lnTo>
                    <a:pt x="0" y="381973"/>
                  </a:lnTo>
                  <a:lnTo>
                    <a:pt x="295331" y="381973"/>
                  </a:lnTo>
                  <a:lnTo>
                    <a:pt x="344405" y="375152"/>
                  </a:lnTo>
                  <a:lnTo>
                    <a:pt x="388500" y="355900"/>
                  </a:lnTo>
                  <a:lnTo>
                    <a:pt x="425858" y="326038"/>
                  </a:lnTo>
                  <a:lnTo>
                    <a:pt x="454719" y="287385"/>
                  </a:lnTo>
                  <a:lnTo>
                    <a:pt x="473326" y="241761"/>
                  </a:lnTo>
                  <a:lnTo>
                    <a:pt x="479919" y="190986"/>
                  </a:lnTo>
                  <a:lnTo>
                    <a:pt x="473326" y="140219"/>
                  </a:lnTo>
                  <a:lnTo>
                    <a:pt x="454719" y="94598"/>
                  </a:lnTo>
                  <a:lnTo>
                    <a:pt x="425858" y="55944"/>
                  </a:lnTo>
                  <a:lnTo>
                    <a:pt x="388500" y="26078"/>
                  </a:lnTo>
                  <a:lnTo>
                    <a:pt x="344405" y="6823"/>
                  </a:lnTo>
                  <a:lnTo>
                    <a:pt x="295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1141" y="4213215"/>
              <a:ext cx="738505" cy="923290"/>
            </a:xfrm>
            <a:custGeom>
              <a:avLst/>
              <a:gdLst/>
              <a:ahLst/>
              <a:cxnLst/>
              <a:rect l="l" t="t" r="r" b="b"/>
              <a:pathLst>
                <a:path w="738505" h="923289">
                  <a:moveTo>
                    <a:pt x="424547" y="381973"/>
                  </a:moveTo>
                  <a:lnTo>
                    <a:pt x="129215" y="381973"/>
                  </a:lnTo>
                  <a:lnTo>
                    <a:pt x="129215" y="0"/>
                  </a:lnTo>
                  <a:lnTo>
                    <a:pt x="424547" y="0"/>
                  </a:lnTo>
                  <a:lnTo>
                    <a:pt x="473621" y="6823"/>
                  </a:lnTo>
                  <a:lnTo>
                    <a:pt x="517716" y="26078"/>
                  </a:lnTo>
                  <a:lnTo>
                    <a:pt x="555073" y="55944"/>
                  </a:lnTo>
                  <a:lnTo>
                    <a:pt x="583935" y="94598"/>
                  </a:lnTo>
                  <a:lnTo>
                    <a:pt x="602542" y="140219"/>
                  </a:lnTo>
                  <a:lnTo>
                    <a:pt x="609135" y="190986"/>
                  </a:lnTo>
                  <a:lnTo>
                    <a:pt x="602542" y="241761"/>
                  </a:lnTo>
                  <a:lnTo>
                    <a:pt x="583935" y="287385"/>
                  </a:lnTo>
                  <a:lnTo>
                    <a:pt x="555073" y="326038"/>
                  </a:lnTo>
                  <a:lnTo>
                    <a:pt x="517716" y="355900"/>
                  </a:lnTo>
                  <a:lnTo>
                    <a:pt x="473621" y="375152"/>
                  </a:lnTo>
                  <a:lnTo>
                    <a:pt x="424547" y="381973"/>
                  </a:lnTo>
                  <a:close/>
                </a:path>
                <a:path w="738505" h="923289">
                  <a:moveTo>
                    <a:pt x="0" y="732124"/>
                  </a:moveTo>
                  <a:lnTo>
                    <a:pt x="369175" y="732124"/>
                  </a:lnTo>
                </a:path>
                <a:path w="738505" h="923289">
                  <a:moveTo>
                    <a:pt x="0" y="923110"/>
                  </a:moveTo>
                  <a:lnTo>
                    <a:pt x="369175" y="923110"/>
                  </a:lnTo>
                </a:path>
                <a:path w="738505" h="923289">
                  <a:moveTo>
                    <a:pt x="738351" y="827617"/>
                  </a:moveTo>
                  <a:lnTo>
                    <a:pt x="369175" y="827617"/>
                  </a:lnTo>
                </a:path>
              </a:pathLst>
            </a:custGeom>
            <a:ln w="26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0357" y="4849846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143975" y="0"/>
                  </a:moveTo>
                  <a:lnTo>
                    <a:pt x="0" y="0"/>
                  </a:lnTo>
                  <a:lnTo>
                    <a:pt x="26413" y="40995"/>
                  </a:lnTo>
                  <a:lnTo>
                    <a:pt x="46224" y="83075"/>
                  </a:lnTo>
                  <a:lnTo>
                    <a:pt x="59431" y="125930"/>
                  </a:lnTo>
                  <a:lnTo>
                    <a:pt x="66034" y="169249"/>
                  </a:lnTo>
                  <a:lnTo>
                    <a:pt x="66034" y="212724"/>
                  </a:lnTo>
                  <a:lnTo>
                    <a:pt x="59431" y="256043"/>
                  </a:lnTo>
                  <a:lnTo>
                    <a:pt x="46224" y="298897"/>
                  </a:lnTo>
                  <a:lnTo>
                    <a:pt x="26413" y="340978"/>
                  </a:lnTo>
                  <a:lnTo>
                    <a:pt x="0" y="381973"/>
                  </a:lnTo>
                  <a:lnTo>
                    <a:pt x="143975" y="381973"/>
                  </a:lnTo>
                  <a:lnTo>
                    <a:pt x="200194" y="370185"/>
                  </a:lnTo>
                  <a:lnTo>
                    <a:pt x="253257" y="354428"/>
                  </a:lnTo>
                  <a:lnTo>
                    <a:pt x="302709" y="334962"/>
                  </a:lnTo>
                  <a:lnTo>
                    <a:pt x="348096" y="312043"/>
                  </a:lnTo>
                  <a:lnTo>
                    <a:pt x="388965" y="285931"/>
                  </a:lnTo>
                  <a:lnTo>
                    <a:pt x="424861" y="256882"/>
                  </a:lnTo>
                  <a:lnTo>
                    <a:pt x="455330" y="225156"/>
                  </a:lnTo>
                  <a:lnTo>
                    <a:pt x="479919" y="191009"/>
                  </a:lnTo>
                  <a:lnTo>
                    <a:pt x="455621" y="156712"/>
                  </a:lnTo>
                  <a:lnTo>
                    <a:pt x="425334" y="124860"/>
                  </a:lnTo>
                  <a:lnTo>
                    <a:pt x="389524" y="95719"/>
                  </a:lnTo>
                  <a:lnTo>
                    <a:pt x="348658" y="69556"/>
                  </a:lnTo>
                  <a:lnTo>
                    <a:pt x="303203" y="46637"/>
                  </a:lnTo>
                  <a:lnTo>
                    <a:pt x="253626" y="27227"/>
                  </a:lnTo>
                  <a:lnTo>
                    <a:pt x="200395" y="11592"/>
                  </a:lnTo>
                  <a:lnTo>
                    <a:pt x="143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357" y="4849846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479919" y="191009"/>
                  </a:moveTo>
                  <a:lnTo>
                    <a:pt x="455330" y="225156"/>
                  </a:lnTo>
                  <a:lnTo>
                    <a:pt x="424861" y="256882"/>
                  </a:lnTo>
                  <a:lnTo>
                    <a:pt x="388965" y="285931"/>
                  </a:lnTo>
                  <a:lnTo>
                    <a:pt x="348096" y="312043"/>
                  </a:lnTo>
                  <a:lnTo>
                    <a:pt x="302709" y="334962"/>
                  </a:lnTo>
                  <a:lnTo>
                    <a:pt x="253257" y="354428"/>
                  </a:lnTo>
                  <a:lnTo>
                    <a:pt x="200194" y="370185"/>
                  </a:lnTo>
                  <a:lnTo>
                    <a:pt x="143975" y="381973"/>
                  </a:lnTo>
                  <a:lnTo>
                    <a:pt x="0" y="381973"/>
                  </a:lnTo>
                  <a:lnTo>
                    <a:pt x="26413" y="340978"/>
                  </a:lnTo>
                  <a:lnTo>
                    <a:pt x="46224" y="298897"/>
                  </a:lnTo>
                  <a:lnTo>
                    <a:pt x="59431" y="256043"/>
                  </a:lnTo>
                  <a:lnTo>
                    <a:pt x="66034" y="212724"/>
                  </a:lnTo>
                  <a:lnTo>
                    <a:pt x="66034" y="169249"/>
                  </a:lnTo>
                  <a:lnTo>
                    <a:pt x="59431" y="125930"/>
                  </a:lnTo>
                  <a:lnTo>
                    <a:pt x="46224" y="83075"/>
                  </a:lnTo>
                  <a:lnTo>
                    <a:pt x="26413" y="40995"/>
                  </a:lnTo>
                  <a:lnTo>
                    <a:pt x="0" y="0"/>
                  </a:lnTo>
                  <a:lnTo>
                    <a:pt x="143975" y="0"/>
                  </a:lnTo>
                  <a:lnTo>
                    <a:pt x="200395" y="11592"/>
                  </a:lnTo>
                  <a:lnTo>
                    <a:pt x="253626" y="27227"/>
                  </a:lnTo>
                  <a:lnTo>
                    <a:pt x="303203" y="46637"/>
                  </a:lnTo>
                  <a:lnTo>
                    <a:pt x="348658" y="69556"/>
                  </a:lnTo>
                  <a:lnTo>
                    <a:pt x="389524" y="95719"/>
                  </a:lnTo>
                  <a:lnTo>
                    <a:pt x="425334" y="124860"/>
                  </a:lnTo>
                  <a:lnTo>
                    <a:pt x="455621" y="156712"/>
                  </a:lnTo>
                  <a:lnTo>
                    <a:pt x="479919" y="191009"/>
                  </a:lnTo>
                  <a:close/>
                </a:path>
              </a:pathLst>
            </a:custGeom>
            <a:ln w="26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0357" y="4849846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295331" y="0"/>
                  </a:moveTo>
                  <a:lnTo>
                    <a:pt x="0" y="0"/>
                  </a:lnTo>
                  <a:lnTo>
                    <a:pt x="0" y="381973"/>
                  </a:lnTo>
                  <a:lnTo>
                    <a:pt x="295331" y="381973"/>
                  </a:lnTo>
                  <a:lnTo>
                    <a:pt x="344405" y="375150"/>
                  </a:lnTo>
                  <a:lnTo>
                    <a:pt x="388500" y="355895"/>
                  </a:lnTo>
                  <a:lnTo>
                    <a:pt x="425858" y="326029"/>
                  </a:lnTo>
                  <a:lnTo>
                    <a:pt x="454719" y="287375"/>
                  </a:lnTo>
                  <a:lnTo>
                    <a:pt x="473326" y="241753"/>
                  </a:lnTo>
                  <a:lnTo>
                    <a:pt x="479919" y="190986"/>
                  </a:lnTo>
                  <a:lnTo>
                    <a:pt x="473326" y="140212"/>
                  </a:lnTo>
                  <a:lnTo>
                    <a:pt x="454719" y="94588"/>
                  </a:lnTo>
                  <a:lnTo>
                    <a:pt x="425858" y="55935"/>
                  </a:lnTo>
                  <a:lnTo>
                    <a:pt x="388500" y="26073"/>
                  </a:lnTo>
                  <a:lnTo>
                    <a:pt x="344405" y="6821"/>
                  </a:lnTo>
                  <a:lnTo>
                    <a:pt x="295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0357" y="4849846"/>
              <a:ext cx="1578610" cy="382270"/>
            </a:xfrm>
            <a:custGeom>
              <a:avLst/>
              <a:gdLst/>
              <a:ahLst/>
              <a:cxnLst/>
              <a:rect l="l" t="t" r="r" b="b"/>
              <a:pathLst>
                <a:path w="1578610" h="382270">
                  <a:moveTo>
                    <a:pt x="295331" y="381973"/>
                  </a:moveTo>
                  <a:lnTo>
                    <a:pt x="0" y="381973"/>
                  </a:lnTo>
                  <a:lnTo>
                    <a:pt x="0" y="0"/>
                  </a:lnTo>
                  <a:lnTo>
                    <a:pt x="295331" y="0"/>
                  </a:lnTo>
                  <a:lnTo>
                    <a:pt x="344405" y="6821"/>
                  </a:lnTo>
                  <a:lnTo>
                    <a:pt x="388500" y="26073"/>
                  </a:lnTo>
                  <a:lnTo>
                    <a:pt x="425858" y="55935"/>
                  </a:lnTo>
                  <a:lnTo>
                    <a:pt x="454719" y="94588"/>
                  </a:lnTo>
                  <a:lnTo>
                    <a:pt x="473326" y="140212"/>
                  </a:lnTo>
                  <a:lnTo>
                    <a:pt x="479919" y="190986"/>
                  </a:lnTo>
                  <a:lnTo>
                    <a:pt x="473326" y="241753"/>
                  </a:lnTo>
                  <a:lnTo>
                    <a:pt x="454719" y="287375"/>
                  </a:lnTo>
                  <a:lnTo>
                    <a:pt x="425858" y="326029"/>
                  </a:lnTo>
                  <a:lnTo>
                    <a:pt x="388500" y="355895"/>
                  </a:lnTo>
                  <a:lnTo>
                    <a:pt x="344405" y="375150"/>
                  </a:lnTo>
                  <a:lnTo>
                    <a:pt x="295331" y="381973"/>
                  </a:lnTo>
                  <a:close/>
                </a:path>
                <a:path w="1578610" h="382270">
                  <a:moveTo>
                    <a:pt x="839870" y="95493"/>
                  </a:moveTo>
                  <a:lnTo>
                    <a:pt x="1209024" y="95493"/>
                  </a:lnTo>
                </a:path>
                <a:path w="1578610" h="382270">
                  <a:moveTo>
                    <a:pt x="839870" y="190986"/>
                  </a:moveTo>
                  <a:lnTo>
                    <a:pt x="1209024" y="190986"/>
                  </a:lnTo>
                </a:path>
                <a:path w="1578610" h="382270">
                  <a:moveTo>
                    <a:pt x="839870" y="286480"/>
                  </a:moveTo>
                  <a:lnTo>
                    <a:pt x="1209024" y="286480"/>
                  </a:lnTo>
                </a:path>
                <a:path w="1578610" h="382270">
                  <a:moveTo>
                    <a:pt x="1578221" y="190986"/>
                  </a:moveTo>
                  <a:lnTo>
                    <a:pt x="1209024" y="190986"/>
                  </a:lnTo>
                </a:path>
              </a:pathLst>
            </a:custGeom>
            <a:ln w="26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9421" y="4849846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143975" y="0"/>
                  </a:moveTo>
                  <a:lnTo>
                    <a:pt x="0" y="0"/>
                  </a:lnTo>
                  <a:lnTo>
                    <a:pt x="26420" y="40995"/>
                  </a:lnTo>
                  <a:lnTo>
                    <a:pt x="46235" y="83075"/>
                  </a:lnTo>
                  <a:lnTo>
                    <a:pt x="59445" y="125930"/>
                  </a:lnTo>
                  <a:lnTo>
                    <a:pt x="66050" y="169249"/>
                  </a:lnTo>
                  <a:lnTo>
                    <a:pt x="66050" y="212724"/>
                  </a:lnTo>
                  <a:lnTo>
                    <a:pt x="59445" y="256043"/>
                  </a:lnTo>
                  <a:lnTo>
                    <a:pt x="46235" y="298897"/>
                  </a:lnTo>
                  <a:lnTo>
                    <a:pt x="26420" y="340978"/>
                  </a:lnTo>
                  <a:lnTo>
                    <a:pt x="0" y="381973"/>
                  </a:lnTo>
                  <a:lnTo>
                    <a:pt x="143975" y="381973"/>
                  </a:lnTo>
                  <a:lnTo>
                    <a:pt x="200201" y="370185"/>
                  </a:lnTo>
                  <a:lnTo>
                    <a:pt x="253266" y="354428"/>
                  </a:lnTo>
                  <a:lnTo>
                    <a:pt x="302719" y="334962"/>
                  </a:lnTo>
                  <a:lnTo>
                    <a:pt x="348107" y="312043"/>
                  </a:lnTo>
                  <a:lnTo>
                    <a:pt x="388976" y="285931"/>
                  </a:lnTo>
                  <a:lnTo>
                    <a:pt x="424873" y="256882"/>
                  </a:lnTo>
                  <a:lnTo>
                    <a:pt x="455346" y="225156"/>
                  </a:lnTo>
                  <a:lnTo>
                    <a:pt x="479941" y="191009"/>
                  </a:lnTo>
                  <a:lnTo>
                    <a:pt x="455642" y="156712"/>
                  </a:lnTo>
                  <a:lnTo>
                    <a:pt x="425352" y="124860"/>
                  </a:lnTo>
                  <a:lnTo>
                    <a:pt x="389538" y="95719"/>
                  </a:lnTo>
                  <a:lnTo>
                    <a:pt x="348668" y="69556"/>
                  </a:lnTo>
                  <a:lnTo>
                    <a:pt x="303209" y="46637"/>
                  </a:lnTo>
                  <a:lnTo>
                    <a:pt x="253629" y="27227"/>
                  </a:lnTo>
                  <a:lnTo>
                    <a:pt x="200395" y="11592"/>
                  </a:lnTo>
                  <a:lnTo>
                    <a:pt x="143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4232" y="4308708"/>
              <a:ext cx="1695450" cy="1432560"/>
            </a:xfrm>
            <a:custGeom>
              <a:avLst/>
              <a:gdLst/>
              <a:ahLst/>
              <a:cxnLst/>
              <a:rect l="l" t="t" r="r" b="b"/>
              <a:pathLst>
                <a:path w="1695450" h="1432560">
                  <a:moveTo>
                    <a:pt x="1695129" y="732146"/>
                  </a:moveTo>
                  <a:lnTo>
                    <a:pt x="1670534" y="766293"/>
                  </a:lnTo>
                  <a:lnTo>
                    <a:pt x="1640062" y="798020"/>
                  </a:lnTo>
                  <a:lnTo>
                    <a:pt x="1604164" y="827068"/>
                  </a:lnTo>
                  <a:lnTo>
                    <a:pt x="1563295" y="853180"/>
                  </a:lnTo>
                  <a:lnTo>
                    <a:pt x="1517908" y="876099"/>
                  </a:lnTo>
                  <a:lnTo>
                    <a:pt x="1468455" y="895565"/>
                  </a:lnTo>
                  <a:lnTo>
                    <a:pt x="1415389" y="911322"/>
                  </a:lnTo>
                  <a:lnTo>
                    <a:pt x="1359164" y="923110"/>
                  </a:lnTo>
                  <a:lnTo>
                    <a:pt x="1215188" y="923110"/>
                  </a:lnTo>
                  <a:lnTo>
                    <a:pt x="1241608" y="882115"/>
                  </a:lnTo>
                  <a:lnTo>
                    <a:pt x="1261424" y="840035"/>
                  </a:lnTo>
                  <a:lnTo>
                    <a:pt x="1274634" y="797180"/>
                  </a:lnTo>
                  <a:lnTo>
                    <a:pt x="1281239" y="753861"/>
                  </a:lnTo>
                  <a:lnTo>
                    <a:pt x="1281239" y="710386"/>
                  </a:lnTo>
                  <a:lnTo>
                    <a:pt x="1274634" y="667067"/>
                  </a:lnTo>
                  <a:lnTo>
                    <a:pt x="1261424" y="624213"/>
                  </a:lnTo>
                  <a:lnTo>
                    <a:pt x="1241608" y="582132"/>
                  </a:lnTo>
                  <a:lnTo>
                    <a:pt x="1215188" y="541137"/>
                  </a:lnTo>
                  <a:lnTo>
                    <a:pt x="1359164" y="541137"/>
                  </a:lnTo>
                  <a:lnTo>
                    <a:pt x="1415584" y="552729"/>
                  </a:lnTo>
                  <a:lnTo>
                    <a:pt x="1468818" y="568364"/>
                  </a:lnTo>
                  <a:lnTo>
                    <a:pt x="1518398" y="587774"/>
                  </a:lnTo>
                  <a:lnTo>
                    <a:pt x="1563857" y="610693"/>
                  </a:lnTo>
                  <a:lnTo>
                    <a:pt x="1604727" y="636856"/>
                  </a:lnTo>
                  <a:lnTo>
                    <a:pt x="1640541" y="665997"/>
                  </a:lnTo>
                  <a:lnTo>
                    <a:pt x="1670831" y="697849"/>
                  </a:lnTo>
                  <a:lnTo>
                    <a:pt x="1695129" y="732146"/>
                  </a:lnTo>
                  <a:close/>
                </a:path>
                <a:path w="1695450" h="1432560">
                  <a:moveTo>
                    <a:pt x="855259" y="95493"/>
                  </a:moveTo>
                  <a:lnTo>
                    <a:pt x="1024458" y="95493"/>
                  </a:lnTo>
                  <a:lnTo>
                    <a:pt x="1024458" y="636630"/>
                  </a:lnTo>
                  <a:lnTo>
                    <a:pt x="1085994" y="636630"/>
                  </a:lnTo>
                </a:path>
                <a:path w="1695450" h="1432560">
                  <a:moveTo>
                    <a:pt x="855259" y="732124"/>
                  </a:moveTo>
                  <a:lnTo>
                    <a:pt x="1085994" y="732124"/>
                  </a:lnTo>
                </a:path>
                <a:path w="1695450" h="1432560">
                  <a:moveTo>
                    <a:pt x="0" y="0"/>
                  </a:moveTo>
                  <a:lnTo>
                    <a:pt x="116908" y="0"/>
                  </a:lnTo>
                </a:path>
                <a:path w="1695450" h="1432560">
                  <a:moveTo>
                    <a:pt x="0" y="190986"/>
                  </a:moveTo>
                  <a:lnTo>
                    <a:pt x="116908" y="190986"/>
                  </a:lnTo>
                </a:path>
                <a:path w="1695450" h="1432560">
                  <a:moveTo>
                    <a:pt x="0" y="636630"/>
                  </a:moveTo>
                  <a:lnTo>
                    <a:pt x="116908" y="636630"/>
                  </a:lnTo>
                </a:path>
                <a:path w="1695450" h="1432560">
                  <a:moveTo>
                    <a:pt x="0" y="827617"/>
                  </a:moveTo>
                  <a:lnTo>
                    <a:pt x="116908" y="827617"/>
                  </a:lnTo>
                </a:path>
                <a:path w="1695450" h="1432560">
                  <a:moveTo>
                    <a:pt x="119990" y="1241415"/>
                  </a:moveTo>
                  <a:lnTo>
                    <a:pt x="489166" y="1241415"/>
                  </a:lnTo>
                </a:path>
                <a:path w="1695450" h="1432560">
                  <a:moveTo>
                    <a:pt x="119990" y="1432401"/>
                  </a:moveTo>
                  <a:lnTo>
                    <a:pt x="489166" y="1432401"/>
                  </a:lnTo>
                </a:path>
                <a:path w="1695450" h="1432560">
                  <a:moveTo>
                    <a:pt x="858320" y="1336908"/>
                  </a:moveTo>
                  <a:lnTo>
                    <a:pt x="489166" y="1336908"/>
                  </a:lnTo>
                </a:path>
              </a:pathLst>
            </a:custGeom>
            <a:ln w="26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3417" y="5454630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143975" y="0"/>
                  </a:moveTo>
                  <a:lnTo>
                    <a:pt x="0" y="0"/>
                  </a:lnTo>
                  <a:lnTo>
                    <a:pt x="26420" y="40995"/>
                  </a:lnTo>
                  <a:lnTo>
                    <a:pt x="46235" y="83075"/>
                  </a:lnTo>
                  <a:lnTo>
                    <a:pt x="59445" y="125930"/>
                  </a:lnTo>
                  <a:lnTo>
                    <a:pt x="66050" y="169249"/>
                  </a:lnTo>
                  <a:lnTo>
                    <a:pt x="66050" y="212724"/>
                  </a:lnTo>
                  <a:lnTo>
                    <a:pt x="59445" y="256043"/>
                  </a:lnTo>
                  <a:lnTo>
                    <a:pt x="46235" y="298897"/>
                  </a:lnTo>
                  <a:lnTo>
                    <a:pt x="26420" y="340978"/>
                  </a:lnTo>
                  <a:lnTo>
                    <a:pt x="0" y="381973"/>
                  </a:lnTo>
                  <a:lnTo>
                    <a:pt x="143975" y="381973"/>
                  </a:lnTo>
                  <a:lnTo>
                    <a:pt x="200201" y="370185"/>
                  </a:lnTo>
                  <a:lnTo>
                    <a:pt x="253266" y="354428"/>
                  </a:lnTo>
                  <a:lnTo>
                    <a:pt x="302719" y="334962"/>
                  </a:lnTo>
                  <a:lnTo>
                    <a:pt x="348107" y="312043"/>
                  </a:lnTo>
                  <a:lnTo>
                    <a:pt x="388976" y="285931"/>
                  </a:lnTo>
                  <a:lnTo>
                    <a:pt x="424873" y="256882"/>
                  </a:lnTo>
                  <a:lnTo>
                    <a:pt x="455346" y="225156"/>
                  </a:lnTo>
                  <a:lnTo>
                    <a:pt x="479941" y="191009"/>
                  </a:lnTo>
                  <a:lnTo>
                    <a:pt x="455642" y="156712"/>
                  </a:lnTo>
                  <a:lnTo>
                    <a:pt x="425352" y="124860"/>
                  </a:lnTo>
                  <a:lnTo>
                    <a:pt x="389538" y="95719"/>
                  </a:lnTo>
                  <a:lnTo>
                    <a:pt x="348668" y="69556"/>
                  </a:lnTo>
                  <a:lnTo>
                    <a:pt x="303209" y="46637"/>
                  </a:lnTo>
                  <a:lnTo>
                    <a:pt x="253629" y="27227"/>
                  </a:lnTo>
                  <a:lnTo>
                    <a:pt x="200395" y="11592"/>
                  </a:lnTo>
                  <a:lnTo>
                    <a:pt x="143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3417" y="5454630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479941" y="191009"/>
                  </a:moveTo>
                  <a:lnTo>
                    <a:pt x="455346" y="225156"/>
                  </a:lnTo>
                  <a:lnTo>
                    <a:pt x="424873" y="256882"/>
                  </a:lnTo>
                  <a:lnTo>
                    <a:pt x="388976" y="285931"/>
                  </a:lnTo>
                  <a:lnTo>
                    <a:pt x="348107" y="312043"/>
                  </a:lnTo>
                  <a:lnTo>
                    <a:pt x="302719" y="334962"/>
                  </a:lnTo>
                  <a:lnTo>
                    <a:pt x="253266" y="354428"/>
                  </a:lnTo>
                  <a:lnTo>
                    <a:pt x="200201" y="370185"/>
                  </a:lnTo>
                  <a:lnTo>
                    <a:pt x="143975" y="381973"/>
                  </a:lnTo>
                  <a:lnTo>
                    <a:pt x="0" y="381973"/>
                  </a:lnTo>
                  <a:lnTo>
                    <a:pt x="26420" y="340978"/>
                  </a:lnTo>
                  <a:lnTo>
                    <a:pt x="46235" y="298897"/>
                  </a:lnTo>
                  <a:lnTo>
                    <a:pt x="59445" y="256043"/>
                  </a:lnTo>
                  <a:lnTo>
                    <a:pt x="66050" y="212724"/>
                  </a:lnTo>
                  <a:lnTo>
                    <a:pt x="66050" y="169249"/>
                  </a:lnTo>
                  <a:lnTo>
                    <a:pt x="59445" y="125930"/>
                  </a:lnTo>
                  <a:lnTo>
                    <a:pt x="46235" y="83075"/>
                  </a:lnTo>
                  <a:lnTo>
                    <a:pt x="26420" y="40995"/>
                  </a:lnTo>
                  <a:lnTo>
                    <a:pt x="0" y="0"/>
                  </a:lnTo>
                  <a:lnTo>
                    <a:pt x="143975" y="0"/>
                  </a:lnTo>
                  <a:lnTo>
                    <a:pt x="200395" y="11592"/>
                  </a:lnTo>
                  <a:lnTo>
                    <a:pt x="253629" y="27227"/>
                  </a:lnTo>
                  <a:lnTo>
                    <a:pt x="303209" y="46637"/>
                  </a:lnTo>
                  <a:lnTo>
                    <a:pt x="348668" y="69556"/>
                  </a:lnTo>
                  <a:lnTo>
                    <a:pt x="389538" y="95719"/>
                  </a:lnTo>
                  <a:lnTo>
                    <a:pt x="425352" y="124860"/>
                  </a:lnTo>
                  <a:lnTo>
                    <a:pt x="455642" y="156712"/>
                  </a:lnTo>
                  <a:lnTo>
                    <a:pt x="479941" y="191009"/>
                  </a:lnTo>
                  <a:close/>
                </a:path>
              </a:pathLst>
            </a:custGeom>
            <a:ln w="26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3417" y="5454630"/>
              <a:ext cx="480059" cy="382270"/>
            </a:xfrm>
            <a:custGeom>
              <a:avLst/>
              <a:gdLst/>
              <a:ahLst/>
              <a:cxnLst/>
              <a:rect l="l" t="t" r="r" b="b"/>
              <a:pathLst>
                <a:path w="480060" h="382270">
                  <a:moveTo>
                    <a:pt x="295353" y="0"/>
                  </a:moveTo>
                  <a:lnTo>
                    <a:pt x="0" y="0"/>
                  </a:lnTo>
                  <a:lnTo>
                    <a:pt x="0" y="381973"/>
                  </a:lnTo>
                  <a:lnTo>
                    <a:pt x="295353" y="381973"/>
                  </a:lnTo>
                  <a:lnTo>
                    <a:pt x="344419" y="375152"/>
                  </a:lnTo>
                  <a:lnTo>
                    <a:pt x="388512" y="355900"/>
                  </a:lnTo>
                  <a:lnTo>
                    <a:pt x="425871" y="326038"/>
                  </a:lnTo>
                  <a:lnTo>
                    <a:pt x="454736" y="287385"/>
                  </a:lnTo>
                  <a:lnTo>
                    <a:pt x="473346" y="241761"/>
                  </a:lnTo>
                  <a:lnTo>
                    <a:pt x="479941" y="190986"/>
                  </a:lnTo>
                  <a:lnTo>
                    <a:pt x="473346" y="140212"/>
                  </a:lnTo>
                  <a:lnTo>
                    <a:pt x="454736" y="94588"/>
                  </a:lnTo>
                  <a:lnTo>
                    <a:pt x="425871" y="55935"/>
                  </a:lnTo>
                  <a:lnTo>
                    <a:pt x="388512" y="26073"/>
                  </a:lnTo>
                  <a:lnTo>
                    <a:pt x="344419" y="6821"/>
                  </a:lnTo>
                  <a:lnTo>
                    <a:pt x="295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7315" y="5040833"/>
              <a:ext cx="2052320" cy="796290"/>
            </a:xfrm>
            <a:custGeom>
              <a:avLst/>
              <a:gdLst/>
              <a:ahLst/>
              <a:cxnLst/>
              <a:rect l="l" t="t" r="r" b="b"/>
              <a:pathLst>
                <a:path w="2052320" h="796289">
                  <a:moveTo>
                    <a:pt x="541456" y="795771"/>
                  </a:moveTo>
                  <a:lnTo>
                    <a:pt x="246102" y="795771"/>
                  </a:lnTo>
                  <a:lnTo>
                    <a:pt x="246102" y="413797"/>
                  </a:lnTo>
                  <a:lnTo>
                    <a:pt x="541456" y="413797"/>
                  </a:lnTo>
                  <a:lnTo>
                    <a:pt x="590522" y="420619"/>
                  </a:lnTo>
                  <a:lnTo>
                    <a:pt x="634615" y="439870"/>
                  </a:lnTo>
                  <a:lnTo>
                    <a:pt x="671974" y="469733"/>
                  </a:lnTo>
                  <a:lnTo>
                    <a:pt x="700839" y="508385"/>
                  </a:lnTo>
                  <a:lnTo>
                    <a:pt x="719449" y="554009"/>
                  </a:lnTo>
                  <a:lnTo>
                    <a:pt x="726043" y="604784"/>
                  </a:lnTo>
                  <a:lnTo>
                    <a:pt x="719449" y="655559"/>
                  </a:lnTo>
                  <a:lnTo>
                    <a:pt x="700839" y="701182"/>
                  </a:lnTo>
                  <a:lnTo>
                    <a:pt x="671974" y="739835"/>
                  </a:lnTo>
                  <a:lnTo>
                    <a:pt x="634615" y="769697"/>
                  </a:lnTo>
                  <a:lnTo>
                    <a:pt x="590522" y="788949"/>
                  </a:lnTo>
                  <a:lnTo>
                    <a:pt x="541456" y="795771"/>
                  </a:lnTo>
                  <a:close/>
                </a:path>
                <a:path w="2052320" h="796289">
                  <a:moveTo>
                    <a:pt x="0" y="509290"/>
                  </a:moveTo>
                  <a:lnTo>
                    <a:pt x="116908" y="509290"/>
                  </a:lnTo>
                </a:path>
                <a:path w="2052320" h="796289">
                  <a:moveTo>
                    <a:pt x="0" y="700277"/>
                  </a:moveTo>
                  <a:lnTo>
                    <a:pt x="116908" y="700277"/>
                  </a:lnTo>
                </a:path>
                <a:path w="2052320" h="796289">
                  <a:moveTo>
                    <a:pt x="1082912" y="95493"/>
                  </a:moveTo>
                  <a:lnTo>
                    <a:pt x="1025217" y="95493"/>
                  </a:lnTo>
                  <a:lnTo>
                    <a:pt x="1025217" y="604784"/>
                  </a:lnTo>
                  <a:lnTo>
                    <a:pt x="855238" y="604784"/>
                  </a:lnTo>
                </a:path>
                <a:path w="2052320" h="796289">
                  <a:moveTo>
                    <a:pt x="1821263" y="0"/>
                  </a:moveTo>
                  <a:lnTo>
                    <a:pt x="2051998" y="0"/>
                  </a:lnTo>
                </a:path>
              </a:pathLst>
            </a:custGeom>
            <a:ln w="26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5328" y="1914520"/>
              <a:ext cx="727075" cy="179070"/>
            </a:xfrm>
            <a:custGeom>
              <a:avLst/>
              <a:gdLst/>
              <a:ahLst/>
              <a:cxnLst/>
              <a:rect l="l" t="t" r="r" b="b"/>
              <a:pathLst>
                <a:path w="727075" h="179069">
                  <a:moveTo>
                    <a:pt x="0" y="0"/>
                  </a:moveTo>
                  <a:lnTo>
                    <a:pt x="363496" y="0"/>
                  </a:lnTo>
                </a:path>
                <a:path w="727075" h="179069">
                  <a:moveTo>
                    <a:pt x="0" y="89303"/>
                  </a:moveTo>
                  <a:lnTo>
                    <a:pt x="363496" y="89304"/>
                  </a:lnTo>
                </a:path>
                <a:path w="727075" h="179069">
                  <a:moveTo>
                    <a:pt x="0" y="178755"/>
                  </a:moveTo>
                  <a:lnTo>
                    <a:pt x="363496" y="178755"/>
                  </a:lnTo>
                </a:path>
                <a:path w="727075" h="179069">
                  <a:moveTo>
                    <a:pt x="726992" y="89304"/>
                  </a:moveTo>
                  <a:lnTo>
                    <a:pt x="363496" y="89304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2556" y="182521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141760" y="0"/>
                  </a:moveTo>
                  <a:lnTo>
                    <a:pt x="0" y="0"/>
                  </a:lnTo>
                  <a:lnTo>
                    <a:pt x="28801" y="43229"/>
                  </a:lnTo>
                  <a:lnTo>
                    <a:pt x="49373" y="87698"/>
                  </a:lnTo>
                  <a:lnTo>
                    <a:pt x="61716" y="132993"/>
                  </a:lnTo>
                  <a:lnTo>
                    <a:pt x="65831" y="178702"/>
                  </a:lnTo>
                  <a:lnTo>
                    <a:pt x="61716" y="224411"/>
                  </a:lnTo>
                  <a:lnTo>
                    <a:pt x="49373" y="269706"/>
                  </a:lnTo>
                  <a:lnTo>
                    <a:pt x="28801" y="314175"/>
                  </a:lnTo>
                  <a:lnTo>
                    <a:pt x="0" y="357405"/>
                  </a:lnTo>
                  <a:lnTo>
                    <a:pt x="141760" y="357405"/>
                  </a:lnTo>
                  <a:lnTo>
                    <a:pt x="197114" y="346375"/>
                  </a:lnTo>
                  <a:lnTo>
                    <a:pt x="249360" y="331634"/>
                  </a:lnTo>
                  <a:lnTo>
                    <a:pt x="298052" y="313424"/>
                  </a:lnTo>
                  <a:lnTo>
                    <a:pt x="342741" y="291987"/>
                  </a:lnTo>
                  <a:lnTo>
                    <a:pt x="382981" y="267565"/>
                  </a:lnTo>
                  <a:lnTo>
                    <a:pt x="418325" y="240402"/>
                  </a:lnTo>
                  <a:lnTo>
                    <a:pt x="448325" y="210739"/>
                  </a:lnTo>
                  <a:lnTo>
                    <a:pt x="472536" y="178818"/>
                  </a:lnTo>
                  <a:lnTo>
                    <a:pt x="448612" y="146709"/>
                  </a:lnTo>
                  <a:lnTo>
                    <a:pt x="418790" y="116896"/>
                  </a:lnTo>
                  <a:lnTo>
                    <a:pt x="383531" y="89624"/>
                  </a:lnTo>
                  <a:lnTo>
                    <a:pt x="343294" y="65139"/>
                  </a:lnTo>
                  <a:lnTo>
                    <a:pt x="298538" y="43688"/>
                  </a:lnTo>
                  <a:lnTo>
                    <a:pt x="249724" y="25517"/>
                  </a:lnTo>
                  <a:lnTo>
                    <a:pt x="197312" y="10872"/>
                  </a:lnTo>
                  <a:lnTo>
                    <a:pt x="141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2556" y="182521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472536" y="178818"/>
                  </a:moveTo>
                  <a:lnTo>
                    <a:pt x="448325" y="210739"/>
                  </a:lnTo>
                  <a:lnTo>
                    <a:pt x="418325" y="240402"/>
                  </a:lnTo>
                  <a:lnTo>
                    <a:pt x="382981" y="267565"/>
                  </a:lnTo>
                  <a:lnTo>
                    <a:pt x="342741" y="291987"/>
                  </a:lnTo>
                  <a:lnTo>
                    <a:pt x="298052" y="313424"/>
                  </a:lnTo>
                  <a:lnTo>
                    <a:pt x="249360" y="331634"/>
                  </a:lnTo>
                  <a:lnTo>
                    <a:pt x="197114" y="346375"/>
                  </a:lnTo>
                  <a:lnTo>
                    <a:pt x="141760" y="357405"/>
                  </a:lnTo>
                  <a:lnTo>
                    <a:pt x="0" y="357405"/>
                  </a:lnTo>
                  <a:lnTo>
                    <a:pt x="28801" y="314175"/>
                  </a:lnTo>
                  <a:lnTo>
                    <a:pt x="49373" y="269706"/>
                  </a:lnTo>
                  <a:lnTo>
                    <a:pt x="61716" y="224411"/>
                  </a:lnTo>
                  <a:lnTo>
                    <a:pt x="65831" y="178702"/>
                  </a:lnTo>
                  <a:lnTo>
                    <a:pt x="61716" y="132993"/>
                  </a:lnTo>
                  <a:lnTo>
                    <a:pt x="49373" y="87698"/>
                  </a:lnTo>
                  <a:lnTo>
                    <a:pt x="28801" y="43229"/>
                  </a:lnTo>
                  <a:lnTo>
                    <a:pt x="0" y="0"/>
                  </a:lnTo>
                  <a:lnTo>
                    <a:pt x="141760" y="0"/>
                  </a:lnTo>
                  <a:lnTo>
                    <a:pt x="197312" y="10872"/>
                  </a:lnTo>
                  <a:lnTo>
                    <a:pt x="249724" y="25517"/>
                  </a:lnTo>
                  <a:lnTo>
                    <a:pt x="298538" y="43688"/>
                  </a:lnTo>
                  <a:lnTo>
                    <a:pt x="343294" y="65139"/>
                  </a:lnTo>
                  <a:lnTo>
                    <a:pt x="383531" y="89624"/>
                  </a:lnTo>
                  <a:lnTo>
                    <a:pt x="418790" y="116896"/>
                  </a:lnTo>
                  <a:lnTo>
                    <a:pt x="448612" y="146709"/>
                  </a:lnTo>
                  <a:lnTo>
                    <a:pt x="472536" y="178818"/>
                  </a:lnTo>
                  <a:close/>
                </a:path>
              </a:pathLst>
            </a:custGeom>
            <a:ln w="2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2556" y="182521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290788" y="0"/>
                  </a:moveTo>
                  <a:lnTo>
                    <a:pt x="0" y="0"/>
                  </a:lnTo>
                  <a:lnTo>
                    <a:pt x="0" y="357405"/>
                  </a:lnTo>
                  <a:lnTo>
                    <a:pt x="290788" y="357405"/>
                  </a:lnTo>
                  <a:lnTo>
                    <a:pt x="339106" y="351020"/>
                  </a:lnTo>
                  <a:lnTo>
                    <a:pt x="382523" y="333001"/>
                  </a:lnTo>
                  <a:lnTo>
                    <a:pt x="419306" y="305049"/>
                  </a:lnTo>
                  <a:lnTo>
                    <a:pt x="447724" y="268865"/>
                  </a:lnTo>
                  <a:lnTo>
                    <a:pt x="466044" y="226151"/>
                  </a:lnTo>
                  <a:lnTo>
                    <a:pt x="472536" y="178608"/>
                  </a:lnTo>
                  <a:lnTo>
                    <a:pt x="466044" y="131159"/>
                  </a:lnTo>
                  <a:lnTo>
                    <a:pt x="447724" y="88502"/>
                  </a:lnTo>
                  <a:lnTo>
                    <a:pt x="419306" y="52347"/>
                  </a:lnTo>
                  <a:lnTo>
                    <a:pt x="382523" y="24405"/>
                  </a:lnTo>
                  <a:lnTo>
                    <a:pt x="339106" y="6386"/>
                  </a:lnTo>
                  <a:lnTo>
                    <a:pt x="290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5328" y="1825216"/>
              <a:ext cx="727075" cy="864235"/>
            </a:xfrm>
            <a:custGeom>
              <a:avLst/>
              <a:gdLst/>
              <a:ahLst/>
              <a:cxnLst/>
              <a:rect l="l" t="t" r="r" b="b"/>
              <a:pathLst>
                <a:path w="727075" h="864235">
                  <a:moveTo>
                    <a:pt x="418016" y="357405"/>
                  </a:moveTo>
                  <a:lnTo>
                    <a:pt x="127227" y="357405"/>
                  </a:lnTo>
                  <a:lnTo>
                    <a:pt x="127227" y="0"/>
                  </a:lnTo>
                  <a:lnTo>
                    <a:pt x="418016" y="0"/>
                  </a:lnTo>
                  <a:lnTo>
                    <a:pt x="466334" y="6386"/>
                  </a:lnTo>
                  <a:lnTo>
                    <a:pt x="509751" y="24405"/>
                  </a:lnTo>
                  <a:lnTo>
                    <a:pt x="546534" y="52347"/>
                  </a:lnTo>
                  <a:lnTo>
                    <a:pt x="574952" y="88502"/>
                  </a:lnTo>
                  <a:lnTo>
                    <a:pt x="593272" y="131159"/>
                  </a:lnTo>
                  <a:lnTo>
                    <a:pt x="599764" y="178608"/>
                  </a:lnTo>
                  <a:lnTo>
                    <a:pt x="593272" y="226151"/>
                  </a:lnTo>
                  <a:lnTo>
                    <a:pt x="574952" y="268865"/>
                  </a:lnTo>
                  <a:lnTo>
                    <a:pt x="546534" y="305049"/>
                  </a:lnTo>
                  <a:lnTo>
                    <a:pt x="509751" y="333001"/>
                  </a:lnTo>
                  <a:lnTo>
                    <a:pt x="466334" y="351020"/>
                  </a:lnTo>
                  <a:lnTo>
                    <a:pt x="418016" y="357405"/>
                  </a:lnTo>
                  <a:close/>
                </a:path>
                <a:path w="727075" h="864235">
                  <a:moveTo>
                    <a:pt x="0" y="684993"/>
                  </a:moveTo>
                  <a:lnTo>
                    <a:pt x="363496" y="684993"/>
                  </a:lnTo>
                </a:path>
                <a:path w="727075" h="864235">
                  <a:moveTo>
                    <a:pt x="0" y="774339"/>
                  </a:moveTo>
                  <a:lnTo>
                    <a:pt x="363496" y="774339"/>
                  </a:lnTo>
                </a:path>
                <a:path w="727075" h="864235">
                  <a:moveTo>
                    <a:pt x="0" y="863685"/>
                  </a:moveTo>
                  <a:lnTo>
                    <a:pt x="363496" y="863685"/>
                  </a:lnTo>
                </a:path>
                <a:path w="727075" h="864235">
                  <a:moveTo>
                    <a:pt x="726992" y="774339"/>
                  </a:moveTo>
                  <a:lnTo>
                    <a:pt x="363496" y="774339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2556" y="2420863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141760" y="0"/>
                  </a:moveTo>
                  <a:lnTo>
                    <a:pt x="0" y="0"/>
                  </a:lnTo>
                  <a:lnTo>
                    <a:pt x="28801" y="43228"/>
                  </a:lnTo>
                  <a:lnTo>
                    <a:pt x="49373" y="87695"/>
                  </a:lnTo>
                  <a:lnTo>
                    <a:pt x="61716" y="132987"/>
                  </a:lnTo>
                  <a:lnTo>
                    <a:pt x="65829" y="178713"/>
                  </a:lnTo>
                  <a:lnTo>
                    <a:pt x="61716" y="224396"/>
                  </a:lnTo>
                  <a:lnTo>
                    <a:pt x="49373" y="269688"/>
                  </a:lnTo>
                  <a:lnTo>
                    <a:pt x="28801" y="314155"/>
                  </a:lnTo>
                  <a:lnTo>
                    <a:pt x="0" y="357384"/>
                  </a:lnTo>
                  <a:lnTo>
                    <a:pt x="141760" y="357384"/>
                  </a:lnTo>
                  <a:lnTo>
                    <a:pt x="197114" y="346354"/>
                  </a:lnTo>
                  <a:lnTo>
                    <a:pt x="249360" y="331612"/>
                  </a:lnTo>
                  <a:lnTo>
                    <a:pt x="298052" y="313398"/>
                  </a:lnTo>
                  <a:lnTo>
                    <a:pt x="342741" y="291955"/>
                  </a:lnTo>
                  <a:lnTo>
                    <a:pt x="382981" y="267524"/>
                  </a:lnTo>
                  <a:lnTo>
                    <a:pt x="418325" y="240345"/>
                  </a:lnTo>
                  <a:lnTo>
                    <a:pt x="448325" y="210661"/>
                  </a:lnTo>
                  <a:lnTo>
                    <a:pt x="472536" y="178713"/>
                  </a:lnTo>
                  <a:lnTo>
                    <a:pt x="448612" y="146623"/>
                  </a:lnTo>
                  <a:lnTo>
                    <a:pt x="418790" y="116822"/>
                  </a:lnTo>
                  <a:lnTo>
                    <a:pt x="383531" y="89557"/>
                  </a:lnTo>
                  <a:lnTo>
                    <a:pt x="343294" y="65079"/>
                  </a:lnTo>
                  <a:lnTo>
                    <a:pt x="298538" y="43634"/>
                  </a:lnTo>
                  <a:lnTo>
                    <a:pt x="249724" y="25474"/>
                  </a:lnTo>
                  <a:lnTo>
                    <a:pt x="197312" y="10846"/>
                  </a:lnTo>
                  <a:lnTo>
                    <a:pt x="141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2556" y="2420863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472536" y="178713"/>
                  </a:moveTo>
                  <a:lnTo>
                    <a:pt x="448325" y="210661"/>
                  </a:lnTo>
                  <a:lnTo>
                    <a:pt x="418325" y="240345"/>
                  </a:lnTo>
                  <a:lnTo>
                    <a:pt x="382981" y="267524"/>
                  </a:lnTo>
                  <a:lnTo>
                    <a:pt x="342741" y="291955"/>
                  </a:lnTo>
                  <a:lnTo>
                    <a:pt x="298052" y="313398"/>
                  </a:lnTo>
                  <a:lnTo>
                    <a:pt x="249360" y="331612"/>
                  </a:lnTo>
                  <a:lnTo>
                    <a:pt x="197114" y="346354"/>
                  </a:lnTo>
                  <a:lnTo>
                    <a:pt x="141760" y="357384"/>
                  </a:lnTo>
                  <a:lnTo>
                    <a:pt x="0" y="357384"/>
                  </a:lnTo>
                  <a:lnTo>
                    <a:pt x="28801" y="314155"/>
                  </a:lnTo>
                  <a:lnTo>
                    <a:pt x="49373" y="269688"/>
                  </a:lnTo>
                  <a:lnTo>
                    <a:pt x="61716" y="224396"/>
                  </a:lnTo>
                  <a:lnTo>
                    <a:pt x="65831" y="178692"/>
                  </a:lnTo>
                  <a:lnTo>
                    <a:pt x="61716" y="132987"/>
                  </a:lnTo>
                  <a:lnTo>
                    <a:pt x="49373" y="87695"/>
                  </a:lnTo>
                  <a:lnTo>
                    <a:pt x="28801" y="43228"/>
                  </a:lnTo>
                  <a:lnTo>
                    <a:pt x="0" y="0"/>
                  </a:lnTo>
                  <a:lnTo>
                    <a:pt x="141760" y="0"/>
                  </a:lnTo>
                  <a:lnTo>
                    <a:pt x="197312" y="10846"/>
                  </a:lnTo>
                  <a:lnTo>
                    <a:pt x="249724" y="25474"/>
                  </a:lnTo>
                  <a:lnTo>
                    <a:pt x="298538" y="43634"/>
                  </a:lnTo>
                  <a:lnTo>
                    <a:pt x="343294" y="65079"/>
                  </a:lnTo>
                  <a:lnTo>
                    <a:pt x="383531" y="89557"/>
                  </a:lnTo>
                  <a:lnTo>
                    <a:pt x="418790" y="116822"/>
                  </a:lnTo>
                  <a:lnTo>
                    <a:pt x="448612" y="146623"/>
                  </a:lnTo>
                  <a:lnTo>
                    <a:pt x="472536" y="178713"/>
                  </a:lnTo>
                  <a:close/>
                </a:path>
              </a:pathLst>
            </a:custGeom>
            <a:ln w="2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2556" y="2420863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5">
                  <a:moveTo>
                    <a:pt x="290788" y="0"/>
                  </a:moveTo>
                  <a:lnTo>
                    <a:pt x="0" y="0"/>
                  </a:lnTo>
                  <a:lnTo>
                    <a:pt x="0" y="357384"/>
                  </a:lnTo>
                  <a:lnTo>
                    <a:pt x="290788" y="357384"/>
                  </a:lnTo>
                  <a:lnTo>
                    <a:pt x="339106" y="351001"/>
                  </a:lnTo>
                  <a:lnTo>
                    <a:pt x="382523" y="332989"/>
                  </a:lnTo>
                  <a:lnTo>
                    <a:pt x="419306" y="305049"/>
                  </a:lnTo>
                  <a:lnTo>
                    <a:pt x="447724" y="268884"/>
                  </a:lnTo>
                  <a:lnTo>
                    <a:pt x="466044" y="226198"/>
                  </a:lnTo>
                  <a:lnTo>
                    <a:pt x="472536" y="178692"/>
                  </a:lnTo>
                  <a:lnTo>
                    <a:pt x="466044" y="131193"/>
                  </a:lnTo>
                  <a:lnTo>
                    <a:pt x="447724" y="88508"/>
                  </a:lnTo>
                  <a:lnTo>
                    <a:pt x="419306" y="52342"/>
                  </a:lnTo>
                  <a:lnTo>
                    <a:pt x="382523" y="24399"/>
                  </a:lnTo>
                  <a:lnTo>
                    <a:pt x="339106" y="6383"/>
                  </a:lnTo>
                  <a:lnTo>
                    <a:pt x="290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2556" y="2420863"/>
              <a:ext cx="1554480" cy="566420"/>
            </a:xfrm>
            <a:custGeom>
              <a:avLst/>
              <a:gdLst/>
              <a:ahLst/>
              <a:cxnLst/>
              <a:rect l="l" t="t" r="r" b="b"/>
              <a:pathLst>
                <a:path w="1554479" h="566419">
                  <a:moveTo>
                    <a:pt x="290788" y="357384"/>
                  </a:moveTo>
                  <a:lnTo>
                    <a:pt x="0" y="357384"/>
                  </a:lnTo>
                  <a:lnTo>
                    <a:pt x="0" y="0"/>
                  </a:lnTo>
                  <a:lnTo>
                    <a:pt x="290788" y="0"/>
                  </a:lnTo>
                  <a:lnTo>
                    <a:pt x="339106" y="6383"/>
                  </a:lnTo>
                  <a:lnTo>
                    <a:pt x="382523" y="24399"/>
                  </a:lnTo>
                  <a:lnTo>
                    <a:pt x="419306" y="52342"/>
                  </a:lnTo>
                  <a:lnTo>
                    <a:pt x="447724" y="88508"/>
                  </a:lnTo>
                  <a:lnTo>
                    <a:pt x="466044" y="131193"/>
                  </a:lnTo>
                  <a:lnTo>
                    <a:pt x="472536" y="178692"/>
                  </a:lnTo>
                  <a:lnTo>
                    <a:pt x="466044" y="226198"/>
                  </a:lnTo>
                  <a:lnTo>
                    <a:pt x="447724" y="268884"/>
                  </a:lnTo>
                  <a:lnTo>
                    <a:pt x="419306" y="305049"/>
                  </a:lnTo>
                  <a:lnTo>
                    <a:pt x="382523" y="332989"/>
                  </a:lnTo>
                  <a:lnTo>
                    <a:pt x="339106" y="351001"/>
                  </a:lnTo>
                  <a:lnTo>
                    <a:pt x="290788" y="357384"/>
                  </a:lnTo>
                  <a:close/>
                </a:path>
                <a:path w="1554479" h="566419">
                  <a:moveTo>
                    <a:pt x="826949" y="387159"/>
                  </a:moveTo>
                  <a:lnTo>
                    <a:pt x="1190424" y="387159"/>
                  </a:lnTo>
                </a:path>
                <a:path w="1554479" h="566419">
                  <a:moveTo>
                    <a:pt x="826949" y="565851"/>
                  </a:moveTo>
                  <a:lnTo>
                    <a:pt x="1190424" y="565851"/>
                  </a:lnTo>
                </a:path>
                <a:path w="1554479" h="566419">
                  <a:moveTo>
                    <a:pt x="1553920" y="476505"/>
                  </a:moveTo>
                  <a:lnTo>
                    <a:pt x="1190424" y="476505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0664" y="2635298"/>
              <a:ext cx="589280" cy="524510"/>
            </a:xfrm>
            <a:custGeom>
              <a:avLst/>
              <a:gdLst/>
              <a:ahLst/>
              <a:cxnLst/>
              <a:rect l="l" t="t" r="r" b="b"/>
              <a:pathLst>
                <a:path w="589279" h="524510">
                  <a:moveTo>
                    <a:pt x="176661" y="0"/>
                  </a:moveTo>
                  <a:lnTo>
                    <a:pt x="0" y="0"/>
                  </a:lnTo>
                  <a:lnTo>
                    <a:pt x="25066" y="42034"/>
                  </a:lnTo>
                  <a:lnTo>
                    <a:pt x="45575" y="84965"/>
                  </a:lnTo>
                  <a:lnTo>
                    <a:pt x="61527" y="128614"/>
                  </a:lnTo>
                  <a:lnTo>
                    <a:pt x="72921" y="172801"/>
                  </a:lnTo>
                  <a:lnTo>
                    <a:pt x="79757" y="217347"/>
                  </a:lnTo>
                  <a:lnTo>
                    <a:pt x="82034" y="262112"/>
                  </a:lnTo>
                  <a:lnTo>
                    <a:pt x="79757" y="306799"/>
                  </a:lnTo>
                  <a:lnTo>
                    <a:pt x="72921" y="351346"/>
                  </a:lnTo>
                  <a:lnTo>
                    <a:pt x="61527" y="395535"/>
                  </a:lnTo>
                  <a:lnTo>
                    <a:pt x="45575" y="439187"/>
                  </a:lnTo>
                  <a:lnTo>
                    <a:pt x="25066" y="482122"/>
                  </a:lnTo>
                  <a:lnTo>
                    <a:pt x="0" y="524161"/>
                  </a:lnTo>
                  <a:lnTo>
                    <a:pt x="176661" y="524161"/>
                  </a:lnTo>
                  <a:lnTo>
                    <a:pt x="232140" y="511670"/>
                  </a:lnTo>
                  <a:lnTo>
                    <a:pt x="285210" y="495648"/>
                  </a:lnTo>
                  <a:lnTo>
                    <a:pt x="335585" y="476276"/>
                  </a:lnTo>
                  <a:lnTo>
                    <a:pt x="382982" y="453736"/>
                  </a:lnTo>
                  <a:lnTo>
                    <a:pt x="427115" y="428210"/>
                  </a:lnTo>
                  <a:lnTo>
                    <a:pt x="467700" y="399877"/>
                  </a:lnTo>
                  <a:lnTo>
                    <a:pt x="504452" y="368920"/>
                  </a:lnTo>
                  <a:lnTo>
                    <a:pt x="537086" y="335519"/>
                  </a:lnTo>
                  <a:lnTo>
                    <a:pt x="565319" y="299856"/>
                  </a:lnTo>
                  <a:lnTo>
                    <a:pt x="588864" y="262112"/>
                  </a:lnTo>
                  <a:lnTo>
                    <a:pt x="565622" y="224200"/>
                  </a:lnTo>
                  <a:lnTo>
                    <a:pt x="537601" y="188392"/>
                  </a:lnTo>
                  <a:lnTo>
                    <a:pt x="505095" y="154872"/>
                  </a:lnTo>
                  <a:lnTo>
                    <a:pt x="468398" y="123829"/>
                  </a:lnTo>
                  <a:lnTo>
                    <a:pt x="427804" y="95447"/>
                  </a:lnTo>
                  <a:lnTo>
                    <a:pt x="383607" y="69914"/>
                  </a:lnTo>
                  <a:lnTo>
                    <a:pt x="336099" y="47417"/>
                  </a:lnTo>
                  <a:lnTo>
                    <a:pt x="285577" y="28141"/>
                  </a:lnTo>
                  <a:lnTo>
                    <a:pt x="232333" y="12273"/>
                  </a:lnTo>
                  <a:lnTo>
                    <a:pt x="176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10218" y="1914520"/>
              <a:ext cx="1779905" cy="1370330"/>
            </a:xfrm>
            <a:custGeom>
              <a:avLst/>
              <a:gdLst/>
              <a:ahLst/>
              <a:cxnLst/>
              <a:rect l="l" t="t" r="r" b="b"/>
              <a:pathLst>
                <a:path w="1779904" h="1370329">
                  <a:moveTo>
                    <a:pt x="1779309" y="982890"/>
                  </a:moveTo>
                  <a:lnTo>
                    <a:pt x="1755764" y="1020634"/>
                  </a:lnTo>
                  <a:lnTo>
                    <a:pt x="1727532" y="1056297"/>
                  </a:lnTo>
                  <a:lnTo>
                    <a:pt x="1694897" y="1089698"/>
                  </a:lnTo>
                  <a:lnTo>
                    <a:pt x="1658145" y="1120655"/>
                  </a:lnTo>
                  <a:lnTo>
                    <a:pt x="1617560" y="1148987"/>
                  </a:lnTo>
                  <a:lnTo>
                    <a:pt x="1573427" y="1174514"/>
                  </a:lnTo>
                  <a:lnTo>
                    <a:pt x="1526031" y="1197054"/>
                  </a:lnTo>
                  <a:lnTo>
                    <a:pt x="1475655" y="1216425"/>
                  </a:lnTo>
                  <a:lnTo>
                    <a:pt x="1422586" y="1232448"/>
                  </a:lnTo>
                  <a:lnTo>
                    <a:pt x="1367106" y="1244939"/>
                  </a:lnTo>
                  <a:lnTo>
                    <a:pt x="1190445" y="1244939"/>
                  </a:lnTo>
                  <a:lnTo>
                    <a:pt x="1215512" y="1202900"/>
                  </a:lnTo>
                  <a:lnTo>
                    <a:pt x="1236021" y="1159965"/>
                  </a:lnTo>
                  <a:lnTo>
                    <a:pt x="1251972" y="1116313"/>
                  </a:lnTo>
                  <a:lnTo>
                    <a:pt x="1263366" y="1072124"/>
                  </a:lnTo>
                  <a:lnTo>
                    <a:pt x="1270203" y="1027577"/>
                  </a:lnTo>
                  <a:lnTo>
                    <a:pt x="1272482" y="982851"/>
                  </a:lnTo>
                  <a:lnTo>
                    <a:pt x="1270203" y="938125"/>
                  </a:lnTo>
                  <a:lnTo>
                    <a:pt x="1263366" y="893579"/>
                  </a:lnTo>
                  <a:lnTo>
                    <a:pt x="1251972" y="849392"/>
                  </a:lnTo>
                  <a:lnTo>
                    <a:pt x="1236021" y="805743"/>
                  </a:lnTo>
                  <a:lnTo>
                    <a:pt x="1215512" y="762812"/>
                  </a:lnTo>
                  <a:lnTo>
                    <a:pt x="1190445" y="720777"/>
                  </a:lnTo>
                  <a:lnTo>
                    <a:pt x="1367106" y="720777"/>
                  </a:lnTo>
                  <a:lnTo>
                    <a:pt x="1422778" y="733051"/>
                  </a:lnTo>
                  <a:lnTo>
                    <a:pt x="1476022" y="748919"/>
                  </a:lnTo>
                  <a:lnTo>
                    <a:pt x="1526545" y="768195"/>
                  </a:lnTo>
                  <a:lnTo>
                    <a:pt x="1574052" y="790692"/>
                  </a:lnTo>
                  <a:lnTo>
                    <a:pt x="1618250" y="816225"/>
                  </a:lnTo>
                  <a:lnTo>
                    <a:pt x="1658844" y="844607"/>
                  </a:lnTo>
                  <a:lnTo>
                    <a:pt x="1695541" y="875650"/>
                  </a:lnTo>
                  <a:lnTo>
                    <a:pt x="1728047" y="909170"/>
                  </a:lnTo>
                  <a:lnTo>
                    <a:pt x="1756068" y="944978"/>
                  </a:lnTo>
                  <a:lnTo>
                    <a:pt x="1779309" y="982890"/>
                  </a:lnTo>
                  <a:close/>
                </a:path>
                <a:path w="1779904" h="1370329">
                  <a:moveTo>
                    <a:pt x="1196493" y="1161540"/>
                  </a:moveTo>
                  <a:lnTo>
                    <a:pt x="1196493" y="1221111"/>
                  </a:lnTo>
                  <a:lnTo>
                    <a:pt x="1069287" y="1221111"/>
                  </a:lnTo>
                </a:path>
                <a:path w="1779904" h="1370329">
                  <a:moveTo>
                    <a:pt x="1196493" y="804177"/>
                  </a:moveTo>
                  <a:lnTo>
                    <a:pt x="1196493" y="744606"/>
                  </a:lnTo>
                  <a:lnTo>
                    <a:pt x="1069287" y="744606"/>
                  </a:lnTo>
                </a:path>
                <a:path w="1779904" h="1370329">
                  <a:moveTo>
                    <a:pt x="842102" y="89304"/>
                  </a:moveTo>
                  <a:lnTo>
                    <a:pt x="1069287" y="89304"/>
                  </a:lnTo>
                  <a:lnTo>
                    <a:pt x="1069287" y="744606"/>
                  </a:lnTo>
                </a:path>
                <a:path w="1779904" h="1370329">
                  <a:moveTo>
                    <a:pt x="842102" y="685035"/>
                  </a:moveTo>
                  <a:lnTo>
                    <a:pt x="925389" y="685035"/>
                  </a:lnTo>
                  <a:lnTo>
                    <a:pt x="925389" y="893502"/>
                  </a:lnTo>
                  <a:lnTo>
                    <a:pt x="1069287" y="893502"/>
                  </a:lnTo>
                </a:path>
                <a:path w="1779904" h="1370329">
                  <a:moveTo>
                    <a:pt x="0" y="0"/>
                  </a:moveTo>
                  <a:lnTo>
                    <a:pt x="115109" y="0"/>
                  </a:lnTo>
                </a:path>
                <a:path w="1779904" h="1370329">
                  <a:moveTo>
                    <a:pt x="0" y="178755"/>
                  </a:moveTo>
                  <a:lnTo>
                    <a:pt x="115109" y="178755"/>
                  </a:lnTo>
                </a:path>
                <a:path w="1779904" h="1370329">
                  <a:moveTo>
                    <a:pt x="0" y="595689"/>
                  </a:moveTo>
                  <a:lnTo>
                    <a:pt x="115109" y="595689"/>
                  </a:lnTo>
                </a:path>
                <a:path w="1779904" h="1370329">
                  <a:moveTo>
                    <a:pt x="0" y="774381"/>
                  </a:moveTo>
                  <a:lnTo>
                    <a:pt x="115109" y="774381"/>
                  </a:lnTo>
                </a:path>
                <a:path w="1779904" h="1370329">
                  <a:moveTo>
                    <a:pt x="0" y="89303"/>
                  </a:moveTo>
                  <a:lnTo>
                    <a:pt x="115109" y="89304"/>
                  </a:lnTo>
                </a:path>
                <a:path w="1779904" h="1370329">
                  <a:moveTo>
                    <a:pt x="0" y="685035"/>
                  </a:moveTo>
                  <a:lnTo>
                    <a:pt x="115109" y="685035"/>
                  </a:lnTo>
                </a:path>
                <a:path w="1779904" h="1370329">
                  <a:moveTo>
                    <a:pt x="107544" y="1191336"/>
                  </a:moveTo>
                  <a:lnTo>
                    <a:pt x="471018" y="1191336"/>
                  </a:lnTo>
                </a:path>
                <a:path w="1779904" h="1370329">
                  <a:moveTo>
                    <a:pt x="107544" y="1280682"/>
                  </a:moveTo>
                  <a:lnTo>
                    <a:pt x="471018" y="1280682"/>
                  </a:lnTo>
                </a:path>
                <a:path w="1779904" h="1370329">
                  <a:moveTo>
                    <a:pt x="107544" y="1370028"/>
                  </a:moveTo>
                  <a:lnTo>
                    <a:pt x="471018" y="1370028"/>
                  </a:lnTo>
                </a:path>
                <a:path w="1779904" h="1370329">
                  <a:moveTo>
                    <a:pt x="834515" y="1280682"/>
                  </a:moveTo>
                  <a:lnTo>
                    <a:pt x="471018" y="1280682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4969" y="3016510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141760" y="0"/>
                  </a:moveTo>
                  <a:lnTo>
                    <a:pt x="0" y="0"/>
                  </a:lnTo>
                  <a:lnTo>
                    <a:pt x="28808" y="43228"/>
                  </a:lnTo>
                  <a:lnTo>
                    <a:pt x="49385" y="87695"/>
                  </a:lnTo>
                  <a:lnTo>
                    <a:pt x="61731" y="132987"/>
                  </a:lnTo>
                  <a:lnTo>
                    <a:pt x="65845" y="178713"/>
                  </a:lnTo>
                  <a:lnTo>
                    <a:pt x="61731" y="224396"/>
                  </a:lnTo>
                  <a:lnTo>
                    <a:pt x="49385" y="269688"/>
                  </a:lnTo>
                  <a:lnTo>
                    <a:pt x="28808" y="314155"/>
                  </a:lnTo>
                  <a:lnTo>
                    <a:pt x="0" y="357384"/>
                  </a:lnTo>
                  <a:lnTo>
                    <a:pt x="141760" y="357384"/>
                  </a:lnTo>
                  <a:lnTo>
                    <a:pt x="197121" y="346354"/>
                  </a:lnTo>
                  <a:lnTo>
                    <a:pt x="249370" y="331612"/>
                  </a:lnTo>
                  <a:lnTo>
                    <a:pt x="298062" y="313398"/>
                  </a:lnTo>
                  <a:lnTo>
                    <a:pt x="342751" y="291955"/>
                  </a:lnTo>
                  <a:lnTo>
                    <a:pt x="382992" y="267524"/>
                  </a:lnTo>
                  <a:lnTo>
                    <a:pt x="418337" y="240345"/>
                  </a:lnTo>
                  <a:lnTo>
                    <a:pt x="448341" y="210661"/>
                  </a:lnTo>
                  <a:lnTo>
                    <a:pt x="472557" y="178713"/>
                  </a:lnTo>
                  <a:lnTo>
                    <a:pt x="448632" y="146617"/>
                  </a:lnTo>
                  <a:lnTo>
                    <a:pt x="418808" y="116813"/>
                  </a:lnTo>
                  <a:lnTo>
                    <a:pt x="383546" y="89548"/>
                  </a:lnTo>
                  <a:lnTo>
                    <a:pt x="343304" y="65071"/>
                  </a:lnTo>
                  <a:lnTo>
                    <a:pt x="298545" y="43629"/>
                  </a:lnTo>
                  <a:lnTo>
                    <a:pt x="249727" y="25471"/>
                  </a:lnTo>
                  <a:lnTo>
                    <a:pt x="197312" y="10845"/>
                  </a:lnTo>
                  <a:lnTo>
                    <a:pt x="141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44969" y="3016510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472557" y="178713"/>
                  </a:moveTo>
                  <a:lnTo>
                    <a:pt x="448341" y="210661"/>
                  </a:lnTo>
                  <a:lnTo>
                    <a:pt x="418337" y="240345"/>
                  </a:lnTo>
                  <a:lnTo>
                    <a:pt x="382992" y="267524"/>
                  </a:lnTo>
                  <a:lnTo>
                    <a:pt x="342751" y="291955"/>
                  </a:lnTo>
                  <a:lnTo>
                    <a:pt x="298062" y="313398"/>
                  </a:lnTo>
                  <a:lnTo>
                    <a:pt x="249370" y="331612"/>
                  </a:lnTo>
                  <a:lnTo>
                    <a:pt x="197121" y="346354"/>
                  </a:lnTo>
                  <a:lnTo>
                    <a:pt x="141760" y="357384"/>
                  </a:lnTo>
                  <a:lnTo>
                    <a:pt x="0" y="357384"/>
                  </a:lnTo>
                  <a:lnTo>
                    <a:pt x="28808" y="314155"/>
                  </a:lnTo>
                  <a:lnTo>
                    <a:pt x="49385" y="269688"/>
                  </a:lnTo>
                  <a:lnTo>
                    <a:pt x="61731" y="224396"/>
                  </a:lnTo>
                  <a:lnTo>
                    <a:pt x="65847" y="178692"/>
                  </a:lnTo>
                  <a:lnTo>
                    <a:pt x="61731" y="132987"/>
                  </a:lnTo>
                  <a:lnTo>
                    <a:pt x="49385" y="87695"/>
                  </a:lnTo>
                  <a:lnTo>
                    <a:pt x="28808" y="43228"/>
                  </a:lnTo>
                  <a:lnTo>
                    <a:pt x="0" y="0"/>
                  </a:lnTo>
                  <a:lnTo>
                    <a:pt x="141760" y="0"/>
                  </a:lnTo>
                  <a:lnTo>
                    <a:pt x="197312" y="10845"/>
                  </a:lnTo>
                  <a:lnTo>
                    <a:pt x="249727" y="25471"/>
                  </a:lnTo>
                  <a:lnTo>
                    <a:pt x="298545" y="43629"/>
                  </a:lnTo>
                  <a:lnTo>
                    <a:pt x="343304" y="65071"/>
                  </a:lnTo>
                  <a:lnTo>
                    <a:pt x="383546" y="89548"/>
                  </a:lnTo>
                  <a:lnTo>
                    <a:pt x="418808" y="116813"/>
                  </a:lnTo>
                  <a:lnTo>
                    <a:pt x="448632" y="146617"/>
                  </a:lnTo>
                  <a:lnTo>
                    <a:pt x="472557" y="178713"/>
                  </a:lnTo>
                  <a:close/>
                </a:path>
              </a:pathLst>
            </a:custGeom>
            <a:ln w="2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44969" y="3016510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290809" y="0"/>
                  </a:moveTo>
                  <a:lnTo>
                    <a:pt x="0" y="0"/>
                  </a:lnTo>
                  <a:lnTo>
                    <a:pt x="0" y="357384"/>
                  </a:lnTo>
                  <a:lnTo>
                    <a:pt x="290809" y="357384"/>
                  </a:lnTo>
                  <a:lnTo>
                    <a:pt x="339120" y="351000"/>
                  </a:lnTo>
                  <a:lnTo>
                    <a:pt x="382535" y="332984"/>
                  </a:lnTo>
                  <a:lnTo>
                    <a:pt x="419319" y="305041"/>
                  </a:lnTo>
                  <a:lnTo>
                    <a:pt x="447740" y="268875"/>
                  </a:lnTo>
                  <a:lnTo>
                    <a:pt x="466064" y="226190"/>
                  </a:lnTo>
                  <a:lnTo>
                    <a:pt x="472557" y="178692"/>
                  </a:lnTo>
                  <a:lnTo>
                    <a:pt x="466064" y="131185"/>
                  </a:lnTo>
                  <a:lnTo>
                    <a:pt x="447740" y="88499"/>
                  </a:lnTo>
                  <a:lnTo>
                    <a:pt x="419319" y="52334"/>
                  </a:lnTo>
                  <a:lnTo>
                    <a:pt x="382535" y="24395"/>
                  </a:lnTo>
                  <a:lnTo>
                    <a:pt x="339120" y="6382"/>
                  </a:lnTo>
                  <a:lnTo>
                    <a:pt x="290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2653" y="2986714"/>
              <a:ext cx="1076960" cy="894080"/>
            </a:xfrm>
            <a:custGeom>
              <a:avLst/>
              <a:gdLst/>
              <a:ahLst/>
              <a:cxnLst/>
              <a:rect l="l" t="t" r="r" b="b"/>
              <a:pathLst>
                <a:path w="1076960" h="894079">
                  <a:moveTo>
                    <a:pt x="533126" y="387180"/>
                  </a:moveTo>
                  <a:lnTo>
                    <a:pt x="242316" y="387180"/>
                  </a:lnTo>
                  <a:lnTo>
                    <a:pt x="242316" y="29795"/>
                  </a:lnTo>
                  <a:lnTo>
                    <a:pt x="533126" y="29795"/>
                  </a:lnTo>
                  <a:lnTo>
                    <a:pt x="581437" y="36178"/>
                  </a:lnTo>
                  <a:lnTo>
                    <a:pt x="624851" y="54190"/>
                  </a:lnTo>
                  <a:lnTo>
                    <a:pt x="661636" y="82130"/>
                  </a:lnTo>
                  <a:lnTo>
                    <a:pt x="690057" y="118295"/>
                  </a:lnTo>
                  <a:lnTo>
                    <a:pt x="708381" y="160981"/>
                  </a:lnTo>
                  <a:lnTo>
                    <a:pt x="714874" y="208488"/>
                  </a:lnTo>
                  <a:lnTo>
                    <a:pt x="708381" y="255986"/>
                  </a:lnTo>
                  <a:lnTo>
                    <a:pt x="690057" y="298671"/>
                  </a:lnTo>
                  <a:lnTo>
                    <a:pt x="661636" y="334837"/>
                  </a:lnTo>
                  <a:lnTo>
                    <a:pt x="624851" y="362780"/>
                  </a:lnTo>
                  <a:lnTo>
                    <a:pt x="581437" y="380796"/>
                  </a:lnTo>
                  <a:lnTo>
                    <a:pt x="533126" y="387180"/>
                  </a:lnTo>
                  <a:close/>
                </a:path>
                <a:path w="1076960" h="894079">
                  <a:moveTo>
                    <a:pt x="842080" y="208488"/>
                  </a:moveTo>
                  <a:lnTo>
                    <a:pt x="925389" y="208488"/>
                  </a:lnTo>
                  <a:lnTo>
                    <a:pt x="925389" y="0"/>
                  </a:lnTo>
                  <a:lnTo>
                    <a:pt x="1076852" y="0"/>
                  </a:lnTo>
                </a:path>
                <a:path w="1076960" h="894079">
                  <a:moveTo>
                    <a:pt x="0" y="119141"/>
                  </a:moveTo>
                  <a:lnTo>
                    <a:pt x="115109" y="119141"/>
                  </a:lnTo>
                </a:path>
                <a:path w="1076960" h="894079">
                  <a:moveTo>
                    <a:pt x="0" y="297834"/>
                  </a:moveTo>
                  <a:lnTo>
                    <a:pt x="115109" y="297834"/>
                  </a:lnTo>
                </a:path>
                <a:path w="1076960" h="894079">
                  <a:moveTo>
                    <a:pt x="0" y="208487"/>
                  </a:moveTo>
                  <a:lnTo>
                    <a:pt x="115109" y="208488"/>
                  </a:lnTo>
                </a:path>
                <a:path w="1076960" h="894079">
                  <a:moveTo>
                    <a:pt x="115109" y="714768"/>
                  </a:moveTo>
                  <a:lnTo>
                    <a:pt x="478584" y="714768"/>
                  </a:lnTo>
                </a:path>
                <a:path w="1076960" h="894079">
                  <a:moveTo>
                    <a:pt x="115109" y="804114"/>
                  </a:moveTo>
                  <a:lnTo>
                    <a:pt x="478584" y="804114"/>
                  </a:lnTo>
                </a:path>
                <a:path w="1076960" h="894079">
                  <a:moveTo>
                    <a:pt x="115109" y="893460"/>
                  </a:moveTo>
                  <a:lnTo>
                    <a:pt x="478584" y="893460"/>
                  </a:lnTo>
                </a:path>
                <a:path w="1076960" h="894079">
                  <a:moveTo>
                    <a:pt x="842080" y="804114"/>
                  </a:moveTo>
                  <a:lnTo>
                    <a:pt x="478584" y="804114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4969" y="361213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141760" y="0"/>
                  </a:moveTo>
                  <a:lnTo>
                    <a:pt x="0" y="0"/>
                  </a:lnTo>
                  <a:lnTo>
                    <a:pt x="28808" y="43228"/>
                  </a:lnTo>
                  <a:lnTo>
                    <a:pt x="49385" y="87695"/>
                  </a:lnTo>
                  <a:lnTo>
                    <a:pt x="61731" y="132987"/>
                  </a:lnTo>
                  <a:lnTo>
                    <a:pt x="65845" y="178713"/>
                  </a:lnTo>
                  <a:lnTo>
                    <a:pt x="61731" y="224397"/>
                  </a:lnTo>
                  <a:lnTo>
                    <a:pt x="49385" y="269689"/>
                  </a:lnTo>
                  <a:lnTo>
                    <a:pt x="28808" y="314156"/>
                  </a:lnTo>
                  <a:lnTo>
                    <a:pt x="0" y="357386"/>
                  </a:lnTo>
                  <a:lnTo>
                    <a:pt x="141760" y="357386"/>
                  </a:lnTo>
                  <a:lnTo>
                    <a:pt x="197121" y="346356"/>
                  </a:lnTo>
                  <a:lnTo>
                    <a:pt x="249370" y="331614"/>
                  </a:lnTo>
                  <a:lnTo>
                    <a:pt x="298062" y="313401"/>
                  </a:lnTo>
                  <a:lnTo>
                    <a:pt x="342751" y="291957"/>
                  </a:lnTo>
                  <a:lnTo>
                    <a:pt x="382992" y="267525"/>
                  </a:lnTo>
                  <a:lnTo>
                    <a:pt x="418337" y="240346"/>
                  </a:lnTo>
                  <a:lnTo>
                    <a:pt x="448341" y="210661"/>
                  </a:lnTo>
                  <a:lnTo>
                    <a:pt x="472557" y="178713"/>
                  </a:lnTo>
                  <a:lnTo>
                    <a:pt x="448632" y="146623"/>
                  </a:lnTo>
                  <a:lnTo>
                    <a:pt x="418808" y="116822"/>
                  </a:lnTo>
                  <a:lnTo>
                    <a:pt x="383546" y="89557"/>
                  </a:lnTo>
                  <a:lnTo>
                    <a:pt x="343304" y="65079"/>
                  </a:lnTo>
                  <a:lnTo>
                    <a:pt x="298545" y="43634"/>
                  </a:lnTo>
                  <a:lnTo>
                    <a:pt x="249727" y="25474"/>
                  </a:lnTo>
                  <a:lnTo>
                    <a:pt x="197312" y="10846"/>
                  </a:lnTo>
                  <a:lnTo>
                    <a:pt x="141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44969" y="361213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472557" y="178713"/>
                  </a:moveTo>
                  <a:lnTo>
                    <a:pt x="448341" y="210661"/>
                  </a:lnTo>
                  <a:lnTo>
                    <a:pt x="418337" y="240346"/>
                  </a:lnTo>
                  <a:lnTo>
                    <a:pt x="382992" y="267525"/>
                  </a:lnTo>
                  <a:lnTo>
                    <a:pt x="342751" y="291957"/>
                  </a:lnTo>
                  <a:lnTo>
                    <a:pt x="298062" y="313401"/>
                  </a:lnTo>
                  <a:lnTo>
                    <a:pt x="249370" y="331614"/>
                  </a:lnTo>
                  <a:lnTo>
                    <a:pt x="197121" y="346356"/>
                  </a:lnTo>
                  <a:lnTo>
                    <a:pt x="141760" y="357386"/>
                  </a:lnTo>
                  <a:lnTo>
                    <a:pt x="0" y="357386"/>
                  </a:lnTo>
                  <a:lnTo>
                    <a:pt x="28808" y="314156"/>
                  </a:lnTo>
                  <a:lnTo>
                    <a:pt x="49385" y="269689"/>
                  </a:lnTo>
                  <a:lnTo>
                    <a:pt x="61731" y="224397"/>
                  </a:lnTo>
                  <a:lnTo>
                    <a:pt x="65847" y="178692"/>
                  </a:lnTo>
                  <a:lnTo>
                    <a:pt x="61731" y="132987"/>
                  </a:lnTo>
                  <a:lnTo>
                    <a:pt x="49385" y="87695"/>
                  </a:lnTo>
                  <a:lnTo>
                    <a:pt x="28808" y="43228"/>
                  </a:lnTo>
                  <a:lnTo>
                    <a:pt x="0" y="0"/>
                  </a:lnTo>
                  <a:lnTo>
                    <a:pt x="141760" y="0"/>
                  </a:lnTo>
                  <a:lnTo>
                    <a:pt x="197312" y="10846"/>
                  </a:lnTo>
                  <a:lnTo>
                    <a:pt x="249727" y="25474"/>
                  </a:lnTo>
                  <a:lnTo>
                    <a:pt x="298545" y="43634"/>
                  </a:lnTo>
                  <a:lnTo>
                    <a:pt x="343304" y="65079"/>
                  </a:lnTo>
                  <a:lnTo>
                    <a:pt x="383546" y="89557"/>
                  </a:lnTo>
                  <a:lnTo>
                    <a:pt x="418808" y="116822"/>
                  </a:lnTo>
                  <a:lnTo>
                    <a:pt x="448632" y="146623"/>
                  </a:lnTo>
                  <a:lnTo>
                    <a:pt x="472557" y="178713"/>
                  </a:lnTo>
                  <a:close/>
                </a:path>
              </a:pathLst>
            </a:custGeom>
            <a:ln w="2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44969" y="3612136"/>
              <a:ext cx="473075" cy="357505"/>
            </a:xfrm>
            <a:custGeom>
              <a:avLst/>
              <a:gdLst/>
              <a:ahLst/>
              <a:cxnLst/>
              <a:rect l="l" t="t" r="r" b="b"/>
              <a:pathLst>
                <a:path w="473075" h="357504">
                  <a:moveTo>
                    <a:pt x="290809" y="0"/>
                  </a:moveTo>
                  <a:lnTo>
                    <a:pt x="0" y="0"/>
                  </a:lnTo>
                  <a:lnTo>
                    <a:pt x="0" y="357386"/>
                  </a:lnTo>
                  <a:lnTo>
                    <a:pt x="290809" y="357386"/>
                  </a:lnTo>
                  <a:lnTo>
                    <a:pt x="339120" y="351003"/>
                  </a:lnTo>
                  <a:lnTo>
                    <a:pt x="382535" y="332990"/>
                  </a:lnTo>
                  <a:lnTo>
                    <a:pt x="419319" y="305050"/>
                  </a:lnTo>
                  <a:lnTo>
                    <a:pt x="447740" y="268885"/>
                  </a:lnTo>
                  <a:lnTo>
                    <a:pt x="466064" y="226198"/>
                  </a:lnTo>
                  <a:lnTo>
                    <a:pt x="472557" y="178692"/>
                  </a:lnTo>
                  <a:lnTo>
                    <a:pt x="466064" y="131193"/>
                  </a:lnTo>
                  <a:lnTo>
                    <a:pt x="447740" y="88508"/>
                  </a:lnTo>
                  <a:lnTo>
                    <a:pt x="419319" y="52342"/>
                  </a:lnTo>
                  <a:lnTo>
                    <a:pt x="382535" y="24399"/>
                  </a:lnTo>
                  <a:lnTo>
                    <a:pt x="339120" y="6383"/>
                  </a:lnTo>
                  <a:lnTo>
                    <a:pt x="290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02653" y="3135631"/>
              <a:ext cx="1076960" cy="834390"/>
            </a:xfrm>
            <a:custGeom>
              <a:avLst/>
              <a:gdLst/>
              <a:ahLst/>
              <a:cxnLst/>
              <a:rect l="l" t="t" r="r" b="b"/>
              <a:pathLst>
                <a:path w="1076960" h="834389">
                  <a:moveTo>
                    <a:pt x="533126" y="833891"/>
                  </a:moveTo>
                  <a:lnTo>
                    <a:pt x="242316" y="833891"/>
                  </a:lnTo>
                  <a:lnTo>
                    <a:pt x="242316" y="476505"/>
                  </a:lnTo>
                  <a:lnTo>
                    <a:pt x="533126" y="476505"/>
                  </a:lnTo>
                  <a:lnTo>
                    <a:pt x="581437" y="482889"/>
                  </a:lnTo>
                  <a:lnTo>
                    <a:pt x="624851" y="500904"/>
                  </a:lnTo>
                  <a:lnTo>
                    <a:pt x="661636" y="528847"/>
                  </a:lnTo>
                  <a:lnTo>
                    <a:pt x="690057" y="565013"/>
                  </a:lnTo>
                  <a:lnTo>
                    <a:pt x="708381" y="607698"/>
                  </a:lnTo>
                  <a:lnTo>
                    <a:pt x="714874" y="655197"/>
                  </a:lnTo>
                  <a:lnTo>
                    <a:pt x="708381" y="702703"/>
                  </a:lnTo>
                  <a:lnTo>
                    <a:pt x="690057" y="745390"/>
                  </a:lnTo>
                  <a:lnTo>
                    <a:pt x="661636" y="781555"/>
                  </a:lnTo>
                  <a:lnTo>
                    <a:pt x="624851" y="809495"/>
                  </a:lnTo>
                  <a:lnTo>
                    <a:pt x="581437" y="827508"/>
                  </a:lnTo>
                  <a:lnTo>
                    <a:pt x="533126" y="833891"/>
                  </a:lnTo>
                  <a:close/>
                </a:path>
                <a:path w="1076960" h="834389">
                  <a:moveTo>
                    <a:pt x="842080" y="655197"/>
                  </a:moveTo>
                  <a:lnTo>
                    <a:pt x="1076852" y="655197"/>
                  </a:lnTo>
                  <a:lnTo>
                    <a:pt x="1076852" y="0"/>
                  </a:lnTo>
                </a:path>
                <a:path w="1076960" h="834389">
                  <a:moveTo>
                    <a:pt x="0" y="565851"/>
                  </a:moveTo>
                  <a:lnTo>
                    <a:pt x="115109" y="565851"/>
                  </a:lnTo>
                </a:path>
                <a:path w="1076960" h="834389">
                  <a:moveTo>
                    <a:pt x="0" y="744543"/>
                  </a:moveTo>
                  <a:lnTo>
                    <a:pt x="115109" y="744543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7639" y="244215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6783" y="353999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4403" y="4637658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0350" y="269265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53585" y="477786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43319" y="1650507"/>
            <a:ext cx="157480" cy="41998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38100" indent="3175" algn="just">
              <a:lnSpc>
                <a:spcPct val="78600"/>
              </a:lnSpc>
              <a:spcBef>
                <a:spcPts val="525"/>
              </a:spcBef>
            </a:pPr>
            <a:r>
              <a:rPr sz="1650" i="1" spc="10" dirty="0">
                <a:latin typeface="Times New Roman"/>
                <a:cs typeface="Times New Roman"/>
              </a:rPr>
              <a:t>x  y  </a:t>
            </a:r>
            <a:r>
              <a:rPr sz="1650" i="1" spc="5" dirty="0">
                <a:latin typeface="Times New Roman"/>
                <a:cs typeface="Times New Roman"/>
              </a:rPr>
              <a:t>z  </a:t>
            </a:r>
            <a:r>
              <a:rPr sz="1650" i="1" spc="10" dirty="0">
                <a:latin typeface="Times New Roman"/>
                <a:cs typeface="Times New Roman"/>
              </a:rPr>
              <a:t>x  y  </a:t>
            </a:r>
            <a:r>
              <a:rPr sz="1650" i="1" spc="5" dirty="0">
                <a:latin typeface="Times New Roman"/>
                <a:cs typeface="Times New Roman"/>
              </a:rPr>
              <a:t>z  </a:t>
            </a:r>
            <a:r>
              <a:rPr sz="1650" i="1" spc="10" dirty="0">
                <a:latin typeface="Times New Roman"/>
                <a:cs typeface="Times New Roman"/>
              </a:rPr>
              <a:t>x  y  </a:t>
            </a:r>
            <a:r>
              <a:rPr sz="1650" i="1" spc="5" dirty="0">
                <a:latin typeface="Times New Roman"/>
                <a:cs typeface="Times New Roman"/>
              </a:rPr>
              <a:t>z  </a:t>
            </a:r>
            <a:r>
              <a:rPr sz="1650" i="1" spc="10" dirty="0">
                <a:latin typeface="Times New Roman"/>
                <a:cs typeface="Times New Roman"/>
              </a:rPr>
              <a:t>x  y  z</a:t>
            </a:r>
            <a:endParaRPr sz="1650">
              <a:latin typeface="Times New Roman"/>
              <a:cs typeface="Times New Roman"/>
            </a:endParaRPr>
          </a:p>
          <a:p>
            <a:pPr marL="32384" marR="5080" indent="15240">
              <a:lnSpc>
                <a:spcPts val="1750"/>
              </a:lnSpc>
              <a:spcBef>
                <a:spcPts val="735"/>
              </a:spcBef>
            </a:pPr>
            <a:r>
              <a:rPr sz="1750" i="1" spc="-15" dirty="0">
                <a:latin typeface="Times New Roman"/>
                <a:cs typeface="Times New Roman"/>
              </a:rPr>
              <a:t>x  y</a:t>
            </a:r>
            <a:endParaRPr sz="1750">
              <a:latin typeface="Times New Roman"/>
              <a:cs typeface="Times New Roman"/>
            </a:endParaRPr>
          </a:p>
          <a:p>
            <a:pPr marL="53975" marR="5080" indent="-6350">
              <a:lnSpc>
                <a:spcPts val="1750"/>
              </a:lnSpc>
              <a:spcBef>
                <a:spcPts val="1510"/>
              </a:spcBef>
            </a:pPr>
            <a:r>
              <a:rPr sz="1750" i="1" spc="-15" dirty="0">
                <a:latin typeface="Times New Roman"/>
                <a:cs typeface="Times New Roman"/>
              </a:rPr>
              <a:t>x  </a:t>
            </a:r>
            <a:r>
              <a:rPr sz="1750" i="1" spc="-20" dirty="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  <a:p>
            <a:pPr marL="41275" marR="17145" indent="-6350">
              <a:lnSpc>
                <a:spcPts val="1750"/>
              </a:lnSpc>
              <a:spcBef>
                <a:spcPts val="1015"/>
              </a:spcBef>
            </a:pPr>
            <a:r>
              <a:rPr sz="1750" i="1" spc="-15" dirty="0">
                <a:latin typeface="Times New Roman"/>
                <a:cs typeface="Times New Roman"/>
              </a:rPr>
              <a:t>y  </a:t>
            </a:r>
            <a:r>
              <a:rPr sz="1750" i="1" spc="-20" dirty="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3241" y="1961492"/>
            <a:ext cx="2840990" cy="2981325"/>
            <a:chOff x="793241" y="1961492"/>
            <a:chExt cx="2840990" cy="2981325"/>
          </a:xfrm>
        </p:grpSpPr>
        <p:sp>
          <p:nvSpPr>
            <p:cNvPr id="49" name="object 49"/>
            <p:cNvSpPr/>
            <p:nvPr/>
          </p:nvSpPr>
          <p:spPr>
            <a:xfrm>
              <a:off x="1602653" y="3790828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69">
                  <a:moveTo>
                    <a:pt x="0" y="0"/>
                  </a:moveTo>
                  <a:lnTo>
                    <a:pt x="115109" y="0"/>
                  </a:lnTo>
                </a:path>
              </a:pathLst>
            </a:custGeom>
            <a:ln w="25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00664" y="2694869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71464"/>
                  </a:moveTo>
                  <a:lnTo>
                    <a:pt x="0" y="0"/>
                  </a:lnTo>
                </a:path>
                <a:path h="405130">
                  <a:moveTo>
                    <a:pt x="0" y="405019"/>
                  </a:moveTo>
                  <a:lnTo>
                    <a:pt x="0" y="333555"/>
                  </a:lnTo>
                </a:path>
              </a:pathLst>
            </a:custGeom>
            <a:ln w="45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06476" y="2897368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29">
                  <a:moveTo>
                    <a:pt x="0" y="0"/>
                  </a:moveTo>
                  <a:lnTo>
                    <a:pt x="227270" y="0"/>
                  </a:lnTo>
                </a:path>
              </a:pathLst>
            </a:custGeom>
            <a:ln w="25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4813" y="1961492"/>
              <a:ext cx="92474" cy="17281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8061" y="2469179"/>
              <a:ext cx="89225" cy="8208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061" y="2647850"/>
              <a:ext cx="89226" cy="8210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1564" y="3063356"/>
              <a:ext cx="92495" cy="1728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93241" y="4797551"/>
              <a:ext cx="372110" cy="144780"/>
            </a:xfrm>
            <a:custGeom>
              <a:avLst/>
              <a:gdLst/>
              <a:ahLst/>
              <a:cxnLst/>
              <a:rect l="l" t="t" r="r" b="b"/>
              <a:pathLst>
                <a:path w="372109" h="144779">
                  <a:moveTo>
                    <a:pt x="227076" y="0"/>
                  </a:moveTo>
                  <a:lnTo>
                    <a:pt x="227076" y="144780"/>
                  </a:lnTo>
                  <a:lnTo>
                    <a:pt x="342900" y="86868"/>
                  </a:lnTo>
                  <a:lnTo>
                    <a:pt x="241554" y="86868"/>
                  </a:lnTo>
                  <a:lnTo>
                    <a:pt x="241554" y="57912"/>
                  </a:lnTo>
                  <a:lnTo>
                    <a:pt x="342899" y="57912"/>
                  </a:lnTo>
                  <a:lnTo>
                    <a:pt x="227076" y="0"/>
                  </a:lnTo>
                  <a:close/>
                </a:path>
                <a:path w="372109" h="144779">
                  <a:moveTo>
                    <a:pt x="227076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227076" y="86868"/>
                  </a:lnTo>
                  <a:lnTo>
                    <a:pt x="227076" y="57912"/>
                  </a:lnTo>
                  <a:close/>
                </a:path>
                <a:path w="372109" h="144779">
                  <a:moveTo>
                    <a:pt x="342899" y="57912"/>
                  </a:moveTo>
                  <a:lnTo>
                    <a:pt x="241554" y="57912"/>
                  </a:lnTo>
                  <a:lnTo>
                    <a:pt x="241554" y="86868"/>
                  </a:lnTo>
                  <a:lnTo>
                    <a:pt x="342900" y="86868"/>
                  </a:lnTo>
                  <a:lnTo>
                    <a:pt x="371855" y="72390"/>
                  </a:lnTo>
                  <a:lnTo>
                    <a:pt x="342899" y="57912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177790" y="2336164"/>
            <a:ext cx="3240405" cy="2908300"/>
            <a:chOff x="5177790" y="2336164"/>
            <a:chExt cx="3240405" cy="2908300"/>
          </a:xfrm>
        </p:grpSpPr>
        <p:sp>
          <p:nvSpPr>
            <p:cNvPr id="58" name="object 58"/>
            <p:cNvSpPr/>
            <p:nvPr/>
          </p:nvSpPr>
          <p:spPr>
            <a:xfrm>
              <a:off x="5535930" y="2350769"/>
              <a:ext cx="2520950" cy="2879090"/>
            </a:xfrm>
            <a:custGeom>
              <a:avLst/>
              <a:gdLst/>
              <a:ahLst/>
              <a:cxnLst/>
              <a:rect l="l" t="t" r="r" b="b"/>
              <a:pathLst>
                <a:path w="2520950" h="2879090">
                  <a:moveTo>
                    <a:pt x="0" y="420115"/>
                  </a:moveTo>
                  <a:lnTo>
                    <a:pt x="2826" y="371120"/>
                  </a:lnTo>
                  <a:lnTo>
                    <a:pt x="11095" y="323785"/>
                  </a:lnTo>
                  <a:lnTo>
                    <a:pt x="24491" y="278426"/>
                  </a:lnTo>
                  <a:lnTo>
                    <a:pt x="42700" y="235357"/>
                  </a:lnTo>
                  <a:lnTo>
                    <a:pt x="65405" y="194894"/>
                  </a:lnTo>
                  <a:lnTo>
                    <a:pt x="92293" y="157352"/>
                  </a:lnTo>
                  <a:lnTo>
                    <a:pt x="123047" y="123047"/>
                  </a:lnTo>
                  <a:lnTo>
                    <a:pt x="157352" y="92293"/>
                  </a:lnTo>
                  <a:lnTo>
                    <a:pt x="194894" y="65405"/>
                  </a:lnTo>
                  <a:lnTo>
                    <a:pt x="235357" y="42700"/>
                  </a:lnTo>
                  <a:lnTo>
                    <a:pt x="278426" y="24491"/>
                  </a:lnTo>
                  <a:lnTo>
                    <a:pt x="323785" y="11095"/>
                  </a:lnTo>
                  <a:lnTo>
                    <a:pt x="371120" y="2826"/>
                  </a:lnTo>
                  <a:lnTo>
                    <a:pt x="420116" y="0"/>
                  </a:lnTo>
                  <a:lnTo>
                    <a:pt x="2100579" y="0"/>
                  </a:lnTo>
                  <a:lnTo>
                    <a:pt x="2149575" y="2826"/>
                  </a:lnTo>
                  <a:lnTo>
                    <a:pt x="2196910" y="11095"/>
                  </a:lnTo>
                  <a:lnTo>
                    <a:pt x="2242269" y="24491"/>
                  </a:lnTo>
                  <a:lnTo>
                    <a:pt x="2285338" y="42700"/>
                  </a:lnTo>
                  <a:lnTo>
                    <a:pt x="2325801" y="65405"/>
                  </a:lnTo>
                  <a:lnTo>
                    <a:pt x="2363343" y="92293"/>
                  </a:lnTo>
                  <a:lnTo>
                    <a:pt x="2397648" y="123047"/>
                  </a:lnTo>
                  <a:lnTo>
                    <a:pt x="2428402" y="157352"/>
                  </a:lnTo>
                  <a:lnTo>
                    <a:pt x="2455290" y="194894"/>
                  </a:lnTo>
                  <a:lnTo>
                    <a:pt x="2477995" y="235357"/>
                  </a:lnTo>
                  <a:lnTo>
                    <a:pt x="2496204" y="278426"/>
                  </a:lnTo>
                  <a:lnTo>
                    <a:pt x="2509600" y="323785"/>
                  </a:lnTo>
                  <a:lnTo>
                    <a:pt x="2517869" y="371120"/>
                  </a:lnTo>
                  <a:lnTo>
                    <a:pt x="2520696" y="420115"/>
                  </a:lnTo>
                  <a:lnTo>
                    <a:pt x="2520696" y="2458719"/>
                  </a:lnTo>
                  <a:lnTo>
                    <a:pt x="2517869" y="2507715"/>
                  </a:lnTo>
                  <a:lnTo>
                    <a:pt x="2509600" y="2555050"/>
                  </a:lnTo>
                  <a:lnTo>
                    <a:pt x="2496204" y="2600409"/>
                  </a:lnTo>
                  <a:lnTo>
                    <a:pt x="2477995" y="2643478"/>
                  </a:lnTo>
                  <a:lnTo>
                    <a:pt x="2455290" y="2683941"/>
                  </a:lnTo>
                  <a:lnTo>
                    <a:pt x="2428402" y="2721483"/>
                  </a:lnTo>
                  <a:lnTo>
                    <a:pt x="2397648" y="2755788"/>
                  </a:lnTo>
                  <a:lnTo>
                    <a:pt x="2363343" y="2786542"/>
                  </a:lnTo>
                  <a:lnTo>
                    <a:pt x="2325801" y="2813430"/>
                  </a:lnTo>
                  <a:lnTo>
                    <a:pt x="2285338" y="2836135"/>
                  </a:lnTo>
                  <a:lnTo>
                    <a:pt x="2242269" y="2854344"/>
                  </a:lnTo>
                  <a:lnTo>
                    <a:pt x="2196910" y="2867740"/>
                  </a:lnTo>
                  <a:lnTo>
                    <a:pt x="2149575" y="2876009"/>
                  </a:lnTo>
                  <a:lnTo>
                    <a:pt x="2100579" y="2878835"/>
                  </a:lnTo>
                  <a:lnTo>
                    <a:pt x="420116" y="2878835"/>
                  </a:lnTo>
                  <a:lnTo>
                    <a:pt x="371120" y="2876009"/>
                  </a:lnTo>
                  <a:lnTo>
                    <a:pt x="323785" y="2867740"/>
                  </a:lnTo>
                  <a:lnTo>
                    <a:pt x="278426" y="2854344"/>
                  </a:lnTo>
                  <a:lnTo>
                    <a:pt x="235357" y="2836135"/>
                  </a:lnTo>
                  <a:lnTo>
                    <a:pt x="194894" y="2813430"/>
                  </a:lnTo>
                  <a:lnTo>
                    <a:pt x="157352" y="2786542"/>
                  </a:lnTo>
                  <a:lnTo>
                    <a:pt x="123047" y="2755788"/>
                  </a:lnTo>
                  <a:lnTo>
                    <a:pt x="92293" y="2721483"/>
                  </a:lnTo>
                  <a:lnTo>
                    <a:pt x="65405" y="2683941"/>
                  </a:lnTo>
                  <a:lnTo>
                    <a:pt x="42700" y="2643478"/>
                  </a:lnTo>
                  <a:lnTo>
                    <a:pt x="24491" y="2600409"/>
                  </a:lnTo>
                  <a:lnTo>
                    <a:pt x="11095" y="2555050"/>
                  </a:lnTo>
                  <a:lnTo>
                    <a:pt x="2826" y="2507715"/>
                  </a:lnTo>
                  <a:lnTo>
                    <a:pt x="0" y="2458719"/>
                  </a:lnTo>
                  <a:lnTo>
                    <a:pt x="0" y="420115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31992" y="2646852"/>
              <a:ext cx="810895" cy="200025"/>
            </a:xfrm>
            <a:custGeom>
              <a:avLst/>
              <a:gdLst/>
              <a:ahLst/>
              <a:cxnLst/>
              <a:rect l="l" t="t" r="r" b="b"/>
              <a:pathLst>
                <a:path w="810895" h="200025">
                  <a:moveTo>
                    <a:pt x="0" y="0"/>
                  </a:moveTo>
                  <a:lnTo>
                    <a:pt x="405406" y="0"/>
                  </a:lnTo>
                </a:path>
                <a:path w="810895" h="200025">
                  <a:moveTo>
                    <a:pt x="0" y="199637"/>
                  </a:moveTo>
                  <a:lnTo>
                    <a:pt x="405407" y="199637"/>
                  </a:lnTo>
                </a:path>
                <a:path w="810895" h="200025">
                  <a:moveTo>
                    <a:pt x="810837" y="99818"/>
                  </a:moveTo>
                  <a:lnTo>
                    <a:pt x="405406" y="99818"/>
                  </a:lnTo>
                </a:path>
              </a:pathLst>
            </a:custGeom>
            <a:ln w="2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73874" y="2547033"/>
              <a:ext cx="527685" cy="399415"/>
            </a:xfrm>
            <a:custGeom>
              <a:avLst/>
              <a:gdLst/>
              <a:ahLst/>
              <a:cxnLst/>
              <a:rect l="l" t="t" r="r" b="b"/>
              <a:pathLst>
                <a:path w="527684" h="399414">
                  <a:moveTo>
                    <a:pt x="158115" y="0"/>
                  </a:moveTo>
                  <a:lnTo>
                    <a:pt x="0" y="0"/>
                  </a:lnTo>
                  <a:lnTo>
                    <a:pt x="29014" y="42851"/>
                  </a:lnTo>
                  <a:lnTo>
                    <a:pt x="50776" y="86836"/>
                  </a:lnTo>
                  <a:lnTo>
                    <a:pt x="65283" y="131629"/>
                  </a:lnTo>
                  <a:lnTo>
                    <a:pt x="72537" y="176908"/>
                  </a:lnTo>
                  <a:lnTo>
                    <a:pt x="72537" y="222349"/>
                  </a:lnTo>
                  <a:lnTo>
                    <a:pt x="65283" y="267630"/>
                  </a:lnTo>
                  <a:lnTo>
                    <a:pt x="50776" y="312427"/>
                  </a:lnTo>
                  <a:lnTo>
                    <a:pt x="29015" y="356416"/>
                  </a:lnTo>
                  <a:lnTo>
                    <a:pt x="0" y="399275"/>
                  </a:lnTo>
                  <a:lnTo>
                    <a:pt x="158115" y="399275"/>
                  </a:lnTo>
                  <a:lnTo>
                    <a:pt x="213163" y="388531"/>
                  </a:lnTo>
                  <a:lnTo>
                    <a:pt x="265513" y="374487"/>
                  </a:lnTo>
                  <a:lnTo>
                    <a:pt x="314817" y="357330"/>
                  </a:lnTo>
                  <a:lnTo>
                    <a:pt x="360723" y="337251"/>
                  </a:lnTo>
                  <a:lnTo>
                    <a:pt x="402883" y="314439"/>
                  </a:lnTo>
                  <a:lnTo>
                    <a:pt x="440948" y="289082"/>
                  </a:lnTo>
                  <a:lnTo>
                    <a:pt x="474567" y="261370"/>
                  </a:lnTo>
                  <a:lnTo>
                    <a:pt x="503392" y="231492"/>
                  </a:lnTo>
                  <a:lnTo>
                    <a:pt x="527074" y="199637"/>
                  </a:lnTo>
                  <a:lnTo>
                    <a:pt x="503688" y="167650"/>
                  </a:lnTo>
                  <a:lnTo>
                    <a:pt x="475059" y="137659"/>
                  </a:lnTo>
                  <a:lnTo>
                    <a:pt x="441546" y="109859"/>
                  </a:lnTo>
                  <a:lnTo>
                    <a:pt x="403511" y="84446"/>
                  </a:lnTo>
                  <a:lnTo>
                    <a:pt x="361313" y="61614"/>
                  </a:lnTo>
                  <a:lnTo>
                    <a:pt x="315314" y="41559"/>
                  </a:lnTo>
                  <a:lnTo>
                    <a:pt x="265874" y="24474"/>
                  </a:lnTo>
                  <a:lnTo>
                    <a:pt x="213354" y="10556"/>
                  </a:lnTo>
                  <a:lnTo>
                    <a:pt x="158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21169" y="2547033"/>
              <a:ext cx="1532890" cy="532765"/>
            </a:xfrm>
            <a:custGeom>
              <a:avLst/>
              <a:gdLst/>
              <a:ahLst/>
              <a:cxnLst/>
              <a:rect l="l" t="t" r="r" b="b"/>
              <a:pathLst>
                <a:path w="1532890" h="532764">
                  <a:moveTo>
                    <a:pt x="579779" y="199637"/>
                  </a:moveTo>
                  <a:lnTo>
                    <a:pt x="556097" y="231492"/>
                  </a:lnTo>
                  <a:lnTo>
                    <a:pt x="527272" y="261370"/>
                  </a:lnTo>
                  <a:lnTo>
                    <a:pt x="493653" y="289082"/>
                  </a:lnTo>
                  <a:lnTo>
                    <a:pt x="455588" y="314439"/>
                  </a:lnTo>
                  <a:lnTo>
                    <a:pt x="413428" y="337251"/>
                  </a:lnTo>
                  <a:lnTo>
                    <a:pt x="367522" y="357330"/>
                  </a:lnTo>
                  <a:lnTo>
                    <a:pt x="318219" y="374487"/>
                  </a:lnTo>
                  <a:lnTo>
                    <a:pt x="265868" y="388531"/>
                  </a:lnTo>
                  <a:lnTo>
                    <a:pt x="210820" y="399275"/>
                  </a:lnTo>
                  <a:lnTo>
                    <a:pt x="52705" y="399275"/>
                  </a:lnTo>
                  <a:lnTo>
                    <a:pt x="81720" y="356416"/>
                  </a:lnTo>
                  <a:lnTo>
                    <a:pt x="103481" y="312427"/>
                  </a:lnTo>
                  <a:lnTo>
                    <a:pt x="117988" y="267630"/>
                  </a:lnTo>
                  <a:lnTo>
                    <a:pt x="125242" y="222349"/>
                  </a:lnTo>
                  <a:lnTo>
                    <a:pt x="125242" y="176908"/>
                  </a:lnTo>
                  <a:lnTo>
                    <a:pt x="117988" y="131629"/>
                  </a:lnTo>
                  <a:lnTo>
                    <a:pt x="103481" y="86836"/>
                  </a:lnTo>
                  <a:lnTo>
                    <a:pt x="81719" y="42851"/>
                  </a:lnTo>
                  <a:lnTo>
                    <a:pt x="52705" y="0"/>
                  </a:lnTo>
                  <a:lnTo>
                    <a:pt x="210820" y="0"/>
                  </a:lnTo>
                  <a:lnTo>
                    <a:pt x="266059" y="10556"/>
                  </a:lnTo>
                  <a:lnTo>
                    <a:pt x="318579" y="24474"/>
                  </a:lnTo>
                  <a:lnTo>
                    <a:pt x="368019" y="41559"/>
                  </a:lnTo>
                  <a:lnTo>
                    <a:pt x="414018" y="61614"/>
                  </a:lnTo>
                  <a:lnTo>
                    <a:pt x="456216" y="84446"/>
                  </a:lnTo>
                  <a:lnTo>
                    <a:pt x="494251" y="109859"/>
                  </a:lnTo>
                  <a:lnTo>
                    <a:pt x="527764" y="137659"/>
                  </a:lnTo>
                  <a:lnTo>
                    <a:pt x="556393" y="167650"/>
                  </a:lnTo>
                  <a:lnTo>
                    <a:pt x="579779" y="199637"/>
                  </a:lnTo>
                  <a:close/>
                </a:path>
                <a:path w="1532890" h="532764">
                  <a:moveTo>
                    <a:pt x="0" y="399275"/>
                  </a:moveTo>
                  <a:lnTo>
                    <a:pt x="29015" y="356416"/>
                  </a:lnTo>
                  <a:lnTo>
                    <a:pt x="50776" y="312427"/>
                  </a:lnTo>
                  <a:lnTo>
                    <a:pt x="65283" y="267630"/>
                  </a:lnTo>
                  <a:lnTo>
                    <a:pt x="72537" y="222349"/>
                  </a:lnTo>
                  <a:lnTo>
                    <a:pt x="72537" y="176908"/>
                  </a:lnTo>
                  <a:lnTo>
                    <a:pt x="65283" y="131629"/>
                  </a:lnTo>
                  <a:lnTo>
                    <a:pt x="50776" y="86836"/>
                  </a:lnTo>
                  <a:lnTo>
                    <a:pt x="29014" y="42851"/>
                  </a:lnTo>
                  <a:lnTo>
                    <a:pt x="0" y="0"/>
                  </a:lnTo>
                </a:path>
                <a:path w="1532890" h="532764">
                  <a:moveTo>
                    <a:pt x="721661" y="332721"/>
                  </a:moveTo>
                  <a:lnTo>
                    <a:pt x="1127091" y="332721"/>
                  </a:lnTo>
                </a:path>
                <a:path w="1532890" h="532764">
                  <a:moveTo>
                    <a:pt x="721661" y="532355"/>
                  </a:moveTo>
                  <a:lnTo>
                    <a:pt x="1127091" y="532355"/>
                  </a:lnTo>
                </a:path>
                <a:path w="1532890" h="532764">
                  <a:moveTo>
                    <a:pt x="1532522" y="432540"/>
                  </a:moveTo>
                  <a:lnTo>
                    <a:pt x="1127091" y="432540"/>
                  </a:lnTo>
                </a:path>
              </a:pathLst>
            </a:custGeom>
            <a:ln w="2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84735" y="2779936"/>
              <a:ext cx="527050" cy="399415"/>
            </a:xfrm>
            <a:custGeom>
              <a:avLst/>
              <a:gdLst/>
              <a:ahLst/>
              <a:cxnLst/>
              <a:rect l="l" t="t" r="r" b="b"/>
              <a:pathLst>
                <a:path w="527050" h="399414">
                  <a:moveTo>
                    <a:pt x="158115" y="0"/>
                  </a:moveTo>
                  <a:lnTo>
                    <a:pt x="0" y="0"/>
                  </a:lnTo>
                  <a:lnTo>
                    <a:pt x="29007" y="42852"/>
                  </a:lnTo>
                  <a:lnTo>
                    <a:pt x="50763" y="86838"/>
                  </a:lnTo>
                  <a:lnTo>
                    <a:pt x="65267" y="131632"/>
                  </a:lnTo>
                  <a:lnTo>
                    <a:pt x="72519" y="176913"/>
                  </a:lnTo>
                  <a:lnTo>
                    <a:pt x="72519" y="222355"/>
                  </a:lnTo>
                  <a:lnTo>
                    <a:pt x="65267" y="267636"/>
                  </a:lnTo>
                  <a:lnTo>
                    <a:pt x="50763" y="312431"/>
                  </a:lnTo>
                  <a:lnTo>
                    <a:pt x="29008" y="356417"/>
                  </a:lnTo>
                  <a:lnTo>
                    <a:pt x="0" y="399271"/>
                  </a:lnTo>
                  <a:lnTo>
                    <a:pt x="158115" y="399271"/>
                  </a:lnTo>
                  <a:lnTo>
                    <a:pt x="213163" y="388528"/>
                  </a:lnTo>
                  <a:lnTo>
                    <a:pt x="265513" y="374484"/>
                  </a:lnTo>
                  <a:lnTo>
                    <a:pt x="314816" y="357329"/>
                  </a:lnTo>
                  <a:lnTo>
                    <a:pt x="360721" y="337251"/>
                  </a:lnTo>
                  <a:lnTo>
                    <a:pt x="402879" y="314441"/>
                  </a:lnTo>
                  <a:lnTo>
                    <a:pt x="440941" y="289088"/>
                  </a:lnTo>
                  <a:lnTo>
                    <a:pt x="474556" y="261381"/>
                  </a:lnTo>
                  <a:lnTo>
                    <a:pt x="503376" y="231508"/>
                  </a:lnTo>
                  <a:lnTo>
                    <a:pt x="527050" y="199661"/>
                  </a:lnTo>
                  <a:lnTo>
                    <a:pt x="503672" y="167672"/>
                  </a:lnTo>
                  <a:lnTo>
                    <a:pt x="475048" y="137679"/>
                  </a:lnTo>
                  <a:lnTo>
                    <a:pt x="441539" y="109877"/>
                  </a:lnTo>
                  <a:lnTo>
                    <a:pt x="403507" y="84460"/>
                  </a:lnTo>
                  <a:lnTo>
                    <a:pt x="361311" y="61624"/>
                  </a:lnTo>
                  <a:lnTo>
                    <a:pt x="315313" y="41565"/>
                  </a:lnTo>
                  <a:lnTo>
                    <a:pt x="265874" y="24477"/>
                  </a:lnTo>
                  <a:lnTo>
                    <a:pt x="213354" y="10557"/>
                  </a:lnTo>
                  <a:lnTo>
                    <a:pt x="158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29277" y="2646852"/>
              <a:ext cx="1993900" cy="532765"/>
            </a:xfrm>
            <a:custGeom>
              <a:avLst/>
              <a:gdLst/>
              <a:ahLst/>
              <a:cxnLst/>
              <a:rect l="l" t="t" r="r" b="b"/>
              <a:pathLst>
                <a:path w="1993900" h="532764">
                  <a:moveTo>
                    <a:pt x="1682508" y="332745"/>
                  </a:moveTo>
                  <a:lnTo>
                    <a:pt x="1658834" y="364593"/>
                  </a:lnTo>
                  <a:lnTo>
                    <a:pt x="1630014" y="394465"/>
                  </a:lnTo>
                  <a:lnTo>
                    <a:pt x="1596399" y="422172"/>
                  </a:lnTo>
                  <a:lnTo>
                    <a:pt x="1558337" y="447526"/>
                  </a:lnTo>
                  <a:lnTo>
                    <a:pt x="1516179" y="470335"/>
                  </a:lnTo>
                  <a:lnTo>
                    <a:pt x="1470274" y="490413"/>
                  </a:lnTo>
                  <a:lnTo>
                    <a:pt x="1420972" y="507568"/>
                  </a:lnTo>
                  <a:lnTo>
                    <a:pt x="1368622" y="521612"/>
                  </a:lnTo>
                  <a:lnTo>
                    <a:pt x="1313573" y="532355"/>
                  </a:lnTo>
                  <a:lnTo>
                    <a:pt x="1155458" y="532355"/>
                  </a:lnTo>
                  <a:lnTo>
                    <a:pt x="1184466" y="489501"/>
                  </a:lnTo>
                  <a:lnTo>
                    <a:pt x="1206222" y="445515"/>
                  </a:lnTo>
                  <a:lnTo>
                    <a:pt x="1220726" y="400720"/>
                  </a:lnTo>
                  <a:lnTo>
                    <a:pt x="1227978" y="355439"/>
                  </a:lnTo>
                  <a:lnTo>
                    <a:pt x="1227978" y="309997"/>
                  </a:lnTo>
                  <a:lnTo>
                    <a:pt x="1220726" y="264717"/>
                  </a:lnTo>
                  <a:lnTo>
                    <a:pt x="1206222" y="219922"/>
                  </a:lnTo>
                  <a:lnTo>
                    <a:pt x="1184466" y="175936"/>
                  </a:lnTo>
                  <a:lnTo>
                    <a:pt x="1155458" y="133084"/>
                  </a:lnTo>
                  <a:lnTo>
                    <a:pt x="1313573" y="133084"/>
                  </a:lnTo>
                  <a:lnTo>
                    <a:pt x="1368813" y="143641"/>
                  </a:lnTo>
                  <a:lnTo>
                    <a:pt x="1421333" y="157561"/>
                  </a:lnTo>
                  <a:lnTo>
                    <a:pt x="1470772" y="174649"/>
                  </a:lnTo>
                  <a:lnTo>
                    <a:pt x="1516770" y="194708"/>
                  </a:lnTo>
                  <a:lnTo>
                    <a:pt x="1558965" y="217544"/>
                  </a:lnTo>
                  <a:lnTo>
                    <a:pt x="1596997" y="242961"/>
                  </a:lnTo>
                  <a:lnTo>
                    <a:pt x="1630506" y="270763"/>
                  </a:lnTo>
                  <a:lnTo>
                    <a:pt x="1659130" y="300757"/>
                  </a:lnTo>
                  <a:lnTo>
                    <a:pt x="1682508" y="332745"/>
                  </a:lnTo>
                  <a:close/>
                </a:path>
                <a:path w="1993900" h="532764">
                  <a:moveTo>
                    <a:pt x="1102753" y="532355"/>
                  </a:moveTo>
                  <a:lnTo>
                    <a:pt x="1131761" y="489501"/>
                  </a:lnTo>
                  <a:lnTo>
                    <a:pt x="1153517" y="445515"/>
                  </a:lnTo>
                  <a:lnTo>
                    <a:pt x="1168021" y="400720"/>
                  </a:lnTo>
                  <a:lnTo>
                    <a:pt x="1175273" y="355439"/>
                  </a:lnTo>
                  <a:lnTo>
                    <a:pt x="1175272" y="309997"/>
                  </a:lnTo>
                  <a:lnTo>
                    <a:pt x="1168021" y="264717"/>
                  </a:lnTo>
                  <a:lnTo>
                    <a:pt x="1153517" y="219922"/>
                  </a:lnTo>
                  <a:lnTo>
                    <a:pt x="1131761" y="175936"/>
                  </a:lnTo>
                  <a:lnTo>
                    <a:pt x="1102753" y="133084"/>
                  </a:lnTo>
                </a:path>
                <a:path w="1993900" h="532764">
                  <a:moveTo>
                    <a:pt x="1013552" y="99818"/>
                  </a:moveTo>
                  <a:lnTo>
                    <a:pt x="1013553" y="232903"/>
                  </a:lnTo>
                </a:path>
                <a:path w="1993900" h="532764">
                  <a:moveTo>
                    <a:pt x="0" y="432536"/>
                  </a:moveTo>
                  <a:lnTo>
                    <a:pt x="1013553" y="432536"/>
                  </a:lnTo>
                </a:path>
                <a:path w="1993900" h="532764">
                  <a:moveTo>
                    <a:pt x="0" y="0"/>
                  </a:moveTo>
                  <a:lnTo>
                    <a:pt x="202715" y="0"/>
                  </a:lnTo>
                </a:path>
                <a:path w="1993900" h="532764">
                  <a:moveTo>
                    <a:pt x="0" y="199637"/>
                  </a:moveTo>
                  <a:lnTo>
                    <a:pt x="202715" y="199637"/>
                  </a:lnTo>
                </a:path>
                <a:path w="1993900" h="532764">
                  <a:moveTo>
                    <a:pt x="1824414" y="332721"/>
                  </a:moveTo>
                  <a:lnTo>
                    <a:pt x="1993351" y="332721"/>
                  </a:lnTo>
                </a:path>
              </a:pathLst>
            </a:custGeom>
            <a:ln w="28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7790" y="2923031"/>
              <a:ext cx="3240405" cy="1659889"/>
            </a:xfrm>
            <a:custGeom>
              <a:avLst/>
              <a:gdLst/>
              <a:ahLst/>
              <a:cxnLst/>
              <a:rect l="l" t="t" r="r" b="b"/>
              <a:pathLst>
                <a:path w="3240404" h="1659889">
                  <a:moveTo>
                    <a:pt x="358140" y="957834"/>
                  </a:moveTo>
                  <a:lnTo>
                    <a:pt x="329171" y="943356"/>
                  </a:lnTo>
                  <a:lnTo>
                    <a:pt x="213360" y="885444"/>
                  </a:lnTo>
                  <a:lnTo>
                    <a:pt x="213360" y="943356"/>
                  </a:lnTo>
                  <a:lnTo>
                    <a:pt x="0" y="943356"/>
                  </a:lnTo>
                  <a:lnTo>
                    <a:pt x="0" y="972312"/>
                  </a:lnTo>
                  <a:lnTo>
                    <a:pt x="213360" y="972312"/>
                  </a:lnTo>
                  <a:lnTo>
                    <a:pt x="213360" y="1030224"/>
                  </a:lnTo>
                  <a:lnTo>
                    <a:pt x="329184" y="972312"/>
                  </a:lnTo>
                  <a:lnTo>
                    <a:pt x="358140" y="957834"/>
                  </a:lnTo>
                  <a:close/>
                </a:path>
                <a:path w="3240404" h="1659889">
                  <a:moveTo>
                    <a:pt x="371856" y="1587246"/>
                  </a:moveTo>
                  <a:lnTo>
                    <a:pt x="342900" y="1572768"/>
                  </a:lnTo>
                  <a:lnTo>
                    <a:pt x="227076" y="1514856"/>
                  </a:lnTo>
                  <a:lnTo>
                    <a:pt x="227076" y="1572768"/>
                  </a:lnTo>
                  <a:lnTo>
                    <a:pt x="0" y="1572768"/>
                  </a:lnTo>
                  <a:lnTo>
                    <a:pt x="0" y="1601724"/>
                  </a:lnTo>
                  <a:lnTo>
                    <a:pt x="227076" y="1601724"/>
                  </a:lnTo>
                  <a:lnTo>
                    <a:pt x="227076" y="1659636"/>
                  </a:lnTo>
                  <a:lnTo>
                    <a:pt x="342900" y="1601724"/>
                  </a:lnTo>
                  <a:lnTo>
                    <a:pt x="371856" y="1587246"/>
                  </a:lnTo>
                  <a:close/>
                </a:path>
                <a:path w="3240404" h="1659889">
                  <a:moveTo>
                    <a:pt x="371856" y="326898"/>
                  </a:moveTo>
                  <a:lnTo>
                    <a:pt x="342900" y="312420"/>
                  </a:lnTo>
                  <a:lnTo>
                    <a:pt x="227076" y="254508"/>
                  </a:lnTo>
                  <a:lnTo>
                    <a:pt x="227076" y="312420"/>
                  </a:lnTo>
                  <a:lnTo>
                    <a:pt x="0" y="312420"/>
                  </a:lnTo>
                  <a:lnTo>
                    <a:pt x="0" y="341376"/>
                  </a:lnTo>
                  <a:lnTo>
                    <a:pt x="227076" y="341376"/>
                  </a:lnTo>
                  <a:lnTo>
                    <a:pt x="227076" y="399288"/>
                  </a:lnTo>
                  <a:lnTo>
                    <a:pt x="342887" y="341376"/>
                  </a:lnTo>
                  <a:lnTo>
                    <a:pt x="371856" y="326898"/>
                  </a:lnTo>
                  <a:close/>
                </a:path>
                <a:path w="3240404" h="1659889">
                  <a:moveTo>
                    <a:pt x="3240024" y="72390"/>
                  </a:moveTo>
                  <a:lnTo>
                    <a:pt x="3211068" y="57912"/>
                  </a:lnTo>
                  <a:lnTo>
                    <a:pt x="3095244" y="0"/>
                  </a:lnTo>
                  <a:lnTo>
                    <a:pt x="3095244" y="57912"/>
                  </a:lnTo>
                  <a:lnTo>
                    <a:pt x="2878836" y="57912"/>
                  </a:lnTo>
                  <a:lnTo>
                    <a:pt x="2878836" y="86868"/>
                  </a:lnTo>
                  <a:lnTo>
                    <a:pt x="3095244" y="86868"/>
                  </a:lnTo>
                  <a:lnTo>
                    <a:pt x="3095244" y="144780"/>
                  </a:lnTo>
                  <a:lnTo>
                    <a:pt x="3211068" y="86868"/>
                  </a:lnTo>
                  <a:lnTo>
                    <a:pt x="3240024" y="7239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96642" y="3450554"/>
              <a:ext cx="739140" cy="191135"/>
            </a:xfrm>
            <a:custGeom>
              <a:avLst/>
              <a:gdLst/>
              <a:ahLst/>
              <a:cxnLst/>
              <a:rect l="l" t="t" r="r" b="b"/>
              <a:pathLst>
                <a:path w="739140" h="191135">
                  <a:moveTo>
                    <a:pt x="0" y="0"/>
                  </a:moveTo>
                  <a:lnTo>
                    <a:pt x="369379" y="0"/>
                  </a:lnTo>
                </a:path>
                <a:path w="739140" h="191135">
                  <a:moveTo>
                    <a:pt x="0" y="190838"/>
                  </a:moveTo>
                  <a:lnTo>
                    <a:pt x="369379" y="190838"/>
                  </a:lnTo>
                </a:path>
                <a:path w="739140" h="191135">
                  <a:moveTo>
                    <a:pt x="738759" y="95419"/>
                  </a:moveTo>
                  <a:lnTo>
                    <a:pt x="369379" y="95419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25929" y="335513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144055" y="0"/>
                  </a:moveTo>
                  <a:lnTo>
                    <a:pt x="0" y="0"/>
                  </a:lnTo>
                  <a:lnTo>
                    <a:pt x="26428" y="40969"/>
                  </a:lnTo>
                  <a:lnTo>
                    <a:pt x="46249" y="83020"/>
                  </a:lnTo>
                  <a:lnTo>
                    <a:pt x="59463" y="125842"/>
                  </a:lnTo>
                  <a:lnTo>
                    <a:pt x="66070" y="169127"/>
                  </a:lnTo>
                  <a:lnTo>
                    <a:pt x="66070" y="212566"/>
                  </a:lnTo>
                  <a:lnTo>
                    <a:pt x="59463" y="255849"/>
                  </a:lnTo>
                  <a:lnTo>
                    <a:pt x="46249" y="298668"/>
                  </a:lnTo>
                  <a:lnTo>
                    <a:pt x="26428" y="340713"/>
                  </a:lnTo>
                  <a:lnTo>
                    <a:pt x="0" y="381676"/>
                  </a:lnTo>
                  <a:lnTo>
                    <a:pt x="144055" y="381676"/>
                  </a:lnTo>
                  <a:lnTo>
                    <a:pt x="200305" y="369898"/>
                  </a:lnTo>
                  <a:lnTo>
                    <a:pt x="253397" y="354156"/>
                  </a:lnTo>
                  <a:lnTo>
                    <a:pt x="302876" y="334707"/>
                  </a:lnTo>
                  <a:lnTo>
                    <a:pt x="348288" y="311809"/>
                  </a:lnTo>
                  <a:lnTo>
                    <a:pt x="389180" y="285718"/>
                  </a:lnTo>
                  <a:lnTo>
                    <a:pt x="425096" y="256692"/>
                  </a:lnTo>
                  <a:lnTo>
                    <a:pt x="455582" y="224987"/>
                  </a:lnTo>
                  <a:lnTo>
                    <a:pt x="480184" y="190860"/>
                  </a:lnTo>
                  <a:lnTo>
                    <a:pt x="455873" y="156590"/>
                  </a:lnTo>
                  <a:lnTo>
                    <a:pt x="425569" y="124763"/>
                  </a:lnTo>
                  <a:lnTo>
                    <a:pt x="389739" y="95645"/>
                  </a:lnTo>
                  <a:lnTo>
                    <a:pt x="348850" y="69502"/>
                  </a:lnTo>
                  <a:lnTo>
                    <a:pt x="303370" y="46600"/>
                  </a:lnTo>
                  <a:lnTo>
                    <a:pt x="253766" y="27205"/>
                  </a:lnTo>
                  <a:lnTo>
                    <a:pt x="200505" y="11583"/>
                  </a:lnTo>
                  <a:lnTo>
                    <a:pt x="144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25929" y="335513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480184" y="190860"/>
                  </a:moveTo>
                  <a:lnTo>
                    <a:pt x="455582" y="224987"/>
                  </a:lnTo>
                  <a:lnTo>
                    <a:pt x="425096" y="256692"/>
                  </a:lnTo>
                  <a:lnTo>
                    <a:pt x="389180" y="285718"/>
                  </a:lnTo>
                  <a:lnTo>
                    <a:pt x="348288" y="311809"/>
                  </a:lnTo>
                  <a:lnTo>
                    <a:pt x="302876" y="334707"/>
                  </a:lnTo>
                  <a:lnTo>
                    <a:pt x="253397" y="354156"/>
                  </a:lnTo>
                  <a:lnTo>
                    <a:pt x="200305" y="369898"/>
                  </a:lnTo>
                  <a:lnTo>
                    <a:pt x="144055" y="381676"/>
                  </a:lnTo>
                  <a:lnTo>
                    <a:pt x="0" y="381676"/>
                  </a:lnTo>
                  <a:lnTo>
                    <a:pt x="26428" y="340713"/>
                  </a:lnTo>
                  <a:lnTo>
                    <a:pt x="46249" y="298668"/>
                  </a:lnTo>
                  <a:lnTo>
                    <a:pt x="59463" y="255849"/>
                  </a:lnTo>
                  <a:lnTo>
                    <a:pt x="66070" y="212566"/>
                  </a:lnTo>
                  <a:lnTo>
                    <a:pt x="66070" y="169127"/>
                  </a:lnTo>
                  <a:lnTo>
                    <a:pt x="59463" y="125842"/>
                  </a:lnTo>
                  <a:lnTo>
                    <a:pt x="46249" y="83020"/>
                  </a:lnTo>
                  <a:lnTo>
                    <a:pt x="26428" y="40969"/>
                  </a:lnTo>
                  <a:lnTo>
                    <a:pt x="0" y="0"/>
                  </a:lnTo>
                  <a:lnTo>
                    <a:pt x="144055" y="0"/>
                  </a:lnTo>
                  <a:lnTo>
                    <a:pt x="200505" y="11583"/>
                  </a:lnTo>
                  <a:lnTo>
                    <a:pt x="253766" y="27205"/>
                  </a:lnTo>
                  <a:lnTo>
                    <a:pt x="303370" y="46600"/>
                  </a:lnTo>
                  <a:lnTo>
                    <a:pt x="348850" y="69502"/>
                  </a:lnTo>
                  <a:lnTo>
                    <a:pt x="389739" y="95645"/>
                  </a:lnTo>
                  <a:lnTo>
                    <a:pt x="425569" y="124763"/>
                  </a:lnTo>
                  <a:lnTo>
                    <a:pt x="455873" y="156590"/>
                  </a:lnTo>
                  <a:lnTo>
                    <a:pt x="480184" y="190860"/>
                  </a:lnTo>
                  <a:close/>
                </a:path>
              </a:pathLst>
            </a:custGeom>
            <a:ln w="26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25929" y="335513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295494" y="0"/>
                  </a:moveTo>
                  <a:lnTo>
                    <a:pt x="0" y="0"/>
                  </a:lnTo>
                  <a:lnTo>
                    <a:pt x="0" y="381676"/>
                  </a:lnTo>
                  <a:lnTo>
                    <a:pt x="295494" y="381676"/>
                  </a:lnTo>
                  <a:lnTo>
                    <a:pt x="344595" y="374860"/>
                  </a:lnTo>
                  <a:lnTo>
                    <a:pt x="388715" y="355623"/>
                  </a:lnTo>
                  <a:lnTo>
                    <a:pt x="426093" y="325784"/>
                  </a:lnTo>
                  <a:lnTo>
                    <a:pt x="454970" y="287161"/>
                  </a:lnTo>
                  <a:lnTo>
                    <a:pt x="473587" y="241573"/>
                  </a:lnTo>
                  <a:lnTo>
                    <a:pt x="480184" y="190838"/>
                  </a:lnTo>
                  <a:lnTo>
                    <a:pt x="473587" y="140110"/>
                  </a:lnTo>
                  <a:lnTo>
                    <a:pt x="454970" y="94524"/>
                  </a:lnTo>
                  <a:lnTo>
                    <a:pt x="426093" y="55900"/>
                  </a:lnTo>
                  <a:lnTo>
                    <a:pt x="388714" y="26058"/>
                  </a:lnTo>
                  <a:lnTo>
                    <a:pt x="344595" y="6817"/>
                  </a:lnTo>
                  <a:lnTo>
                    <a:pt x="295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96642" y="3355134"/>
              <a:ext cx="739140" cy="922655"/>
            </a:xfrm>
            <a:custGeom>
              <a:avLst/>
              <a:gdLst/>
              <a:ahLst/>
              <a:cxnLst/>
              <a:rect l="l" t="t" r="r" b="b"/>
              <a:pathLst>
                <a:path w="739140" h="922654">
                  <a:moveTo>
                    <a:pt x="424782" y="381676"/>
                  </a:moveTo>
                  <a:lnTo>
                    <a:pt x="129287" y="381676"/>
                  </a:lnTo>
                  <a:lnTo>
                    <a:pt x="129287" y="0"/>
                  </a:lnTo>
                  <a:lnTo>
                    <a:pt x="424781" y="0"/>
                  </a:lnTo>
                  <a:lnTo>
                    <a:pt x="473882" y="6817"/>
                  </a:lnTo>
                  <a:lnTo>
                    <a:pt x="518001" y="26058"/>
                  </a:lnTo>
                  <a:lnTo>
                    <a:pt x="555380" y="55900"/>
                  </a:lnTo>
                  <a:lnTo>
                    <a:pt x="584257" y="94524"/>
                  </a:lnTo>
                  <a:lnTo>
                    <a:pt x="602875" y="140110"/>
                  </a:lnTo>
                  <a:lnTo>
                    <a:pt x="609471" y="190838"/>
                  </a:lnTo>
                  <a:lnTo>
                    <a:pt x="602875" y="241573"/>
                  </a:lnTo>
                  <a:lnTo>
                    <a:pt x="584257" y="287161"/>
                  </a:lnTo>
                  <a:lnTo>
                    <a:pt x="555380" y="325784"/>
                  </a:lnTo>
                  <a:lnTo>
                    <a:pt x="518002" y="355623"/>
                  </a:lnTo>
                  <a:lnTo>
                    <a:pt x="473882" y="374860"/>
                  </a:lnTo>
                  <a:lnTo>
                    <a:pt x="424782" y="381676"/>
                  </a:lnTo>
                  <a:close/>
                </a:path>
                <a:path w="739140" h="922654">
                  <a:moveTo>
                    <a:pt x="0" y="731554"/>
                  </a:moveTo>
                  <a:lnTo>
                    <a:pt x="369379" y="731554"/>
                  </a:lnTo>
                </a:path>
                <a:path w="739140" h="922654">
                  <a:moveTo>
                    <a:pt x="0" y="922393"/>
                  </a:moveTo>
                  <a:lnTo>
                    <a:pt x="369379" y="922393"/>
                  </a:lnTo>
                </a:path>
                <a:path w="739140" h="922654">
                  <a:moveTo>
                    <a:pt x="738759" y="826974"/>
                  </a:moveTo>
                  <a:lnTo>
                    <a:pt x="369379" y="826974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25930" y="3991270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144055" y="0"/>
                  </a:moveTo>
                  <a:lnTo>
                    <a:pt x="0" y="0"/>
                  </a:lnTo>
                  <a:lnTo>
                    <a:pt x="26428" y="40963"/>
                  </a:lnTo>
                  <a:lnTo>
                    <a:pt x="46249" y="83011"/>
                  </a:lnTo>
                  <a:lnTo>
                    <a:pt x="59463" y="125832"/>
                  </a:lnTo>
                  <a:lnTo>
                    <a:pt x="66070" y="169118"/>
                  </a:lnTo>
                  <a:lnTo>
                    <a:pt x="66070" y="212558"/>
                  </a:lnTo>
                  <a:lnTo>
                    <a:pt x="59463" y="255844"/>
                  </a:lnTo>
                  <a:lnTo>
                    <a:pt x="46249" y="298665"/>
                  </a:lnTo>
                  <a:lnTo>
                    <a:pt x="26428" y="340712"/>
                  </a:lnTo>
                  <a:lnTo>
                    <a:pt x="0" y="381676"/>
                  </a:lnTo>
                  <a:lnTo>
                    <a:pt x="144055" y="381676"/>
                  </a:lnTo>
                  <a:lnTo>
                    <a:pt x="200305" y="369897"/>
                  </a:lnTo>
                  <a:lnTo>
                    <a:pt x="253397" y="354152"/>
                  </a:lnTo>
                  <a:lnTo>
                    <a:pt x="302876" y="334701"/>
                  </a:lnTo>
                  <a:lnTo>
                    <a:pt x="348288" y="311801"/>
                  </a:lnTo>
                  <a:lnTo>
                    <a:pt x="389180" y="285709"/>
                  </a:lnTo>
                  <a:lnTo>
                    <a:pt x="425096" y="256683"/>
                  </a:lnTo>
                  <a:lnTo>
                    <a:pt x="455582" y="224981"/>
                  </a:lnTo>
                  <a:lnTo>
                    <a:pt x="480184" y="190860"/>
                  </a:lnTo>
                  <a:lnTo>
                    <a:pt x="455873" y="156590"/>
                  </a:lnTo>
                  <a:lnTo>
                    <a:pt x="425569" y="124763"/>
                  </a:lnTo>
                  <a:lnTo>
                    <a:pt x="389739" y="95645"/>
                  </a:lnTo>
                  <a:lnTo>
                    <a:pt x="348850" y="69502"/>
                  </a:lnTo>
                  <a:lnTo>
                    <a:pt x="303370" y="46600"/>
                  </a:lnTo>
                  <a:lnTo>
                    <a:pt x="253766" y="27205"/>
                  </a:lnTo>
                  <a:lnTo>
                    <a:pt x="200505" y="11583"/>
                  </a:lnTo>
                  <a:lnTo>
                    <a:pt x="144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25930" y="3991270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480184" y="190860"/>
                  </a:moveTo>
                  <a:lnTo>
                    <a:pt x="455582" y="224981"/>
                  </a:lnTo>
                  <a:lnTo>
                    <a:pt x="425096" y="256683"/>
                  </a:lnTo>
                  <a:lnTo>
                    <a:pt x="389180" y="285709"/>
                  </a:lnTo>
                  <a:lnTo>
                    <a:pt x="348288" y="311801"/>
                  </a:lnTo>
                  <a:lnTo>
                    <a:pt x="302876" y="334701"/>
                  </a:lnTo>
                  <a:lnTo>
                    <a:pt x="253397" y="354152"/>
                  </a:lnTo>
                  <a:lnTo>
                    <a:pt x="200305" y="369897"/>
                  </a:lnTo>
                  <a:lnTo>
                    <a:pt x="144055" y="381676"/>
                  </a:lnTo>
                  <a:lnTo>
                    <a:pt x="0" y="381676"/>
                  </a:lnTo>
                  <a:lnTo>
                    <a:pt x="26428" y="340712"/>
                  </a:lnTo>
                  <a:lnTo>
                    <a:pt x="46249" y="298665"/>
                  </a:lnTo>
                  <a:lnTo>
                    <a:pt x="59463" y="255844"/>
                  </a:lnTo>
                  <a:lnTo>
                    <a:pt x="66070" y="212558"/>
                  </a:lnTo>
                  <a:lnTo>
                    <a:pt x="66070" y="169118"/>
                  </a:lnTo>
                  <a:lnTo>
                    <a:pt x="59463" y="125832"/>
                  </a:lnTo>
                  <a:lnTo>
                    <a:pt x="46249" y="83011"/>
                  </a:lnTo>
                  <a:lnTo>
                    <a:pt x="26428" y="40963"/>
                  </a:lnTo>
                  <a:lnTo>
                    <a:pt x="0" y="0"/>
                  </a:lnTo>
                  <a:lnTo>
                    <a:pt x="144055" y="0"/>
                  </a:lnTo>
                  <a:lnTo>
                    <a:pt x="200505" y="11583"/>
                  </a:lnTo>
                  <a:lnTo>
                    <a:pt x="253766" y="27205"/>
                  </a:lnTo>
                  <a:lnTo>
                    <a:pt x="303370" y="46600"/>
                  </a:lnTo>
                  <a:lnTo>
                    <a:pt x="348850" y="69502"/>
                  </a:lnTo>
                  <a:lnTo>
                    <a:pt x="389739" y="95645"/>
                  </a:lnTo>
                  <a:lnTo>
                    <a:pt x="425569" y="124763"/>
                  </a:lnTo>
                  <a:lnTo>
                    <a:pt x="455873" y="156590"/>
                  </a:lnTo>
                  <a:lnTo>
                    <a:pt x="480184" y="190860"/>
                  </a:lnTo>
                  <a:close/>
                </a:path>
              </a:pathLst>
            </a:custGeom>
            <a:ln w="26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25930" y="3991270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295494" y="0"/>
                  </a:moveTo>
                  <a:lnTo>
                    <a:pt x="0" y="0"/>
                  </a:lnTo>
                  <a:lnTo>
                    <a:pt x="0" y="381676"/>
                  </a:lnTo>
                  <a:lnTo>
                    <a:pt x="295494" y="381676"/>
                  </a:lnTo>
                  <a:lnTo>
                    <a:pt x="344595" y="374858"/>
                  </a:lnTo>
                  <a:lnTo>
                    <a:pt x="388715" y="355618"/>
                  </a:lnTo>
                  <a:lnTo>
                    <a:pt x="426093" y="325776"/>
                  </a:lnTo>
                  <a:lnTo>
                    <a:pt x="454970" y="287152"/>
                  </a:lnTo>
                  <a:lnTo>
                    <a:pt x="473587" y="241565"/>
                  </a:lnTo>
                  <a:lnTo>
                    <a:pt x="480184" y="190838"/>
                  </a:lnTo>
                  <a:lnTo>
                    <a:pt x="473587" y="140103"/>
                  </a:lnTo>
                  <a:lnTo>
                    <a:pt x="454970" y="94514"/>
                  </a:lnTo>
                  <a:lnTo>
                    <a:pt x="426093" y="55892"/>
                  </a:lnTo>
                  <a:lnTo>
                    <a:pt x="388714" y="26053"/>
                  </a:lnTo>
                  <a:lnTo>
                    <a:pt x="344595" y="6816"/>
                  </a:lnTo>
                  <a:lnTo>
                    <a:pt x="295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25930" y="3991270"/>
              <a:ext cx="1579245" cy="382270"/>
            </a:xfrm>
            <a:custGeom>
              <a:avLst/>
              <a:gdLst/>
              <a:ahLst/>
              <a:cxnLst/>
              <a:rect l="l" t="t" r="r" b="b"/>
              <a:pathLst>
                <a:path w="1579245" h="382270">
                  <a:moveTo>
                    <a:pt x="295494" y="381676"/>
                  </a:moveTo>
                  <a:lnTo>
                    <a:pt x="0" y="381676"/>
                  </a:lnTo>
                  <a:lnTo>
                    <a:pt x="0" y="0"/>
                  </a:lnTo>
                  <a:lnTo>
                    <a:pt x="295494" y="0"/>
                  </a:lnTo>
                  <a:lnTo>
                    <a:pt x="344595" y="6816"/>
                  </a:lnTo>
                  <a:lnTo>
                    <a:pt x="388714" y="26053"/>
                  </a:lnTo>
                  <a:lnTo>
                    <a:pt x="426093" y="55892"/>
                  </a:lnTo>
                  <a:lnTo>
                    <a:pt x="454970" y="94514"/>
                  </a:lnTo>
                  <a:lnTo>
                    <a:pt x="473587" y="140103"/>
                  </a:lnTo>
                  <a:lnTo>
                    <a:pt x="480184" y="190838"/>
                  </a:lnTo>
                  <a:lnTo>
                    <a:pt x="473587" y="241565"/>
                  </a:lnTo>
                  <a:lnTo>
                    <a:pt x="454970" y="287152"/>
                  </a:lnTo>
                  <a:lnTo>
                    <a:pt x="426093" y="325776"/>
                  </a:lnTo>
                  <a:lnTo>
                    <a:pt x="388715" y="355618"/>
                  </a:lnTo>
                  <a:lnTo>
                    <a:pt x="344595" y="374858"/>
                  </a:lnTo>
                  <a:lnTo>
                    <a:pt x="295494" y="381676"/>
                  </a:lnTo>
                  <a:close/>
                </a:path>
                <a:path w="1579245" h="382270">
                  <a:moveTo>
                    <a:pt x="840334" y="95419"/>
                  </a:moveTo>
                  <a:lnTo>
                    <a:pt x="1209691" y="95419"/>
                  </a:lnTo>
                </a:path>
                <a:path w="1579245" h="382270">
                  <a:moveTo>
                    <a:pt x="840334" y="190838"/>
                  </a:moveTo>
                  <a:lnTo>
                    <a:pt x="1209691" y="190838"/>
                  </a:lnTo>
                </a:path>
                <a:path w="1579245" h="382270">
                  <a:moveTo>
                    <a:pt x="840334" y="286257"/>
                  </a:moveTo>
                  <a:lnTo>
                    <a:pt x="1209691" y="286257"/>
                  </a:lnTo>
                </a:path>
                <a:path w="1579245" h="382270">
                  <a:moveTo>
                    <a:pt x="1579093" y="190838"/>
                  </a:moveTo>
                  <a:lnTo>
                    <a:pt x="1209691" y="190838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95529" y="3991270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144055" y="0"/>
                  </a:moveTo>
                  <a:lnTo>
                    <a:pt x="0" y="0"/>
                  </a:lnTo>
                  <a:lnTo>
                    <a:pt x="26434" y="40963"/>
                  </a:lnTo>
                  <a:lnTo>
                    <a:pt x="46260" y="83011"/>
                  </a:lnTo>
                  <a:lnTo>
                    <a:pt x="59478" y="125832"/>
                  </a:lnTo>
                  <a:lnTo>
                    <a:pt x="66087" y="169118"/>
                  </a:lnTo>
                  <a:lnTo>
                    <a:pt x="66087" y="212558"/>
                  </a:lnTo>
                  <a:lnTo>
                    <a:pt x="59478" y="255844"/>
                  </a:lnTo>
                  <a:lnTo>
                    <a:pt x="46260" y="298665"/>
                  </a:lnTo>
                  <a:lnTo>
                    <a:pt x="26434" y="340712"/>
                  </a:lnTo>
                  <a:lnTo>
                    <a:pt x="0" y="381676"/>
                  </a:lnTo>
                  <a:lnTo>
                    <a:pt x="144055" y="381676"/>
                  </a:lnTo>
                  <a:lnTo>
                    <a:pt x="200311" y="369897"/>
                  </a:lnTo>
                  <a:lnTo>
                    <a:pt x="253406" y="354152"/>
                  </a:lnTo>
                  <a:lnTo>
                    <a:pt x="302886" y="334701"/>
                  </a:lnTo>
                  <a:lnTo>
                    <a:pt x="348299" y="311801"/>
                  </a:lnTo>
                  <a:lnTo>
                    <a:pt x="389191" y="285709"/>
                  </a:lnTo>
                  <a:lnTo>
                    <a:pt x="425108" y="256683"/>
                  </a:lnTo>
                  <a:lnTo>
                    <a:pt x="455597" y="224981"/>
                  </a:lnTo>
                  <a:lnTo>
                    <a:pt x="480206" y="190860"/>
                  </a:lnTo>
                  <a:lnTo>
                    <a:pt x="455894" y="156590"/>
                  </a:lnTo>
                  <a:lnTo>
                    <a:pt x="425587" y="124763"/>
                  </a:lnTo>
                  <a:lnTo>
                    <a:pt x="389754" y="95645"/>
                  </a:lnTo>
                  <a:lnTo>
                    <a:pt x="348861" y="69502"/>
                  </a:lnTo>
                  <a:lnTo>
                    <a:pt x="303377" y="46600"/>
                  </a:lnTo>
                  <a:lnTo>
                    <a:pt x="253769" y="27205"/>
                  </a:lnTo>
                  <a:lnTo>
                    <a:pt x="200506" y="11583"/>
                  </a:lnTo>
                  <a:lnTo>
                    <a:pt x="144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79669" y="3450554"/>
              <a:ext cx="1696085" cy="1431290"/>
            </a:xfrm>
            <a:custGeom>
              <a:avLst/>
              <a:gdLst/>
              <a:ahLst/>
              <a:cxnLst/>
              <a:rect l="l" t="t" r="r" b="b"/>
              <a:pathLst>
                <a:path w="1696084" h="1431289">
                  <a:moveTo>
                    <a:pt x="1696066" y="731577"/>
                  </a:moveTo>
                  <a:lnTo>
                    <a:pt x="1671457" y="765697"/>
                  </a:lnTo>
                  <a:lnTo>
                    <a:pt x="1640968" y="797399"/>
                  </a:lnTo>
                  <a:lnTo>
                    <a:pt x="1605050" y="826425"/>
                  </a:lnTo>
                  <a:lnTo>
                    <a:pt x="1564159" y="852517"/>
                  </a:lnTo>
                  <a:lnTo>
                    <a:pt x="1518746" y="875418"/>
                  </a:lnTo>
                  <a:lnTo>
                    <a:pt x="1469266" y="894869"/>
                  </a:lnTo>
                  <a:lnTo>
                    <a:pt x="1416171" y="910613"/>
                  </a:lnTo>
                  <a:lnTo>
                    <a:pt x="1359915" y="922393"/>
                  </a:lnTo>
                  <a:lnTo>
                    <a:pt x="1215859" y="922393"/>
                  </a:lnTo>
                  <a:lnTo>
                    <a:pt x="1242294" y="881429"/>
                  </a:lnTo>
                  <a:lnTo>
                    <a:pt x="1262120" y="839382"/>
                  </a:lnTo>
                  <a:lnTo>
                    <a:pt x="1275338" y="796560"/>
                  </a:lnTo>
                  <a:lnTo>
                    <a:pt x="1281946" y="753275"/>
                  </a:lnTo>
                  <a:lnTo>
                    <a:pt x="1281946" y="709834"/>
                  </a:lnTo>
                  <a:lnTo>
                    <a:pt x="1275338" y="666549"/>
                  </a:lnTo>
                  <a:lnTo>
                    <a:pt x="1262120" y="623727"/>
                  </a:lnTo>
                  <a:lnTo>
                    <a:pt x="1242294" y="581680"/>
                  </a:lnTo>
                  <a:lnTo>
                    <a:pt x="1215859" y="540716"/>
                  </a:lnTo>
                  <a:lnTo>
                    <a:pt x="1359915" y="540716"/>
                  </a:lnTo>
                  <a:lnTo>
                    <a:pt x="1416366" y="552300"/>
                  </a:lnTo>
                  <a:lnTo>
                    <a:pt x="1469629" y="567922"/>
                  </a:lnTo>
                  <a:lnTo>
                    <a:pt x="1519237" y="587317"/>
                  </a:lnTo>
                  <a:lnTo>
                    <a:pt x="1564721" y="610219"/>
                  </a:lnTo>
                  <a:lnTo>
                    <a:pt x="1605613" y="636361"/>
                  </a:lnTo>
                  <a:lnTo>
                    <a:pt x="1641447" y="665479"/>
                  </a:lnTo>
                  <a:lnTo>
                    <a:pt x="1671754" y="697306"/>
                  </a:lnTo>
                  <a:lnTo>
                    <a:pt x="1696066" y="731577"/>
                  </a:lnTo>
                  <a:close/>
                </a:path>
                <a:path w="1696084" h="1431289">
                  <a:moveTo>
                    <a:pt x="855732" y="95419"/>
                  </a:moveTo>
                  <a:lnTo>
                    <a:pt x="1025023" y="95419"/>
                  </a:lnTo>
                  <a:lnTo>
                    <a:pt x="1025023" y="636135"/>
                  </a:lnTo>
                  <a:lnTo>
                    <a:pt x="1086594" y="636135"/>
                  </a:lnTo>
                </a:path>
                <a:path w="1696084" h="1431289">
                  <a:moveTo>
                    <a:pt x="855732" y="731554"/>
                  </a:moveTo>
                  <a:lnTo>
                    <a:pt x="1086594" y="731554"/>
                  </a:lnTo>
                </a:path>
                <a:path w="1696084" h="1431289">
                  <a:moveTo>
                    <a:pt x="0" y="0"/>
                  </a:moveTo>
                  <a:lnTo>
                    <a:pt x="116973" y="0"/>
                  </a:lnTo>
                </a:path>
                <a:path w="1696084" h="1431289">
                  <a:moveTo>
                    <a:pt x="0" y="190838"/>
                  </a:moveTo>
                  <a:lnTo>
                    <a:pt x="116973" y="190838"/>
                  </a:lnTo>
                </a:path>
                <a:path w="1696084" h="1431289">
                  <a:moveTo>
                    <a:pt x="0" y="636135"/>
                  </a:moveTo>
                  <a:lnTo>
                    <a:pt x="116973" y="636135"/>
                  </a:lnTo>
                </a:path>
                <a:path w="1696084" h="1431289">
                  <a:moveTo>
                    <a:pt x="0" y="826974"/>
                  </a:moveTo>
                  <a:lnTo>
                    <a:pt x="116973" y="826974"/>
                  </a:lnTo>
                </a:path>
                <a:path w="1696084" h="1431289">
                  <a:moveTo>
                    <a:pt x="120057" y="1240449"/>
                  </a:moveTo>
                  <a:lnTo>
                    <a:pt x="489436" y="1240449"/>
                  </a:lnTo>
                </a:path>
                <a:path w="1696084" h="1431289">
                  <a:moveTo>
                    <a:pt x="120057" y="1431288"/>
                  </a:moveTo>
                  <a:lnTo>
                    <a:pt x="489436" y="1431288"/>
                  </a:lnTo>
                </a:path>
                <a:path w="1696084" h="1431289">
                  <a:moveTo>
                    <a:pt x="858794" y="1335869"/>
                  </a:moveTo>
                  <a:lnTo>
                    <a:pt x="489436" y="1335869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28992" y="459558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144055" y="0"/>
                  </a:moveTo>
                  <a:lnTo>
                    <a:pt x="0" y="0"/>
                  </a:lnTo>
                  <a:lnTo>
                    <a:pt x="26434" y="40963"/>
                  </a:lnTo>
                  <a:lnTo>
                    <a:pt x="46260" y="83011"/>
                  </a:lnTo>
                  <a:lnTo>
                    <a:pt x="59478" y="125832"/>
                  </a:lnTo>
                  <a:lnTo>
                    <a:pt x="66087" y="169118"/>
                  </a:lnTo>
                  <a:lnTo>
                    <a:pt x="66087" y="212558"/>
                  </a:lnTo>
                  <a:lnTo>
                    <a:pt x="59478" y="255844"/>
                  </a:lnTo>
                  <a:lnTo>
                    <a:pt x="46260" y="298665"/>
                  </a:lnTo>
                  <a:lnTo>
                    <a:pt x="26434" y="340712"/>
                  </a:lnTo>
                  <a:lnTo>
                    <a:pt x="0" y="381676"/>
                  </a:lnTo>
                  <a:lnTo>
                    <a:pt x="144055" y="381676"/>
                  </a:lnTo>
                  <a:lnTo>
                    <a:pt x="200311" y="369897"/>
                  </a:lnTo>
                  <a:lnTo>
                    <a:pt x="253406" y="354152"/>
                  </a:lnTo>
                  <a:lnTo>
                    <a:pt x="302886" y="334701"/>
                  </a:lnTo>
                  <a:lnTo>
                    <a:pt x="348299" y="311801"/>
                  </a:lnTo>
                  <a:lnTo>
                    <a:pt x="389191" y="285709"/>
                  </a:lnTo>
                  <a:lnTo>
                    <a:pt x="425108" y="256683"/>
                  </a:lnTo>
                  <a:lnTo>
                    <a:pt x="455597" y="224981"/>
                  </a:lnTo>
                  <a:lnTo>
                    <a:pt x="480206" y="190860"/>
                  </a:lnTo>
                  <a:lnTo>
                    <a:pt x="455894" y="156590"/>
                  </a:lnTo>
                  <a:lnTo>
                    <a:pt x="425587" y="124763"/>
                  </a:lnTo>
                  <a:lnTo>
                    <a:pt x="389754" y="95645"/>
                  </a:lnTo>
                  <a:lnTo>
                    <a:pt x="348861" y="69502"/>
                  </a:lnTo>
                  <a:lnTo>
                    <a:pt x="303377" y="46600"/>
                  </a:lnTo>
                  <a:lnTo>
                    <a:pt x="253769" y="27205"/>
                  </a:lnTo>
                  <a:lnTo>
                    <a:pt x="200506" y="11583"/>
                  </a:lnTo>
                  <a:lnTo>
                    <a:pt x="144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28992" y="459558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480206" y="190860"/>
                  </a:moveTo>
                  <a:lnTo>
                    <a:pt x="455597" y="224981"/>
                  </a:lnTo>
                  <a:lnTo>
                    <a:pt x="425108" y="256683"/>
                  </a:lnTo>
                  <a:lnTo>
                    <a:pt x="389191" y="285709"/>
                  </a:lnTo>
                  <a:lnTo>
                    <a:pt x="348299" y="311801"/>
                  </a:lnTo>
                  <a:lnTo>
                    <a:pt x="302886" y="334701"/>
                  </a:lnTo>
                  <a:lnTo>
                    <a:pt x="253406" y="354152"/>
                  </a:lnTo>
                  <a:lnTo>
                    <a:pt x="200311" y="369897"/>
                  </a:lnTo>
                  <a:lnTo>
                    <a:pt x="144055" y="381676"/>
                  </a:lnTo>
                  <a:lnTo>
                    <a:pt x="0" y="381676"/>
                  </a:lnTo>
                  <a:lnTo>
                    <a:pt x="26434" y="340712"/>
                  </a:lnTo>
                  <a:lnTo>
                    <a:pt x="46260" y="298665"/>
                  </a:lnTo>
                  <a:lnTo>
                    <a:pt x="59478" y="255844"/>
                  </a:lnTo>
                  <a:lnTo>
                    <a:pt x="66087" y="212558"/>
                  </a:lnTo>
                  <a:lnTo>
                    <a:pt x="66087" y="169118"/>
                  </a:lnTo>
                  <a:lnTo>
                    <a:pt x="59478" y="125832"/>
                  </a:lnTo>
                  <a:lnTo>
                    <a:pt x="46260" y="83011"/>
                  </a:lnTo>
                  <a:lnTo>
                    <a:pt x="26434" y="40963"/>
                  </a:lnTo>
                  <a:lnTo>
                    <a:pt x="0" y="0"/>
                  </a:lnTo>
                  <a:lnTo>
                    <a:pt x="144055" y="0"/>
                  </a:lnTo>
                  <a:lnTo>
                    <a:pt x="200506" y="11583"/>
                  </a:lnTo>
                  <a:lnTo>
                    <a:pt x="253769" y="27205"/>
                  </a:lnTo>
                  <a:lnTo>
                    <a:pt x="303377" y="46600"/>
                  </a:lnTo>
                  <a:lnTo>
                    <a:pt x="348861" y="69502"/>
                  </a:lnTo>
                  <a:lnTo>
                    <a:pt x="389754" y="95645"/>
                  </a:lnTo>
                  <a:lnTo>
                    <a:pt x="425587" y="124763"/>
                  </a:lnTo>
                  <a:lnTo>
                    <a:pt x="455894" y="156590"/>
                  </a:lnTo>
                  <a:lnTo>
                    <a:pt x="480206" y="190860"/>
                  </a:lnTo>
                  <a:close/>
                </a:path>
              </a:pathLst>
            </a:custGeom>
            <a:ln w="26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28992" y="4595584"/>
              <a:ext cx="480695" cy="382270"/>
            </a:xfrm>
            <a:custGeom>
              <a:avLst/>
              <a:gdLst/>
              <a:ahLst/>
              <a:cxnLst/>
              <a:rect l="l" t="t" r="r" b="b"/>
              <a:pathLst>
                <a:path w="480695" h="382270">
                  <a:moveTo>
                    <a:pt x="295516" y="0"/>
                  </a:moveTo>
                  <a:lnTo>
                    <a:pt x="0" y="0"/>
                  </a:lnTo>
                  <a:lnTo>
                    <a:pt x="0" y="381676"/>
                  </a:lnTo>
                  <a:lnTo>
                    <a:pt x="295516" y="381676"/>
                  </a:lnTo>
                  <a:lnTo>
                    <a:pt x="344609" y="374860"/>
                  </a:lnTo>
                  <a:lnTo>
                    <a:pt x="388727" y="355623"/>
                  </a:lnTo>
                  <a:lnTo>
                    <a:pt x="426106" y="325784"/>
                  </a:lnTo>
                  <a:lnTo>
                    <a:pt x="454987" y="287161"/>
                  </a:lnTo>
                  <a:lnTo>
                    <a:pt x="473608" y="241573"/>
                  </a:lnTo>
                  <a:lnTo>
                    <a:pt x="480206" y="190838"/>
                  </a:lnTo>
                  <a:lnTo>
                    <a:pt x="473608" y="140103"/>
                  </a:lnTo>
                  <a:lnTo>
                    <a:pt x="454987" y="94514"/>
                  </a:lnTo>
                  <a:lnTo>
                    <a:pt x="426106" y="55892"/>
                  </a:lnTo>
                  <a:lnTo>
                    <a:pt x="388727" y="26053"/>
                  </a:lnTo>
                  <a:lnTo>
                    <a:pt x="344609" y="6816"/>
                  </a:lnTo>
                  <a:lnTo>
                    <a:pt x="295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82753" y="4595584"/>
              <a:ext cx="726440" cy="382270"/>
            </a:xfrm>
            <a:custGeom>
              <a:avLst/>
              <a:gdLst/>
              <a:ahLst/>
              <a:cxnLst/>
              <a:rect l="l" t="t" r="r" b="b"/>
              <a:pathLst>
                <a:path w="726440" h="382270">
                  <a:moveTo>
                    <a:pt x="541755" y="381676"/>
                  </a:moveTo>
                  <a:lnTo>
                    <a:pt x="246238" y="381676"/>
                  </a:lnTo>
                  <a:lnTo>
                    <a:pt x="246238" y="0"/>
                  </a:lnTo>
                  <a:lnTo>
                    <a:pt x="541755" y="0"/>
                  </a:lnTo>
                  <a:lnTo>
                    <a:pt x="590848" y="6816"/>
                  </a:lnTo>
                  <a:lnTo>
                    <a:pt x="634965" y="26053"/>
                  </a:lnTo>
                  <a:lnTo>
                    <a:pt x="672345" y="55892"/>
                  </a:lnTo>
                  <a:lnTo>
                    <a:pt x="701226" y="94514"/>
                  </a:lnTo>
                  <a:lnTo>
                    <a:pt x="719846" y="140103"/>
                  </a:lnTo>
                  <a:lnTo>
                    <a:pt x="726444" y="190838"/>
                  </a:lnTo>
                  <a:lnTo>
                    <a:pt x="719846" y="241573"/>
                  </a:lnTo>
                  <a:lnTo>
                    <a:pt x="701226" y="287161"/>
                  </a:lnTo>
                  <a:lnTo>
                    <a:pt x="672345" y="325784"/>
                  </a:lnTo>
                  <a:lnTo>
                    <a:pt x="634965" y="355623"/>
                  </a:lnTo>
                  <a:lnTo>
                    <a:pt x="590848" y="374860"/>
                  </a:lnTo>
                  <a:lnTo>
                    <a:pt x="541755" y="381676"/>
                  </a:lnTo>
                  <a:close/>
                </a:path>
                <a:path w="726440" h="382270">
                  <a:moveTo>
                    <a:pt x="0" y="95419"/>
                  </a:moveTo>
                  <a:lnTo>
                    <a:pt x="116973" y="95419"/>
                  </a:lnTo>
                </a:path>
                <a:path w="726440" h="382270">
                  <a:moveTo>
                    <a:pt x="0" y="286257"/>
                  </a:moveTo>
                  <a:lnTo>
                    <a:pt x="116973" y="286257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758457" y="2453175"/>
            <a:ext cx="167640" cy="25380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8260" marR="5080" algn="just">
              <a:lnSpc>
                <a:spcPct val="76700"/>
              </a:lnSpc>
              <a:spcBef>
                <a:spcPts val="615"/>
              </a:spcBef>
            </a:pPr>
            <a:r>
              <a:rPr sz="1850" i="1" spc="5" dirty="0">
                <a:latin typeface="Times New Roman"/>
                <a:cs typeface="Times New Roman"/>
              </a:rPr>
              <a:t>x  y  </a:t>
            </a:r>
            <a:r>
              <a:rPr sz="1850" i="1" spc="10" dirty="0">
                <a:latin typeface="Times New Roman"/>
                <a:cs typeface="Times New Roman"/>
              </a:rPr>
              <a:t>z</a:t>
            </a:r>
            <a:endParaRPr sz="1850">
              <a:latin typeface="Times New Roman"/>
              <a:cs typeface="Times New Roman"/>
            </a:endParaRPr>
          </a:p>
          <a:p>
            <a:pPr marL="12700" marR="34925" indent="15240">
              <a:lnSpc>
                <a:spcPts val="1750"/>
              </a:lnSpc>
              <a:spcBef>
                <a:spcPts val="1135"/>
              </a:spcBef>
            </a:pPr>
            <a:r>
              <a:rPr sz="1750" i="1" spc="-15" dirty="0">
                <a:latin typeface="Times New Roman"/>
                <a:cs typeface="Times New Roman"/>
              </a:rPr>
              <a:t>x  y</a:t>
            </a:r>
            <a:endParaRPr sz="1750">
              <a:latin typeface="Times New Roman"/>
              <a:cs typeface="Times New Roman"/>
            </a:endParaRPr>
          </a:p>
          <a:p>
            <a:pPr marL="33655" marR="34925" indent="-6350">
              <a:lnSpc>
                <a:spcPts val="1750"/>
              </a:lnSpc>
              <a:spcBef>
                <a:spcPts val="1505"/>
              </a:spcBef>
            </a:pPr>
            <a:r>
              <a:rPr sz="1750" i="1" spc="-15" dirty="0">
                <a:latin typeface="Times New Roman"/>
                <a:cs typeface="Times New Roman"/>
              </a:rPr>
              <a:t>x  </a:t>
            </a:r>
            <a:r>
              <a:rPr sz="1750" i="1" spc="-20" dirty="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  <a:p>
            <a:pPr marL="21590" marR="46990" indent="-6350">
              <a:lnSpc>
                <a:spcPts val="1750"/>
              </a:lnSpc>
              <a:spcBef>
                <a:spcPts val="1010"/>
              </a:spcBef>
            </a:pPr>
            <a:r>
              <a:rPr sz="1750" i="1" spc="-15" dirty="0">
                <a:latin typeface="Times New Roman"/>
                <a:cs typeface="Times New Roman"/>
              </a:rPr>
              <a:t>y  </a:t>
            </a:r>
            <a:r>
              <a:rPr sz="1750" i="1" spc="-20" dirty="0">
                <a:latin typeface="Times New Roman"/>
                <a:cs typeface="Times New Roman"/>
              </a:rPr>
              <a:t>z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62321" y="2987166"/>
            <a:ext cx="1778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29209" marR="12700" indent="-7620">
              <a:lnSpc>
                <a:spcPct val="160000"/>
              </a:lnSpc>
            </a:pPr>
            <a:r>
              <a:rPr sz="2400" b="1" i="1" dirty="0">
                <a:latin typeface="Times New Roman"/>
                <a:cs typeface="Times New Roman"/>
              </a:rPr>
              <a:t>y  z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825357" y="4116323"/>
            <a:ext cx="1592580" cy="683260"/>
            <a:chOff x="6825357" y="4116323"/>
            <a:chExt cx="1592580" cy="683260"/>
          </a:xfrm>
        </p:grpSpPr>
        <p:sp>
          <p:nvSpPr>
            <p:cNvPr id="83" name="object 83"/>
            <p:cNvSpPr/>
            <p:nvPr/>
          </p:nvSpPr>
          <p:spPr>
            <a:xfrm>
              <a:off x="6838464" y="4182109"/>
              <a:ext cx="1197610" cy="604520"/>
            </a:xfrm>
            <a:custGeom>
              <a:avLst/>
              <a:gdLst/>
              <a:ahLst/>
              <a:cxnLst/>
              <a:rect l="l" t="t" r="r" b="b"/>
              <a:pathLst>
                <a:path w="1197609" h="604520">
                  <a:moveTo>
                    <a:pt x="227799" y="95419"/>
                  </a:moveTo>
                  <a:lnTo>
                    <a:pt x="170073" y="95419"/>
                  </a:lnTo>
                  <a:lnTo>
                    <a:pt x="170073" y="604314"/>
                  </a:lnTo>
                  <a:lnTo>
                    <a:pt x="0" y="604314"/>
                  </a:lnTo>
                </a:path>
                <a:path w="1197609" h="604520">
                  <a:moveTo>
                    <a:pt x="966558" y="0"/>
                  </a:moveTo>
                  <a:lnTo>
                    <a:pt x="1197421" y="0"/>
                  </a:lnTo>
                </a:path>
              </a:pathLst>
            </a:custGeom>
            <a:ln w="26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56626" y="4116323"/>
              <a:ext cx="361315" cy="144780"/>
            </a:xfrm>
            <a:custGeom>
              <a:avLst/>
              <a:gdLst/>
              <a:ahLst/>
              <a:cxnLst/>
              <a:rect l="l" t="t" r="r" b="b"/>
              <a:pathLst>
                <a:path w="361315" h="144779">
                  <a:moveTo>
                    <a:pt x="216407" y="0"/>
                  </a:moveTo>
                  <a:lnTo>
                    <a:pt x="216407" y="144780"/>
                  </a:lnTo>
                  <a:lnTo>
                    <a:pt x="332231" y="86868"/>
                  </a:lnTo>
                  <a:lnTo>
                    <a:pt x="230885" y="86868"/>
                  </a:lnTo>
                  <a:lnTo>
                    <a:pt x="230885" y="57912"/>
                  </a:lnTo>
                  <a:lnTo>
                    <a:pt x="332232" y="57912"/>
                  </a:lnTo>
                  <a:lnTo>
                    <a:pt x="216407" y="0"/>
                  </a:lnTo>
                  <a:close/>
                </a:path>
                <a:path w="361315" h="144779">
                  <a:moveTo>
                    <a:pt x="216407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216407" y="86868"/>
                  </a:lnTo>
                  <a:lnTo>
                    <a:pt x="216407" y="57912"/>
                  </a:lnTo>
                  <a:close/>
                </a:path>
                <a:path w="361315" h="144779">
                  <a:moveTo>
                    <a:pt x="332232" y="57912"/>
                  </a:moveTo>
                  <a:lnTo>
                    <a:pt x="230885" y="57912"/>
                  </a:lnTo>
                  <a:lnTo>
                    <a:pt x="230885" y="86868"/>
                  </a:lnTo>
                  <a:lnTo>
                    <a:pt x="332231" y="86868"/>
                  </a:lnTo>
                  <a:lnTo>
                    <a:pt x="361188" y="72389"/>
                  </a:lnTo>
                  <a:lnTo>
                    <a:pt x="332232" y="57912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8481186" y="276644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8464422" y="3936568"/>
            <a:ext cx="22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99635" y="1191305"/>
            <a:ext cx="3819525" cy="7473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i="1" dirty="0">
                <a:latin typeface="Times New Roman"/>
                <a:cs typeface="Times New Roman"/>
              </a:rPr>
              <a:t>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 </a:t>
            </a:r>
            <a:r>
              <a:rPr sz="2000" b="1" i="1" spc="-5" dirty="0">
                <a:latin typeface="Times New Roman"/>
                <a:cs typeface="Times New Roman"/>
              </a:rPr>
              <a:t>xy'z'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x'yz'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x'y'z</a:t>
            </a:r>
            <a:r>
              <a:rPr sz="20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5" dirty="0">
                <a:latin typeface="Times New Roman"/>
                <a:cs typeface="Times New Roman"/>
              </a:rPr>
              <a:t>xyz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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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000" b="1" i="1" dirty="0">
                <a:latin typeface="Times New Roman"/>
                <a:cs typeface="Times New Roman"/>
              </a:rPr>
              <a:t>C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000" b="1" i="1" spc="-1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xz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000" b="1" i="1" spc="-2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yz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842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0" dirty="0"/>
              <a:t> </a:t>
            </a:r>
            <a:r>
              <a:rPr spc="215" dirty="0"/>
              <a:t>Adder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497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Full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Adder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1902" y="3415284"/>
            <a:ext cx="6492240" cy="2909570"/>
            <a:chOff x="1501902" y="3415284"/>
            <a:chExt cx="6492240" cy="2909570"/>
          </a:xfrm>
        </p:grpSpPr>
        <p:sp>
          <p:nvSpPr>
            <p:cNvPr id="6" name="object 6"/>
            <p:cNvSpPr/>
            <p:nvPr/>
          </p:nvSpPr>
          <p:spPr>
            <a:xfrm>
              <a:off x="1872234" y="3429762"/>
              <a:ext cx="5760720" cy="2880360"/>
            </a:xfrm>
            <a:custGeom>
              <a:avLst/>
              <a:gdLst/>
              <a:ahLst/>
              <a:cxnLst/>
              <a:rect l="l" t="t" r="r" b="b"/>
              <a:pathLst>
                <a:path w="5760720" h="2880360">
                  <a:moveTo>
                    <a:pt x="0" y="480060"/>
                  </a:moveTo>
                  <a:lnTo>
                    <a:pt x="2477" y="430969"/>
                  </a:lnTo>
                  <a:lnTo>
                    <a:pt x="9751" y="383297"/>
                  </a:lnTo>
                  <a:lnTo>
                    <a:pt x="21578" y="337287"/>
                  </a:lnTo>
                  <a:lnTo>
                    <a:pt x="37718" y="293179"/>
                  </a:lnTo>
                  <a:lnTo>
                    <a:pt x="57931" y="251214"/>
                  </a:lnTo>
                  <a:lnTo>
                    <a:pt x="81974" y="211633"/>
                  </a:lnTo>
                  <a:lnTo>
                    <a:pt x="109607" y="174678"/>
                  </a:lnTo>
                  <a:lnTo>
                    <a:pt x="140589" y="140589"/>
                  </a:lnTo>
                  <a:lnTo>
                    <a:pt x="174678" y="109607"/>
                  </a:lnTo>
                  <a:lnTo>
                    <a:pt x="211633" y="81974"/>
                  </a:lnTo>
                  <a:lnTo>
                    <a:pt x="251214" y="57931"/>
                  </a:lnTo>
                  <a:lnTo>
                    <a:pt x="293179" y="37719"/>
                  </a:lnTo>
                  <a:lnTo>
                    <a:pt x="337287" y="21578"/>
                  </a:lnTo>
                  <a:lnTo>
                    <a:pt x="383297" y="9751"/>
                  </a:lnTo>
                  <a:lnTo>
                    <a:pt x="430969" y="2477"/>
                  </a:lnTo>
                  <a:lnTo>
                    <a:pt x="480060" y="0"/>
                  </a:lnTo>
                  <a:lnTo>
                    <a:pt x="5280660" y="0"/>
                  </a:lnTo>
                  <a:lnTo>
                    <a:pt x="5329750" y="2477"/>
                  </a:lnTo>
                  <a:lnTo>
                    <a:pt x="5377422" y="9751"/>
                  </a:lnTo>
                  <a:lnTo>
                    <a:pt x="5423432" y="21578"/>
                  </a:lnTo>
                  <a:lnTo>
                    <a:pt x="5467540" y="37719"/>
                  </a:lnTo>
                  <a:lnTo>
                    <a:pt x="5509505" y="57931"/>
                  </a:lnTo>
                  <a:lnTo>
                    <a:pt x="5549086" y="81974"/>
                  </a:lnTo>
                  <a:lnTo>
                    <a:pt x="5586041" y="109607"/>
                  </a:lnTo>
                  <a:lnTo>
                    <a:pt x="5620131" y="140588"/>
                  </a:lnTo>
                  <a:lnTo>
                    <a:pt x="5651112" y="174678"/>
                  </a:lnTo>
                  <a:lnTo>
                    <a:pt x="5678745" y="211633"/>
                  </a:lnTo>
                  <a:lnTo>
                    <a:pt x="5702788" y="251214"/>
                  </a:lnTo>
                  <a:lnTo>
                    <a:pt x="5723001" y="293179"/>
                  </a:lnTo>
                  <a:lnTo>
                    <a:pt x="5739141" y="337287"/>
                  </a:lnTo>
                  <a:lnTo>
                    <a:pt x="5750968" y="383297"/>
                  </a:lnTo>
                  <a:lnTo>
                    <a:pt x="5758242" y="430969"/>
                  </a:lnTo>
                  <a:lnTo>
                    <a:pt x="5760720" y="480060"/>
                  </a:lnTo>
                  <a:lnTo>
                    <a:pt x="5760720" y="2400287"/>
                  </a:lnTo>
                  <a:lnTo>
                    <a:pt x="5758242" y="2449372"/>
                  </a:lnTo>
                  <a:lnTo>
                    <a:pt x="5750968" y="2497039"/>
                  </a:lnTo>
                  <a:lnTo>
                    <a:pt x="5739141" y="2543046"/>
                  </a:lnTo>
                  <a:lnTo>
                    <a:pt x="5723001" y="2587153"/>
                  </a:lnTo>
                  <a:lnTo>
                    <a:pt x="5702788" y="2629118"/>
                  </a:lnTo>
                  <a:lnTo>
                    <a:pt x="5678745" y="2668700"/>
                  </a:lnTo>
                  <a:lnTo>
                    <a:pt x="5651112" y="2705658"/>
                  </a:lnTo>
                  <a:lnTo>
                    <a:pt x="5620131" y="2739750"/>
                  </a:lnTo>
                  <a:lnTo>
                    <a:pt x="5586041" y="2770735"/>
                  </a:lnTo>
                  <a:lnTo>
                    <a:pt x="5549086" y="2798371"/>
                  </a:lnTo>
                  <a:lnTo>
                    <a:pt x="5509505" y="2822418"/>
                  </a:lnTo>
                  <a:lnTo>
                    <a:pt x="5467540" y="2842633"/>
                  </a:lnTo>
                  <a:lnTo>
                    <a:pt x="5423432" y="2858776"/>
                  </a:lnTo>
                  <a:lnTo>
                    <a:pt x="5377422" y="2870606"/>
                  </a:lnTo>
                  <a:lnTo>
                    <a:pt x="5329750" y="2877881"/>
                  </a:lnTo>
                  <a:lnTo>
                    <a:pt x="5280660" y="2880360"/>
                  </a:lnTo>
                  <a:lnTo>
                    <a:pt x="480060" y="2880360"/>
                  </a:lnTo>
                  <a:lnTo>
                    <a:pt x="430969" y="2877881"/>
                  </a:lnTo>
                  <a:lnTo>
                    <a:pt x="383297" y="2870606"/>
                  </a:lnTo>
                  <a:lnTo>
                    <a:pt x="337287" y="2858776"/>
                  </a:lnTo>
                  <a:lnTo>
                    <a:pt x="293179" y="2842633"/>
                  </a:lnTo>
                  <a:lnTo>
                    <a:pt x="251214" y="2822418"/>
                  </a:lnTo>
                  <a:lnTo>
                    <a:pt x="211633" y="2798371"/>
                  </a:lnTo>
                  <a:lnTo>
                    <a:pt x="174678" y="2770735"/>
                  </a:lnTo>
                  <a:lnTo>
                    <a:pt x="140588" y="2739750"/>
                  </a:lnTo>
                  <a:lnTo>
                    <a:pt x="109607" y="2705658"/>
                  </a:lnTo>
                  <a:lnTo>
                    <a:pt x="81974" y="2668700"/>
                  </a:lnTo>
                  <a:lnTo>
                    <a:pt x="57931" y="2629118"/>
                  </a:lnTo>
                  <a:lnTo>
                    <a:pt x="37718" y="2587153"/>
                  </a:lnTo>
                  <a:lnTo>
                    <a:pt x="21578" y="2543046"/>
                  </a:lnTo>
                  <a:lnTo>
                    <a:pt x="9751" y="2497039"/>
                  </a:lnTo>
                  <a:lnTo>
                    <a:pt x="2477" y="2449372"/>
                  </a:lnTo>
                  <a:lnTo>
                    <a:pt x="0" y="2400287"/>
                  </a:lnTo>
                  <a:lnTo>
                    <a:pt x="0" y="480060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7252" y="3891097"/>
              <a:ext cx="926465" cy="241935"/>
            </a:xfrm>
            <a:custGeom>
              <a:avLst/>
              <a:gdLst/>
              <a:ahLst/>
              <a:cxnLst/>
              <a:rect l="l" t="t" r="r" b="b"/>
              <a:pathLst>
                <a:path w="926464" h="241935">
                  <a:moveTo>
                    <a:pt x="0" y="0"/>
                  </a:moveTo>
                  <a:lnTo>
                    <a:pt x="463131" y="0"/>
                  </a:lnTo>
                </a:path>
                <a:path w="926464" h="241935">
                  <a:moveTo>
                    <a:pt x="0" y="241866"/>
                  </a:moveTo>
                  <a:lnTo>
                    <a:pt x="463131" y="241866"/>
                  </a:lnTo>
                </a:path>
                <a:path w="926464" h="241935">
                  <a:moveTo>
                    <a:pt x="926263" y="120933"/>
                  </a:moveTo>
                  <a:lnTo>
                    <a:pt x="463131" y="120933"/>
                  </a:lnTo>
                </a:path>
              </a:pathLst>
            </a:custGeom>
            <a:ln w="334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9353" y="3770163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180618" y="0"/>
                  </a:moveTo>
                  <a:lnTo>
                    <a:pt x="0" y="0"/>
                  </a:lnTo>
                  <a:lnTo>
                    <a:pt x="27727" y="42363"/>
                  </a:lnTo>
                  <a:lnTo>
                    <a:pt x="49909" y="85692"/>
                  </a:lnTo>
                  <a:lnTo>
                    <a:pt x="66546" y="129773"/>
                  </a:lnTo>
                  <a:lnTo>
                    <a:pt x="77637" y="174391"/>
                  </a:lnTo>
                  <a:lnTo>
                    <a:pt x="83182" y="219331"/>
                  </a:lnTo>
                  <a:lnTo>
                    <a:pt x="83182" y="264380"/>
                  </a:lnTo>
                  <a:lnTo>
                    <a:pt x="77637" y="309321"/>
                  </a:lnTo>
                  <a:lnTo>
                    <a:pt x="66546" y="353942"/>
                  </a:lnTo>
                  <a:lnTo>
                    <a:pt x="49909" y="398027"/>
                  </a:lnTo>
                  <a:lnTo>
                    <a:pt x="27727" y="441362"/>
                  </a:lnTo>
                  <a:lnTo>
                    <a:pt x="0" y="483732"/>
                  </a:lnTo>
                  <a:lnTo>
                    <a:pt x="180618" y="483732"/>
                  </a:lnTo>
                  <a:lnTo>
                    <a:pt x="237344" y="472201"/>
                  </a:lnTo>
                  <a:lnTo>
                    <a:pt x="291607" y="457412"/>
                  </a:lnTo>
                  <a:lnTo>
                    <a:pt x="343114" y="439533"/>
                  </a:lnTo>
                  <a:lnTo>
                    <a:pt x="391575" y="418729"/>
                  </a:lnTo>
                  <a:lnTo>
                    <a:pt x="436698" y="395169"/>
                  </a:lnTo>
                  <a:lnTo>
                    <a:pt x="478192" y="369020"/>
                  </a:lnTo>
                  <a:lnTo>
                    <a:pt x="515767" y="340447"/>
                  </a:lnTo>
                  <a:lnTo>
                    <a:pt x="549130" y="309620"/>
                  </a:lnTo>
                  <a:lnTo>
                    <a:pt x="577992" y="276703"/>
                  </a:lnTo>
                  <a:lnTo>
                    <a:pt x="602060" y="241866"/>
                  </a:lnTo>
                  <a:lnTo>
                    <a:pt x="578301" y="206883"/>
                  </a:lnTo>
                  <a:lnTo>
                    <a:pt x="549656" y="173839"/>
                  </a:lnTo>
                  <a:lnTo>
                    <a:pt x="516424" y="142908"/>
                  </a:lnTo>
                  <a:lnTo>
                    <a:pt x="478906" y="114262"/>
                  </a:lnTo>
                  <a:lnTo>
                    <a:pt x="437402" y="88072"/>
                  </a:lnTo>
                  <a:lnTo>
                    <a:pt x="392214" y="64511"/>
                  </a:lnTo>
                  <a:lnTo>
                    <a:pt x="343640" y="43751"/>
                  </a:lnTo>
                  <a:lnTo>
                    <a:pt x="291983" y="25965"/>
                  </a:lnTo>
                  <a:lnTo>
                    <a:pt x="237542" y="11323"/>
                  </a:lnTo>
                  <a:lnTo>
                    <a:pt x="180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7252" y="3770163"/>
              <a:ext cx="926465" cy="1169035"/>
            </a:xfrm>
            <a:custGeom>
              <a:avLst/>
              <a:gdLst/>
              <a:ahLst/>
              <a:cxnLst/>
              <a:rect l="l" t="t" r="r" b="b"/>
              <a:pathLst>
                <a:path w="926464" h="1169035">
                  <a:moveTo>
                    <a:pt x="764162" y="241866"/>
                  </a:moveTo>
                  <a:lnTo>
                    <a:pt x="740094" y="276703"/>
                  </a:lnTo>
                  <a:lnTo>
                    <a:pt x="711232" y="309620"/>
                  </a:lnTo>
                  <a:lnTo>
                    <a:pt x="677868" y="340447"/>
                  </a:lnTo>
                  <a:lnTo>
                    <a:pt x="640294" y="369020"/>
                  </a:lnTo>
                  <a:lnTo>
                    <a:pt x="598799" y="395169"/>
                  </a:lnTo>
                  <a:lnTo>
                    <a:pt x="553676" y="418729"/>
                  </a:lnTo>
                  <a:lnTo>
                    <a:pt x="505215" y="439533"/>
                  </a:lnTo>
                  <a:lnTo>
                    <a:pt x="453708" y="457412"/>
                  </a:lnTo>
                  <a:lnTo>
                    <a:pt x="399446" y="472201"/>
                  </a:lnTo>
                  <a:lnTo>
                    <a:pt x="342719" y="483732"/>
                  </a:lnTo>
                  <a:lnTo>
                    <a:pt x="162101" y="483732"/>
                  </a:lnTo>
                  <a:lnTo>
                    <a:pt x="189829" y="441362"/>
                  </a:lnTo>
                  <a:lnTo>
                    <a:pt x="212011" y="398027"/>
                  </a:lnTo>
                  <a:lnTo>
                    <a:pt x="228647" y="353942"/>
                  </a:lnTo>
                  <a:lnTo>
                    <a:pt x="239738" y="309321"/>
                  </a:lnTo>
                  <a:lnTo>
                    <a:pt x="245284" y="264380"/>
                  </a:lnTo>
                  <a:lnTo>
                    <a:pt x="245284" y="219331"/>
                  </a:lnTo>
                  <a:lnTo>
                    <a:pt x="239738" y="174391"/>
                  </a:lnTo>
                  <a:lnTo>
                    <a:pt x="228647" y="129773"/>
                  </a:lnTo>
                  <a:lnTo>
                    <a:pt x="212011" y="85692"/>
                  </a:lnTo>
                  <a:lnTo>
                    <a:pt x="189829" y="42363"/>
                  </a:lnTo>
                  <a:lnTo>
                    <a:pt x="162101" y="0"/>
                  </a:lnTo>
                  <a:lnTo>
                    <a:pt x="342719" y="0"/>
                  </a:lnTo>
                  <a:lnTo>
                    <a:pt x="399644" y="11323"/>
                  </a:lnTo>
                  <a:lnTo>
                    <a:pt x="454085" y="25965"/>
                  </a:lnTo>
                  <a:lnTo>
                    <a:pt x="505742" y="43751"/>
                  </a:lnTo>
                  <a:lnTo>
                    <a:pt x="554315" y="64511"/>
                  </a:lnTo>
                  <a:lnTo>
                    <a:pt x="599504" y="88072"/>
                  </a:lnTo>
                  <a:lnTo>
                    <a:pt x="641007" y="114262"/>
                  </a:lnTo>
                  <a:lnTo>
                    <a:pt x="678525" y="142908"/>
                  </a:lnTo>
                  <a:lnTo>
                    <a:pt x="711757" y="173839"/>
                  </a:lnTo>
                  <a:lnTo>
                    <a:pt x="740403" y="206883"/>
                  </a:lnTo>
                  <a:lnTo>
                    <a:pt x="764162" y="241866"/>
                  </a:lnTo>
                  <a:close/>
                </a:path>
                <a:path w="926464" h="1169035">
                  <a:moveTo>
                    <a:pt x="101895" y="483732"/>
                  </a:moveTo>
                  <a:lnTo>
                    <a:pt x="129623" y="441362"/>
                  </a:lnTo>
                  <a:lnTo>
                    <a:pt x="151805" y="398027"/>
                  </a:lnTo>
                  <a:lnTo>
                    <a:pt x="168441" y="353942"/>
                  </a:lnTo>
                  <a:lnTo>
                    <a:pt x="179532" y="309321"/>
                  </a:lnTo>
                  <a:lnTo>
                    <a:pt x="185078" y="264380"/>
                  </a:lnTo>
                  <a:lnTo>
                    <a:pt x="185078" y="219331"/>
                  </a:lnTo>
                  <a:lnTo>
                    <a:pt x="179532" y="174391"/>
                  </a:lnTo>
                  <a:lnTo>
                    <a:pt x="168441" y="129773"/>
                  </a:lnTo>
                  <a:lnTo>
                    <a:pt x="151805" y="85692"/>
                  </a:lnTo>
                  <a:lnTo>
                    <a:pt x="129623" y="42363"/>
                  </a:lnTo>
                  <a:lnTo>
                    <a:pt x="101895" y="0"/>
                  </a:lnTo>
                </a:path>
                <a:path w="926464" h="1169035">
                  <a:moveTo>
                    <a:pt x="0" y="927135"/>
                  </a:moveTo>
                  <a:lnTo>
                    <a:pt x="463131" y="927135"/>
                  </a:lnTo>
                </a:path>
                <a:path w="926464" h="1169035">
                  <a:moveTo>
                    <a:pt x="0" y="1169002"/>
                  </a:moveTo>
                  <a:lnTo>
                    <a:pt x="463131" y="1169002"/>
                  </a:lnTo>
                </a:path>
                <a:path w="926464" h="1169035">
                  <a:moveTo>
                    <a:pt x="926263" y="1048069"/>
                  </a:moveTo>
                  <a:lnTo>
                    <a:pt x="463131" y="1048069"/>
                  </a:lnTo>
                </a:path>
              </a:pathLst>
            </a:custGeom>
            <a:ln w="334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9353" y="4576366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180618" y="0"/>
                  </a:moveTo>
                  <a:lnTo>
                    <a:pt x="0" y="0"/>
                  </a:lnTo>
                  <a:lnTo>
                    <a:pt x="27727" y="42364"/>
                  </a:lnTo>
                  <a:lnTo>
                    <a:pt x="49909" y="85695"/>
                  </a:lnTo>
                  <a:lnTo>
                    <a:pt x="66546" y="129778"/>
                  </a:lnTo>
                  <a:lnTo>
                    <a:pt x="77637" y="174398"/>
                  </a:lnTo>
                  <a:lnTo>
                    <a:pt x="83182" y="219341"/>
                  </a:lnTo>
                  <a:lnTo>
                    <a:pt x="83182" y="264391"/>
                  </a:lnTo>
                  <a:lnTo>
                    <a:pt x="77637" y="309334"/>
                  </a:lnTo>
                  <a:lnTo>
                    <a:pt x="66546" y="353954"/>
                  </a:lnTo>
                  <a:lnTo>
                    <a:pt x="49909" y="398037"/>
                  </a:lnTo>
                  <a:lnTo>
                    <a:pt x="27727" y="441368"/>
                  </a:lnTo>
                  <a:lnTo>
                    <a:pt x="0" y="483732"/>
                  </a:lnTo>
                  <a:lnTo>
                    <a:pt x="180618" y="483732"/>
                  </a:lnTo>
                  <a:lnTo>
                    <a:pt x="237344" y="472201"/>
                  </a:lnTo>
                  <a:lnTo>
                    <a:pt x="291607" y="457413"/>
                  </a:lnTo>
                  <a:lnTo>
                    <a:pt x="343114" y="439534"/>
                  </a:lnTo>
                  <a:lnTo>
                    <a:pt x="391575" y="418731"/>
                  </a:lnTo>
                  <a:lnTo>
                    <a:pt x="436698" y="395173"/>
                  </a:lnTo>
                  <a:lnTo>
                    <a:pt x="478192" y="369026"/>
                  </a:lnTo>
                  <a:lnTo>
                    <a:pt x="515767" y="340457"/>
                  </a:lnTo>
                  <a:lnTo>
                    <a:pt x="549130" y="309634"/>
                  </a:lnTo>
                  <a:lnTo>
                    <a:pt x="577992" y="276724"/>
                  </a:lnTo>
                  <a:lnTo>
                    <a:pt x="602060" y="241894"/>
                  </a:lnTo>
                  <a:lnTo>
                    <a:pt x="578301" y="206910"/>
                  </a:lnTo>
                  <a:lnTo>
                    <a:pt x="549656" y="173865"/>
                  </a:lnTo>
                  <a:lnTo>
                    <a:pt x="516424" y="142931"/>
                  </a:lnTo>
                  <a:lnTo>
                    <a:pt x="478906" y="114280"/>
                  </a:lnTo>
                  <a:lnTo>
                    <a:pt x="437402" y="88086"/>
                  </a:lnTo>
                  <a:lnTo>
                    <a:pt x="392214" y="64521"/>
                  </a:lnTo>
                  <a:lnTo>
                    <a:pt x="343640" y="43757"/>
                  </a:lnTo>
                  <a:lnTo>
                    <a:pt x="291983" y="25968"/>
                  </a:lnTo>
                  <a:lnTo>
                    <a:pt x="237542" y="11324"/>
                  </a:lnTo>
                  <a:lnTo>
                    <a:pt x="180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9353" y="4576366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602060" y="241894"/>
                  </a:moveTo>
                  <a:lnTo>
                    <a:pt x="577992" y="276724"/>
                  </a:lnTo>
                  <a:lnTo>
                    <a:pt x="549130" y="309634"/>
                  </a:lnTo>
                  <a:lnTo>
                    <a:pt x="515767" y="340457"/>
                  </a:lnTo>
                  <a:lnTo>
                    <a:pt x="478192" y="369026"/>
                  </a:lnTo>
                  <a:lnTo>
                    <a:pt x="436698" y="395173"/>
                  </a:lnTo>
                  <a:lnTo>
                    <a:pt x="391575" y="418731"/>
                  </a:lnTo>
                  <a:lnTo>
                    <a:pt x="343114" y="439534"/>
                  </a:lnTo>
                  <a:lnTo>
                    <a:pt x="291607" y="457413"/>
                  </a:lnTo>
                  <a:lnTo>
                    <a:pt x="237344" y="472201"/>
                  </a:lnTo>
                  <a:lnTo>
                    <a:pt x="180618" y="483732"/>
                  </a:lnTo>
                  <a:lnTo>
                    <a:pt x="0" y="483732"/>
                  </a:lnTo>
                  <a:lnTo>
                    <a:pt x="27727" y="441368"/>
                  </a:lnTo>
                  <a:lnTo>
                    <a:pt x="49909" y="398037"/>
                  </a:lnTo>
                  <a:lnTo>
                    <a:pt x="66546" y="353954"/>
                  </a:lnTo>
                  <a:lnTo>
                    <a:pt x="77637" y="309334"/>
                  </a:lnTo>
                  <a:lnTo>
                    <a:pt x="83182" y="264391"/>
                  </a:lnTo>
                  <a:lnTo>
                    <a:pt x="83182" y="219341"/>
                  </a:lnTo>
                  <a:lnTo>
                    <a:pt x="77637" y="174398"/>
                  </a:lnTo>
                  <a:lnTo>
                    <a:pt x="66546" y="129778"/>
                  </a:lnTo>
                  <a:lnTo>
                    <a:pt x="49909" y="85695"/>
                  </a:lnTo>
                  <a:lnTo>
                    <a:pt x="27727" y="42364"/>
                  </a:lnTo>
                  <a:lnTo>
                    <a:pt x="0" y="0"/>
                  </a:lnTo>
                  <a:lnTo>
                    <a:pt x="180618" y="0"/>
                  </a:lnTo>
                  <a:lnTo>
                    <a:pt x="237542" y="11324"/>
                  </a:lnTo>
                  <a:lnTo>
                    <a:pt x="291983" y="25968"/>
                  </a:lnTo>
                  <a:lnTo>
                    <a:pt x="343640" y="43757"/>
                  </a:lnTo>
                  <a:lnTo>
                    <a:pt x="392214" y="64521"/>
                  </a:lnTo>
                  <a:lnTo>
                    <a:pt x="437402" y="88086"/>
                  </a:lnTo>
                  <a:lnTo>
                    <a:pt x="478906" y="114280"/>
                  </a:lnTo>
                  <a:lnTo>
                    <a:pt x="516424" y="142931"/>
                  </a:lnTo>
                  <a:lnTo>
                    <a:pt x="549656" y="173865"/>
                  </a:lnTo>
                  <a:lnTo>
                    <a:pt x="578301" y="206910"/>
                  </a:lnTo>
                  <a:lnTo>
                    <a:pt x="602060" y="241894"/>
                  </a:lnTo>
                  <a:close/>
                </a:path>
              </a:pathLst>
            </a:custGeom>
            <a:ln w="3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9353" y="4576366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370494" y="0"/>
                  </a:moveTo>
                  <a:lnTo>
                    <a:pt x="0" y="0"/>
                  </a:lnTo>
                  <a:lnTo>
                    <a:pt x="0" y="483732"/>
                  </a:lnTo>
                  <a:lnTo>
                    <a:pt x="370494" y="483732"/>
                  </a:lnTo>
                  <a:lnTo>
                    <a:pt x="417166" y="478819"/>
                  </a:lnTo>
                  <a:lnTo>
                    <a:pt x="460634" y="464727"/>
                  </a:lnTo>
                  <a:lnTo>
                    <a:pt x="499969" y="442428"/>
                  </a:lnTo>
                  <a:lnTo>
                    <a:pt x="534240" y="412895"/>
                  </a:lnTo>
                  <a:lnTo>
                    <a:pt x="562515" y="377100"/>
                  </a:lnTo>
                  <a:lnTo>
                    <a:pt x="583864" y="336016"/>
                  </a:lnTo>
                  <a:lnTo>
                    <a:pt x="597356" y="290614"/>
                  </a:lnTo>
                  <a:lnTo>
                    <a:pt x="602060" y="241866"/>
                  </a:lnTo>
                  <a:lnTo>
                    <a:pt x="597356" y="193118"/>
                  </a:lnTo>
                  <a:lnTo>
                    <a:pt x="583864" y="147716"/>
                  </a:lnTo>
                  <a:lnTo>
                    <a:pt x="562515" y="106632"/>
                  </a:lnTo>
                  <a:lnTo>
                    <a:pt x="534240" y="70837"/>
                  </a:lnTo>
                  <a:lnTo>
                    <a:pt x="499969" y="41304"/>
                  </a:lnTo>
                  <a:lnTo>
                    <a:pt x="460634" y="19005"/>
                  </a:lnTo>
                  <a:lnTo>
                    <a:pt x="417166" y="4913"/>
                  </a:lnTo>
                  <a:lnTo>
                    <a:pt x="370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3817" y="3891097"/>
              <a:ext cx="5712460" cy="1169035"/>
            </a:xfrm>
            <a:custGeom>
              <a:avLst/>
              <a:gdLst/>
              <a:ahLst/>
              <a:cxnLst/>
              <a:rect l="l" t="t" r="r" b="b"/>
              <a:pathLst>
                <a:path w="5712459" h="1169035">
                  <a:moveTo>
                    <a:pt x="1536030" y="1169002"/>
                  </a:moveTo>
                  <a:lnTo>
                    <a:pt x="1165536" y="1169002"/>
                  </a:lnTo>
                  <a:lnTo>
                    <a:pt x="1165536" y="685269"/>
                  </a:lnTo>
                  <a:lnTo>
                    <a:pt x="1536030" y="685269"/>
                  </a:lnTo>
                  <a:lnTo>
                    <a:pt x="1582702" y="690182"/>
                  </a:lnTo>
                  <a:lnTo>
                    <a:pt x="1626170" y="704275"/>
                  </a:lnTo>
                  <a:lnTo>
                    <a:pt x="1665505" y="726573"/>
                  </a:lnTo>
                  <a:lnTo>
                    <a:pt x="1699776" y="756106"/>
                  </a:lnTo>
                  <a:lnTo>
                    <a:pt x="1728051" y="791901"/>
                  </a:lnTo>
                  <a:lnTo>
                    <a:pt x="1749400" y="832986"/>
                  </a:lnTo>
                  <a:lnTo>
                    <a:pt x="1762892" y="878388"/>
                  </a:lnTo>
                  <a:lnTo>
                    <a:pt x="1767596" y="927135"/>
                  </a:lnTo>
                  <a:lnTo>
                    <a:pt x="1762892" y="975883"/>
                  </a:lnTo>
                  <a:lnTo>
                    <a:pt x="1749400" y="1021285"/>
                  </a:lnTo>
                  <a:lnTo>
                    <a:pt x="1728051" y="1062370"/>
                  </a:lnTo>
                  <a:lnTo>
                    <a:pt x="1699776" y="1098165"/>
                  </a:lnTo>
                  <a:lnTo>
                    <a:pt x="1665505" y="1127698"/>
                  </a:lnTo>
                  <a:lnTo>
                    <a:pt x="1626170" y="1149996"/>
                  </a:lnTo>
                  <a:lnTo>
                    <a:pt x="1582702" y="1164088"/>
                  </a:lnTo>
                  <a:lnTo>
                    <a:pt x="1536030" y="1169002"/>
                  </a:lnTo>
                  <a:close/>
                </a:path>
                <a:path w="5712459" h="1169035">
                  <a:moveTo>
                    <a:pt x="1003434" y="0"/>
                  </a:moveTo>
                  <a:lnTo>
                    <a:pt x="0" y="0"/>
                  </a:lnTo>
                </a:path>
                <a:path w="5712459" h="1169035">
                  <a:moveTo>
                    <a:pt x="1003434" y="1048069"/>
                  </a:moveTo>
                  <a:lnTo>
                    <a:pt x="0" y="1048069"/>
                  </a:lnTo>
                </a:path>
                <a:path w="5712459" h="1169035">
                  <a:moveTo>
                    <a:pt x="1003434" y="806202"/>
                  </a:moveTo>
                  <a:lnTo>
                    <a:pt x="778322" y="806202"/>
                  </a:lnTo>
                  <a:lnTo>
                    <a:pt x="773265" y="780047"/>
                  </a:lnTo>
                  <a:lnTo>
                    <a:pt x="759475" y="758694"/>
                  </a:lnTo>
                  <a:lnTo>
                    <a:pt x="739022" y="744301"/>
                  </a:lnTo>
                  <a:lnTo>
                    <a:pt x="713976" y="739023"/>
                  </a:lnTo>
                  <a:lnTo>
                    <a:pt x="688947" y="744301"/>
                  </a:lnTo>
                  <a:lnTo>
                    <a:pt x="668502" y="758694"/>
                  </a:lnTo>
                  <a:lnTo>
                    <a:pt x="654715" y="780047"/>
                  </a:lnTo>
                  <a:lnTo>
                    <a:pt x="649659" y="806202"/>
                  </a:lnTo>
                  <a:lnTo>
                    <a:pt x="385934" y="806202"/>
                  </a:lnTo>
                  <a:lnTo>
                    <a:pt x="385934" y="0"/>
                  </a:lnTo>
                </a:path>
                <a:path w="5712459" h="1169035">
                  <a:moveTo>
                    <a:pt x="1003434" y="1048069"/>
                  </a:moveTo>
                  <a:lnTo>
                    <a:pt x="713977" y="1048069"/>
                  </a:lnTo>
                  <a:lnTo>
                    <a:pt x="713976" y="241866"/>
                  </a:lnTo>
                  <a:lnTo>
                    <a:pt x="1003434" y="241866"/>
                  </a:lnTo>
                </a:path>
                <a:path w="5712459" h="1169035">
                  <a:moveTo>
                    <a:pt x="3512020" y="120933"/>
                  </a:moveTo>
                  <a:lnTo>
                    <a:pt x="1929698" y="120933"/>
                  </a:lnTo>
                </a:path>
                <a:path w="5712459" h="1169035">
                  <a:moveTo>
                    <a:pt x="5711951" y="250285"/>
                  </a:moveTo>
                  <a:lnTo>
                    <a:pt x="4438393" y="241866"/>
                  </a:lnTo>
                </a:path>
                <a:path w="5712459" h="1169035">
                  <a:moveTo>
                    <a:pt x="3512020" y="120933"/>
                  </a:moveTo>
                  <a:lnTo>
                    <a:pt x="3975206" y="120933"/>
                  </a:lnTo>
                </a:path>
                <a:path w="5712459" h="1169035">
                  <a:moveTo>
                    <a:pt x="3512020" y="362799"/>
                  </a:moveTo>
                  <a:lnTo>
                    <a:pt x="3975206" y="362799"/>
                  </a:lnTo>
                </a:path>
                <a:path w="5712459" h="1169035">
                  <a:moveTo>
                    <a:pt x="4438393" y="241866"/>
                  </a:moveTo>
                  <a:lnTo>
                    <a:pt x="3975206" y="241866"/>
                  </a:lnTo>
                </a:path>
              </a:pathLst>
            </a:custGeom>
            <a:ln w="334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57858" y="3891097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180808" y="0"/>
                  </a:moveTo>
                  <a:lnTo>
                    <a:pt x="0" y="0"/>
                  </a:lnTo>
                  <a:lnTo>
                    <a:pt x="27747" y="42363"/>
                  </a:lnTo>
                  <a:lnTo>
                    <a:pt x="49946" y="85692"/>
                  </a:lnTo>
                  <a:lnTo>
                    <a:pt x="66594" y="129773"/>
                  </a:lnTo>
                  <a:lnTo>
                    <a:pt x="77693" y="174390"/>
                  </a:lnTo>
                  <a:lnTo>
                    <a:pt x="83243" y="219329"/>
                  </a:lnTo>
                  <a:lnTo>
                    <a:pt x="83243" y="264375"/>
                  </a:lnTo>
                  <a:lnTo>
                    <a:pt x="77693" y="309314"/>
                  </a:lnTo>
                  <a:lnTo>
                    <a:pt x="66594" y="353931"/>
                  </a:lnTo>
                  <a:lnTo>
                    <a:pt x="49946" y="398011"/>
                  </a:lnTo>
                  <a:lnTo>
                    <a:pt x="27747" y="441341"/>
                  </a:lnTo>
                  <a:lnTo>
                    <a:pt x="0" y="483704"/>
                  </a:lnTo>
                  <a:lnTo>
                    <a:pt x="180808" y="483704"/>
                  </a:lnTo>
                  <a:lnTo>
                    <a:pt x="237510" y="472181"/>
                  </a:lnTo>
                  <a:lnTo>
                    <a:pt x="291749" y="457398"/>
                  </a:lnTo>
                  <a:lnTo>
                    <a:pt x="343232" y="439523"/>
                  </a:lnTo>
                  <a:lnTo>
                    <a:pt x="391671" y="418723"/>
                  </a:lnTo>
                  <a:lnTo>
                    <a:pt x="436773" y="395166"/>
                  </a:lnTo>
                  <a:lnTo>
                    <a:pt x="478248" y="369018"/>
                  </a:lnTo>
                  <a:lnTo>
                    <a:pt x="515805" y="340447"/>
                  </a:lnTo>
                  <a:lnTo>
                    <a:pt x="549153" y="309619"/>
                  </a:lnTo>
                  <a:lnTo>
                    <a:pt x="578002" y="276703"/>
                  </a:lnTo>
                  <a:lnTo>
                    <a:pt x="602060" y="241866"/>
                  </a:lnTo>
                  <a:lnTo>
                    <a:pt x="578355" y="206883"/>
                  </a:lnTo>
                  <a:lnTo>
                    <a:pt x="549754" y="173839"/>
                  </a:lnTo>
                  <a:lnTo>
                    <a:pt x="516559" y="142908"/>
                  </a:lnTo>
                  <a:lnTo>
                    <a:pt x="479071" y="114262"/>
                  </a:lnTo>
                  <a:lnTo>
                    <a:pt x="437589" y="88072"/>
                  </a:lnTo>
                  <a:lnTo>
                    <a:pt x="392416" y="64511"/>
                  </a:lnTo>
                  <a:lnTo>
                    <a:pt x="343850" y="43751"/>
                  </a:lnTo>
                  <a:lnTo>
                    <a:pt x="292193" y="25965"/>
                  </a:lnTo>
                  <a:lnTo>
                    <a:pt x="237746" y="11323"/>
                  </a:lnTo>
                  <a:lnTo>
                    <a:pt x="180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5838" y="3891097"/>
              <a:ext cx="926465" cy="1169035"/>
            </a:xfrm>
            <a:custGeom>
              <a:avLst/>
              <a:gdLst/>
              <a:ahLst/>
              <a:cxnLst/>
              <a:rect l="l" t="t" r="r" b="b"/>
              <a:pathLst>
                <a:path w="926464" h="1169035">
                  <a:moveTo>
                    <a:pt x="764080" y="241866"/>
                  </a:moveTo>
                  <a:lnTo>
                    <a:pt x="740022" y="276703"/>
                  </a:lnTo>
                  <a:lnTo>
                    <a:pt x="711173" y="309619"/>
                  </a:lnTo>
                  <a:lnTo>
                    <a:pt x="677824" y="340446"/>
                  </a:lnTo>
                  <a:lnTo>
                    <a:pt x="640267" y="369018"/>
                  </a:lnTo>
                  <a:lnTo>
                    <a:pt x="598792" y="395166"/>
                  </a:lnTo>
                  <a:lnTo>
                    <a:pt x="553690" y="418723"/>
                  </a:lnTo>
                  <a:lnTo>
                    <a:pt x="505252" y="439523"/>
                  </a:lnTo>
                  <a:lnTo>
                    <a:pt x="453769" y="457398"/>
                  </a:lnTo>
                  <a:lnTo>
                    <a:pt x="399530" y="472181"/>
                  </a:lnTo>
                  <a:lnTo>
                    <a:pt x="342828" y="483704"/>
                  </a:lnTo>
                  <a:lnTo>
                    <a:pt x="162019" y="483704"/>
                  </a:lnTo>
                  <a:lnTo>
                    <a:pt x="189767" y="441341"/>
                  </a:lnTo>
                  <a:lnTo>
                    <a:pt x="211966" y="398011"/>
                  </a:lnTo>
                  <a:lnTo>
                    <a:pt x="228614" y="353931"/>
                  </a:lnTo>
                  <a:lnTo>
                    <a:pt x="239713" y="309314"/>
                  </a:lnTo>
                  <a:lnTo>
                    <a:pt x="245263" y="264375"/>
                  </a:lnTo>
                  <a:lnTo>
                    <a:pt x="245263" y="219329"/>
                  </a:lnTo>
                  <a:lnTo>
                    <a:pt x="239713" y="174390"/>
                  </a:lnTo>
                  <a:lnTo>
                    <a:pt x="228614" y="129773"/>
                  </a:lnTo>
                  <a:lnTo>
                    <a:pt x="211965" y="85692"/>
                  </a:lnTo>
                  <a:lnTo>
                    <a:pt x="189767" y="42363"/>
                  </a:lnTo>
                  <a:lnTo>
                    <a:pt x="162019" y="0"/>
                  </a:lnTo>
                  <a:lnTo>
                    <a:pt x="342828" y="0"/>
                  </a:lnTo>
                  <a:lnTo>
                    <a:pt x="399766" y="11323"/>
                  </a:lnTo>
                  <a:lnTo>
                    <a:pt x="454213" y="25965"/>
                  </a:lnTo>
                  <a:lnTo>
                    <a:pt x="505870" y="43751"/>
                  </a:lnTo>
                  <a:lnTo>
                    <a:pt x="554435" y="64511"/>
                  </a:lnTo>
                  <a:lnTo>
                    <a:pt x="599609" y="88072"/>
                  </a:lnTo>
                  <a:lnTo>
                    <a:pt x="641091" y="114262"/>
                  </a:lnTo>
                  <a:lnTo>
                    <a:pt x="678579" y="142908"/>
                  </a:lnTo>
                  <a:lnTo>
                    <a:pt x="711774" y="173839"/>
                  </a:lnTo>
                  <a:lnTo>
                    <a:pt x="740374" y="206883"/>
                  </a:lnTo>
                  <a:lnTo>
                    <a:pt x="764080" y="241866"/>
                  </a:lnTo>
                  <a:close/>
                </a:path>
                <a:path w="926464" h="1169035">
                  <a:moveTo>
                    <a:pt x="101841" y="483704"/>
                  </a:moveTo>
                  <a:lnTo>
                    <a:pt x="129588" y="441341"/>
                  </a:lnTo>
                  <a:lnTo>
                    <a:pt x="151787" y="398011"/>
                  </a:lnTo>
                  <a:lnTo>
                    <a:pt x="168435" y="353931"/>
                  </a:lnTo>
                  <a:lnTo>
                    <a:pt x="179535" y="309314"/>
                  </a:lnTo>
                  <a:lnTo>
                    <a:pt x="185084" y="264375"/>
                  </a:lnTo>
                  <a:lnTo>
                    <a:pt x="185084" y="219329"/>
                  </a:lnTo>
                  <a:lnTo>
                    <a:pt x="179535" y="174390"/>
                  </a:lnTo>
                  <a:lnTo>
                    <a:pt x="168435" y="129773"/>
                  </a:lnTo>
                  <a:lnTo>
                    <a:pt x="151787" y="85692"/>
                  </a:lnTo>
                  <a:lnTo>
                    <a:pt x="129588" y="42363"/>
                  </a:lnTo>
                  <a:lnTo>
                    <a:pt x="101841" y="0"/>
                  </a:lnTo>
                </a:path>
                <a:path w="926464" h="1169035">
                  <a:moveTo>
                    <a:pt x="0" y="927135"/>
                  </a:moveTo>
                  <a:lnTo>
                    <a:pt x="463186" y="927135"/>
                  </a:lnTo>
                </a:path>
                <a:path w="926464" h="1169035">
                  <a:moveTo>
                    <a:pt x="0" y="1169002"/>
                  </a:moveTo>
                  <a:lnTo>
                    <a:pt x="463186" y="1169002"/>
                  </a:lnTo>
                </a:path>
                <a:path w="926464" h="1169035">
                  <a:moveTo>
                    <a:pt x="926372" y="1048069"/>
                  </a:moveTo>
                  <a:lnTo>
                    <a:pt x="463186" y="1048069"/>
                  </a:lnTo>
                </a:path>
              </a:pathLst>
            </a:custGeom>
            <a:ln w="334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57858" y="4697299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180808" y="0"/>
                  </a:moveTo>
                  <a:lnTo>
                    <a:pt x="0" y="0"/>
                  </a:lnTo>
                  <a:lnTo>
                    <a:pt x="27747" y="42364"/>
                  </a:lnTo>
                  <a:lnTo>
                    <a:pt x="49946" y="85695"/>
                  </a:lnTo>
                  <a:lnTo>
                    <a:pt x="66594" y="129778"/>
                  </a:lnTo>
                  <a:lnTo>
                    <a:pt x="77693" y="174398"/>
                  </a:lnTo>
                  <a:lnTo>
                    <a:pt x="83243" y="219341"/>
                  </a:lnTo>
                  <a:lnTo>
                    <a:pt x="83243" y="264391"/>
                  </a:lnTo>
                  <a:lnTo>
                    <a:pt x="77693" y="309334"/>
                  </a:lnTo>
                  <a:lnTo>
                    <a:pt x="66594" y="353954"/>
                  </a:lnTo>
                  <a:lnTo>
                    <a:pt x="49946" y="398037"/>
                  </a:lnTo>
                  <a:lnTo>
                    <a:pt x="27747" y="441368"/>
                  </a:lnTo>
                  <a:lnTo>
                    <a:pt x="0" y="483732"/>
                  </a:lnTo>
                  <a:lnTo>
                    <a:pt x="180808" y="483732"/>
                  </a:lnTo>
                  <a:lnTo>
                    <a:pt x="237510" y="472201"/>
                  </a:lnTo>
                  <a:lnTo>
                    <a:pt x="291749" y="457413"/>
                  </a:lnTo>
                  <a:lnTo>
                    <a:pt x="343232" y="439534"/>
                  </a:lnTo>
                  <a:lnTo>
                    <a:pt x="391671" y="418731"/>
                  </a:lnTo>
                  <a:lnTo>
                    <a:pt x="436773" y="395173"/>
                  </a:lnTo>
                  <a:lnTo>
                    <a:pt x="478248" y="369026"/>
                  </a:lnTo>
                  <a:lnTo>
                    <a:pt x="515805" y="340457"/>
                  </a:lnTo>
                  <a:lnTo>
                    <a:pt x="549153" y="309634"/>
                  </a:lnTo>
                  <a:lnTo>
                    <a:pt x="578002" y="276724"/>
                  </a:lnTo>
                  <a:lnTo>
                    <a:pt x="602060" y="241894"/>
                  </a:lnTo>
                  <a:lnTo>
                    <a:pt x="578355" y="206910"/>
                  </a:lnTo>
                  <a:lnTo>
                    <a:pt x="549754" y="173865"/>
                  </a:lnTo>
                  <a:lnTo>
                    <a:pt x="516559" y="142931"/>
                  </a:lnTo>
                  <a:lnTo>
                    <a:pt x="479071" y="114280"/>
                  </a:lnTo>
                  <a:lnTo>
                    <a:pt x="437589" y="88086"/>
                  </a:lnTo>
                  <a:lnTo>
                    <a:pt x="392416" y="64521"/>
                  </a:lnTo>
                  <a:lnTo>
                    <a:pt x="343850" y="43757"/>
                  </a:lnTo>
                  <a:lnTo>
                    <a:pt x="292193" y="25968"/>
                  </a:lnTo>
                  <a:lnTo>
                    <a:pt x="237746" y="11324"/>
                  </a:lnTo>
                  <a:lnTo>
                    <a:pt x="180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57858" y="4697299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602060" y="241894"/>
                  </a:moveTo>
                  <a:lnTo>
                    <a:pt x="578002" y="276724"/>
                  </a:lnTo>
                  <a:lnTo>
                    <a:pt x="549153" y="309634"/>
                  </a:lnTo>
                  <a:lnTo>
                    <a:pt x="515805" y="340457"/>
                  </a:lnTo>
                  <a:lnTo>
                    <a:pt x="478248" y="369026"/>
                  </a:lnTo>
                  <a:lnTo>
                    <a:pt x="436773" y="395173"/>
                  </a:lnTo>
                  <a:lnTo>
                    <a:pt x="391671" y="418731"/>
                  </a:lnTo>
                  <a:lnTo>
                    <a:pt x="343232" y="439534"/>
                  </a:lnTo>
                  <a:lnTo>
                    <a:pt x="291749" y="457413"/>
                  </a:lnTo>
                  <a:lnTo>
                    <a:pt x="237510" y="472201"/>
                  </a:lnTo>
                  <a:lnTo>
                    <a:pt x="180808" y="483732"/>
                  </a:lnTo>
                  <a:lnTo>
                    <a:pt x="0" y="483732"/>
                  </a:lnTo>
                  <a:lnTo>
                    <a:pt x="27747" y="441368"/>
                  </a:lnTo>
                  <a:lnTo>
                    <a:pt x="49946" y="398037"/>
                  </a:lnTo>
                  <a:lnTo>
                    <a:pt x="66594" y="353954"/>
                  </a:lnTo>
                  <a:lnTo>
                    <a:pt x="77693" y="309334"/>
                  </a:lnTo>
                  <a:lnTo>
                    <a:pt x="83243" y="264391"/>
                  </a:lnTo>
                  <a:lnTo>
                    <a:pt x="83243" y="219341"/>
                  </a:lnTo>
                  <a:lnTo>
                    <a:pt x="77693" y="174398"/>
                  </a:lnTo>
                  <a:lnTo>
                    <a:pt x="66594" y="129778"/>
                  </a:lnTo>
                  <a:lnTo>
                    <a:pt x="49946" y="85695"/>
                  </a:lnTo>
                  <a:lnTo>
                    <a:pt x="27747" y="42364"/>
                  </a:lnTo>
                  <a:lnTo>
                    <a:pt x="0" y="0"/>
                  </a:lnTo>
                  <a:lnTo>
                    <a:pt x="180808" y="0"/>
                  </a:lnTo>
                  <a:lnTo>
                    <a:pt x="237746" y="11324"/>
                  </a:lnTo>
                  <a:lnTo>
                    <a:pt x="292193" y="25968"/>
                  </a:lnTo>
                  <a:lnTo>
                    <a:pt x="343850" y="43757"/>
                  </a:lnTo>
                  <a:lnTo>
                    <a:pt x="392416" y="64521"/>
                  </a:lnTo>
                  <a:lnTo>
                    <a:pt x="437589" y="88086"/>
                  </a:lnTo>
                  <a:lnTo>
                    <a:pt x="479071" y="114280"/>
                  </a:lnTo>
                  <a:lnTo>
                    <a:pt x="516559" y="142931"/>
                  </a:lnTo>
                  <a:lnTo>
                    <a:pt x="549754" y="173865"/>
                  </a:lnTo>
                  <a:lnTo>
                    <a:pt x="578355" y="206910"/>
                  </a:lnTo>
                  <a:lnTo>
                    <a:pt x="602060" y="241894"/>
                  </a:lnTo>
                  <a:close/>
                </a:path>
              </a:pathLst>
            </a:custGeom>
            <a:ln w="3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57858" y="4697299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4" h="483870">
                  <a:moveTo>
                    <a:pt x="370603" y="0"/>
                  </a:moveTo>
                  <a:lnTo>
                    <a:pt x="0" y="0"/>
                  </a:lnTo>
                  <a:lnTo>
                    <a:pt x="0" y="483732"/>
                  </a:lnTo>
                  <a:lnTo>
                    <a:pt x="370603" y="483732"/>
                  </a:lnTo>
                  <a:lnTo>
                    <a:pt x="417293" y="478819"/>
                  </a:lnTo>
                  <a:lnTo>
                    <a:pt x="460761" y="464727"/>
                  </a:lnTo>
                  <a:lnTo>
                    <a:pt x="500080" y="442428"/>
                  </a:lnTo>
                  <a:lnTo>
                    <a:pt x="534325" y="412895"/>
                  </a:lnTo>
                  <a:lnTo>
                    <a:pt x="562571" y="377100"/>
                  </a:lnTo>
                  <a:lnTo>
                    <a:pt x="583892" y="336016"/>
                  </a:lnTo>
                  <a:lnTo>
                    <a:pt x="597364" y="290614"/>
                  </a:lnTo>
                  <a:lnTo>
                    <a:pt x="602060" y="241866"/>
                  </a:lnTo>
                  <a:lnTo>
                    <a:pt x="597364" y="193118"/>
                  </a:lnTo>
                  <a:lnTo>
                    <a:pt x="583892" y="147716"/>
                  </a:lnTo>
                  <a:lnTo>
                    <a:pt x="562571" y="106632"/>
                  </a:lnTo>
                  <a:lnTo>
                    <a:pt x="534325" y="70837"/>
                  </a:lnTo>
                  <a:lnTo>
                    <a:pt x="500080" y="41304"/>
                  </a:lnTo>
                  <a:lnTo>
                    <a:pt x="460761" y="19005"/>
                  </a:lnTo>
                  <a:lnTo>
                    <a:pt x="417293" y="4913"/>
                  </a:lnTo>
                  <a:lnTo>
                    <a:pt x="370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3818" y="4012030"/>
              <a:ext cx="5712460" cy="1822450"/>
            </a:xfrm>
            <a:custGeom>
              <a:avLst/>
              <a:gdLst/>
              <a:ahLst/>
              <a:cxnLst/>
              <a:rect l="l" t="t" r="r" b="b"/>
              <a:pathLst>
                <a:path w="5712459" h="1822450">
                  <a:moveTo>
                    <a:pt x="4044643" y="1169002"/>
                  </a:moveTo>
                  <a:lnTo>
                    <a:pt x="3674040" y="1169002"/>
                  </a:lnTo>
                  <a:lnTo>
                    <a:pt x="3674040" y="685269"/>
                  </a:lnTo>
                  <a:lnTo>
                    <a:pt x="4044643" y="685269"/>
                  </a:lnTo>
                  <a:lnTo>
                    <a:pt x="4091334" y="690182"/>
                  </a:lnTo>
                  <a:lnTo>
                    <a:pt x="4134801" y="704275"/>
                  </a:lnTo>
                  <a:lnTo>
                    <a:pt x="4174120" y="726573"/>
                  </a:lnTo>
                  <a:lnTo>
                    <a:pt x="4208365" y="756106"/>
                  </a:lnTo>
                  <a:lnTo>
                    <a:pt x="4236611" y="791901"/>
                  </a:lnTo>
                  <a:lnTo>
                    <a:pt x="4257933" y="832986"/>
                  </a:lnTo>
                  <a:lnTo>
                    <a:pt x="4271404" y="878388"/>
                  </a:lnTo>
                  <a:lnTo>
                    <a:pt x="4276100" y="927135"/>
                  </a:lnTo>
                  <a:lnTo>
                    <a:pt x="4271404" y="975883"/>
                  </a:lnTo>
                  <a:lnTo>
                    <a:pt x="4257933" y="1021285"/>
                  </a:lnTo>
                  <a:lnTo>
                    <a:pt x="4236611" y="1062370"/>
                  </a:lnTo>
                  <a:lnTo>
                    <a:pt x="4208365" y="1098165"/>
                  </a:lnTo>
                  <a:lnTo>
                    <a:pt x="4174120" y="1127698"/>
                  </a:lnTo>
                  <a:lnTo>
                    <a:pt x="4134801" y="1149996"/>
                  </a:lnTo>
                  <a:lnTo>
                    <a:pt x="4091334" y="1164088"/>
                  </a:lnTo>
                  <a:lnTo>
                    <a:pt x="4044643" y="1169002"/>
                  </a:lnTo>
                  <a:close/>
                </a:path>
                <a:path w="5712459" h="1822450">
                  <a:moveTo>
                    <a:pt x="4631183" y="1169002"/>
                  </a:moveTo>
                  <a:lnTo>
                    <a:pt x="4631183" y="1622502"/>
                  </a:lnTo>
                  <a:lnTo>
                    <a:pt x="2611543" y="1622502"/>
                  </a:lnTo>
                  <a:lnTo>
                    <a:pt x="2606486" y="1596346"/>
                  </a:lnTo>
                  <a:lnTo>
                    <a:pt x="2592696" y="1574994"/>
                  </a:lnTo>
                  <a:lnTo>
                    <a:pt x="2572243" y="1560600"/>
                  </a:lnTo>
                  <a:lnTo>
                    <a:pt x="2547198" y="1555323"/>
                  </a:lnTo>
                  <a:lnTo>
                    <a:pt x="2522168" y="1560600"/>
                  </a:lnTo>
                  <a:lnTo>
                    <a:pt x="2501724" y="1574994"/>
                  </a:lnTo>
                  <a:lnTo>
                    <a:pt x="2487936" y="1596346"/>
                  </a:lnTo>
                  <a:lnTo>
                    <a:pt x="2482880" y="1622502"/>
                  </a:lnTo>
                  <a:lnTo>
                    <a:pt x="2290989" y="1622502"/>
                  </a:lnTo>
                  <a:lnTo>
                    <a:pt x="2290989" y="806202"/>
                  </a:lnTo>
                  <a:lnTo>
                    <a:pt x="1929698" y="806202"/>
                  </a:lnTo>
                </a:path>
                <a:path w="5712459" h="1822450">
                  <a:moveTo>
                    <a:pt x="3512020" y="1048069"/>
                  </a:moveTo>
                  <a:lnTo>
                    <a:pt x="2547198" y="1048069"/>
                  </a:lnTo>
                  <a:lnTo>
                    <a:pt x="2547198" y="1822388"/>
                  </a:lnTo>
                  <a:lnTo>
                    <a:pt x="0" y="1822388"/>
                  </a:lnTo>
                </a:path>
                <a:path w="5712459" h="1822450">
                  <a:moveTo>
                    <a:pt x="3512020" y="806202"/>
                  </a:moveTo>
                  <a:lnTo>
                    <a:pt x="3248431" y="806202"/>
                  </a:lnTo>
                  <a:lnTo>
                    <a:pt x="3243364" y="780047"/>
                  </a:lnTo>
                  <a:lnTo>
                    <a:pt x="3229540" y="758694"/>
                  </a:lnTo>
                  <a:lnTo>
                    <a:pt x="3209028" y="744301"/>
                  </a:lnTo>
                  <a:lnTo>
                    <a:pt x="3183895" y="739023"/>
                  </a:lnTo>
                  <a:lnTo>
                    <a:pt x="3158920" y="744301"/>
                  </a:lnTo>
                  <a:lnTo>
                    <a:pt x="3138489" y="758694"/>
                  </a:lnTo>
                  <a:lnTo>
                    <a:pt x="3124695" y="780047"/>
                  </a:lnTo>
                  <a:lnTo>
                    <a:pt x="3119632" y="806202"/>
                  </a:lnTo>
                  <a:lnTo>
                    <a:pt x="2991105" y="806202"/>
                  </a:lnTo>
                  <a:lnTo>
                    <a:pt x="2991105" y="0"/>
                  </a:lnTo>
                  <a:lnTo>
                    <a:pt x="3512020" y="0"/>
                  </a:lnTo>
                </a:path>
                <a:path w="5712459" h="1822450">
                  <a:moveTo>
                    <a:pt x="3512020" y="1048069"/>
                  </a:moveTo>
                  <a:lnTo>
                    <a:pt x="3183895" y="1048069"/>
                  </a:lnTo>
                  <a:lnTo>
                    <a:pt x="3183895" y="241866"/>
                  </a:lnTo>
                  <a:lnTo>
                    <a:pt x="3512020" y="241866"/>
                  </a:lnTo>
                </a:path>
                <a:path w="5712459" h="1822450">
                  <a:moveTo>
                    <a:pt x="5711951" y="1048069"/>
                  </a:moveTo>
                  <a:lnTo>
                    <a:pt x="5557556" y="1048069"/>
                  </a:lnTo>
                </a:path>
                <a:path w="5712459" h="1822450">
                  <a:moveTo>
                    <a:pt x="4631183" y="927135"/>
                  </a:moveTo>
                  <a:lnTo>
                    <a:pt x="4438393" y="927135"/>
                  </a:lnTo>
                </a:path>
                <a:path w="5712459" h="1822450">
                  <a:moveTo>
                    <a:pt x="4631183" y="927135"/>
                  </a:moveTo>
                  <a:lnTo>
                    <a:pt x="5094369" y="927135"/>
                  </a:lnTo>
                </a:path>
                <a:path w="5712459" h="1822450">
                  <a:moveTo>
                    <a:pt x="4631183" y="1169002"/>
                  </a:moveTo>
                  <a:lnTo>
                    <a:pt x="5094369" y="1169002"/>
                  </a:lnTo>
                </a:path>
                <a:path w="5712459" h="1822450">
                  <a:moveTo>
                    <a:pt x="5557556" y="1048069"/>
                  </a:moveTo>
                  <a:lnTo>
                    <a:pt x="5094369" y="1048069"/>
                  </a:lnTo>
                </a:path>
              </a:pathLst>
            </a:custGeom>
            <a:ln w="334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7293" y="4818233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5" h="483870">
                  <a:moveTo>
                    <a:pt x="180536" y="0"/>
                  </a:moveTo>
                  <a:lnTo>
                    <a:pt x="0" y="0"/>
                  </a:lnTo>
                  <a:lnTo>
                    <a:pt x="27680" y="42364"/>
                  </a:lnTo>
                  <a:lnTo>
                    <a:pt x="49824" y="85695"/>
                  </a:lnTo>
                  <a:lnTo>
                    <a:pt x="66432" y="129778"/>
                  </a:lnTo>
                  <a:lnTo>
                    <a:pt x="77504" y="174398"/>
                  </a:lnTo>
                  <a:lnTo>
                    <a:pt x="83040" y="219341"/>
                  </a:lnTo>
                  <a:lnTo>
                    <a:pt x="83041" y="264391"/>
                  </a:lnTo>
                  <a:lnTo>
                    <a:pt x="77504" y="309334"/>
                  </a:lnTo>
                  <a:lnTo>
                    <a:pt x="66432" y="353954"/>
                  </a:lnTo>
                  <a:lnTo>
                    <a:pt x="49824" y="398037"/>
                  </a:lnTo>
                  <a:lnTo>
                    <a:pt x="27680" y="441368"/>
                  </a:lnTo>
                  <a:lnTo>
                    <a:pt x="0" y="483732"/>
                  </a:lnTo>
                  <a:lnTo>
                    <a:pt x="180536" y="483732"/>
                  </a:lnTo>
                  <a:lnTo>
                    <a:pt x="237246" y="472201"/>
                  </a:lnTo>
                  <a:lnTo>
                    <a:pt x="291505" y="457413"/>
                  </a:lnTo>
                  <a:lnTo>
                    <a:pt x="343019" y="439534"/>
                  </a:lnTo>
                  <a:lnTo>
                    <a:pt x="391494" y="418731"/>
                  </a:lnTo>
                  <a:lnTo>
                    <a:pt x="436636" y="395173"/>
                  </a:lnTo>
                  <a:lnTo>
                    <a:pt x="478152" y="369026"/>
                  </a:lnTo>
                  <a:lnTo>
                    <a:pt x="515746" y="340457"/>
                  </a:lnTo>
                  <a:lnTo>
                    <a:pt x="549125" y="309634"/>
                  </a:lnTo>
                  <a:lnTo>
                    <a:pt x="577994" y="276724"/>
                  </a:lnTo>
                  <a:lnTo>
                    <a:pt x="602060" y="241894"/>
                  </a:lnTo>
                  <a:lnTo>
                    <a:pt x="578281" y="206910"/>
                  </a:lnTo>
                  <a:lnTo>
                    <a:pt x="549621" y="173865"/>
                  </a:lnTo>
                  <a:lnTo>
                    <a:pt x="516380" y="142931"/>
                  </a:lnTo>
                  <a:lnTo>
                    <a:pt x="478857" y="114280"/>
                  </a:lnTo>
                  <a:lnTo>
                    <a:pt x="437351" y="88086"/>
                  </a:lnTo>
                  <a:lnTo>
                    <a:pt x="392161" y="64521"/>
                  </a:lnTo>
                  <a:lnTo>
                    <a:pt x="343585" y="43757"/>
                  </a:lnTo>
                  <a:lnTo>
                    <a:pt x="291923" y="25968"/>
                  </a:lnTo>
                  <a:lnTo>
                    <a:pt x="237474" y="11324"/>
                  </a:lnTo>
                  <a:lnTo>
                    <a:pt x="180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7293" y="4818233"/>
              <a:ext cx="602615" cy="483870"/>
            </a:xfrm>
            <a:custGeom>
              <a:avLst/>
              <a:gdLst/>
              <a:ahLst/>
              <a:cxnLst/>
              <a:rect l="l" t="t" r="r" b="b"/>
              <a:pathLst>
                <a:path w="602615" h="483870">
                  <a:moveTo>
                    <a:pt x="602060" y="241894"/>
                  </a:moveTo>
                  <a:lnTo>
                    <a:pt x="577994" y="276724"/>
                  </a:lnTo>
                  <a:lnTo>
                    <a:pt x="549125" y="309634"/>
                  </a:lnTo>
                  <a:lnTo>
                    <a:pt x="515746" y="340457"/>
                  </a:lnTo>
                  <a:lnTo>
                    <a:pt x="478152" y="369026"/>
                  </a:lnTo>
                  <a:lnTo>
                    <a:pt x="436636" y="395173"/>
                  </a:lnTo>
                  <a:lnTo>
                    <a:pt x="391494" y="418731"/>
                  </a:lnTo>
                  <a:lnTo>
                    <a:pt x="343019" y="439534"/>
                  </a:lnTo>
                  <a:lnTo>
                    <a:pt x="291505" y="457413"/>
                  </a:lnTo>
                  <a:lnTo>
                    <a:pt x="237246" y="472201"/>
                  </a:lnTo>
                  <a:lnTo>
                    <a:pt x="180536" y="483732"/>
                  </a:lnTo>
                  <a:lnTo>
                    <a:pt x="0" y="483732"/>
                  </a:lnTo>
                  <a:lnTo>
                    <a:pt x="27680" y="441368"/>
                  </a:lnTo>
                  <a:lnTo>
                    <a:pt x="49824" y="398037"/>
                  </a:lnTo>
                  <a:lnTo>
                    <a:pt x="66432" y="353954"/>
                  </a:lnTo>
                  <a:lnTo>
                    <a:pt x="77504" y="309334"/>
                  </a:lnTo>
                  <a:lnTo>
                    <a:pt x="83041" y="264391"/>
                  </a:lnTo>
                  <a:lnTo>
                    <a:pt x="83041" y="219341"/>
                  </a:lnTo>
                  <a:lnTo>
                    <a:pt x="77504" y="174398"/>
                  </a:lnTo>
                  <a:lnTo>
                    <a:pt x="66432" y="129778"/>
                  </a:lnTo>
                  <a:lnTo>
                    <a:pt x="49824" y="85695"/>
                  </a:lnTo>
                  <a:lnTo>
                    <a:pt x="27680" y="42364"/>
                  </a:lnTo>
                  <a:lnTo>
                    <a:pt x="0" y="0"/>
                  </a:lnTo>
                  <a:lnTo>
                    <a:pt x="180536" y="0"/>
                  </a:lnTo>
                  <a:lnTo>
                    <a:pt x="237474" y="11324"/>
                  </a:lnTo>
                  <a:lnTo>
                    <a:pt x="291923" y="25968"/>
                  </a:lnTo>
                  <a:lnTo>
                    <a:pt x="343585" y="43757"/>
                  </a:lnTo>
                  <a:lnTo>
                    <a:pt x="392161" y="64521"/>
                  </a:lnTo>
                  <a:lnTo>
                    <a:pt x="437351" y="88086"/>
                  </a:lnTo>
                  <a:lnTo>
                    <a:pt x="478857" y="114280"/>
                  </a:lnTo>
                  <a:lnTo>
                    <a:pt x="516380" y="142931"/>
                  </a:lnTo>
                  <a:lnTo>
                    <a:pt x="549621" y="173865"/>
                  </a:lnTo>
                  <a:lnTo>
                    <a:pt x="578281" y="206910"/>
                  </a:lnTo>
                  <a:lnTo>
                    <a:pt x="602060" y="241894"/>
                  </a:lnTo>
                  <a:close/>
                </a:path>
              </a:pathLst>
            </a:custGeom>
            <a:ln w="3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1902" y="3825240"/>
              <a:ext cx="6492240" cy="2098675"/>
            </a:xfrm>
            <a:custGeom>
              <a:avLst/>
              <a:gdLst/>
              <a:ahLst/>
              <a:cxnLst/>
              <a:rect l="l" t="t" r="r" b="b"/>
              <a:pathLst>
                <a:path w="6492240" h="2098675">
                  <a:moveTo>
                    <a:pt x="368808" y="1125474"/>
                  </a:moveTo>
                  <a:lnTo>
                    <a:pt x="339852" y="1110996"/>
                  </a:lnTo>
                  <a:lnTo>
                    <a:pt x="224028" y="1053084"/>
                  </a:lnTo>
                  <a:lnTo>
                    <a:pt x="224028" y="1110996"/>
                  </a:lnTo>
                  <a:lnTo>
                    <a:pt x="10668" y="1110996"/>
                  </a:lnTo>
                  <a:lnTo>
                    <a:pt x="10668" y="1139952"/>
                  </a:lnTo>
                  <a:lnTo>
                    <a:pt x="224028" y="1139952"/>
                  </a:lnTo>
                  <a:lnTo>
                    <a:pt x="224028" y="1197864"/>
                  </a:lnTo>
                  <a:lnTo>
                    <a:pt x="339839" y="1139952"/>
                  </a:lnTo>
                  <a:lnTo>
                    <a:pt x="368808" y="1125474"/>
                  </a:lnTo>
                  <a:close/>
                </a:path>
                <a:path w="6492240" h="2098675">
                  <a:moveTo>
                    <a:pt x="371856" y="2026158"/>
                  </a:moveTo>
                  <a:lnTo>
                    <a:pt x="342900" y="2011680"/>
                  </a:lnTo>
                  <a:lnTo>
                    <a:pt x="227076" y="1953768"/>
                  </a:lnTo>
                  <a:lnTo>
                    <a:pt x="227076" y="2011680"/>
                  </a:lnTo>
                  <a:lnTo>
                    <a:pt x="0" y="2011680"/>
                  </a:lnTo>
                  <a:lnTo>
                    <a:pt x="0" y="2040636"/>
                  </a:lnTo>
                  <a:lnTo>
                    <a:pt x="227076" y="2040636"/>
                  </a:lnTo>
                  <a:lnTo>
                    <a:pt x="227076" y="2098548"/>
                  </a:lnTo>
                  <a:lnTo>
                    <a:pt x="342900" y="2040636"/>
                  </a:lnTo>
                  <a:lnTo>
                    <a:pt x="371856" y="2026158"/>
                  </a:lnTo>
                  <a:close/>
                </a:path>
                <a:path w="6492240" h="2098675">
                  <a:moveTo>
                    <a:pt x="381000" y="72390"/>
                  </a:moveTo>
                  <a:lnTo>
                    <a:pt x="352031" y="57912"/>
                  </a:lnTo>
                  <a:lnTo>
                    <a:pt x="236220" y="0"/>
                  </a:lnTo>
                  <a:lnTo>
                    <a:pt x="236220" y="57912"/>
                  </a:lnTo>
                  <a:lnTo>
                    <a:pt x="10668" y="57912"/>
                  </a:lnTo>
                  <a:lnTo>
                    <a:pt x="10668" y="86868"/>
                  </a:lnTo>
                  <a:lnTo>
                    <a:pt x="236220" y="86868"/>
                  </a:lnTo>
                  <a:lnTo>
                    <a:pt x="236220" y="144780"/>
                  </a:lnTo>
                  <a:lnTo>
                    <a:pt x="352044" y="86868"/>
                  </a:lnTo>
                  <a:lnTo>
                    <a:pt x="381000" y="72390"/>
                  </a:lnTo>
                  <a:close/>
                </a:path>
                <a:path w="6492240" h="2098675">
                  <a:moveTo>
                    <a:pt x="6492240" y="1250442"/>
                  </a:moveTo>
                  <a:lnTo>
                    <a:pt x="6463284" y="1235964"/>
                  </a:lnTo>
                  <a:lnTo>
                    <a:pt x="6347460" y="1178052"/>
                  </a:lnTo>
                  <a:lnTo>
                    <a:pt x="6347460" y="1235964"/>
                  </a:lnTo>
                  <a:lnTo>
                    <a:pt x="6131052" y="1235964"/>
                  </a:lnTo>
                  <a:lnTo>
                    <a:pt x="6131052" y="1264920"/>
                  </a:lnTo>
                  <a:lnTo>
                    <a:pt x="6347460" y="1264920"/>
                  </a:lnTo>
                  <a:lnTo>
                    <a:pt x="6347460" y="1322832"/>
                  </a:lnTo>
                  <a:lnTo>
                    <a:pt x="6463284" y="1264920"/>
                  </a:lnTo>
                  <a:lnTo>
                    <a:pt x="6492240" y="1250442"/>
                  </a:lnTo>
                  <a:close/>
                </a:path>
                <a:path w="6492240" h="2098675">
                  <a:moveTo>
                    <a:pt x="6492240" y="326898"/>
                  </a:moveTo>
                  <a:lnTo>
                    <a:pt x="6463284" y="312420"/>
                  </a:lnTo>
                  <a:lnTo>
                    <a:pt x="6347460" y="254508"/>
                  </a:lnTo>
                  <a:lnTo>
                    <a:pt x="6347460" y="312420"/>
                  </a:lnTo>
                  <a:lnTo>
                    <a:pt x="6131052" y="312420"/>
                  </a:lnTo>
                  <a:lnTo>
                    <a:pt x="6131052" y="341376"/>
                  </a:lnTo>
                  <a:lnTo>
                    <a:pt x="6347460" y="341376"/>
                  </a:lnTo>
                  <a:lnTo>
                    <a:pt x="6347460" y="399288"/>
                  </a:lnTo>
                  <a:lnTo>
                    <a:pt x="6463284" y="341376"/>
                  </a:lnTo>
                  <a:lnTo>
                    <a:pt x="6492240" y="326898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2066" y="3621786"/>
              <a:ext cx="1981200" cy="1699260"/>
            </a:xfrm>
            <a:custGeom>
              <a:avLst/>
              <a:gdLst/>
              <a:ahLst/>
              <a:cxnLst/>
              <a:rect l="l" t="t" r="r" b="b"/>
              <a:pathLst>
                <a:path w="1981200" h="1699260">
                  <a:moveTo>
                    <a:pt x="1697989" y="0"/>
                  </a:moveTo>
                  <a:lnTo>
                    <a:pt x="283209" y="0"/>
                  </a:lnTo>
                  <a:lnTo>
                    <a:pt x="237259" y="3705"/>
                  </a:lnTo>
                  <a:lnTo>
                    <a:pt x="193673" y="14433"/>
                  </a:lnTo>
                  <a:lnTo>
                    <a:pt x="153036" y="31601"/>
                  </a:lnTo>
                  <a:lnTo>
                    <a:pt x="115927" y="54628"/>
                  </a:lnTo>
                  <a:lnTo>
                    <a:pt x="82931" y="82931"/>
                  </a:lnTo>
                  <a:lnTo>
                    <a:pt x="54628" y="115927"/>
                  </a:lnTo>
                  <a:lnTo>
                    <a:pt x="31601" y="153036"/>
                  </a:lnTo>
                  <a:lnTo>
                    <a:pt x="14433" y="193673"/>
                  </a:lnTo>
                  <a:lnTo>
                    <a:pt x="3705" y="237259"/>
                  </a:lnTo>
                  <a:lnTo>
                    <a:pt x="0" y="283209"/>
                  </a:lnTo>
                  <a:lnTo>
                    <a:pt x="0" y="1416050"/>
                  </a:lnTo>
                  <a:lnTo>
                    <a:pt x="3705" y="1462000"/>
                  </a:lnTo>
                  <a:lnTo>
                    <a:pt x="14433" y="1505586"/>
                  </a:lnTo>
                  <a:lnTo>
                    <a:pt x="31601" y="1546223"/>
                  </a:lnTo>
                  <a:lnTo>
                    <a:pt x="54628" y="1583332"/>
                  </a:lnTo>
                  <a:lnTo>
                    <a:pt x="82931" y="1616329"/>
                  </a:lnTo>
                  <a:lnTo>
                    <a:pt x="115927" y="1644631"/>
                  </a:lnTo>
                  <a:lnTo>
                    <a:pt x="153036" y="1667658"/>
                  </a:lnTo>
                  <a:lnTo>
                    <a:pt x="193673" y="1684826"/>
                  </a:lnTo>
                  <a:lnTo>
                    <a:pt x="237259" y="1695554"/>
                  </a:lnTo>
                  <a:lnTo>
                    <a:pt x="283209" y="1699260"/>
                  </a:lnTo>
                  <a:lnTo>
                    <a:pt x="1697989" y="1699260"/>
                  </a:lnTo>
                  <a:lnTo>
                    <a:pt x="1743940" y="1695554"/>
                  </a:lnTo>
                  <a:lnTo>
                    <a:pt x="1787526" y="1684826"/>
                  </a:lnTo>
                  <a:lnTo>
                    <a:pt x="1828163" y="1667658"/>
                  </a:lnTo>
                  <a:lnTo>
                    <a:pt x="1865272" y="1644631"/>
                  </a:lnTo>
                  <a:lnTo>
                    <a:pt x="1898269" y="1616328"/>
                  </a:lnTo>
                  <a:lnTo>
                    <a:pt x="1926571" y="1583332"/>
                  </a:lnTo>
                  <a:lnTo>
                    <a:pt x="1949598" y="1546223"/>
                  </a:lnTo>
                  <a:lnTo>
                    <a:pt x="1966766" y="1505586"/>
                  </a:lnTo>
                  <a:lnTo>
                    <a:pt x="1977494" y="1462000"/>
                  </a:lnTo>
                  <a:lnTo>
                    <a:pt x="1981199" y="1416050"/>
                  </a:lnTo>
                  <a:lnTo>
                    <a:pt x="1981199" y="283209"/>
                  </a:lnTo>
                  <a:lnTo>
                    <a:pt x="1977494" y="237259"/>
                  </a:lnTo>
                  <a:lnTo>
                    <a:pt x="1966766" y="193673"/>
                  </a:lnTo>
                  <a:lnTo>
                    <a:pt x="1949598" y="153036"/>
                  </a:lnTo>
                  <a:lnTo>
                    <a:pt x="1926571" y="115927"/>
                  </a:lnTo>
                  <a:lnTo>
                    <a:pt x="1898268" y="82931"/>
                  </a:lnTo>
                  <a:lnTo>
                    <a:pt x="1865272" y="54628"/>
                  </a:lnTo>
                  <a:lnTo>
                    <a:pt x="1828163" y="31601"/>
                  </a:lnTo>
                  <a:lnTo>
                    <a:pt x="1787526" y="14433"/>
                  </a:lnTo>
                  <a:lnTo>
                    <a:pt x="1743940" y="3705"/>
                  </a:lnTo>
                  <a:lnTo>
                    <a:pt x="1697989" y="0"/>
                  </a:lnTo>
                  <a:close/>
                </a:path>
              </a:pathLst>
            </a:custGeom>
            <a:solidFill>
              <a:srgbClr val="FF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2066" y="3621786"/>
              <a:ext cx="1981200" cy="1699260"/>
            </a:xfrm>
            <a:custGeom>
              <a:avLst/>
              <a:gdLst/>
              <a:ahLst/>
              <a:cxnLst/>
              <a:rect l="l" t="t" r="r" b="b"/>
              <a:pathLst>
                <a:path w="1981200" h="1699260">
                  <a:moveTo>
                    <a:pt x="0" y="283209"/>
                  </a:moveTo>
                  <a:lnTo>
                    <a:pt x="3705" y="237259"/>
                  </a:lnTo>
                  <a:lnTo>
                    <a:pt x="14433" y="193673"/>
                  </a:lnTo>
                  <a:lnTo>
                    <a:pt x="31601" y="153036"/>
                  </a:lnTo>
                  <a:lnTo>
                    <a:pt x="54628" y="115927"/>
                  </a:lnTo>
                  <a:lnTo>
                    <a:pt x="82931" y="82931"/>
                  </a:lnTo>
                  <a:lnTo>
                    <a:pt x="115927" y="54628"/>
                  </a:lnTo>
                  <a:lnTo>
                    <a:pt x="153036" y="31601"/>
                  </a:lnTo>
                  <a:lnTo>
                    <a:pt x="193673" y="14433"/>
                  </a:lnTo>
                  <a:lnTo>
                    <a:pt x="237259" y="3705"/>
                  </a:lnTo>
                  <a:lnTo>
                    <a:pt x="283209" y="0"/>
                  </a:lnTo>
                  <a:lnTo>
                    <a:pt x="1697989" y="0"/>
                  </a:lnTo>
                  <a:lnTo>
                    <a:pt x="1743940" y="3705"/>
                  </a:lnTo>
                  <a:lnTo>
                    <a:pt x="1787526" y="14433"/>
                  </a:lnTo>
                  <a:lnTo>
                    <a:pt x="1828163" y="31601"/>
                  </a:lnTo>
                  <a:lnTo>
                    <a:pt x="1865272" y="54628"/>
                  </a:lnTo>
                  <a:lnTo>
                    <a:pt x="1898268" y="82931"/>
                  </a:lnTo>
                  <a:lnTo>
                    <a:pt x="1926571" y="115927"/>
                  </a:lnTo>
                  <a:lnTo>
                    <a:pt x="1949598" y="153036"/>
                  </a:lnTo>
                  <a:lnTo>
                    <a:pt x="1966766" y="193673"/>
                  </a:lnTo>
                  <a:lnTo>
                    <a:pt x="1977494" y="237259"/>
                  </a:lnTo>
                  <a:lnTo>
                    <a:pt x="1981199" y="283209"/>
                  </a:lnTo>
                  <a:lnTo>
                    <a:pt x="1981199" y="1416050"/>
                  </a:lnTo>
                  <a:lnTo>
                    <a:pt x="1977494" y="1462000"/>
                  </a:lnTo>
                  <a:lnTo>
                    <a:pt x="1966766" y="1505586"/>
                  </a:lnTo>
                  <a:lnTo>
                    <a:pt x="1949598" y="1546223"/>
                  </a:lnTo>
                  <a:lnTo>
                    <a:pt x="1926571" y="1583332"/>
                  </a:lnTo>
                  <a:lnTo>
                    <a:pt x="1898269" y="1616328"/>
                  </a:lnTo>
                  <a:lnTo>
                    <a:pt x="1865272" y="1644631"/>
                  </a:lnTo>
                  <a:lnTo>
                    <a:pt x="1828163" y="1667658"/>
                  </a:lnTo>
                  <a:lnTo>
                    <a:pt x="1787526" y="1684826"/>
                  </a:lnTo>
                  <a:lnTo>
                    <a:pt x="1743940" y="1695554"/>
                  </a:lnTo>
                  <a:lnTo>
                    <a:pt x="1697989" y="1699260"/>
                  </a:lnTo>
                  <a:lnTo>
                    <a:pt x="283209" y="1699260"/>
                  </a:lnTo>
                  <a:lnTo>
                    <a:pt x="237259" y="1695554"/>
                  </a:lnTo>
                  <a:lnTo>
                    <a:pt x="193673" y="1684826"/>
                  </a:lnTo>
                  <a:lnTo>
                    <a:pt x="153036" y="1667658"/>
                  </a:lnTo>
                  <a:lnTo>
                    <a:pt x="115927" y="1644631"/>
                  </a:lnTo>
                  <a:lnTo>
                    <a:pt x="82931" y="1616329"/>
                  </a:lnTo>
                  <a:lnTo>
                    <a:pt x="54628" y="1583332"/>
                  </a:lnTo>
                  <a:lnTo>
                    <a:pt x="31601" y="1546223"/>
                  </a:lnTo>
                  <a:lnTo>
                    <a:pt x="14433" y="1505586"/>
                  </a:lnTo>
                  <a:lnTo>
                    <a:pt x="3705" y="1462000"/>
                  </a:lnTo>
                  <a:lnTo>
                    <a:pt x="0" y="1416050"/>
                  </a:lnTo>
                  <a:lnTo>
                    <a:pt x="0" y="283209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762" y="3789426"/>
              <a:ext cx="1800225" cy="1620520"/>
            </a:xfrm>
            <a:custGeom>
              <a:avLst/>
              <a:gdLst/>
              <a:ahLst/>
              <a:cxnLst/>
              <a:rect l="l" t="t" r="r" b="b"/>
              <a:pathLst>
                <a:path w="1800225" h="1620520">
                  <a:moveTo>
                    <a:pt x="1529841" y="0"/>
                  </a:moveTo>
                  <a:lnTo>
                    <a:pt x="270001" y="0"/>
                  </a:lnTo>
                  <a:lnTo>
                    <a:pt x="221474" y="4350"/>
                  </a:lnTo>
                  <a:lnTo>
                    <a:pt x="175797" y="16894"/>
                  </a:lnTo>
                  <a:lnTo>
                    <a:pt x="133735" y="36867"/>
                  </a:lnTo>
                  <a:lnTo>
                    <a:pt x="96051" y="63507"/>
                  </a:lnTo>
                  <a:lnTo>
                    <a:pt x="63507" y="96051"/>
                  </a:lnTo>
                  <a:lnTo>
                    <a:pt x="36867" y="133735"/>
                  </a:lnTo>
                  <a:lnTo>
                    <a:pt x="16894" y="175797"/>
                  </a:lnTo>
                  <a:lnTo>
                    <a:pt x="4350" y="221474"/>
                  </a:lnTo>
                  <a:lnTo>
                    <a:pt x="0" y="270001"/>
                  </a:lnTo>
                  <a:lnTo>
                    <a:pt x="0" y="1350010"/>
                  </a:lnTo>
                  <a:lnTo>
                    <a:pt x="4350" y="1398537"/>
                  </a:lnTo>
                  <a:lnTo>
                    <a:pt x="16894" y="1444214"/>
                  </a:lnTo>
                  <a:lnTo>
                    <a:pt x="36867" y="1486276"/>
                  </a:lnTo>
                  <a:lnTo>
                    <a:pt x="63507" y="1523960"/>
                  </a:lnTo>
                  <a:lnTo>
                    <a:pt x="96051" y="1556504"/>
                  </a:lnTo>
                  <a:lnTo>
                    <a:pt x="133735" y="1583144"/>
                  </a:lnTo>
                  <a:lnTo>
                    <a:pt x="175797" y="1603117"/>
                  </a:lnTo>
                  <a:lnTo>
                    <a:pt x="221474" y="1615661"/>
                  </a:lnTo>
                  <a:lnTo>
                    <a:pt x="270001" y="1620012"/>
                  </a:lnTo>
                  <a:lnTo>
                    <a:pt x="1529841" y="1620012"/>
                  </a:lnTo>
                  <a:lnTo>
                    <a:pt x="1578369" y="1615661"/>
                  </a:lnTo>
                  <a:lnTo>
                    <a:pt x="1624046" y="1603117"/>
                  </a:lnTo>
                  <a:lnTo>
                    <a:pt x="1666108" y="1583144"/>
                  </a:lnTo>
                  <a:lnTo>
                    <a:pt x="1703792" y="1556504"/>
                  </a:lnTo>
                  <a:lnTo>
                    <a:pt x="1736336" y="1523960"/>
                  </a:lnTo>
                  <a:lnTo>
                    <a:pt x="1762976" y="1486276"/>
                  </a:lnTo>
                  <a:lnTo>
                    <a:pt x="1782949" y="1444214"/>
                  </a:lnTo>
                  <a:lnTo>
                    <a:pt x="1795493" y="1398537"/>
                  </a:lnTo>
                  <a:lnTo>
                    <a:pt x="1799843" y="1350010"/>
                  </a:lnTo>
                  <a:lnTo>
                    <a:pt x="1799843" y="270001"/>
                  </a:lnTo>
                  <a:lnTo>
                    <a:pt x="1795493" y="221474"/>
                  </a:lnTo>
                  <a:lnTo>
                    <a:pt x="1782949" y="175797"/>
                  </a:lnTo>
                  <a:lnTo>
                    <a:pt x="1762976" y="133735"/>
                  </a:lnTo>
                  <a:lnTo>
                    <a:pt x="1736336" y="96051"/>
                  </a:lnTo>
                  <a:lnTo>
                    <a:pt x="1703792" y="63507"/>
                  </a:lnTo>
                  <a:lnTo>
                    <a:pt x="1666108" y="36867"/>
                  </a:lnTo>
                  <a:lnTo>
                    <a:pt x="1624046" y="16894"/>
                  </a:lnTo>
                  <a:lnTo>
                    <a:pt x="1578369" y="4350"/>
                  </a:lnTo>
                  <a:lnTo>
                    <a:pt x="1529841" y="0"/>
                  </a:lnTo>
                  <a:close/>
                </a:path>
              </a:pathLst>
            </a:custGeom>
            <a:solidFill>
              <a:srgbClr val="FF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762" y="3789426"/>
              <a:ext cx="1800225" cy="1620520"/>
            </a:xfrm>
            <a:custGeom>
              <a:avLst/>
              <a:gdLst/>
              <a:ahLst/>
              <a:cxnLst/>
              <a:rect l="l" t="t" r="r" b="b"/>
              <a:pathLst>
                <a:path w="1800225" h="1620520">
                  <a:moveTo>
                    <a:pt x="0" y="270001"/>
                  </a:moveTo>
                  <a:lnTo>
                    <a:pt x="4350" y="221474"/>
                  </a:lnTo>
                  <a:lnTo>
                    <a:pt x="16894" y="175797"/>
                  </a:lnTo>
                  <a:lnTo>
                    <a:pt x="36867" y="133735"/>
                  </a:lnTo>
                  <a:lnTo>
                    <a:pt x="63507" y="96051"/>
                  </a:lnTo>
                  <a:lnTo>
                    <a:pt x="96051" y="63507"/>
                  </a:lnTo>
                  <a:lnTo>
                    <a:pt x="133735" y="36867"/>
                  </a:lnTo>
                  <a:lnTo>
                    <a:pt x="175797" y="16894"/>
                  </a:lnTo>
                  <a:lnTo>
                    <a:pt x="221474" y="4350"/>
                  </a:lnTo>
                  <a:lnTo>
                    <a:pt x="270001" y="0"/>
                  </a:lnTo>
                  <a:lnTo>
                    <a:pt x="1529841" y="0"/>
                  </a:lnTo>
                  <a:lnTo>
                    <a:pt x="1578369" y="4350"/>
                  </a:lnTo>
                  <a:lnTo>
                    <a:pt x="1624046" y="16894"/>
                  </a:lnTo>
                  <a:lnTo>
                    <a:pt x="1666108" y="36867"/>
                  </a:lnTo>
                  <a:lnTo>
                    <a:pt x="1703792" y="63507"/>
                  </a:lnTo>
                  <a:lnTo>
                    <a:pt x="1736336" y="96051"/>
                  </a:lnTo>
                  <a:lnTo>
                    <a:pt x="1762976" y="133735"/>
                  </a:lnTo>
                  <a:lnTo>
                    <a:pt x="1782949" y="175797"/>
                  </a:lnTo>
                  <a:lnTo>
                    <a:pt x="1795493" y="221474"/>
                  </a:lnTo>
                  <a:lnTo>
                    <a:pt x="1799843" y="270001"/>
                  </a:lnTo>
                  <a:lnTo>
                    <a:pt x="1799843" y="1350010"/>
                  </a:lnTo>
                  <a:lnTo>
                    <a:pt x="1795493" y="1398537"/>
                  </a:lnTo>
                  <a:lnTo>
                    <a:pt x="1782949" y="1444214"/>
                  </a:lnTo>
                  <a:lnTo>
                    <a:pt x="1762976" y="1486276"/>
                  </a:lnTo>
                  <a:lnTo>
                    <a:pt x="1736336" y="1523960"/>
                  </a:lnTo>
                  <a:lnTo>
                    <a:pt x="1703792" y="1556504"/>
                  </a:lnTo>
                  <a:lnTo>
                    <a:pt x="1666108" y="1583144"/>
                  </a:lnTo>
                  <a:lnTo>
                    <a:pt x="1624046" y="1603117"/>
                  </a:lnTo>
                  <a:lnTo>
                    <a:pt x="1578369" y="1615661"/>
                  </a:lnTo>
                  <a:lnTo>
                    <a:pt x="1529841" y="1620012"/>
                  </a:lnTo>
                  <a:lnTo>
                    <a:pt x="270001" y="1620012"/>
                  </a:lnTo>
                  <a:lnTo>
                    <a:pt x="221474" y="1615661"/>
                  </a:lnTo>
                  <a:lnTo>
                    <a:pt x="175797" y="1603117"/>
                  </a:lnTo>
                  <a:lnTo>
                    <a:pt x="133735" y="1583144"/>
                  </a:lnTo>
                  <a:lnTo>
                    <a:pt x="96051" y="1556504"/>
                  </a:lnTo>
                  <a:lnTo>
                    <a:pt x="63507" y="1523960"/>
                  </a:lnTo>
                  <a:lnTo>
                    <a:pt x="36867" y="1486276"/>
                  </a:lnTo>
                  <a:lnTo>
                    <a:pt x="16894" y="1444214"/>
                  </a:lnTo>
                  <a:lnTo>
                    <a:pt x="4350" y="1398537"/>
                  </a:lnTo>
                  <a:lnTo>
                    <a:pt x="0" y="1350010"/>
                  </a:lnTo>
                  <a:lnTo>
                    <a:pt x="0" y="270001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96441" y="359435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5585" y="4691888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3205" y="5514847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20888" y="394487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04123" y="489585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8313" y="1615313"/>
            <a:ext cx="1109980" cy="1006475"/>
            <a:chOff x="2758313" y="1615313"/>
            <a:chExt cx="1109980" cy="1006475"/>
          </a:xfrm>
        </p:grpSpPr>
        <p:sp>
          <p:nvSpPr>
            <p:cNvPr id="33" name="object 33"/>
            <p:cNvSpPr/>
            <p:nvPr/>
          </p:nvSpPr>
          <p:spPr>
            <a:xfrm>
              <a:off x="2772918" y="1629918"/>
              <a:ext cx="1080770" cy="977265"/>
            </a:xfrm>
            <a:custGeom>
              <a:avLst/>
              <a:gdLst/>
              <a:ahLst/>
              <a:cxnLst/>
              <a:rect l="l" t="t" r="r" b="b"/>
              <a:pathLst>
                <a:path w="1080770" h="977264">
                  <a:moveTo>
                    <a:pt x="917702" y="0"/>
                  </a:moveTo>
                  <a:lnTo>
                    <a:pt x="162813" y="0"/>
                  </a:lnTo>
                  <a:lnTo>
                    <a:pt x="119532" y="5816"/>
                  </a:lnTo>
                  <a:lnTo>
                    <a:pt x="80640" y="22229"/>
                  </a:lnTo>
                  <a:lnTo>
                    <a:pt x="47688" y="47688"/>
                  </a:lnTo>
                  <a:lnTo>
                    <a:pt x="22229" y="80640"/>
                  </a:lnTo>
                  <a:lnTo>
                    <a:pt x="5816" y="119532"/>
                  </a:lnTo>
                  <a:lnTo>
                    <a:pt x="0" y="162814"/>
                  </a:lnTo>
                  <a:lnTo>
                    <a:pt x="0" y="814070"/>
                  </a:lnTo>
                  <a:lnTo>
                    <a:pt x="5816" y="857351"/>
                  </a:lnTo>
                  <a:lnTo>
                    <a:pt x="22229" y="896243"/>
                  </a:lnTo>
                  <a:lnTo>
                    <a:pt x="47688" y="929195"/>
                  </a:lnTo>
                  <a:lnTo>
                    <a:pt x="80640" y="954654"/>
                  </a:lnTo>
                  <a:lnTo>
                    <a:pt x="119532" y="971067"/>
                  </a:lnTo>
                  <a:lnTo>
                    <a:pt x="162813" y="976884"/>
                  </a:lnTo>
                  <a:lnTo>
                    <a:pt x="917702" y="976884"/>
                  </a:lnTo>
                  <a:lnTo>
                    <a:pt x="960983" y="971067"/>
                  </a:lnTo>
                  <a:lnTo>
                    <a:pt x="999875" y="954654"/>
                  </a:lnTo>
                  <a:lnTo>
                    <a:pt x="1032827" y="929195"/>
                  </a:lnTo>
                  <a:lnTo>
                    <a:pt x="1058286" y="896243"/>
                  </a:lnTo>
                  <a:lnTo>
                    <a:pt x="1074699" y="857351"/>
                  </a:lnTo>
                  <a:lnTo>
                    <a:pt x="1080516" y="814070"/>
                  </a:lnTo>
                  <a:lnTo>
                    <a:pt x="1080516" y="162814"/>
                  </a:lnTo>
                  <a:lnTo>
                    <a:pt x="1074699" y="119532"/>
                  </a:lnTo>
                  <a:lnTo>
                    <a:pt x="1058286" y="80640"/>
                  </a:lnTo>
                  <a:lnTo>
                    <a:pt x="1032827" y="47688"/>
                  </a:lnTo>
                  <a:lnTo>
                    <a:pt x="999875" y="22229"/>
                  </a:lnTo>
                  <a:lnTo>
                    <a:pt x="960983" y="5816"/>
                  </a:lnTo>
                  <a:lnTo>
                    <a:pt x="917702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72918" y="1629918"/>
              <a:ext cx="1080770" cy="977265"/>
            </a:xfrm>
            <a:custGeom>
              <a:avLst/>
              <a:gdLst/>
              <a:ahLst/>
              <a:cxnLst/>
              <a:rect l="l" t="t" r="r" b="b"/>
              <a:pathLst>
                <a:path w="1080770" h="977264">
                  <a:moveTo>
                    <a:pt x="0" y="162814"/>
                  </a:moveTo>
                  <a:lnTo>
                    <a:pt x="5816" y="119532"/>
                  </a:lnTo>
                  <a:lnTo>
                    <a:pt x="22229" y="80640"/>
                  </a:lnTo>
                  <a:lnTo>
                    <a:pt x="47688" y="47688"/>
                  </a:lnTo>
                  <a:lnTo>
                    <a:pt x="80640" y="22229"/>
                  </a:lnTo>
                  <a:lnTo>
                    <a:pt x="119532" y="5816"/>
                  </a:lnTo>
                  <a:lnTo>
                    <a:pt x="162813" y="0"/>
                  </a:lnTo>
                  <a:lnTo>
                    <a:pt x="917702" y="0"/>
                  </a:lnTo>
                  <a:lnTo>
                    <a:pt x="960983" y="5816"/>
                  </a:lnTo>
                  <a:lnTo>
                    <a:pt x="999875" y="22229"/>
                  </a:lnTo>
                  <a:lnTo>
                    <a:pt x="1032827" y="47688"/>
                  </a:lnTo>
                  <a:lnTo>
                    <a:pt x="1058286" y="80640"/>
                  </a:lnTo>
                  <a:lnTo>
                    <a:pt x="1074699" y="119532"/>
                  </a:lnTo>
                  <a:lnTo>
                    <a:pt x="1080516" y="162814"/>
                  </a:lnTo>
                  <a:lnTo>
                    <a:pt x="1080516" y="814070"/>
                  </a:lnTo>
                  <a:lnTo>
                    <a:pt x="1074699" y="857351"/>
                  </a:lnTo>
                  <a:lnTo>
                    <a:pt x="1058286" y="896243"/>
                  </a:lnTo>
                  <a:lnTo>
                    <a:pt x="1032827" y="929195"/>
                  </a:lnTo>
                  <a:lnTo>
                    <a:pt x="999875" y="954654"/>
                  </a:lnTo>
                  <a:lnTo>
                    <a:pt x="960983" y="971067"/>
                  </a:lnTo>
                  <a:lnTo>
                    <a:pt x="917702" y="976884"/>
                  </a:lnTo>
                  <a:lnTo>
                    <a:pt x="162813" y="976884"/>
                  </a:lnTo>
                  <a:lnTo>
                    <a:pt x="119532" y="971067"/>
                  </a:lnTo>
                  <a:lnTo>
                    <a:pt x="80640" y="954654"/>
                  </a:lnTo>
                  <a:lnTo>
                    <a:pt x="47688" y="929195"/>
                  </a:lnTo>
                  <a:lnTo>
                    <a:pt x="22229" y="896243"/>
                  </a:lnTo>
                  <a:lnTo>
                    <a:pt x="5816" y="857351"/>
                  </a:lnTo>
                  <a:lnTo>
                    <a:pt x="0" y="814070"/>
                  </a:lnTo>
                  <a:lnTo>
                    <a:pt x="0" y="162814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71622" y="1893265"/>
            <a:ext cx="483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11729" y="1615313"/>
            <a:ext cx="4872355" cy="1367790"/>
            <a:chOff x="2411729" y="1615313"/>
            <a:chExt cx="4872355" cy="1367790"/>
          </a:xfrm>
        </p:grpSpPr>
        <p:sp>
          <p:nvSpPr>
            <p:cNvPr id="37" name="object 37"/>
            <p:cNvSpPr/>
            <p:nvPr/>
          </p:nvSpPr>
          <p:spPr>
            <a:xfrm>
              <a:off x="2411730" y="1917191"/>
              <a:ext cx="2341245" cy="506095"/>
            </a:xfrm>
            <a:custGeom>
              <a:avLst/>
              <a:gdLst/>
              <a:ahLst/>
              <a:cxnLst/>
              <a:rect l="l" t="t" r="r" b="b"/>
              <a:pathLst>
                <a:path w="2341245" h="506094">
                  <a:moveTo>
                    <a:pt x="359664" y="433578"/>
                  </a:moveTo>
                  <a:lnTo>
                    <a:pt x="330695" y="419100"/>
                  </a:lnTo>
                  <a:lnTo>
                    <a:pt x="214884" y="361188"/>
                  </a:lnTo>
                  <a:lnTo>
                    <a:pt x="214884" y="419100"/>
                  </a:lnTo>
                  <a:lnTo>
                    <a:pt x="0" y="419100"/>
                  </a:lnTo>
                  <a:lnTo>
                    <a:pt x="0" y="448056"/>
                  </a:lnTo>
                  <a:lnTo>
                    <a:pt x="214884" y="448056"/>
                  </a:lnTo>
                  <a:lnTo>
                    <a:pt x="214884" y="505968"/>
                  </a:lnTo>
                  <a:lnTo>
                    <a:pt x="330708" y="448056"/>
                  </a:lnTo>
                  <a:lnTo>
                    <a:pt x="359664" y="433578"/>
                  </a:lnTo>
                  <a:close/>
                </a:path>
                <a:path w="2341245" h="506094">
                  <a:moveTo>
                    <a:pt x="371856" y="72390"/>
                  </a:moveTo>
                  <a:lnTo>
                    <a:pt x="342887" y="57912"/>
                  </a:lnTo>
                  <a:lnTo>
                    <a:pt x="227076" y="0"/>
                  </a:lnTo>
                  <a:lnTo>
                    <a:pt x="227076" y="57912"/>
                  </a:lnTo>
                  <a:lnTo>
                    <a:pt x="0" y="57912"/>
                  </a:lnTo>
                  <a:lnTo>
                    <a:pt x="0" y="86868"/>
                  </a:lnTo>
                  <a:lnTo>
                    <a:pt x="227076" y="86868"/>
                  </a:lnTo>
                  <a:lnTo>
                    <a:pt x="227076" y="144780"/>
                  </a:lnTo>
                  <a:lnTo>
                    <a:pt x="342900" y="86868"/>
                  </a:lnTo>
                  <a:lnTo>
                    <a:pt x="371856" y="72390"/>
                  </a:lnTo>
                  <a:close/>
                </a:path>
                <a:path w="2341245" h="506094">
                  <a:moveTo>
                    <a:pt x="2340864" y="72390"/>
                  </a:moveTo>
                  <a:lnTo>
                    <a:pt x="2311895" y="57912"/>
                  </a:lnTo>
                  <a:lnTo>
                    <a:pt x="2196084" y="0"/>
                  </a:lnTo>
                  <a:lnTo>
                    <a:pt x="2196084" y="57912"/>
                  </a:lnTo>
                  <a:lnTo>
                    <a:pt x="1429512" y="57912"/>
                  </a:lnTo>
                  <a:lnTo>
                    <a:pt x="1429512" y="86868"/>
                  </a:lnTo>
                  <a:lnTo>
                    <a:pt x="2196084" y="86868"/>
                  </a:lnTo>
                  <a:lnTo>
                    <a:pt x="2196084" y="144780"/>
                  </a:lnTo>
                  <a:lnTo>
                    <a:pt x="2311908" y="86868"/>
                  </a:lnTo>
                  <a:lnTo>
                    <a:pt x="2340864" y="7239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1241" y="2278380"/>
              <a:ext cx="372110" cy="144780"/>
            </a:xfrm>
            <a:custGeom>
              <a:avLst/>
              <a:gdLst/>
              <a:ahLst/>
              <a:cxnLst/>
              <a:rect l="l" t="t" r="r" b="b"/>
              <a:pathLst>
                <a:path w="372110" h="144780">
                  <a:moveTo>
                    <a:pt x="227075" y="0"/>
                  </a:moveTo>
                  <a:lnTo>
                    <a:pt x="227075" y="144780"/>
                  </a:lnTo>
                  <a:lnTo>
                    <a:pt x="342900" y="86868"/>
                  </a:lnTo>
                  <a:lnTo>
                    <a:pt x="241554" y="86868"/>
                  </a:lnTo>
                  <a:lnTo>
                    <a:pt x="241554" y="57912"/>
                  </a:lnTo>
                  <a:lnTo>
                    <a:pt x="342899" y="57912"/>
                  </a:lnTo>
                  <a:lnTo>
                    <a:pt x="227075" y="0"/>
                  </a:lnTo>
                  <a:close/>
                </a:path>
                <a:path w="372110" h="144780">
                  <a:moveTo>
                    <a:pt x="227075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227075" y="86868"/>
                  </a:lnTo>
                  <a:lnTo>
                    <a:pt x="227075" y="57912"/>
                  </a:lnTo>
                  <a:close/>
                </a:path>
                <a:path w="372110" h="144780">
                  <a:moveTo>
                    <a:pt x="342899" y="57912"/>
                  </a:moveTo>
                  <a:lnTo>
                    <a:pt x="241554" y="57912"/>
                  </a:lnTo>
                  <a:lnTo>
                    <a:pt x="241554" y="86868"/>
                  </a:lnTo>
                  <a:lnTo>
                    <a:pt x="342900" y="86868"/>
                  </a:lnTo>
                  <a:lnTo>
                    <a:pt x="371856" y="72390"/>
                  </a:lnTo>
                  <a:lnTo>
                    <a:pt x="342899" y="57912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33109" y="1917192"/>
              <a:ext cx="1440180" cy="144780"/>
            </a:xfrm>
            <a:custGeom>
              <a:avLst/>
              <a:gdLst/>
              <a:ahLst/>
              <a:cxnLst/>
              <a:rect l="l" t="t" r="r" b="b"/>
              <a:pathLst>
                <a:path w="1440179" h="144780">
                  <a:moveTo>
                    <a:pt x="1295399" y="0"/>
                  </a:moveTo>
                  <a:lnTo>
                    <a:pt x="1295399" y="144780"/>
                  </a:lnTo>
                  <a:lnTo>
                    <a:pt x="1411224" y="86868"/>
                  </a:lnTo>
                  <a:lnTo>
                    <a:pt x="1309878" y="86868"/>
                  </a:lnTo>
                  <a:lnTo>
                    <a:pt x="1309878" y="57912"/>
                  </a:lnTo>
                  <a:lnTo>
                    <a:pt x="1411223" y="57912"/>
                  </a:lnTo>
                  <a:lnTo>
                    <a:pt x="1295399" y="0"/>
                  </a:lnTo>
                  <a:close/>
                </a:path>
                <a:path w="1440179" h="144780">
                  <a:moveTo>
                    <a:pt x="1295399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1295399" y="86868"/>
                  </a:lnTo>
                  <a:lnTo>
                    <a:pt x="1295399" y="57912"/>
                  </a:lnTo>
                  <a:close/>
                </a:path>
                <a:path w="1440179" h="144780">
                  <a:moveTo>
                    <a:pt x="1411223" y="57912"/>
                  </a:moveTo>
                  <a:lnTo>
                    <a:pt x="1309878" y="57912"/>
                  </a:lnTo>
                  <a:lnTo>
                    <a:pt x="1309878" y="86868"/>
                  </a:lnTo>
                  <a:lnTo>
                    <a:pt x="1411224" y="86868"/>
                  </a:lnTo>
                  <a:lnTo>
                    <a:pt x="1440180" y="72390"/>
                  </a:lnTo>
                  <a:lnTo>
                    <a:pt x="1411223" y="57912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2594" y="1629918"/>
              <a:ext cx="1080770" cy="977265"/>
            </a:xfrm>
            <a:custGeom>
              <a:avLst/>
              <a:gdLst/>
              <a:ahLst/>
              <a:cxnLst/>
              <a:rect l="l" t="t" r="r" b="b"/>
              <a:pathLst>
                <a:path w="1080770" h="977264">
                  <a:moveTo>
                    <a:pt x="917701" y="0"/>
                  </a:moveTo>
                  <a:lnTo>
                    <a:pt x="162813" y="0"/>
                  </a:lnTo>
                  <a:lnTo>
                    <a:pt x="119532" y="5816"/>
                  </a:lnTo>
                  <a:lnTo>
                    <a:pt x="80640" y="22229"/>
                  </a:lnTo>
                  <a:lnTo>
                    <a:pt x="47688" y="47688"/>
                  </a:lnTo>
                  <a:lnTo>
                    <a:pt x="22229" y="80640"/>
                  </a:lnTo>
                  <a:lnTo>
                    <a:pt x="5816" y="119532"/>
                  </a:lnTo>
                  <a:lnTo>
                    <a:pt x="0" y="162814"/>
                  </a:lnTo>
                  <a:lnTo>
                    <a:pt x="0" y="814070"/>
                  </a:lnTo>
                  <a:lnTo>
                    <a:pt x="5816" y="857351"/>
                  </a:lnTo>
                  <a:lnTo>
                    <a:pt x="22229" y="896243"/>
                  </a:lnTo>
                  <a:lnTo>
                    <a:pt x="47688" y="929195"/>
                  </a:lnTo>
                  <a:lnTo>
                    <a:pt x="80640" y="954654"/>
                  </a:lnTo>
                  <a:lnTo>
                    <a:pt x="119532" y="971067"/>
                  </a:lnTo>
                  <a:lnTo>
                    <a:pt x="162813" y="976884"/>
                  </a:lnTo>
                  <a:lnTo>
                    <a:pt x="917701" y="976884"/>
                  </a:lnTo>
                  <a:lnTo>
                    <a:pt x="960983" y="971067"/>
                  </a:lnTo>
                  <a:lnTo>
                    <a:pt x="999875" y="954654"/>
                  </a:lnTo>
                  <a:lnTo>
                    <a:pt x="1032827" y="929195"/>
                  </a:lnTo>
                  <a:lnTo>
                    <a:pt x="1058286" y="896243"/>
                  </a:lnTo>
                  <a:lnTo>
                    <a:pt x="1074699" y="857351"/>
                  </a:lnTo>
                  <a:lnTo>
                    <a:pt x="1080515" y="814070"/>
                  </a:lnTo>
                  <a:lnTo>
                    <a:pt x="1080515" y="162814"/>
                  </a:lnTo>
                  <a:lnTo>
                    <a:pt x="1074699" y="119532"/>
                  </a:lnTo>
                  <a:lnTo>
                    <a:pt x="1058286" y="80640"/>
                  </a:lnTo>
                  <a:lnTo>
                    <a:pt x="1032827" y="47688"/>
                  </a:lnTo>
                  <a:lnTo>
                    <a:pt x="999875" y="22229"/>
                  </a:lnTo>
                  <a:lnTo>
                    <a:pt x="960983" y="5816"/>
                  </a:lnTo>
                  <a:lnTo>
                    <a:pt x="917701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2594" y="1629918"/>
              <a:ext cx="1080770" cy="977265"/>
            </a:xfrm>
            <a:custGeom>
              <a:avLst/>
              <a:gdLst/>
              <a:ahLst/>
              <a:cxnLst/>
              <a:rect l="l" t="t" r="r" b="b"/>
              <a:pathLst>
                <a:path w="1080770" h="977264">
                  <a:moveTo>
                    <a:pt x="0" y="162814"/>
                  </a:moveTo>
                  <a:lnTo>
                    <a:pt x="5816" y="119532"/>
                  </a:lnTo>
                  <a:lnTo>
                    <a:pt x="22229" y="80640"/>
                  </a:lnTo>
                  <a:lnTo>
                    <a:pt x="47688" y="47688"/>
                  </a:lnTo>
                  <a:lnTo>
                    <a:pt x="80640" y="22229"/>
                  </a:lnTo>
                  <a:lnTo>
                    <a:pt x="119532" y="5816"/>
                  </a:lnTo>
                  <a:lnTo>
                    <a:pt x="162813" y="0"/>
                  </a:lnTo>
                  <a:lnTo>
                    <a:pt x="917701" y="0"/>
                  </a:lnTo>
                  <a:lnTo>
                    <a:pt x="960983" y="5816"/>
                  </a:lnTo>
                  <a:lnTo>
                    <a:pt x="999875" y="22229"/>
                  </a:lnTo>
                  <a:lnTo>
                    <a:pt x="1032827" y="47688"/>
                  </a:lnTo>
                  <a:lnTo>
                    <a:pt x="1058286" y="80640"/>
                  </a:lnTo>
                  <a:lnTo>
                    <a:pt x="1074699" y="119532"/>
                  </a:lnTo>
                  <a:lnTo>
                    <a:pt x="1080515" y="162814"/>
                  </a:lnTo>
                  <a:lnTo>
                    <a:pt x="1080515" y="814070"/>
                  </a:lnTo>
                  <a:lnTo>
                    <a:pt x="1074699" y="857351"/>
                  </a:lnTo>
                  <a:lnTo>
                    <a:pt x="1058286" y="896243"/>
                  </a:lnTo>
                  <a:lnTo>
                    <a:pt x="1032827" y="929195"/>
                  </a:lnTo>
                  <a:lnTo>
                    <a:pt x="999875" y="954654"/>
                  </a:lnTo>
                  <a:lnTo>
                    <a:pt x="960983" y="971067"/>
                  </a:lnTo>
                  <a:lnTo>
                    <a:pt x="917701" y="976884"/>
                  </a:lnTo>
                  <a:lnTo>
                    <a:pt x="162813" y="976884"/>
                  </a:lnTo>
                  <a:lnTo>
                    <a:pt x="119532" y="971067"/>
                  </a:lnTo>
                  <a:lnTo>
                    <a:pt x="80640" y="954654"/>
                  </a:lnTo>
                  <a:lnTo>
                    <a:pt x="47688" y="929195"/>
                  </a:lnTo>
                  <a:lnTo>
                    <a:pt x="22229" y="896243"/>
                  </a:lnTo>
                  <a:lnTo>
                    <a:pt x="5816" y="857351"/>
                  </a:lnTo>
                  <a:lnTo>
                    <a:pt x="0" y="814070"/>
                  </a:lnTo>
                  <a:lnTo>
                    <a:pt x="0" y="162814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11730" y="2724911"/>
              <a:ext cx="4872355" cy="238125"/>
            </a:xfrm>
            <a:custGeom>
              <a:avLst/>
              <a:gdLst/>
              <a:ahLst/>
              <a:cxnLst/>
              <a:rect l="l" t="t" r="r" b="b"/>
              <a:pathLst>
                <a:path w="4872355" h="238125">
                  <a:moveTo>
                    <a:pt x="371856" y="165354"/>
                  </a:moveTo>
                  <a:lnTo>
                    <a:pt x="342900" y="150876"/>
                  </a:lnTo>
                  <a:lnTo>
                    <a:pt x="227076" y="92964"/>
                  </a:lnTo>
                  <a:lnTo>
                    <a:pt x="227076" y="150876"/>
                  </a:lnTo>
                  <a:lnTo>
                    <a:pt x="0" y="150876"/>
                  </a:lnTo>
                  <a:lnTo>
                    <a:pt x="0" y="179832"/>
                  </a:lnTo>
                  <a:lnTo>
                    <a:pt x="227076" y="179832"/>
                  </a:lnTo>
                  <a:lnTo>
                    <a:pt x="227076" y="237744"/>
                  </a:lnTo>
                  <a:lnTo>
                    <a:pt x="342887" y="179832"/>
                  </a:lnTo>
                  <a:lnTo>
                    <a:pt x="371856" y="165354"/>
                  </a:lnTo>
                  <a:close/>
                </a:path>
                <a:path w="4872355" h="238125">
                  <a:moveTo>
                    <a:pt x="4872228" y="72390"/>
                  </a:moveTo>
                  <a:lnTo>
                    <a:pt x="4843272" y="57912"/>
                  </a:lnTo>
                  <a:lnTo>
                    <a:pt x="4727448" y="0"/>
                  </a:lnTo>
                  <a:lnTo>
                    <a:pt x="4727448" y="57912"/>
                  </a:lnTo>
                  <a:lnTo>
                    <a:pt x="4500372" y="57912"/>
                  </a:lnTo>
                  <a:lnTo>
                    <a:pt x="4500372" y="86868"/>
                  </a:lnTo>
                  <a:lnTo>
                    <a:pt x="4727448" y="86868"/>
                  </a:lnTo>
                  <a:lnTo>
                    <a:pt x="4727448" y="144780"/>
                  </a:lnTo>
                  <a:lnTo>
                    <a:pt x="4843272" y="86868"/>
                  </a:lnTo>
                  <a:lnTo>
                    <a:pt x="4872228" y="7239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97780" y="2695213"/>
              <a:ext cx="745490" cy="183515"/>
            </a:xfrm>
            <a:custGeom>
              <a:avLst/>
              <a:gdLst/>
              <a:ahLst/>
              <a:cxnLst/>
              <a:rect l="l" t="t" r="r" b="b"/>
              <a:pathLst>
                <a:path w="745490" h="183514">
                  <a:moveTo>
                    <a:pt x="744871" y="91625"/>
                  </a:moveTo>
                  <a:lnTo>
                    <a:pt x="372435" y="91625"/>
                  </a:lnTo>
                </a:path>
                <a:path w="745490" h="183514">
                  <a:moveTo>
                    <a:pt x="0" y="0"/>
                  </a:moveTo>
                  <a:lnTo>
                    <a:pt x="372435" y="0"/>
                  </a:lnTo>
                </a:path>
                <a:path w="745490" h="183514">
                  <a:moveTo>
                    <a:pt x="0" y="183243"/>
                  </a:moveTo>
                  <a:lnTo>
                    <a:pt x="372435" y="183244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8133" y="2603588"/>
              <a:ext cx="484505" cy="367030"/>
            </a:xfrm>
            <a:custGeom>
              <a:avLst/>
              <a:gdLst/>
              <a:ahLst/>
              <a:cxnLst/>
              <a:rect l="l" t="t" r="r" b="b"/>
              <a:pathLst>
                <a:path w="484504" h="367030">
                  <a:moveTo>
                    <a:pt x="145251" y="0"/>
                  </a:moveTo>
                  <a:lnTo>
                    <a:pt x="0" y="0"/>
                  </a:lnTo>
                  <a:lnTo>
                    <a:pt x="29511" y="44330"/>
                  </a:lnTo>
                  <a:lnTo>
                    <a:pt x="50590" y="89930"/>
                  </a:lnTo>
                  <a:lnTo>
                    <a:pt x="63237" y="136377"/>
                  </a:lnTo>
                  <a:lnTo>
                    <a:pt x="67451" y="183271"/>
                  </a:lnTo>
                  <a:lnTo>
                    <a:pt x="63238" y="230115"/>
                  </a:lnTo>
                  <a:lnTo>
                    <a:pt x="50590" y="276562"/>
                  </a:lnTo>
                  <a:lnTo>
                    <a:pt x="29511" y="322162"/>
                  </a:lnTo>
                  <a:lnTo>
                    <a:pt x="0" y="366494"/>
                  </a:lnTo>
                  <a:lnTo>
                    <a:pt x="145252" y="366494"/>
                  </a:lnTo>
                  <a:lnTo>
                    <a:pt x="201967" y="355183"/>
                  </a:lnTo>
                  <a:lnTo>
                    <a:pt x="255498" y="340066"/>
                  </a:lnTo>
                  <a:lnTo>
                    <a:pt x="305386" y="321389"/>
                  </a:lnTo>
                  <a:lnTo>
                    <a:pt x="351175" y="299400"/>
                  </a:lnTo>
                  <a:lnTo>
                    <a:pt x="392404" y="274346"/>
                  </a:lnTo>
                  <a:lnTo>
                    <a:pt x="428617" y="246475"/>
                  </a:lnTo>
                  <a:lnTo>
                    <a:pt x="459356" y="216034"/>
                  </a:lnTo>
                  <a:lnTo>
                    <a:pt x="484162" y="183272"/>
                  </a:lnTo>
                  <a:lnTo>
                    <a:pt x="459656" y="150358"/>
                  </a:lnTo>
                  <a:lnTo>
                    <a:pt x="429104" y="119793"/>
                  </a:lnTo>
                  <a:lnTo>
                    <a:pt x="392977" y="91833"/>
                  </a:lnTo>
                  <a:lnTo>
                    <a:pt x="351749" y="66731"/>
                  </a:lnTo>
                  <a:lnTo>
                    <a:pt x="305890" y="44742"/>
                  </a:lnTo>
                  <a:lnTo>
                    <a:pt x="255873" y="26121"/>
                  </a:lnTo>
                  <a:lnTo>
                    <a:pt x="202169" y="11122"/>
                  </a:lnTo>
                  <a:lnTo>
                    <a:pt x="145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8133" y="2603588"/>
              <a:ext cx="484505" cy="367030"/>
            </a:xfrm>
            <a:custGeom>
              <a:avLst/>
              <a:gdLst/>
              <a:ahLst/>
              <a:cxnLst/>
              <a:rect l="l" t="t" r="r" b="b"/>
              <a:pathLst>
                <a:path w="484504" h="367030">
                  <a:moveTo>
                    <a:pt x="484162" y="183272"/>
                  </a:moveTo>
                  <a:lnTo>
                    <a:pt x="459356" y="216034"/>
                  </a:lnTo>
                  <a:lnTo>
                    <a:pt x="428617" y="246475"/>
                  </a:lnTo>
                  <a:lnTo>
                    <a:pt x="392404" y="274346"/>
                  </a:lnTo>
                  <a:lnTo>
                    <a:pt x="351175" y="299400"/>
                  </a:lnTo>
                  <a:lnTo>
                    <a:pt x="305386" y="321389"/>
                  </a:lnTo>
                  <a:lnTo>
                    <a:pt x="255498" y="340066"/>
                  </a:lnTo>
                  <a:lnTo>
                    <a:pt x="201967" y="355183"/>
                  </a:lnTo>
                  <a:lnTo>
                    <a:pt x="145252" y="366494"/>
                  </a:lnTo>
                  <a:lnTo>
                    <a:pt x="0" y="366494"/>
                  </a:lnTo>
                  <a:lnTo>
                    <a:pt x="29511" y="322162"/>
                  </a:lnTo>
                  <a:lnTo>
                    <a:pt x="50590" y="276562"/>
                  </a:lnTo>
                  <a:lnTo>
                    <a:pt x="63238" y="230115"/>
                  </a:lnTo>
                  <a:lnTo>
                    <a:pt x="67453" y="183246"/>
                  </a:lnTo>
                  <a:lnTo>
                    <a:pt x="63237" y="136377"/>
                  </a:lnTo>
                  <a:lnTo>
                    <a:pt x="50590" y="89930"/>
                  </a:lnTo>
                  <a:lnTo>
                    <a:pt x="29511" y="44330"/>
                  </a:lnTo>
                  <a:lnTo>
                    <a:pt x="0" y="0"/>
                  </a:lnTo>
                  <a:lnTo>
                    <a:pt x="145251" y="0"/>
                  </a:lnTo>
                  <a:lnTo>
                    <a:pt x="202169" y="11122"/>
                  </a:lnTo>
                  <a:lnTo>
                    <a:pt x="255873" y="26121"/>
                  </a:lnTo>
                  <a:lnTo>
                    <a:pt x="305890" y="44742"/>
                  </a:lnTo>
                  <a:lnTo>
                    <a:pt x="351749" y="66731"/>
                  </a:lnTo>
                  <a:lnTo>
                    <a:pt x="392977" y="91833"/>
                  </a:lnTo>
                  <a:lnTo>
                    <a:pt x="429104" y="119793"/>
                  </a:lnTo>
                  <a:lnTo>
                    <a:pt x="459656" y="150358"/>
                  </a:lnTo>
                  <a:lnTo>
                    <a:pt x="484162" y="183272"/>
                  </a:lnTo>
                  <a:close/>
                </a:path>
              </a:pathLst>
            </a:custGeom>
            <a:ln w="26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96516" y="1732229"/>
            <a:ext cx="178435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ts val="2595"/>
              </a:lnSpc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173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51552" y="1893265"/>
            <a:ext cx="483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72917" y="2278379"/>
            <a:ext cx="3435985" cy="626745"/>
            <a:chOff x="2772917" y="2278379"/>
            <a:chExt cx="3435985" cy="626745"/>
          </a:xfrm>
        </p:grpSpPr>
        <p:sp>
          <p:nvSpPr>
            <p:cNvPr id="49" name="object 49"/>
            <p:cNvSpPr/>
            <p:nvPr/>
          </p:nvSpPr>
          <p:spPr>
            <a:xfrm>
              <a:off x="2772917" y="2350769"/>
              <a:ext cx="1620520" cy="539750"/>
            </a:xfrm>
            <a:custGeom>
              <a:avLst/>
              <a:gdLst/>
              <a:ahLst/>
              <a:cxnLst/>
              <a:rect l="l" t="t" r="r" b="b"/>
              <a:pathLst>
                <a:path w="1620520" h="539750">
                  <a:moveTo>
                    <a:pt x="0" y="539495"/>
                  </a:moveTo>
                  <a:lnTo>
                    <a:pt x="1260347" y="539495"/>
                  </a:lnTo>
                </a:path>
                <a:path w="1620520" h="539750">
                  <a:moveTo>
                    <a:pt x="1620011" y="0"/>
                  </a:moveTo>
                  <a:lnTo>
                    <a:pt x="1260347" y="539495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86833" y="2278379"/>
              <a:ext cx="372110" cy="144780"/>
            </a:xfrm>
            <a:custGeom>
              <a:avLst/>
              <a:gdLst/>
              <a:ahLst/>
              <a:cxnLst/>
              <a:rect l="l" t="t" r="r" b="b"/>
              <a:pathLst>
                <a:path w="372110" h="144780">
                  <a:moveTo>
                    <a:pt x="227075" y="0"/>
                  </a:moveTo>
                  <a:lnTo>
                    <a:pt x="227075" y="144780"/>
                  </a:lnTo>
                  <a:lnTo>
                    <a:pt x="342900" y="86868"/>
                  </a:lnTo>
                  <a:lnTo>
                    <a:pt x="241553" y="86868"/>
                  </a:lnTo>
                  <a:lnTo>
                    <a:pt x="241553" y="57912"/>
                  </a:lnTo>
                  <a:lnTo>
                    <a:pt x="342899" y="57912"/>
                  </a:lnTo>
                  <a:lnTo>
                    <a:pt x="227075" y="0"/>
                  </a:lnTo>
                  <a:close/>
                </a:path>
                <a:path w="372110" h="144780">
                  <a:moveTo>
                    <a:pt x="227075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227075" y="86868"/>
                  </a:lnTo>
                  <a:lnTo>
                    <a:pt x="227075" y="57912"/>
                  </a:lnTo>
                  <a:close/>
                </a:path>
                <a:path w="372110" h="144780">
                  <a:moveTo>
                    <a:pt x="342899" y="57912"/>
                  </a:moveTo>
                  <a:lnTo>
                    <a:pt x="241553" y="57912"/>
                  </a:lnTo>
                  <a:lnTo>
                    <a:pt x="241553" y="86868"/>
                  </a:lnTo>
                  <a:lnTo>
                    <a:pt x="342900" y="86868"/>
                  </a:lnTo>
                  <a:lnTo>
                    <a:pt x="371855" y="72390"/>
                  </a:lnTo>
                  <a:lnTo>
                    <a:pt x="342899" y="57912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33110" y="2278379"/>
              <a:ext cx="372110" cy="144780"/>
            </a:xfrm>
            <a:custGeom>
              <a:avLst/>
              <a:gdLst/>
              <a:ahLst/>
              <a:cxnLst/>
              <a:rect l="l" t="t" r="r" b="b"/>
              <a:pathLst>
                <a:path w="372110" h="144780">
                  <a:moveTo>
                    <a:pt x="227075" y="0"/>
                  </a:moveTo>
                  <a:lnTo>
                    <a:pt x="227075" y="144780"/>
                  </a:lnTo>
                  <a:lnTo>
                    <a:pt x="342900" y="86868"/>
                  </a:lnTo>
                  <a:lnTo>
                    <a:pt x="241553" y="86868"/>
                  </a:lnTo>
                  <a:lnTo>
                    <a:pt x="241553" y="57912"/>
                  </a:lnTo>
                  <a:lnTo>
                    <a:pt x="342899" y="57912"/>
                  </a:lnTo>
                  <a:lnTo>
                    <a:pt x="227075" y="0"/>
                  </a:lnTo>
                  <a:close/>
                </a:path>
                <a:path w="372110" h="144780">
                  <a:moveTo>
                    <a:pt x="227075" y="57912"/>
                  </a:moveTo>
                  <a:lnTo>
                    <a:pt x="0" y="57912"/>
                  </a:lnTo>
                  <a:lnTo>
                    <a:pt x="0" y="86868"/>
                  </a:lnTo>
                  <a:lnTo>
                    <a:pt x="227075" y="86868"/>
                  </a:lnTo>
                  <a:lnTo>
                    <a:pt x="227075" y="57912"/>
                  </a:lnTo>
                  <a:close/>
                </a:path>
                <a:path w="372110" h="144780">
                  <a:moveTo>
                    <a:pt x="342899" y="57912"/>
                  </a:moveTo>
                  <a:lnTo>
                    <a:pt x="241553" y="57912"/>
                  </a:lnTo>
                  <a:lnTo>
                    <a:pt x="241553" y="86868"/>
                  </a:lnTo>
                  <a:lnTo>
                    <a:pt x="342900" y="86868"/>
                  </a:lnTo>
                  <a:lnTo>
                    <a:pt x="371855" y="72390"/>
                  </a:lnTo>
                  <a:lnTo>
                    <a:pt x="342899" y="57912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3097" y="2350769"/>
              <a:ext cx="1981200" cy="539750"/>
            </a:xfrm>
            <a:custGeom>
              <a:avLst/>
              <a:gdLst/>
              <a:ahLst/>
              <a:cxnLst/>
              <a:rect l="l" t="t" r="r" b="b"/>
              <a:pathLst>
                <a:path w="1981200" h="539750">
                  <a:moveTo>
                    <a:pt x="1981200" y="0"/>
                  </a:moveTo>
                  <a:lnTo>
                    <a:pt x="1981200" y="348995"/>
                  </a:lnTo>
                </a:path>
                <a:path w="1981200" h="539750">
                  <a:moveTo>
                    <a:pt x="0" y="0"/>
                  </a:moveTo>
                  <a:lnTo>
                    <a:pt x="359663" y="539495"/>
                  </a:lnTo>
                </a:path>
                <a:path w="1981200" h="539750">
                  <a:moveTo>
                    <a:pt x="359663" y="539495"/>
                  </a:moveTo>
                  <a:lnTo>
                    <a:pt x="1981200" y="539495"/>
                  </a:lnTo>
                </a:path>
              </a:pathLst>
            </a:custGeom>
            <a:ln w="28956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349108" y="174358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332344" y="254850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692" y="432527"/>
            <a:ext cx="2990850" cy="9531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pc="70" dirty="0"/>
              <a:t>Binary</a:t>
            </a:r>
            <a:r>
              <a:rPr spc="55" dirty="0"/>
              <a:t> </a:t>
            </a:r>
            <a:r>
              <a:rPr spc="215" dirty="0"/>
              <a:t>Adder</a:t>
            </a:r>
          </a:p>
          <a:p>
            <a:pPr marL="1042035">
              <a:lnSpc>
                <a:spcPct val="100000"/>
              </a:lnSpc>
              <a:spcBef>
                <a:spcPts val="280"/>
              </a:spcBef>
              <a:tabLst>
                <a:tab pos="2178685" algn="l"/>
              </a:tabLst>
            </a:pP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1800" spc="-15" baseline="-20833" dirty="0">
                <a:solidFill>
                  <a:srgbClr val="000000"/>
                </a:solidFill>
                <a:latin typeface="Arial MT"/>
                <a:cs typeface="Arial MT"/>
              </a:rPr>
              <a:t>3</a:t>
            </a: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1800" spc="-15" baseline="-20833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1800" spc="-15" baseline="-20833" dirty="0">
                <a:solidFill>
                  <a:srgbClr val="000000"/>
                </a:solidFill>
                <a:latin typeface="Arial MT"/>
                <a:cs typeface="Arial MT"/>
              </a:rPr>
              <a:t>1</a:t>
            </a: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x</a:t>
            </a:r>
            <a:r>
              <a:rPr sz="1800" spc="-15" baseline="-20833" dirty="0">
                <a:solidFill>
                  <a:srgbClr val="000000"/>
                </a:solidFill>
                <a:latin typeface="Arial MT"/>
                <a:cs typeface="Arial MT"/>
              </a:rPr>
              <a:t>0	</a:t>
            </a:r>
            <a:r>
              <a:rPr sz="1800" spc="-15" dirty="0">
                <a:solidFill>
                  <a:srgbClr val="000000"/>
                </a:solidFill>
                <a:latin typeface="Arial MT"/>
                <a:cs typeface="Arial MT"/>
              </a:rPr>
              <a:t>y</a:t>
            </a:r>
            <a:r>
              <a:rPr sz="1800" spc="-22" baseline="-20833" dirty="0">
                <a:solidFill>
                  <a:srgbClr val="000000"/>
                </a:solidFill>
                <a:latin typeface="Arial MT"/>
                <a:cs typeface="Arial MT"/>
              </a:rPr>
              <a:t>3</a:t>
            </a:r>
            <a:r>
              <a:rPr sz="1800" spc="-15" dirty="0">
                <a:solidFill>
                  <a:srgbClr val="000000"/>
                </a:solidFill>
                <a:latin typeface="Arial MT"/>
                <a:cs typeface="Arial MT"/>
              </a:rPr>
              <a:t>y</a:t>
            </a:r>
            <a:r>
              <a:rPr sz="1800" spc="-22" baseline="-20833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800" spc="-15" dirty="0">
                <a:solidFill>
                  <a:srgbClr val="000000"/>
                </a:solidFill>
                <a:latin typeface="Arial MT"/>
                <a:cs typeface="Arial MT"/>
              </a:rPr>
              <a:t>y</a:t>
            </a:r>
            <a:r>
              <a:rPr sz="1800" spc="-22" baseline="-20833" dirty="0">
                <a:solidFill>
                  <a:srgbClr val="000000"/>
                </a:solidFill>
                <a:latin typeface="Arial MT"/>
                <a:cs typeface="Arial MT"/>
              </a:rPr>
              <a:t>1</a:t>
            </a:r>
            <a:r>
              <a:rPr sz="1800" spc="-15" dirty="0">
                <a:solidFill>
                  <a:srgbClr val="000000"/>
                </a:solidFill>
                <a:latin typeface="Arial MT"/>
                <a:cs typeface="Arial MT"/>
              </a:rPr>
              <a:t>y</a:t>
            </a:r>
            <a:r>
              <a:rPr sz="1800" spc="-22" baseline="-20833" dirty="0">
                <a:solidFill>
                  <a:srgbClr val="000000"/>
                </a:solidFill>
                <a:latin typeface="Arial MT"/>
                <a:cs typeface="Arial MT"/>
              </a:rPr>
              <a:t>0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1190" y="1217498"/>
            <a:ext cx="894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350" algn="l"/>
                <a:tab pos="739140" algn="l"/>
              </a:tabLst>
            </a:pPr>
            <a:r>
              <a:rPr sz="2000" b="1" i="1" dirty="0">
                <a:latin typeface="Arial"/>
                <a:cs typeface="Arial"/>
              </a:rPr>
              <a:t>c	c	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2921" y="1365326"/>
            <a:ext cx="8470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7350" algn="l"/>
                <a:tab pos="739775" algn="l"/>
              </a:tabLst>
            </a:pPr>
            <a:r>
              <a:rPr sz="1300" b="1" i="1" spc="15" dirty="0">
                <a:latin typeface="Arial"/>
                <a:cs typeface="Arial"/>
              </a:rPr>
              <a:t>3	2	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565" y="1492376"/>
            <a:ext cx="2098040" cy="115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3180" algn="r">
              <a:lnSpc>
                <a:spcPts val="2280"/>
              </a:lnSpc>
              <a:spcBef>
                <a:spcPts val="105"/>
              </a:spcBef>
              <a:tabLst>
                <a:tab pos="288290" algn="l"/>
                <a:tab pos="662305" algn="l"/>
                <a:tab pos="1036319" algn="l"/>
                <a:tab pos="1410970" algn="l"/>
              </a:tabLst>
            </a:pPr>
            <a:r>
              <a:rPr sz="2000" b="1" i="1" dirty="0">
                <a:latin typeface="Arial"/>
                <a:cs typeface="Arial"/>
              </a:rPr>
              <a:t>+	</a:t>
            </a:r>
            <a:r>
              <a:rPr sz="2000" b="1" i="1" spc="5" dirty="0">
                <a:latin typeface="Arial"/>
                <a:cs typeface="Arial"/>
              </a:rPr>
              <a:t>x</a:t>
            </a:r>
            <a:r>
              <a:rPr sz="1950" b="1" i="1" spc="7" baseline="-21367" dirty="0">
                <a:latin typeface="Arial"/>
                <a:cs typeface="Arial"/>
              </a:rPr>
              <a:t>3	</a:t>
            </a:r>
            <a:r>
              <a:rPr sz="2000" b="1" i="1" spc="5" dirty="0">
                <a:latin typeface="Arial"/>
                <a:cs typeface="Arial"/>
              </a:rPr>
              <a:t>x</a:t>
            </a:r>
            <a:r>
              <a:rPr sz="1950" b="1" i="1" spc="7" baseline="-21367" dirty="0">
                <a:latin typeface="Arial"/>
                <a:cs typeface="Arial"/>
              </a:rPr>
              <a:t>2	</a:t>
            </a:r>
            <a:r>
              <a:rPr sz="2000" b="1" i="1" spc="5" dirty="0">
                <a:latin typeface="Arial"/>
                <a:cs typeface="Arial"/>
              </a:rPr>
              <a:t>x</a:t>
            </a:r>
            <a:r>
              <a:rPr sz="1950" b="1" i="1" spc="7" baseline="-21367" dirty="0">
                <a:latin typeface="Arial"/>
                <a:cs typeface="Arial"/>
              </a:rPr>
              <a:t>1	</a:t>
            </a:r>
            <a:r>
              <a:rPr sz="2000" b="1" i="1" spc="5" dirty="0">
                <a:latin typeface="Arial"/>
                <a:cs typeface="Arial"/>
              </a:rPr>
              <a:t>x</a:t>
            </a:r>
            <a:r>
              <a:rPr sz="1950" b="1" i="1" spc="7" baseline="-21367" dirty="0"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  <a:p>
            <a:pPr marR="43180" algn="r">
              <a:lnSpc>
                <a:spcPts val="2160"/>
              </a:lnSpc>
              <a:tabLst>
                <a:tab pos="288290" algn="l"/>
                <a:tab pos="662305" algn="l"/>
                <a:tab pos="1036319" algn="l"/>
                <a:tab pos="1410970" algn="l"/>
              </a:tabLst>
            </a:pPr>
            <a:r>
              <a:rPr sz="2000" b="1" i="1" dirty="0">
                <a:latin typeface="Arial"/>
                <a:cs typeface="Arial"/>
              </a:rPr>
              <a:t>+	</a:t>
            </a:r>
            <a:r>
              <a:rPr sz="2000" b="1" i="1" spc="5" dirty="0">
                <a:latin typeface="Arial"/>
                <a:cs typeface="Arial"/>
              </a:rPr>
              <a:t>y</a:t>
            </a:r>
            <a:r>
              <a:rPr sz="1950" b="1" i="1" spc="7" baseline="-21367" dirty="0">
                <a:latin typeface="Arial"/>
                <a:cs typeface="Arial"/>
              </a:rPr>
              <a:t>3	</a:t>
            </a:r>
            <a:r>
              <a:rPr sz="2000" b="1" i="1" spc="5" dirty="0">
                <a:latin typeface="Arial"/>
                <a:cs typeface="Arial"/>
              </a:rPr>
              <a:t>y</a:t>
            </a:r>
            <a:r>
              <a:rPr sz="1950" b="1" i="1" spc="7" baseline="-21367" dirty="0">
                <a:latin typeface="Arial"/>
                <a:cs typeface="Arial"/>
              </a:rPr>
              <a:t>2	</a:t>
            </a:r>
            <a:r>
              <a:rPr sz="2000" b="1" i="1" spc="5" dirty="0">
                <a:latin typeface="Arial"/>
                <a:cs typeface="Arial"/>
              </a:rPr>
              <a:t>y</a:t>
            </a:r>
            <a:r>
              <a:rPr sz="1950" b="1" i="1" spc="7" baseline="-21367" dirty="0">
                <a:latin typeface="Arial"/>
                <a:cs typeface="Arial"/>
              </a:rPr>
              <a:t>1	</a:t>
            </a:r>
            <a:r>
              <a:rPr sz="2000" b="1" i="1" spc="5" dirty="0">
                <a:latin typeface="Arial"/>
                <a:cs typeface="Arial"/>
              </a:rPr>
              <a:t>y</a:t>
            </a:r>
            <a:r>
              <a:rPr sz="1950" b="1" i="1" spc="7" baseline="-21367" dirty="0"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  <a:p>
            <a:pPr marL="38100" marR="43180" indent="569595" algn="r">
              <a:lnSpc>
                <a:spcPts val="2160"/>
              </a:lnSpc>
              <a:spcBef>
                <a:spcPts val="150"/>
              </a:spcBef>
              <a:tabLst>
                <a:tab pos="572770" algn="l"/>
                <a:tab pos="976630" algn="l"/>
                <a:tab pos="1378585" algn="l"/>
                <a:tab pos="1783080" algn="l"/>
              </a:tabLst>
            </a:pPr>
            <a:r>
              <a:rPr sz="2000" b="1" i="1" spc="-5" dirty="0">
                <a:latin typeface="Arial"/>
                <a:cs typeface="Arial"/>
              </a:rPr>
              <a:t>────────  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663366"/>
                </a:solidFill>
                <a:latin typeface="Arial"/>
                <a:cs typeface="Arial"/>
              </a:rPr>
              <a:t>y	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1950" b="1" i="1" spc="22" baseline="-21367" dirty="0">
                <a:latin typeface="Arial"/>
                <a:cs typeface="Arial"/>
              </a:rPr>
              <a:t>3</a:t>
            </a:r>
            <a:r>
              <a:rPr sz="1950" b="1" i="1" baseline="-21367" dirty="0">
                <a:latin typeface="Arial"/>
                <a:cs typeface="Arial"/>
              </a:rPr>
              <a:t>	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1950" b="1" i="1" spc="22" baseline="-21367" dirty="0">
                <a:latin typeface="Arial"/>
                <a:cs typeface="Arial"/>
              </a:rPr>
              <a:t>2</a:t>
            </a:r>
            <a:r>
              <a:rPr sz="1950" b="1" i="1" baseline="-21367" dirty="0">
                <a:latin typeface="Arial"/>
                <a:cs typeface="Arial"/>
              </a:rPr>
              <a:t>	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1950" b="1" i="1" spc="22" baseline="-21367" dirty="0">
                <a:latin typeface="Arial"/>
                <a:cs typeface="Arial"/>
              </a:rPr>
              <a:t>1</a:t>
            </a:r>
            <a:r>
              <a:rPr sz="1950" b="1" i="1" baseline="-21367" dirty="0">
                <a:latin typeface="Arial"/>
                <a:cs typeface="Arial"/>
              </a:rPr>
              <a:t>	</a:t>
            </a:r>
            <a:r>
              <a:rPr sz="2000" b="1" i="1" spc="-5" dirty="0">
                <a:latin typeface="Arial"/>
                <a:cs typeface="Arial"/>
              </a:rPr>
              <a:t>S</a:t>
            </a:r>
            <a:r>
              <a:rPr sz="1950" b="1" i="1" spc="22" baseline="-21367" dirty="0"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19189" y="4675504"/>
            <a:ext cx="1109980" cy="930275"/>
            <a:chOff x="6719189" y="4675504"/>
            <a:chExt cx="1109980" cy="930275"/>
          </a:xfrm>
        </p:grpSpPr>
        <p:sp>
          <p:nvSpPr>
            <p:cNvPr id="8" name="object 8"/>
            <p:cNvSpPr/>
            <p:nvPr/>
          </p:nvSpPr>
          <p:spPr>
            <a:xfrm>
              <a:off x="6733794" y="4690109"/>
              <a:ext cx="1080770" cy="901065"/>
            </a:xfrm>
            <a:custGeom>
              <a:avLst/>
              <a:gdLst/>
              <a:ahLst/>
              <a:cxnLst/>
              <a:rect l="l" t="t" r="r" b="b"/>
              <a:pathLst>
                <a:path w="1080770" h="901064">
                  <a:moveTo>
                    <a:pt x="930401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6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69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7"/>
                  </a:lnTo>
                  <a:lnTo>
                    <a:pt x="102656" y="893033"/>
                  </a:lnTo>
                  <a:lnTo>
                    <a:pt x="150113" y="900683"/>
                  </a:lnTo>
                  <a:lnTo>
                    <a:pt x="930401" y="900683"/>
                  </a:lnTo>
                  <a:lnTo>
                    <a:pt x="977859" y="893033"/>
                  </a:lnTo>
                  <a:lnTo>
                    <a:pt x="1019068" y="871727"/>
                  </a:lnTo>
                  <a:lnTo>
                    <a:pt x="1051559" y="839236"/>
                  </a:lnTo>
                  <a:lnTo>
                    <a:pt x="1072865" y="798027"/>
                  </a:lnTo>
                  <a:lnTo>
                    <a:pt x="1080515" y="750569"/>
                  </a:lnTo>
                  <a:lnTo>
                    <a:pt x="1080515" y="150113"/>
                  </a:lnTo>
                  <a:lnTo>
                    <a:pt x="1072865" y="102656"/>
                  </a:lnTo>
                  <a:lnTo>
                    <a:pt x="1051559" y="61447"/>
                  </a:lnTo>
                  <a:lnTo>
                    <a:pt x="1019068" y="28955"/>
                  </a:lnTo>
                  <a:lnTo>
                    <a:pt x="977859" y="7650"/>
                  </a:lnTo>
                  <a:lnTo>
                    <a:pt x="9304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4" y="4690109"/>
              <a:ext cx="1080770" cy="901065"/>
            </a:xfrm>
            <a:custGeom>
              <a:avLst/>
              <a:gdLst/>
              <a:ahLst/>
              <a:cxnLst/>
              <a:rect l="l" t="t" r="r" b="b"/>
              <a:pathLst>
                <a:path w="108077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6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930401" y="0"/>
                  </a:lnTo>
                  <a:lnTo>
                    <a:pt x="977859" y="7650"/>
                  </a:lnTo>
                  <a:lnTo>
                    <a:pt x="1019068" y="28955"/>
                  </a:lnTo>
                  <a:lnTo>
                    <a:pt x="1051559" y="61447"/>
                  </a:lnTo>
                  <a:lnTo>
                    <a:pt x="1072865" y="102656"/>
                  </a:lnTo>
                  <a:lnTo>
                    <a:pt x="1080515" y="150113"/>
                  </a:lnTo>
                  <a:lnTo>
                    <a:pt x="1080515" y="750569"/>
                  </a:lnTo>
                  <a:lnTo>
                    <a:pt x="1072865" y="798027"/>
                  </a:lnTo>
                  <a:lnTo>
                    <a:pt x="1051559" y="839236"/>
                  </a:lnTo>
                  <a:lnTo>
                    <a:pt x="1019068" y="871727"/>
                  </a:lnTo>
                  <a:lnTo>
                    <a:pt x="977859" y="893033"/>
                  </a:lnTo>
                  <a:lnTo>
                    <a:pt x="930401" y="900683"/>
                  </a:lnTo>
                  <a:lnTo>
                    <a:pt x="150113" y="900683"/>
                  </a:lnTo>
                  <a:lnTo>
                    <a:pt x="102656" y="893033"/>
                  </a:lnTo>
                  <a:lnTo>
                    <a:pt x="61447" y="871727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69"/>
                  </a:lnTo>
                  <a:lnTo>
                    <a:pt x="0" y="150113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70217" y="4915611"/>
            <a:ext cx="396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imes New Roman"/>
                <a:cs typeface="Times New Roman"/>
              </a:rPr>
              <a:t>FA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453" y="33111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8415" y="33111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17821" y="3789426"/>
            <a:ext cx="2609215" cy="2342515"/>
            <a:chOff x="4917821" y="3789426"/>
            <a:chExt cx="2609215" cy="2342515"/>
          </a:xfrm>
        </p:grpSpPr>
        <p:sp>
          <p:nvSpPr>
            <p:cNvPr id="14" name="object 14"/>
            <p:cNvSpPr/>
            <p:nvPr/>
          </p:nvSpPr>
          <p:spPr>
            <a:xfrm>
              <a:off x="7382256" y="4331970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2" y="225551"/>
                  </a:moveTo>
                  <a:lnTo>
                    <a:pt x="0" y="225551"/>
                  </a:lnTo>
                  <a:lnTo>
                    <a:pt x="72390" y="370331"/>
                  </a:lnTo>
                  <a:lnTo>
                    <a:pt x="137541" y="240029"/>
                  </a:lnTo>
                  <a:lnTo>
                    <a:pt x="57912" y="240029"/>
                  </a:lnTo>
                  <a:lnTo>
                    <a:pt x="57912" y="225551"/>
                  </a:lnTo>
                  <a:close/>
                </a:path>
                <a:path w="144779" h="370839">
                  <a:moveTo>
                    <a:pt x="86868" y="0"/>
                  </a:moveTo>
                  <a:lnTo>
                    <a:pt x="57912" y="0"/>
                  </a:lnTo>
                  <a:lnTo>
                    <a:pt x="57912" y="240029"/>
                  </a:lnTo>
                  <a:lnTo>
                    <a:pt x="86868" y="240029"/>
                  </a:lnTo>
                  <a:lnTo>
                    <a:pt x="86868" y="0"/>
                  </a:lnTo>
                  <a:close/>
                </a:path>
                <a:path w="144779" h="370839">
                  <a:moveTo>
                    <a:pt x="144779" y="225551"/>
                  </a:moveTo>
                  <a:lnTo>
                    <a:pt x="86868" y="225551"/>
                  </a:lnTo>
                  <a:lnTo>
                    <a:pt x="86868" y="240029"/>
                  </a:lnTo>
                  <a:lnTo>
                    <a:pt x="137541" y="240029"/>
                  </a:lnTo>
                  <a:lnTo>
                    <a:pt x="144779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2338" y="3789425"/>
              <a:ext cx="324485" cy="902335"/>
            </a:xfrm>
            <a:custGeom>
              <a:avLst/>
              <a:gdLst/>
              <a:ahLst/>
              <a:cxnLst/>
              <a:rect l="l" t="t" r="r" b="b"/>
              <a:pathLst>
                <a:path w="324484" h="902335">
                  <a:moveTo>
                    <a:pt x="144780" y="757301"/>
                  </a:moveTo>
                  <a:lnTo>
                    <a:pt x="86842" y="757415"/>
                  </a:lnTo>
                  <a:lnTo>
                    <a:pt x="85598" y="0"/>
                  </a:lnTo>
                  <a:lnTo>
                    <a:pt x="56642" y="0"/>
                  </a:lnTo>
                  <a:lnTo>
                    <a:pt x="57886" y="757466"/>
                  </a:lnTo>
                  <a:lnTo>
                    <a:pt x="0" y="757555"/>
                  </a:lnTo>
                  <a:lnTo>
                    <a:pt x="72644" y="902208"/>
                  </a:lnTo>
                  <a:lnTo>
                    <a:pt x="137502" y="771906"/>
                  </a:lnTo>
                  <a:lnTo>
                    <a:pt x="144729" y="757415"/>
                  </a:lnTo>
                  <a:close/>
                </a:path>
                <a:path w="324484" h="902335">
                  <a:moveTo>
                    <a:pt x="324485" y="757174"/>
                  </a:moveTo>
                  <a:lnTo>
                    <a:pt x="266522" y="757389"/>
                  </a:lnTo>
                  <a:lnTo>
                    <a:pt x="265430" y="361188"/>
                  </a:lnTo>
                  <a:lnTo>
                    <a:pt x="236474" y="361188"/>
                  </a:lnTo>
                  <a:lnTo>
                    <a:pt x="237566" y="757491"/>
                  </a:lnTo>
                  <a:lnTo>
                    <a:pt x="179705" y="757682"/>
                  </a:lnTo>
                  <a:lnTo>
                    <a:pt x="252476" y="902208"/>
                  </a:lnTo>
                  <a:lnTo>
                    <a:pt x="317169" y="771906"/>
                  </a:lnTo>
                  <a:lnTo>
                    <a:pt x="324485" y="75717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82256" y="5590794"/>
              <a:ext cx="144780" cy="541020"/>
            </a:xfrm>
            <a:custGeom>
              <a:avLst/>
              <a:gdLst/>
              <a:ahLst/>
              <a:cxnLst/>
              <a:rect l="l" t="t" r="r" b="b"/>
              <a:pathLst>
                <a:path w="144779" h="541020">
                  <a:moveTo>
                    <a:pt x="57912" y="396239"/>
                  </a:moveTo>
                  <a:lnTo>
                    <a:pt x="0" y="396239"/>
                  </a:lnTo>
                  <a:lnTo>
                    <a:pt x="72390" y="541019"/>
                  </a:lnTo>
                  <a:lnTo>
                    <a:pt x="137540" y="410717"/>
                  </a:lnTo>
                  <a:lnTo>
                    <a:pt x="57912" y="410717"/>
                  </a:lnTo>
                  <a:lnTo>
                    <a:pt x="57912" y="396239"/>
                  </a:lnTo>
                  <a:close/>
                </a:path>
                <a:path w="144779" h="541020">
                  <a:moveTo>
                    <a:pt x="86868" y="0"/>
                  </a:moveTo>
                  <a:lnTo>
                    <a:pt x="57912" y="0"/>
                  </a:lnTo>
                  <a:lnTo>
                    <a:pt x="57912" y="410717"/>
                  </a:lnTo>
                  <a:lnTo>
                    <a:pt x="86868" y="410717"/>
                  </a:lnTo>
                  <a:lnTo>
                    <a:pt x="86868" y="0"/>
                  </a:lnTo>
                  <a:close/>
                </a:path>
                <a:path w="144779" h="541020">
                  <a:moveTo>
                    <a:pt x="144779" y="396239"/>
                  </a:moveTo>
                  <a:lnTo>
                    <a:pt x="86868" y="396239"/>
                  </a:lnTo>
                  <a:lnTo>
                    <a:pt x="86868" y="410717"/>
                  </a:lnTo>
                  <a:lnTo>
                    <a:pt x="137540" y="410717"/>
                  </a:lnTo>
                  <a:lnTo>
                    <a:pt x="144779" y="39623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1068" y="5590794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1" y="225551"/>
                  </a:moveTo>
                  <a:lnTo>
                    <a:pt x="0" y="225551"/>
                  </a:lnTo>
                  <a:lnTo>
                    <a:pt x="72389" y="370331"/>
                  </a:lnTo>
                  <a:lnTo>
                    <a:pt x="137540" y="240029"/>
                  </a:lnTo>
                  <a:lnTo>
                    <a:pt x="57911" y="240029"/>
                  </a:lnTo>
                  <a:lnTo>
                    <a:pt x="57911" y="225551"/>
                  </a:lnTo>
                  <a:close/>
                </a:path>
                <a:path w="144779" h="370839">
                  <a:moveTo>
                    <a:pt x="86867" y="0"/>
                  </a:moveTo>
                  <a:lnTo>
                    <a:pt x="57911" y="0"/>
                  </a:lnTo>
                  <a:lnTo>
                    <a:pt x="57911" y="240029"/>
                  </a:lnTo>
                  <a:lnTo>
                    <a:pt x="86867" y="240029"/>
                  </a:lnTo>
                  <a:lnTo>
                    <a:pt x="86867" y="0"/>
                  </a:lnTo>
                  <a:close/>
                </a:path>
                <a:path w="144779" h="370839">
                  <a:moveTo>
                    <a:pt x="144779" y="225551"/>
                  </a:moveTo>
                  <a:lnTo>
                    <a:pt x="86867" y="225551"/>
                  </a:lnTo>
                  <a:lnTo>
                    <a:pt x="86867" y="240029"/>
                  </a:lnTo>
                  <a:lnTo>
                    <a:pt x="137540" y="240029"/>
                  </a:lnTo>
                  <a:lnTo>
                    <a:pt x="144779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2606" y="595045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720851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2606" y="4331970"/>
              <a:ext cx="1905" cy="1618615"/>
            </a:xfrm>
            <a:custGeom>
              <a:avLst/>
              <a:gdLst/>
              <a:ahLst/>
              <a:cxnLst/>
              <a:rect l="l" t="t" r="r" b="b"/>
              <a:pathLst>
                <a:path w="1904" h="1618614">
                  <a:moveTo>
                    <a:pt x="1524" y="161848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3278" y="433197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720851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2426" y="4690110"/>
              <a:ext cx="1082040" cy="901065"/>
            </a:xfrm>
            <a:custGeom>
              <a:avLst/>
              <a:gdLst/>
              <a:ahLst/>
              <a:cxnLst/>
              <a:rect l="l" t="t" r="r" b="b"/>
              <a:pathLst>
                <a:path w="1082039" h="901064">
                  <a:moveTo>
                    <a:pt x="931926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6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69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7"/>
                  </a:lnTo>
                  <a:lnTo>
                    <a:pt x="102656" y="893033"/>
                  </a:lnTo>
                  <a:lnTo>
                    <a:pt x="150113" y="900683"/>
                  </a:lnTo>
                  <a:lnTo>
                    <a:pt x="931926" y="900683"/>
                  </a:lnTo>
                  <a:lnTo>
                    <a:pt x="979383" y="893033"/>
                  </a:lnTo>
                  <a:lnTo>
                    <a:pt x="1020592" y="871727"/>
                  </a:lnTo>
                  <a:lnTo>
                    <a:pt x="1053084" y="839236"/>
                  </a:lnTo>
                  <a:lnTo>
                    <a:pt x="1074389" y="798027"/>
                  </a:lnTo>
                  <a:lnTo>
                    <a:pt x="1082039" y="750569"/>
                  </a:lnTo>
                  <a:lnTo>
                    <a:pt x="1082039" y="150113"/>
                  </a:lnTo>
                  <a:lnTo>
                    <a:pt x="1074389" y="102656"/>
                  </a:lnTo>
                  <a:lnTo>
                    <a:pt x="1053084" y="61447"/>
                  </a:lnTo>
                  <a:lnTo>
                    <a:pt x="1020592" y="28955"/>
                  </a:lnTo>
                  <a:lnTo>
                    <a:pt x="979383" y="7650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2426" y="4690110"/>
              <a:ext cx="1082040" cy="901065"/>
            </a:xfrm>
            <a:custGeom>
              <a:avLst/>
              <a:gdLst/>
              <a:ahLst/>
              <a:cxnLst/>
              <a:rect l="l" t="t" r="r" b="b"/>
              <a:pathLst>
                <a:path w="1082039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6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931926" y="0"/>
                  </a:lnTo>
                  <a:lnTo>
                    <a:pt x="979383" y="7650"/>
                  </a:lnTo>
                  <a:lnTo>
                    <a:pt x="1020592" y="28955"/>
                  </a:lnTo>
                  <a:lnTo>
                    <a:pt x="1053084" y="61447"/>
                  </a:lnTo>
                  <a:lnTo>
                    <a:pt x="1074389" y="102656"/>
                  </a:lnTo>
                  <a:lnTo>
                    <a:pt x="1082039" y="150113"/>
                  </a:lnTo>
                  <a:lnTo>
                    <a:pt x="1082039" y="750569"/>
                  </a:lnTo>
                  <a:lnTo>
                    <a:pt x="1074389" y="798027"/>
                  </a:lnTo>
                  <a:lnTo>
                    <a:pt x="1053084" y="839236"/>
                  </a:lnTo>
                  <a:lnTo>
                    <a:pt x="1020592" y="871727"/>
                  </a:lnTo>
                  <a:lnTo>
                    <a:pt x="979383" y="893033"/>
                  </a:lnTo>
                  <a:lnTo>
                    <a:pt x="931926" y="900683"/>
                  </a:lnTo>
                  <a:lnTo>
                    <a:pt x="150113" y="900683"/>
                  </a:lnTo>
                  <a:lnTo>
                    <a:pt x="102656" y="893033"/>
                  </a:lnTo>
                  <a:lnTo>
                    <a:pt x="61447" y="871727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69"/>
                  </a:lnTo>
                  <a:lnTo>
                    <a:pt x="0" y="150113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69738" y="4915611"/>
            <a:ext cx="396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imes New Roman"/>
                <a:cs typeface="Times New Roman"/>
              </a:rPr>
              <a:t>FA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17976" y="3789426"/>
            <a:ext cx="2607945" cy="2342515"/>
            <a:chOff x="3117976" y="3789426"/>
            <a:chExt cx="2607945" cy="2342515"/>
          </a:xfrm>
        </p:grpSpPr>
        <p:sp>
          <p:nvSpPr>
            <p:cNvPr id="25" name="object 25"/>
            <p:cNvSpPr/>
            <p:nvPr/>
          </p:nvSpPr>
          <p:spPr>
            <a:xfrm>
              <a:off x="5580887" y="4331970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2" y="225551"/>
                  </a:moveTo>
                  <a:lnTo>
                    <a:pt x="0" y="225551"/>
                  </a:lnTo>
                  <a:lnTo>
                    <a:pt x="72389" y="370331"/>
                  </a:lnTo>
                  <a:lnTo>
                    <a:pt x="137540" y="240029"/>
                  </a:lnTo>
                  <a:lnTo>
                    <a:pt x="57912" y="240029"/>
                  </a:lnTo>
                  <a:lnTo>
                    <a:pt x="57912" y="225551"/>
                  </a:lnTo>
                  <a:close/>
                </a:path>
                <a:path w="144779" h="370839">
                  <a:moveTo>
                    <a:pt x="86867" y="0"/>
                  </a:moveTo>
                  <a:lnTo>
                    <a:pt x="57912" y="0"/>
                  </a:lnTo>
                  <a:lnTo>
                    <a:pt x="57912" y="240029"/>
                  </a:lnTo>
                  <a:lnTo>
                    <a:pt x="86867" y="240029"/>
                  </a:lnTo>
                  <a:lnTo>
                    <a:pt x="86867" y="0"/>
                  </a:lnTo>
                  <a:close/>
                </a:path>
                <a:path w="144779" h="370839">
                  <a:moveTo>
                    <a:pt x="144779" y="225551"/>
                  </a:moveTo>
                  <a:lnTo>
                    <a:pt x="86867" y="225551"/>
                  </a:lnTo>
                  <a:lnTo>
                    <a:pt x="86867" y="240029"/>
                  </a:lnTo>
                  <a:lnTo>
                    <a:pt x="137540" y="240029"/>
                  </a:lnTo>
                  <a:lnTo>
                    <a:pt x="144779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22494" y="3789425"/>
              <a:ext cx="324485" cy="902335"/>
            </a:xfrm>
            <a:custGeom>
              <a:avLst/>
              <a:gdLst/>
              <a:ahLst/>
              <a:cxnLst/>
              <a:rect l="l" t="t" r="r" b="b"/>
              <a:pathLst>
                <a:path w="324485" h="902335">
                  <a:moveTo>
                    <a:pt x="144780" y="757301"/>
                  </a:moveTo>
                  <a:lnTo>
                    <a:pt x="86842" y="757415"/>
                  </a:lnTo>
                  <a:lnTo>
                    <a:pt x="85598" y="0"/>
                  </a:lnTo>
                  <a:lnTo>
                    <a:pt x="56642" y="0"/>
                  </a:lnTo>
                  <a:lnTo>
                    <a:pt x="57886" y="757466"/>
                  </a:lnTo>
                  <a:lnTo>
                    <a:pt x="0" y="757555"/>
                  </a:lnTo>
                  <a:lnTo>
                    <a:pt x="72644" y="902208"/>
                  </a:lnTo>
                  <a:lnTo>
                    <a:pt x="137502" y="771906"/>
                  </a:lnTo>
                  <a:lnTo>
                    <a:pt x="144729" y="757415"/>
                  </a:lnTo>
                  <a:close/>
                </a:path>
                <a:path w="324485" h="902335">
                  <a:moveTo>
                    <a:pt x="324485" y="757174"/>
                  </a:moveTo>
                  <a:lnTo>
                    <a:pt x="266522" y="757389"/>
                  </a:lnTo>
                  <a:lnTo>
                    <a:pt x="265430" y="361188"/>
                  </a:lnTo>
                  <a:lnTo>
                    <a:pt x="236474" y="361188"/>
                  </a:lnTo>
                  <a:lnTo>
                    <a:pt x="237566" y="757491"/>
                  </a:lnTo>
                  <a:lnTo>
                    <a:pt x="179705" y="757682"/>
                  </a:lnTo>
                  <a:lnTo>
                    <a:pt x="252476" y="902208"/>
                  </a:lnTo>
                  <a:lnTo>
                    <a:pt x="317169" y="771906"/>
                  </a:lnTo>
                  <a:lnTo>
                    <a:pt x="324485" y="75717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80887" y="5590794"/>
              <a:ext cx="144780" cy="541020"/>
            </a:xfrm>
            <a:custGeom>
              <a:avLst/>
              <a:gdLst/>
              <a:ahLst/>
              <a:cxnLst/>
              <a:rect l="l" t="t" r="r" b="b"/>
              <a:pathLst>
                <a:path w="144779" h="541020">
                  <a:moveTo>
                    <a:pt x="57912" y="396239"/>
                  </a:moveTo>
                  <a:lnTo>
                    <a:pt x="0" y="396239"/>
                  </a:lnTo>
                  <a:lnTo>
                    <a:pt x="72389" y="541019"/>
                  </a:lnTo>
                  <a:lnTo>
                    <a:pt x="137540" y="410717"/>
                  </a:lnTo>
                  <a:lnTo>
                    <a:pt x="57912" y="410717"/>
                  </a:lnTo>
                  <a:lnTo>
                    <a:pt x="57912" y="396239"/>
                  </a:lnTo>
                  <a:close/>
                </a:path>
                <a:path w="144779" h="541020">
                  <a:moveTo>
                    <a:pt x="86867" y="0"/>
                  </a:moveTo>
                  <a:lnTo>
                    <a:pt x="57912" y="0"/>
                  </a:lnTo>
                  <a:lnTo>
                    <a:pt x="57912" y="410717"/>
                  </a:lnTo>
                  <a:lnTo>
                    <a:pt x="86867" y="410717"/>
                  </a:lnTo>
                  <a:lnTo>
                    <a:pt x="86867" y="0"/>
                  </a:lnTo>
                  <a:close/>
                </a:path>
                <a:path w="144779" h="541020">
                  <a:moveTo>
                    <a:pt x="144779" y="396239"/>
                  </a:moveTo>
                  <a:lnTo>
                    <a:pt x="86867" y="396239"/>
                  </a:lnTo>
                  <a:lnTo>
                    <a:pt x="86867" y="410717"/>
                  </a:lnTo>
                  <a:lnTo>
                    <a:pt x="137540" y="410717"/>
                  </a:lnTo>
                  <a:lnTo>
                    <a:pt x="144779" y="39623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1223" y="5590794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2" y="225551"/>
                  </a:moveTo>
                  <a:lnTo>
                    <a:pt x="0" y="225551"/>
                  </a:lnTo>
                  <a:lnTo>
                    <a:pt x="72389" y="370331"/>
                  </a:lnTo>
                  <a:lnTo>
                    <a:pt x="137540" y="240029"/>
                  </a:lnTo>
                  <a:lnTo>
                    <a:pt x="57912" y="240029"/>
                  </a:lnTo>
                  <a:lnTo>
                    <a:pt x="57912" y="225551"/>
                  </a:lnTo>
                  <a:close/>
                </a:path>
                <a:path w="144779" h="370839">
                  <a:moveTo>
                    <a:pt x="86867" y="0"/>
                  </a:moveTo>
                  <a:lnTo>
                    <a:pt x="57912" y="0"/>
                  </a:lnTo>
                  <a:lnTo>
                    <a:pt x="57912" y="240029"/>
                  </a:lnTo>
                  <a:lnTo>
                    <a:pt x="86867" y="240029"/>
                  </a:lnTo>
                  <a:lnTo>
                    <a:pt x="86867" y="0"/>
                  </a:lnTo>
                  <a:close/>
                </a:path>
                <a:path w="144779" h="370839">
                  <a:moveTo>
                    <a:pt x="144779" y="225551"/>
                  </a:moveTo>
                  <a:lnTo>
                    <a:pt x="86867" y="225551"/>
                  </a:lnTo>
                  <a:lnTo>
                    <a:pt x="86867" y="240029"/>
                  </a:lnTo>
                  <a:lnTo>
                    <a:pt x="137540" y="240029"/>
                  </a:lnTo>
                  <a:lnTo>
                    <a:pt x="144779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761" y="595045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720851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761" y="4331970"/>
              <a:ext cx="1905" cy="1618615"/>
            </a:xfrm>
            <a:custGeom>
              <a:avLst/>
              <a:gdLst/>
              <a:ahLst/>
              <a:cxnLst/>
              <a:rect l="l" t="t" r="r" b="b"/>
              <a:pathLst>
                <a:path w="1904" h="1618614">
                  <a:moveTo>
                    <a:pt x="1524" y="161848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53433" y="433197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720851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2581" y="4690110"/>
              <a:ext cx="1082040" cy="901065"/>
            </a:xfrm>
            <a:custGeom>
              <a:avLst/>
              <a:gdLst/>
              <a:ahLst/>
              <a:cxnLst/>
              <a:rect l="l" t="t" r="r" b="b"/>
              <a:pathLst>
                <a:path w="1082039" h="901064">
                  <a:moveTo>
                    <a:pt x="931926" y="0"/>
                  </a:moveTo>
                  <a:lnTo>
                    <a:pt x="150114" y="0"/>
                  </a:lnTo>
                  <a:lnTo>
                    <a:pt x="102656" y="7650"/>
                  </a:lnTo>
                  <a:lnTo>
                    <a:pt x="61447" y="28956"/>
                  </a:lnTo>
                  <a:lnTo>
                    <a:pt x="28956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69"/>
                  </a:lnTo>
                  <a:lnTo>
                    <a:pt x="7650" y="798027"/>
                  </a:lnTo>
                  <a:lnTo>
                    <a:pt x="28956" y="839236"/>
                  </a:lnTo>
                  <a:lnTo>
                    <a:pt x="61447" y="871727"/>
                  </a:lnTo>
                  <a:lnTo>
                    <a:pt x="102656" y="893033"/>
                  </a:lnTo>
                  <a:lnTo>
                    <a:pt x="150114" y="900683"/>
                  </a:lnTo>
                  <a:lnTo>
                    <a:pt x="931926" y="900683"/>
                  </a:lnTo>
                  <a:lnTo>
                    <a:pt x="979383" y="893033"/>
                  </a:lnTo>
                  <a:lnTo>
                    <a:pt x="1020592" y="871727"/>
                  </a:lnTo>
                  <a:lnTo>
                    <a:pt x="1053084" y="839236"/>
                  </a:lnTo>
                  <a:lnTo>
                    <a:pt x="1074389" y="798027"/>
                  </a:lnTo>
                  <a:lnTo>
                    <a:pt x="1082040" y="750569"/>
                  </a:lnTo>
                  <a:lnTo>
                    <a:pt x="1082040" y="150113"/>
                  </a:lnTo>
                  <a:lnTo>
                    <a:pt x="1074389" y="102656"/>
                  </a:lnTo>
                  <a:lnTo>
                    <a:pt x="1053084" y="61447"/>
                  </a:lnTo>
                  <a:lnTo>
                    <a:pt x="1020592" y="28955"/>
                  </a:lnTo>
                  <a:lnTo>
                    <a:pt x="979383" y="7650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2581" y="4690110"/>
              <a:ext cx="1082040" cy="901065"/>
            </a:xfrm>
            <a:custGeom>
              <a:avLst/>
              <a:gdLst/>
              <a:ahLst/>
              <a:cxnLst/>
              <a:rect l="l" t="t" r="r" b="b"/>
              <a:pathLst>
                <a:path w="1082039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6" y="61447"/>
                  </a:lnTo>
                  <a:lnTo>
                    <a:pt x="61447" y="28956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931926" y="0"/>
                  </a:lnTo>
                  <a:lnTo>
                    <a:pt x="979383" y="7650"/>
                  </a:lnTo>
                  <a:lnTo>
                    <a:pt x="1020592" y="28955"/>
                  </a:lnTo>
                  <a:lnTo>
                    <a:pt x="1053084" y="61447"/>
                  </a:lnTo>
                  <a:lnTo>
                    <a:pt x="1074389" y="102656"/>
                  </a:lnTo>
                  <a:lnTo>
                    <a:pt x="1082040" y="150113"/>
                  </a:lnTo>
                  <a:lnTo>
                    <a:pt x="1082040" y="750569"/>
                  </a:lnTo>
                  <a:lnTo>
                    <a:pt x="1074389" y="798027"/>
                  </a:lnTo>
                  <a:lnTo>
                    <a:pt x="1053084" y="839236"/>
                  </a:lnTo>
                  <a:lnTo>
                    <a:pt x="1020592" y="871727"/>
                  </a:lnTo>
                  <a:lnTo>
                    <a:pt x="979383" y="893033"/>
                  </a:lnTo>
                  <a:lnTo>
                    <a:pt x="931926" y="900683"/>
                  </a:lnTo>
                  <a:lnTo>
                    <a:pt x="150114" y="900683"/>
                  </a:lnTo>
                  <a:lnTo>
                    <a:pt x="102656" y="893033"/>
                  </a:lnTo>
                  <a:lnTo>
                    <a:pt x="61447" y="871727"/>
                  </a:lnTo>
                  <a:lnTo>
                    <a:pt x="28956" y="839236"/>
                  </a:lnTo>
                  <a:lnTo>
                    <a:pt x="7650" y="798027"/>
                  </a:lnTo>
                  <a:lnTo>
                    <a:pt x="0" y="750569"/>
                  </a:lnTo>
                  <a:lnTo>
                    <a:pt x="0" y="150113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69385" y="4915611"/>
            <a:ext cx="396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imes New Roman"/>
                <a:cs typeface="Times New Roman"/>
              </a:rPr>
              <a:t>FA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18133" y="3789426"/>
            <a:ext cx="2607945" cy="2342515"/>
            <a:chOff x="1318133" y="3789426"/>
            <a:chExt cx="2607945" cy="2342515"/>
          </a:xfrm>
        </p:grpSpPr>
        <p:sp>
          <p:nvSpPr>
            <p:cNvPr id="36" name="object 36"/>
            <p:cNvSpPr/>
            <p:nvPr/>
          </p:nvSpPr>
          <p:spPr>
            <a:xfrm>
              <a:off x="3781043" y="4331970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1" y="225551"/>
                  </a:moveTo>
                  <a:lnTo>
                    <a:pt x="0" y="225551"/>
                  </a:lnTo>
                  <a:lnTo>
                    <a:pt x="72389" y="370331"/>
                  </a:lnTo>
                  <a:lnTo>
                    <a:pt x="137540" y="240029"/>
                  </a:lnTo>
                  <a:lnTo>
                    <a:pt x="57911" y="240029"/>
                  </a:lnTo>
                  <a:lnTo>
                    <a:pt x="57911" y="225551"/>
                  </a:lnTo>
                  <a:close/>
                </a:path>
                <a:path w="144779" h="370839">
                  <a:moveTo>
                    <a:pt x="86867" y="0"/>
                  </a:moveTo>
                  <a:lnTo>
                    <a:pt x="57911" y="0"/>
                  </a:lnTo>
                  <a:lnTo>
                    <a:pt x="57911" y="240029"/>
                  </a:lnTo>
                  <a:lnTo>
                    <a:pt x="86867" y="240029"/>
                  </a:lnTo>
                  <a:lnTo>
                    <a:pt x="86867" y="0"/>
                  </a:lnTo>
                  <a:close/>
                </a:path>
                <a:path w="144779" h="370839">
                  <a:moveTo>
                    <a:pt x="144779" y="225551"/>
                  </a:moveTo>
                  <a:lnTo>
                    <a:pt x="86867" y="225551"/>
                  </a:lnTo>
                  <a:lnTo>
                    <a:pt x="86867" y="240029"/>
                  </a:lnTo>
                  <a:lnTo>
                    <a:pt x="137540" y="240029"/>
                  </a:lnTo>
                  <a:lnTo>
                    <a:pt x="144779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2650" y="3789425"/>
              <a:ext cx="323215" cy="902335"/>
            </a:xfrm>
            <a:custGeom>
              <a:avLst/>
              <a:gdLst/>
              <a:ahLst/>
              <a:cxnLst/>
              <a:rect l="l" t="t" r="r" b="b"/>
              <a:pathLst>
                <a:path w="323214" h="902335">
                  <a:moveTo>
                    <a:pt x="144780" y="757301"/>
                  </a:moveTo>
                  <a:lnTo>
                    <a:pt x="86842" y="757415"/>
                  </a:lnTo>
                  <a:lnTo>
                    <a:pt x="85598" y="0"/>
                  </a:lnTo>
                  <a:lnTo>
                    <a:pt x="56642" y="0"/>
                  </a:lnTo>
                  <a:lnTo>
                    <a:pt x="57886" y="757466"/>
                  </a:lnTo>
                  <a:lnTo>
                    <a:pt x="0" y="757555"/>
                  </a:lnTo>
                  <a:lnTo>
                    <a:pt x="72644" y="902208"/>
                  </a:lnTo>
                  <a:lnTo>
                    <a:pt x="137502" y="771906"/>
                  </a:lnTo>
                  <a:lnTo>
                    <a:pt x="144729" y="757415"/>
                  </a:lnTo>
                  <a:close/>
                </a:path>
                <a:path w="323214" h="902335">
                  <a:moveTo>
                    <a:pt x="322961" y="757174"/>
                  </a:moveTo>
                  <a:lnTo>
                    <a:pt x="264998" y="757389"/>
                  </a:lnTo>
                  <a:lnTo>
                    <a:pt x="263906" y="361188"/>
                  </a:lnTo>
                  <a:lnTo>
                    <a:pt x="234950" y="361188"/>
                  </a:lnTo>
                  <a:lnTo>
                    <a:pt x="236042" y="757491"/>
                  </a:lnTo>
                  <a:lnTo>
                    <a:pt x="178181" y="757682"/>
                  </a:lnTo>
                  <a:lnTo>
                    <a:pt x="250952" y="902208"/>
                  </a:lnTo>
                  <a:lnTo>
                    <a:pt x="315645" y="771906"/>
                  </a:lnTo>
                  <a:lnTo>
                    <a:pt x="322961" y="75717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1043" y="5590794"/>
              <a:ext cx="144780" cy="541020"/>
            </a:xfrm>
            <a:custGeom>
              <a:avLst/>
              <a:gdLst/>
              <a:ahLst/>
              <a:cxnLst/>
              <a:rect l="l" t="t" r="r" b="b"/>
              <a:pathLst>
                <a:path w="144779" h="541020">
                  <a:moveTo>
                    <a:pt x="57911" y="396239"/>
                  </a:moveTo>
                  <a:lnTo>
                    <a:pt x="0" y="396239"/>
                  </a:lnTo>
                  <a:lnTo>
                    <a:pt x="72389" y="541019"/>
                  </a:lnTo>
                  <a:lnTo>
                    <a:pt x="137540" y="410717"/>
                  </a:lnTo>
                  <a:lnTo>
                    <a:pt x="57911" y="410717"/>
                  </a:lnTo>
                  <a:lnTo>
                    <a:pt x="57911" y="396239"/>
                  </a:lnTo>
                  <a:close/>
                </a:path>
                <a:path w="144779" h="541020">
                  <a:moveTo>
                    <a:pt x="86867" y="0"/>
                  </a:moveTo>
                  <a:lnTo>
                    <a:pt x="57911" y="0"/>
                  </a:lnTo>
                  <a:lnTo>
                    <a:pt x="57911" y="410717"/>
                  </a:lnTo>
                  <a:lnTo>
                    <a:pt x="86867" y="410717"/>
                  </a:lnTo>
                  <a:lnTo>
                    <a:pt x="86867" y="0"/>
                  </a:lnTo>
                  <a:close/>
                </a:path>
                <a:path w="144779" h="541020">
                  <a:moveTo>
                    <a:pt x="144779" y="396239"/>
                  </a:moveTo>
                  <a:lnTo>
                    <a:pt x="86867" y="396239"/>
                  </a:lnTo>
                  <a:lnTo>
                    <a:pt x="86867" y="410717"/>
                  </a:lnTo>
                  <a:lnTo>
                    <a:pt x="137540" y="410717"/>
                  </a:lnTo>
                  <a:lnTo>
                    <a:pt x="144779" y="39623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1380" y="5590794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79" h="370839">
                  <a:moveTo>
                    <a:pt x="57912" y="225551"/>
                  </a:moveTo>
                  <a:lnTo>
                    <a:pt x="0" y="225551"/>
                  </a:lnTo>
                  <a:lnTo>
                    <a:pt x="72390" y="370331"/>
                  </a:lnTo>
                  <a:lnTo>
                    <a:pt x="137541" y="240029"/>
                  </a:lnTo>
                  <a:lnTo>
                    <a:pt x="57912" y="240029"/>
                  </a:lnTo>
                  <a:lnTo>
                    <a:pt x="57912" y="225551"/>
                  </a:lnTo>
                  <a:close/>
                </a:path>
                <a:path w="144779" h="370839">
                  <a:moveTo>
                    <a:pt x="86868" y="0"/>
                  </a:moveTo>
                  <a:lnTo>
                    <a:pt x="57912" y="0"/>
                  </a:lnTo>
                  <a:lnTo>
                    <a:pt x="57912" y="240029"/>
                  </a:lnTo>
                  <a:lnTo>
                    <a:pt x="86868" y="240029"/>
                  </a:lnTo>
                  <a:lnTo>
                    <a:pt x="86868" y="0"/>
                  </a:lnTo>
                  <a:close/>
                </a:path>
                <a:path w="144779" h="370839">
                  <a:moveTo>
                    <a:pt x="144780" y="225551"/>
                  </a:moveTo>
                  <a:lnTo>
                    <a:pt x="86868" y="225551"/>
                  </a:lnTo>
                  <a:lnTo>
                    <a:pt x="86868" y="240029"/>
                  </a:lnTo>
                  <a:lnTo>
                    <a:pt x="137541" y="240029"/>
                  </a:lnTo>
                  <a:lnTo>
                    <a:pt x="144780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72918" y="595045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72085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72918" y="4331970"/>
              <a:ext cx="1905" cy="1618615"/>
            </a:xfrm>
            <a:custGeom>
              <a:avLst/>
              <a:gdLst/>
              <a:ahLst/>
              <a:cxnLst/>
              <a:rect l="l" t="t" r="r" b="b"/>
              <a:pathLst>
                <a:path w="1905" h="1618614">
                  <a:moveTo>
                    <a:pt x="1524" y="161848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3590" y="433197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72085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CC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32738" y="4690110"/>
              <a:ext cx="1080770" cy="901065"/>
            </a:xfrm>
            <a:custGeom>
              <a:avLst/>
              <a:gdLst/>
              <a:ahLst/>
              <a:cxnLst/>
              <a:rect l="l" t="t" r="r" b="b"/>
              <a:pathLst>
                <a:path w="1080770" h="901064">
                  <a:moveTo>
                    <a:pt x="930401" y="0"/>
                  </a:moveTo>
                  <a:lnTo>
                    <a:pt x="150114" y="0"/>
                  </a:lnTo>
                  <a:lnTo>
                    <a:pt x="102656" y="7650"/>
                  </a:lnTo>
                  <a:lnTo>
                    <a:pt x="61447" y="28956"/>
                  </a:lnTo>
                  <a:lnTo>
                    <a:pt x="28956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69"/>
                  </a:lnTo>
                  <a:lnTo>
                    <a:pt x="7650" y="798027"/>
                  </a:lnTo>
                  <a:lnTo>
                    <a:pt x="28956" y="839236"/>
                  </a:lnTo>
                  <a:lnTo>
                    <a:pt x="61447" y="871727"/>
                  </a:lnTo>
                  <a:lnTo>
                    <a:pt x="102656" y="893033"/>
                  </a:lnTo>
                  <a:lnTo>
                    <a:pt x="150114" y="900683"/>
                  </a:lnTo>
                  <a:lnTo>
                    <a:pt x="930401" y="900683"/>
                  </a:lnTo>
                  <a:lnTo>
                    <a:pt x="977859" y="893033"/>
                  </a:lnTo>
                  <a:lnTo>
                    <a:pt x="1019068" y="871727"/>
                  </a:lnTo>
                  <a:lnTo>
                    <a:pt x="1051560" y="839236"/>
                  </a:lnTo>
                  <a:lnTo>
                    <a:pt x="1072865" y="798027"/>
                  </a:lnTo>
                  <a:lnTo>
                    <a:pt x="1080516" y="750569"/>
                  </a:lnTo>
                  <a:lnTo>
                    <a:pt x="1080516" y="150113"/>
                  </a:lnTo>
                  <a:lnTo>
                    <a:pt x="1072865" y="102656"/>
                  </a:lnTo>
                  <a:lnTo>
                    <a:pt x="1051560" y="61447"/>
                  </a:lnTo>
                  <a:lnTo>
                    <a:pt x="1019068" y="28955"/>
                  </a:lnTo>
                  <a:lnTo>
                    <a:pt x="977859" y="7650"/>
                  </a:lnTo>
                  <a:lnTo>
                    <a:pt x="9304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2738" y="4690110"/>
              <a:ext cx="1080770" cy="901065"/>
            </a:xfrm>
            <a:custGeom>
              <a:avLst/>
              <a:gdLst/>
              <a:ahLst/>
              <a:cxnLst/>
              <a:rect l="l" t="t" r="r" b="b"/>
              <a:pathLst>
                <a:path w="108077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6" y="61447"/>
                  </a:lnTo>
                  <a:lnTo>
                    <a:pt x="61447" y="28956"/>
                  </a:lnTo>
                  <a:lnTo>
                    <a:pt x="102656" y="7650"/>
                  </a:lnTo>
                  <a:lnTo>
                    <a:pt x="150114" y="0"/>
                  </a:lnTo>
                  <a:lnTo>
                    <a:pt x="930401" y="0"/>
                  </a:lnTo>
                  <a:lnTo>
                    <a:pt x="977859" y="7650"/>
                  </a:lnTo>
                  <a:lnTo>
                    <a:pt x="1019068" y="28955"/>
                  </a:lnTo>
                  <a:lnTo>
                    <a:pt x="1051560" y="61447"/>
                  </a:lnTo>
                  <a:lnTo>
                    <a:pt x="1072865" y="102656"/>
                  </a:lnTo>
                  <a:lnTo>
                    <a:pt x="1080516" y="150113"/>
                  </a:lnTo>
                  <a:lnTo>
                    <a:pt x="1080516" y="750569"/>
                  </a:lnTo>
                  <a:lnTo>
                    <a:pt x="1072865" y="798027"/>
                  </a:lnTo>
                  <a:lnTo>
                    <a:pt x="1051560" y="839236"/>
                  </a:lnTo>
                  <a:lnTo>
                    <a:pt x="1019068" y="871727"/>
                  </a:lnTo>
                  <a:lnTo>
                    <a:pt x="977859" y="893033"/>
                  </a:lnTo>
                  <a:lnTo>
                    <a:pt x="930401" y="900683"/>
                  </a:lnTo>
                  <a:lnTo>
                    <a:pt x="150114" y="900683"/>
                  </a:lnTo>
                  <a:lnTo>
                    <a:pt x="102656" y="893033"/>
                  </a:lnTo>
                  <a:lnTo>
                    <a:pt x="61447" y="871727"/>
                  </a:lnTo>
                  <a:lnTo>
                    <a:pt x="28956" y="839236"/>
                  </a:lnTo>
                  <a:lnTo>
                    <a:pt x="7650" y="798027"/>
                  </a:lnTo>
                  <a:lnTo>
                    <a:pt x="0" y="750569"/>
                  </a:lnTo>
                  <a:lnTo>
                    <a:pt x="0" y="150113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68907" y="4915611"/>
            <a:ext cx="396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imes New Roman"/>
                <a:cs typeface="Times New Roman"/>
              </a:rPr>
              <a:t>FA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73074" y="3789426"/>
            <a:ext cx="1153160" cy="2342515"/>
            <a:chOff x="973074" y="3789426"/>
            <a:chExt cx="1153160" cy="2342515"/>
          </a:xfrm>
        </p:grpSpPr>
        <p:sp>
          <p:nvSpPr>
            <p:cNvPr id="47" name="object 47"/>
            <p:cNvSpPr/>
            <p:nvPr/>
          </p:nvSpPr>
          <p:spPr>
            <a:xfrm>
              <a:off x="1981200" y="4331970"/>
              <a:ext cx="144780" cy="370840"/>
            </a:xfrm>
            <a:custGeom>
              <a:avLst/>
              <a:gdLst/>
              <a:ahLst/>
              <a:cxnLst/>
              <a:rect l="l" t="t" r="r" b="b"/>
              <a:pathLst>
                <a:path w="144780" h="370839">
                  <a:moveTo>
                    <a:pt x="57912" y="225551"/>
                  </a:moveTo>
                  <a:lnTo>
                    <a:pt x="0" y="225551"/>
                  </a:lnTo>
                  <a:lnTo>
                    <a:pt x="72389" y="370331"/>
                  </a:lnTo>
                  <a:lnTo>
                    <a:pt x="137541" y="240029"/>
                  </a:lnTo>
                  <a:lnTo>
                    <a:pt x="57912" y="240029"/>
                  </a:lnTo>
                  <a:lnTo>
                    <a:pt x="57912" y="225551"/>
                  </a:lnTo>
                  <a:close/>
                </a:path>
                <a:path w="144780" h="370839">
                  <a:moveTo>
                    <a:pt x="86868" y="0"/>
                  </a:moveTo>
                  <a:lnTo>
                    <a:pt x="57912" y="0"/>
                  </a:lnTo>
                  <a:lnTo>
                    <a:pt x="57912" y="240029"/>
                  </a:lnTo>
                  <a:lnTo>
                    <a:pt x="86868" y="240029"/>
                  </a:lnTo>
                  <a:lnTo>
                    <a:pt x="86868" y="0"/>
                  </a:lnTo>
                  <a:close/>
                </a:path>
                <a:path w="144780" h="370839">
                  <a:moveTo>
                    <a:pt x="144780" y="225551"/>
                  </a:moveTo>
                  <a:lnTo>
                    <a:pt x="86868" y="225551"/>
                  </a:lnTo>
                  <a:lnTo>
                    <a:pt x="86868" y="240029"/>
                  </a:lnTo>
                  <a:lnTo>
                    <a:pt x="137541" y="240029"/>
                  </a:lnTo>
                  <a:lnTo>
                    <a:pt x="144780" y="225551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21282" y="3789425"/>
              <a:ext cx="324485" cy="902335"/>
            </a:xfrm>
            <a:custGeom>
              <a:avLst/>
              <a:gdLst/>
              <a:ahLst/>
              <a:cxnLst/>
              <a:rect l="l" t="t" r="r" b="b"/>
              <a:pathLst>
                <a:path w="324485" h="902335">
                  <a:moveTo>
                    <a:pt x="144780" y="757301"/>
                  </a:moveTo>
                  <a:lnTo>
                    <a:pt x="86842" y="757415"/>
                  </a:lnTo>
                  <a:lnTo>
                    <a:pt x="85598" y="0"/>
                  </a:lnTo>
                  <a:lnTo>
                    <a:pt x="56642" y="0"/>
                  </a:lnTo>
                  <a:lnTo>
                    <a:pt x="57886" y="757466"/>
                  </a:lnTo>
                  <a:lnTo>
                    <a:pt x="0" y="757555"/>
                  </a:lnTo>
                  <a:lnTo>
                    <a:pt x="72644" y="902208"/>
                  </a:lnTo>
                  <a:lnTo>
                    <a:pt x="137502" y="771906"/>
                  </a:lnTo>
                  <a:lnTo>
                    <a:pt x="144729" y="757415"/>
                  </a:lnTo>
                  <a:close/>
                </a:path>
                <a:path w="324485" h="902335">
                  <a:moveTo>
                    <a:pt x="324485" y="757174"/>
                  </a:moveTo>
                  <a:lnTo>
                    <a:pt x="266522" y="757389"/>
                  </a:lnTo>
                  <a:lnTo>
                    <a:pt x="265430" y="361188"/>
                  </a:lnTo>
                  <a:lnTo>
                    <a:pt x="236474" y="361188"/>
                  </a:lnTo>
                  <a:lnTo>
                    <a:pt x="237566" y="757491"/>
                  </a:lnTo>
                  <a:lnTo>
                    <a:pt x="179705" y="757682"/>
                  </a:lnTo>
                  <a:lnTo>
                    <a:pt x="252476" y="902208"/>
                  </a:lnTo>
                  <a:lnTo>
                    <a:pt x="317169" y="771906"/>
                  </a:lnTo>
                  <a:lnTo>
                    <a:pt x="324485" y="75717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1200" y="5590794"/>
              <a:ext cx="144780" cy="541020"/>
            </a:xfrm>
            <a:custGeom>
              <a:avLst/>
              <a:gdLst/>
              <a:ahLst/>
              <a:cxnLst/>
              <a:rect l="l" t="t" r="r" b="b"/>
              <a:pathLst>
                <a:path w="144780" h="541020">
                  <a:moveTo>
                    <a:pt x="57912" y="396239"/>
                  </a:moveTo>
                  <a:lnTo>
                    <a:pt x="0" y="396239"/>
                  </a:lnTo>
                  <a:lnTo>
                    <a:pt x="72389" y="541019"/>
                  </a:lnTo>
                  <a:lnTo>
                    <a:pt x="137541" y="410717"/>
                  </a:lnTo>
                  <a:lnTo>
                    <a:pt x="57912" y="410717"/>
                  </a:lnTo>
                  <a:lnTo>
                    <a:pt x="57912" y="396239"/>
                  </a:lnTo>
                  <a:close/>
                </a:path>
                <a:path w="144780" h="541020">
                  <a:moveTo>
                    <a:pt x="86868" y="0"/>
                  </a:moveTo>
                  <a:lnTo>
                    <a:pt x="57912" y="0"/>
                  </a:lnTo>
                  <a:lnTo>
                    <a:pt x="57912" y="410717"/>
                  </a:lnTo>
                  <a:lnTo>
                    <a:pt x="86868" y="410717"/>
                  </a:lnTo>
                  <a:lnTo>
                    <a:pt x="86868" y="0"/>
                  </a:lnTo>
                  <a:close/>
                </a:path>
                <a:path w="144780" h="541020">
                  <a:moveTo>
                    <a:pt x="144780" y="396239"/>
                  </a:moveTo>
                  <a:lnTo>
                    <a:pt x="86868" y="396239"/>
                  </a:lnTo>
                  <a:lnTo>
                    <a:pt x="86868" y="410717"/>
                  </a:lnTo>
                  <a:lnTo>
                    <a:pt x="137541" y="410717"/>
                  </a:lnTo>
                  <a:lnTo>
                    <a:pt x="144780" y="39623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73074" y="5590794"/>
              <a:ext cx="791845" cy="432434"/>
            </a:xfrm>
            <a:custGeom>
              <a:avLst/>
              <a:gdLst/>
              <a:ahLst/>
              <a:cxnLst/>
              <a:rect l="l" t="t" r="r" b="b"/>
              <a:pathLst>
                <a:path w="791844" h="432435">
                  <a:moveTo>
                    <a:pt x="791718" y="225552"/>
                  </a:moveTo>
                  <a:lnTo>
                    <a:pt x="733806" y="225552"/>
                  </a:lnTo>
                  <a:lnTo>
                    <a:pt x="733806" y="0"/>
                  </a:lnTo>
                  <a:lnTo>
                    <a:pt x="704850" y="0"/>
                  </a:lnTo>
                  <a:lnTo>
                    <a:pt x="704850" y="225552"/>
                  </a:lnTo>
                  <a:lnTo>
                    <a:pt x="646938" y="225552"/>
                  </a:lnTo>
                  <a:lnTo>
                    <a:pt x="706755" y="345186"/>
                  </a:lnTo>
                  <a:lnTo>
                    <a:pt x="144780" y="345186"/>
                  </a:lnTo>
                  <a:lnTo>
                    <a:pt x="144780" y="287274"/>
                  </a:lnTo>
                  <a:lnTo>
                    <a:pt x="0" y="359664"/>
                  </a:lnTo>
                  <a:lnTo>
                    <a:pt x="144780" y="432054"/>
                  </a:lnTo>
                  <a:lnTo>
                    <a:pt x="144780" y="374142"/>
                  </a:lnTo>
                  <a:lnTo>
                    <a:pt x="719328" y="374142"/>
                  </a:lnTo>
                  <a:lnTo>
                    <a:pt x="719328" y="370332"/>
                  </a:lnTo>
                  <a:lnTo>
                    <a:pt x="784479" y="240030"/>
                  </a:lnTo>
                  <a:lnTo>
                    <a:pt x="791718" y="225552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55901" y="3679317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92703" y="3679317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05653" y="3311144"/>
            <a:ext cx="56070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60743" y="3311144"/>
            <a:ext cx="544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59407" y="61247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28570" y="630153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30878" y="61247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00296" y="630153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26404" y="61247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95569" y="630153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98257" y="61247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67421" y="630153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39952" y="591657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i="1" spc="-7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92805" y="591657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21986" y="591657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74840" y="591657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453121" y="433044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54102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CC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083677" y="4090238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412621" y="1793620"/>
            <a:ext cx="2370455" cy="750570"/>
            <a:chOff x="1412621" y="1793620"/>
            <a:chExt cx="2370455" cy="750570"/>
          </a:xfrm>
        </p:grpSpPr>
        <p:sp>
          <p:nvSpPr>
            <p:cNvPr id="70" name="object 70"/>
            <p:cNvSpPr/>
            <p:nvPr/>
          </p:nvSpPr>
          <p:spPr>
            <a:xfrm>
              <a:off x="1427226" y="1808225"/>
              <a:ext cx="2341245" cy="721360"/>
            </a:xfrm>
            <a:custGeom>
              <a:avLst/>
              <a:gdLst/>
              <a:ahLst/>
              <a:cxnLst/>
              <a:rect l="l" t="t" r="r" b="b"/>
              <a:pathLst>
                <a:path w="2341245" h="721360">
                  <a:moveTo>
                    <a:pt x="2220722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10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2220722" y="720851"/>
                  </a:lnTo>
                  <a:lnTo>
                    <a:pt x="2267461" y="711402"/>
                  </a:lnTo>
                  <a:lnTo>
                    <a:pt x="2305653" y="685641"/>
                  </a:lnTo>
                  <a:lnTo>
                    <a:pt x="2331414" y="647449"/>
                  </a:lnTo>
                  <a:lnTo>
                    <a:pt x="2340864" y="600710"/>
                  </a:lnTo>
                  <a:lnTo>
                    <a:pt x="2340864" y="120141"/>
                  </a:lnTo>
                  <a:lnTo>
                    <a:pt x="2331414" y="73402"/>
                  </a:lnTo>
                  <a:lnTo>
                    <a:pt x="2305653" y="35210"/>
                  </a:lnTo>
                  <a:lnTo>
                    <a:pt x="2267461" y="9449"/>
                  </a:lnTo>
                  <a:lnTo>
                    <a:pt x="222072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27226" y="1808225"/>
              <a:ext cx="2341245" cy="721360"/>
            </a:xfrm>
            <a:custGeom>
              <a:avLst/>
              <a:gdLst/>
              <a:ahLst/>
              <a:cxnLst/>
              <a:rect l="l" t="t" r="r" b="b"/>
              <a:pathLst>
                <a:path w="2341245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2" y="0"/>
                  </a:lnTo>
                  <a:lnTo>
                    <a:pt x="2220722" y="0"/>
                  </a:lnTo>
                  <a:lnTo>
                    <a:pt x="2267461" y="9449"/>
                  </a:lnTo>
                  <a:lnTo>
                    <a:pt x="2305653" y="35210"/>
                  </a:lnTo>
                  <a:lnTo>
                    <a:pt x="2331414" y="73402"/>
                  </a:lnTo>
                  <a:lnTo>
                    <a:pt x="2340864" y="120141"/>
                  </a:lnTo>
                  <a:lnTo>
                    <a:pt x="2340864" y="600710"/>
                  </a:lnTo>
                  <a:lnTo>
                    <a:pt x="2331414" y="647449"/>
                  </a:lnTo>
                  <a:lnTo>
                    <a:pt x="2305653" y="685641"/>
                  </a:lnTo>
                  <a:lnTo>
                    <a:pt x="2267461" y="711402"/>
                  </a:lnTo>
                  <a:lnTo>
                    <a:pt x="2220722" y="720851"/>
                  </a:lnTo>
                  <a:lnTo>
                    <a:pt x="120142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1"/>
                  </a:lnTo>
                  <a:close/>
                </a:path>
              </a:pathLst>
            </a:custGeom>
            <a:ln w="2895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692655" y="1944370"/>
            <a:ext cx="1809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Binary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d</a:t>
            </a:r>
            <a:r>
              <a:rPr sz="2400" b="1" spc="-5" dirty="0">
                <a:latin typeface="Times New Roman"/>
                <a:cs typeface="Times New Roman"/>
              </a:rPr>
              <a:t>der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67561" y="1450086"/>
            <a:ext cx="3060700" cy="1440180"/>
            <a:chOff x="1067561" y="1450086"/>
            <a:chExt cx="3060700" cy="1440180"/>
          </a:xfrm>
        </p:grpSpPr>
        <p:sp>
          <p:nvSpPr>
            <p:cNvPr id="74" name="object 74"/>
            <p:cNvSpPr/>
            <p:nvPr/>
          </p:nvSpPr>
          <p:spPr>
            <a:xfrm>
              <a:off x="1716913" y="1450085"/>
              <a:ext cx="1763395" cy="361315"/>
            </a:xfrm>
            <a:custGeom>
              <a:avLst/>
              <a:gdLst/>
              <a:ahLst/>
              <a:cxnLst/>
              <a:rect l="l" t="t" r="r" b="b"/>
              <a:pathLst>
                <a:path w="1763395" h="361314">
                  <a:moveTo>
                    <a:pt x="144780" y="216154"/>
                  </a:moveTo>
                  <a:lnTo>
                    <a:pt x="86918" y="216357"/>
                  </a:lnTo>
                  <a:lnTo>
                    <a:pt x="85979" y="0"/>
                  </a:lnTo>
                  <a:lnTo>
                    <a:pt x="57023" y="0"/>
                  </a:lnTo>
                  <a:lnTo>
                    <a:pt x="57975" y="216458"/>
                  </a:lnTo>
                  <a:lnTo>
                    <a:pt x="0" y="216662"/>
                  </a:lnTo>
                  <a:lnTo>
                    <a:pt x="73025" y="361188"/>
                  </a:lnTo>
                  <a:lnTo>
                    <a:pt x="137490" y="230886"/>
                  </a:lnTo>
                  <a:lnTo>
                    <a:pt x="144780" y="216154"/>
                  </a:lnTo>
                  <a:close/>
                </a:path>
                <a:path w="1763395" h="361314">
                  <a:moveTo>
                    <a:pt x="324612" y="216154"/>
                  </a:moveTo>
                  <a:lnTo>
                    <a:pt x="266750" y="216357"/>
                  </a:lnTo>
                  <a:lnTo>
                    <a:pt x="265811" y="0"/>
                  </a:lnTo>
                  <a:lnTo>
                    <a:pt x="236855" y="0"/>
                  </a:lnTo>
                  <a:lnTo>
                    <a:pt x="237807" y="216458"/>
                  </a:lnTo>
                  <a:lnTo>
                    <a:pt x="179832" y="216662"/>
                  </a:lnTo>
                  <a:lnTo>
                    <a:pt x="252857" y="361188"/>
                  </a:lnTo>
                  <a:lnTo>
                    <a:pt x="317322" y="230886"/>
                  </a:lnTo>
                  <a:lnTo>
                    <a:pt x="324612" y="216154"/>
                  </a:lnTo>
                  <a:close/>
                </a:path>
                <a:path w="1763395" h="361314">
                  <a:moveTo>
                    <a:pt x="502920" y="216154"/>
                  </a:moveTo>
                  <a:lnTo>
                    <a:pt x="445058" y="216357"/>
                  </a:lnTo>
                  <a:lnTo>
                    <a:pt x="444119" y="0"/>
                  </a:lnTo>
                  <a:lnTo>
                    <a:pt x="415163" y="0"/>
                  </a:lnTo>
                  <a:lnTo>
                    <a:pt x="416115" y="216458"/>
                  </a:lnTo>
                  <a:lnTo>
                    <a:pt x="358140" y="216662"/>
                  </a:lnTo>
                  <a:lnTo>
                    <a:pt x="431165" y="361188"/>
                  </a:lnTo>
                  <a:lnTo>
                    <a:pt x="495630" y="230886"/>
                  </a:lnTo>
                  <a:lnTo>
                    <a:pt x="502920" y="216154"/>
                  </a:lnTo>
                  <a:close/>
                </a:path>
                <a:path w="1763395" h="361314">
                  <a:moveTo>
                    <a:pt x="682752" y="216154"/>
                  </a:moveTo>
                  <a:lnTo>
                    <a:pt x="624890" y="216357"/>
                  </a:lnTo>
                  <a:lnTo>
                    <a:pt x="623951" y="0"/>
                  </a:lnTo>
                  <a:lnTo>
                    <a:pt x="594995" y="0"/>
                  </a:lnTo>
                  <a:lnTo>
                    <a:pt x="595947" y="216458"/>
                  </a:lnTo>
                  <a:lnTo>
                    <a:pt x="537972" y="216662"/>
                  </a:lnTo>
                  <a:lnTo>
                    <a:pt x="610997" y="361188"/>
                  </a:lnTo>
                  <a:lnTo>
                    <a:pt x="675462" y="230886"/>
                  </a:lnTo>
                  <a:lnTo>
                    <a:pt x="682752" y="216154"/>
                  </a:lnTo>
                  <a:close/>
                </a:path>
                <a:path w="1763395" h="361314">
                  <a:moveTo>
                    <a:pt x="1220724" y="216154"/>
                  </a:moveTo>
                  <a:lnTo>
                    <a:pt x="1162862" y="216357"/>
                  </a:lnTo>
                  <a:lnTo>
                    <a:pt x="1161923" y="0"/>
                  </a:lnTo>
                  <a:lnTo>
                    <a:pt x="1132967" y="0"/>
                  </a:lnTo>
                  <a:lnTo>
                    <a:pt x="1133919" y="216458"/>
                  </a:lnTo>
                  <a:lnTo>
                    <a:pt x="1075944" y="216662"/>
                  </a:lnTo>
                  <a:lnTo>
                    <a:pt x="1148969" y="361188"/>
                  </a:lnTo>
                  <a:lnTo>
                    <a:pt x="1213434" y="230886"/>
                  </a:lnTo>
                  <a:lnTo>
                    <a:pt x="1220724" y="216154"/>
                  </a:lnTo>
                  <a:close/>
                </a:path>
                <a:path w="1763395" h="361314">
                  <a:moveTo>
                    <a:pt x="1400556" y="216154"/>
                  </a:moveTo>
                  <a:lnTo>
                    <a:pt x="1342694" y="216357"/>
                  </a:lnTo>
                  <a:lnTo>
                    <a:pt x="1341755" y="0"/>
                  </a:lnTo>
                  <a:lnTo>
                    <a:pt x="1312799" y="0"/>
                  </a:lnTo>
                  <a:lnTo>
                    <a:pt x="1313751" y="216458"/>
                  </a:lnTo>
                  <a:lnTo>
                    <a:pt x="1255776" y="216662"/>
                  </a:lnTo>
                  <a:lnTo>
                    <a:pt x="1328801" y="361188"/>
                  </a:lnTo>
                  <a:lnTo>
                    <a:pt x="1393266" y="230886"/>
                  </a:lnTo>
                  <a:lnTo>
                    <a:pt x="1400556" y="216154"/>
                  </a:lnTo>
                  <a:close/>
                </a:path>
                <a:path w="1763395" h="361314">
                  <a:moveTo>
                    <a:pt x="1580388" y="216154"/>
                  </a:moveTo>
                  <a:lnTo>
                    <a:pt x="1522526" y="216357"/>
                  </a:lnTo>
                  <a:lnTo>
                    <a:pt x="1521587" y="0"/>
                  </a:lnTo>
                  <a:lnTo>
                    <a:pt x="1492631" y="0"/>
                  </a:lnTo>
                  <a:lnTo>
                    <a:pt x="1493583" y="216458"/>
                  </a:lnTo>
                  <a:lnTo>
                    <a:pt x="1435608" y="216662"/>
                  </a:lnTo>
                  <a:lnTo>
                    <a:pt x="1508633" y="361188"/>
                  </a:lnTo>
                  <a:lnTo>
                    <a:pt x="1573098" y="230886"/>
                  </a:lnTo>
                  <a:lnTo>
                    <a:pt x="1580388" y="216154"/>
                  </a:lnTo>
                  <a:close/>
                </a:path>
                <a:path w="1763395" h="361314">
                  <a:moveTo>
                    <a:pt x="1763268" y="216154"/>
                  </a:moveTo>
                  <a:lnTo>
                    <a:pt x="1705406" y="216357"/>
                  </a:lnTo>
                  <a:lnTo>
                    <a:pt x="1704467" y="0"/>
                  </a:lnTo>
                  <a:lnTo>
                    <a:pt x="1675511" y="0"/>
                  </a:lnTo>
                  <a:lnTo>
                    <a:pt x="1676463" y="216458"/>
                  </a:lnTo>
                  <a:lnTo>
                    <a:pt x="1618488" y="216662"/>
                  </a:lnTo>
                  <a:lnTo>
                    <a:pt x="1691513" y="361188"/>
                  </a:lnTo>
                  <a:lnTo>
                    <a:pt x="1755978" y="230886"/>
                  </a:lnTo>
                  <a:lnTo>
                    <a:pt x="1763268" y="21615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57933" y="2529077"/>
              <a:ext cx="683260" cy="361315"/>
            </a:xfrm>
            <a:custGeom>
              <a:avLst/>
              <a:gdLst/>
              <a:ahLst/>
              <a:cxnLst/>
              <a:rect l="l" t="t" r="r" b="b"/>
              <a:pathLst>
                <a:path w="683260" h="361314">
                  <a:moveTo>
                    <a:pt x="144780" y="216154"/>
                  </a:moveTo>
                  <a:lnTo>
                    <a:pt x="86918" y="216357"/>
                  </a:lnTo>
                  <a:lnTo>
                    <a:pt x="85979" y="0"/>
                  </a:lnTo>
                  <a:lnTo>
                    <a:pt x="57023" y="0"/>
                  </a:lnTo>
                  <a:lnTo>
                    <a:pt x="57975" y="216458"/>
                  </a:lnTo>
                  <a:lnTo>
                    <a:pt x="0" y="216662"/>
                  </a:lnTo>
                  <a:lnTo>
                    <a:pt x="73025" y="361188"/>
                  </a:lnTo>
                  <a:lnTo>
                    <a:pt x="137490" y="230886"/>
                  </a:lnTo>
                  <a:lnTo>
                    <a:pt x="144780" y="216154"/>
                  </a:lnTo>
                  <a:close/>
                </a:path>
                <a:path w="683260" h="361314">
                  <a:moveTo>
                    <a:pt x="324612" y="216154"/>
                  </a:moveTo>
                  <a:lnTo>
                    <a:pt x="266750" y="216357"/>
                  </a:lnTo>
                  <a:lnTo>
                    <a:pt x="265811" y="0"/>
                  </a:lnTo>
                  <a:lnTo>
                    <a:pt x="236855" y="0"/>
                  </a:lnTo>
                  <a:lnTo>
                    <a:pt x="237807" y="216458"/>
                  </a:lnTo>
                  <a:lnTo>
                    <a:pt x="179832" y="216662"/>
                  </a:lnTo>
                  <a:lnTo>
                    <a:pt x="252857" y="361188"/>
                  </a:lnTo>
                  <a:lnTo>
                    <a:pt x="317322" y="230886"/>
                  </a:lnTo>
                  <a:lnTo>
                    <a:pt x="324612" y="216154"/>
                  </a:lnTo>
                  <a:close/>
                </a:path>
                <a:path w="683260" h="361314">
                  <a:moveTo>
                    <a:pt x="504444" y="216154"/>
                  </a:moveTo>
                  <a:lnTo>
                    <a:pt x="446582" y="216357"/>
                  </a:lnTo>
                  <a:lnTo>
                    <a:pt x="445643" y="0"/>
                  </a:lnTo>
                  <a:lnTo>
                    <a:pt x="416687" y="0"/>
                  </a:lnTo>
                  <a:lnTo>
                    <a:pt x="417639" y="216458"/>
                  </a:lnTo>
                  <a:lnTo>
                    <a:pt x="359664" y="216662"/>
                  </a:lnTo>
                  <a:lnTo>
                    <a:pt x="432689" y="361188"/>
                  </a:lnTo>
                  <a:lnTo>
                    <a:pt x="497154" y="230886"/>
                  </a:lnTo>
                  <a:lnTo>
                    <a:pt x="504444" y="216154"/>
                  </a:lnTo>
                  <a:close/>
                </a:path>
                <a:path w="683260" h="361314">
                  <a:moveTo>
                    <a:pt x="682752" y="216154"/>
                  </a:moveTo>
                  <a:lnTo>
                    <a:pt x="624890" y="216357"/>
                  </a:lnTo>
                  <a:lnTo>
                    <a:pt x="623951" y="0"/>
                  </a:lnTo>
                  <a:lnTo>
                    <a:pt x="594995" y="0"/>
                  </a:lnTo>
                  <a:lnTo>
                    <a:pt x="595947" y="216458"/>
                  </a:lnTo>
                  <a:lnTo>
                    <a:pt x="537972" y="216662"/>
                  </a:lnTo>
                  <a:lnTo>
                    <a:pt x="610997" y="361188"/>
                  </a:lnTo>
                  <a:lnTo>
                    <a:pt x="675462" y="230886"/>
                  </a:lnTo>
                  <a:lnTo>
                    <a:pt x="682752" y="21615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67562" y="2097023"/>
              <a:ext cx="3060700" cy="144780"/>
            </a:xfrm>
            <a:custGeom>
              <a:avLst/>
              <a:gdLst/>
              <a:ahLst/>
              <a:cxnLst/>
              <a:rect l="l" t="t" r="r" b="b"/>
              <a:pathLst>
                <a:path w="3060700" h="144780">
                  <a:moveTo>
                    <a:pt x="358140" y="57912"/>
                  </a:moveTo>
                  <a:lnTo>
                    <a:pt x="144780" y="57912"/>
                  </a:lnTo>
                  <a:lnTo>
                    <a:pt x="144780" y="0"/>
                  </a:lnTo>
                  <a:lnTo>
                    <a:pt x="0" y="72390"/>
                  </a:lnTo>
                  <a:lnTo>
                    <a:pt x="144780" y="144780"/>
                  </a:lnTo>
                  <a:lnTo>
                    <a:pt x="144780" y="86868"/>
                  </a:lnTo>
                  <a:lnTo>
                    <a:pt x="358140" y="86868"/>
                  </a:lnTo>
                  <a:lnTo>
                    <a:pt x="358140" y="57912"/>
                  </a:lnTo>
                  <a:close/>
                </a:path>
                <a:path w="3060700" h="144780">
                  <a:moveTo>
                    <a:pt x="3060192" y="57912"/>
                  </a:moveTo>
                  <a:lnTo>
                    <a:pt x="2846832" y="57912"/>
                  </a:lnTo>
                  <a:lnTo>
                    <a:pt x="2846832" y="0"/>
                  </a:lnTo>
                  <a:lnTo>
                    <a:pt x="2702052" y="72390"/>
                  </a:lnTo>
                  <a:lnTo>
                    <a:pt x="2846832" y="144780"/>
                  </a:lnTo>
                  <a:lnTo>
                    <a:pt x="2846832" y="86868"/>
                  </a:lnTo>
                  <a:lnTo>
                    <a:pt x="3060192" y="86868"/>
                  </a:lnTo>
                  <a:lnTo>
                    <a:pt x="3060192" y="57912"/>
                  </a:lnTo>
                  <a:close/>
                </a:path>
              </a:pathLst>
            </a:custGeom>
            <a:solidFill>
              <a:srgbClr val="C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108580" y="2843529"/>
            <a:ext cx="10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7" baseline="-20833" dirty="0">
                <a:latin typeface="Arial MT"/>
                <a:cs typeface="Arial MT"/>
              </a:rPr>
              <a:t>3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7" baseline="-20833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7" baseline="-20833" dirty="0">
                <a:latin typeface="Arial MT"/>
                <a:cs typeface="Arial MT"/>
              </a:rPr>
              <a:t>0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66361" y="19911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7" baseline="-20833" dirty="0">
                <a:latin typeface="Arial MT"/>
                <a:cs typeface="Arial MT"/>
              </a:rPr>
              <a:t>0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4075" y="2005329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7" baseline="-20833" dirty="0">
                <a:latin typeface="Arial MT"/>
                <a:cs typeface="Arial MT"/>
              </a:rPr>
              <a:t>y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57319" y="1808226"/>
            <a:ext cx="1555750" cy="2403475"/>
          </a:xfrm>
          <a:custGeom>
            <a:avLst/>
            <a:gdLst/>
            <a:ahLst/>
            <a:cxnLst/>
            <a:rect l="l" t="t" r="r" b="b"/>
            <a:pathLst>
              <a:path w="1555750" h="2403475">
                <a:moveTo>
                  <a:pt x="295275" y="150113"/>
                </a:moveTo>
                <a:lnTo>
                  <a:pt x="302925" y="102656"/>
                </a:lnTo>
                <a:lnTo>
                  <a:pt x="324230" y="61447"/>
                </a:lnTo>
                <a:lnTo>
                  <a:pt x="356722" y="28955"/>
                </a:lnTo>
                <a:lnTo>
                  <a:pt x="397931" y="7650"/>
                </a:lnTo>
                <a:lnTo>
                  <a:pt x="445388" y="0"/>
                </a:lnTo>
                <a:lnTo>
                  <a:pt x="505332" y="0"/>
                </a:lnTo>
                <a:lnTo>
                  <a:pt x="820419" y="0"/>
                </a:lnTo>
                <a:lnTo>
                  <a:pt x="1405508" y="0"/>
                </a:lnTo>
                <a:lnTo>
                  <a:pt x="1452966" y="7650"/>
                </a:lnTo>
                <a:lnTo>
                  <a:pt x="1494175" y="28955"/>
                </a:lnTo>
                <a:lnTo>
                  <a:pt x="1526666" y="61447"/>
                </a:lnTo>
                <a:lnTo>
                  <a:pt x="1547972" y="102656"/>
                </a:lnTo>
                <a:lnTo>
                  <a:pt x="1555622" y="150113"/>
                </a:lnTo>
                <a:lnTo>
                  <a:pt x="1555622" y="525399"/>
                </a:lnTo>
                <a:lnTo>
                  <a:pt x="1555622" y="750570"/>
                </a:lnTo>
                <a:lnTo>
                  <a:pt x="1547972" y="798027"/>
                </a:lnTo>
                <a:lnTo>
                  <a:pt x="1526666" y="839236"/>
                </a:lnTo>
                <a:lnTo>
                  <a:pt x="1494175" y="871728"/>
                </a:lnTo>
                <a:lnTo>
                  <a:pt x="1452966" y="893033"/>
                </a:lnTo>
                <a:lnTo>
                  <a:pt x="1405508" y="900684"/>
                </a:lnTo>
                <a:lnTo>
                  <a:pt x="820419" y="900684"/>
                </a:lnTo>
                <a:lnTo>
                  <a:pt x="0" y="2403475"/>
                </a:lnTo>
                <a:lnTo>
                  <a:pt x="505332" y="900684"/>
                </a:lnTo>
                <a:lnTo>
                  <a:pt x="445388" y="900684"/>
                </a:lnTo>
                <a:lnTo>
                  <a:pt x="397931" y="893033"/>
                </a:lnTo>
                <a:lnTo>
                  <a:pt x="356722" y="871728"/>
                </a:lnTo>
                <a:lnTo>
                  <a:pt x="324230" y="839236"/>
                </a:lnTo>
                <a:lnTo>
                  <a:pt x="302925" y="798027"/>
                </a:lnTo>
                <a:lnTo>
                  <a:pt x="295275" y="750570"/>
                </a:lnTo>
                <a:lnTo>
                  <a:pt x="295275" y="525399"/>
                </a:lnTo>
                <a:lnTo>
                  <a:pt x="295275" y="150113"/>
                </a:lnTo>
                <a:close/>
              </a:path>
            </a:pathLst>
          </a:custGeom>
          <a:ln w="28956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869307" y="1804796"/>
            <a:ext cx="102552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 algn="ctr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Times New Roman"/>
                <a:cs typeface="Times New Roman"/>
              </a:rPr>
              <a:t>Carry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opagate  Addition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7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4342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-3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-8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act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85" dirty="0">
                <a:solidFill>
                  <a:srgbClr val="006FC0"/>
                </a:solidFill>
                <a:latin typeface="Cambria"/>
                <a:cs typeface="Cambria"/>
              </a:rPr>
              <a:t>“</a:t>
            </a:r>
            <a:r>
              <a:rPr sz="2000" i="1" spc="10" dirty="0">
                <a:solidFill>
                  <a:srgbClr val="663366"/>
                </a:solidFill>
                <a:latin typeface="Cambria"/>
                <a:cs typeface="Cambria"/>
              </a:rPr>
              <a:t>Info</a:t>
            </a:r>
            <a:r>
              <a:rPr sz="2000" i="1" spc="55" dirty="0">
                <a:solidFill>
                  <a:srgbClr val="663366"/>
                </a:solidFill>
                <a:latin typeface="Cambria"/>
                <a:cs typeface="Cambria"/>
              </a:rPr>
              <a:t>rm</a:t>
            </a:r>
            <a:r>
              <a:rPr sz="2000" i="1" spc="-20" dirty="0">
                <a:solidFill>
                  <a:srgbClr val="663366"/>
                </a:solidFill>
                <a:latin typeface="Cambria"/>
                <a:cs typeface="Cambria"/>
              </a:rPr>
              <a:t>a</a:t>
            </a:r>
            <a:r>
              <a:rPr sz="2000" i="1" spc="10" dirty="0">
                <a:solidFill>
                  <a:srgbClr val="663366"/>
                </a:solidFill>
                <a:latin typeface="Cambria"/>
                <a:cs typeface="Cambria"/>
              </a:rPr>
              <a:t>tio</a:t>
            </a:r>
            <a:r>
              <a:rPr sz="2000" i="1" spc="25" dirty="0">
                <a:solidFill>
                  <a:srgbClr val="663366"/>
                </a:solidFill>
                <a:latin typeface="Cambria"/>
                <a:cs typeface="Cambria"/>
              </a:rPr>
              <a:t>n</a:t>
            </a:r>
            <a:r>
              <a:rPr sz="2000" spc="290" dirty="0">
                <a:solidFill>
                  <a:srgbClr val="006FC0"/>
                </a:solidFill>
                <a:latin typeface="Cambria"/>
                <a:cs typeface="Cambria"/>
              </a:rPr>
              <a:t>”</a:t>
            </a:r>
            <a:r>
              <a:rPr sz="2000" spc="-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-9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code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587188"/>
            <a:ext cx="3662045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Decoder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Exa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mple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1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bit </a:t>
            </a:r>
            <a:r>
              <a:rPr sz="1800" spc="-6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ina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u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mber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7797" y="3055492"/>
            <a:ext cx="6221730" cy="3089910"/>
            <a:chOff x="1677797" y="3055492"/>
            <a:chExt cx="6221730" cy="3089910"/>
          </a:xfrm>
        </p:grpSpPr>
        <p:sp>
          <p:nvSpPr>
            <p:cNvPr id="7" name="object 7"/>
            <p:cNvSpPr/>
            <p:nvPr/>
          </p:nvSpPr>
          <p:spPr>
            <a:xfrm>
              <a:off x="7454646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40" h="598804">
                  <a:moveTo>
                    <a:pt x="434340" y="190754"/>
                  </a:moveTo>
                  <a:lnTo>
                    <a:pt x="427990" y="151892"/>
                  </a:lnTo>
                  <a:lnTo>
                    <a:pt x="408178" y="105664"/>
                  </a:lnTo>
                  <a:lnTo>
                    <a:pt x="384556" y="73025"/>
                  </a:lnTo>
                  <a:lnTo>
                    <a:pt x="355727" y="46228"/>
                  </a:lnTo>
                  <a:lnTo>
                    <a:pt x="320167" y="24257"/>
                  </a:lnTo>
                  <a:lnTo>
                    <a:pt x="281940" y="8763"/>
                  </a:lnTo>
                  <a:lnTo>
                    <a:pt x="228981" y="0"/>
                  </a:lnTo>
                  <a:lnTo>
                    <a:pt x="205359" y="0"/>
                  </a:lnTo>
                  <a:lnTo>
                    <a:pt x="163449" y="5842"/>
                  </a:lnTo>
                  <a:lnTo>
                    <a:pt x="123190" y="19939"/>
                  </a:lnTo>
                  <a:lnTo>
                    <a:pt x="78613" y="46228"/>
                  </a:lnTo>
                  <a:lnTo>
                    <a:pt x="49784" y="73025"/>
                  </a:lnTo>
                  <a:lnTo>
                    <a:pt x="26162" y="105664"/>
                  </a:lnTo>
                  <a:lnTo>
                    <a:pt x="9525" y="141097"/>
                  </a:lnTo>
                  <a:lnTo>
                    <a:pt x="0" y="190754"/>
                  </a:lnTo>
                  <a:lnTo>
                    <a:pt x="0" y="214122"/>
                  </a:lnTo>
                  <a:lnTo>
                    <a:pt x="9525" y="259969"/>
                  </a:lnTo>
                  <a:lnTo>
                    <a:pt x="33528" y="305689"/>
                  </a:lnTo>
                  <a:lnTo>
                    <a:pt x="57658" y="335915"/>
                  </a:lnTo>
                  <a:lnTo>
                    <a:pt x="121031" y="394843"/>
                  </a:lnTo>
                  <a:lnTo>
                    <a:pt x="129921" y="406019"/>
                  </a:lnTo>
                  <a:lnTo>
                    <a:pt x="137287" y="417195"/>
                  </a:lnTo>
                  <a:lnTo>
                    <a:pt x="139446" y="423037"/>
                  </a:lnTo>
                  <a:lnTo>
                    <a:pt x="140970" y="428371"/>
                  </a:lnTo>
                  <a:lnTo>
                    <a:pt x="143002" y="434213"/>
                  </a:lnTo>
                  <a:lnTo>
                    <a:pt x="143002" y="536956"/>
                  </a:lnTo>
                  <a:lnTo>
                    <a:pt x="144145" y="544195"/>
                  </a:lnTo>
                  <a:lnTo>
                    <a:pt x="146177" y="551053"/>
                  </a:lnTo>
                  <a:lnTo>
                    <a:pt x="152527" y="563245"/>
                  </a:lnTo>
                  <a:lnTo>
                    <a:pt x="160401" y="574421"/>
                  </a:lnTo>
                  <a:lnTo>
                    <a:pt x="165608" y="578866"/>
                  </a:lnTo>
                  <a:lnTo>
                    <a:pt x="170307" y="583692"/>
                  </a:lnTo>
                  <a:lnTo>
                    <a:pt x="209550" y="598805"/>
                  </a:lnTo>
                  <a:lnTo>
                    <a:pt x="216916" y="598805"/>
                  </a:lnTo>
                  <a:lnTo>
                    <a:pt x="224790" y="598805"/>
                  </a:lnTo>
                  <a:lnTo>
                    <a:pt x="264033" y="583692"/>
                  </a:lnTo>
                  <a:lnTo>
                    <a:pt x="268732" y="578866"/>
                  </a:lnTo>
                  <a:lnTo>
                    <a:pt x="274066" y="574421"/>
                  </a:lnTo>
                  <a:lnTo>
                    <a:pt x="281940" y="563245"/>
                  </a:lnTo>
                  <a:lnTo>
                    <a:pt x="288163" y="551053"/>
                  </a:lnTo>
                  <a:lnTo>
                    <a:pt x="290322" y="544195"/>
                  </a:lnTo>
                  <a:lnTo>
                    <a:pt x="291338" y="536956"/>
                  </a:lnTo>
                  <a:lnTo>
                    <a:pt x="291338" y="528701"/>
                  </a:lnTo>
                  <a:lnTo>
                    <a:pt x="291846" y="528701"/>
                  </a:lnTo>
                  <a:lnTo>
                    <a:pt x="291338" y="500380"/>
                  </a:lnTo>
                  <a:lnTo>
                    <a:pt x="291338" y="470281"/>
                  </a:lnTo>
                  <a:lnTo>
                    <a:pt x="291338" y="439547"/>
                  </a:lnTo>
                  <a:lnTo>
                    <a:pt x="291338" y="434213"/>
                  </a:lnTo>
                  <a:lnTo>
                    <a:pt x="297053" y="417195"/>
                  </a:lnTo>
                  <a:lnTo>
                    <a:pt x="304419" y="406019"/>
                  </a:lnTo>
                  <a:lnTo>
                    <a:pt x="313309" y="394843"/>
                  </a:lnTo>
                  <a:lnTo>
                    <a:pt x="376682" y="335915"/>
                  </a:lnTo>
                  <a:lnTo>
                    <a:pt x="400812" y="305689"/>
                  </a:lnTo>
                  <a:lnTo>
                    <a:pt x="417068" y="279908"/>
                  </a:lnTo>
                  <a:lnTo>
                    <a:pt x="424942" y="259969"/>
                  </a:lnTo>
                  <a:lnTo>
                    <a:pt x="427990" y="248793"/>
                  </a:lnTo>
                  <a:lnTo>
                    <a:pt x="431165" y="238506"/>
                  </a:lnTo>
                  <a:lnTo>
                    <a:pt x="433324" y="226314"/>
                  </a:lnTo>
                  <a:lnTo>
                    <a:pt x="434340" y="214122"/>
                  </a:lnTo>
                  <a:lnTo>
                    <a:pt x="434340" y="190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4645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40" h="598804">
                  <a:moveTo>
                    <a:pt x="216915" y="598805"/>
                  </a:moveTo>
                  <a:lnTo>
                    <a:pt x="224789" y="598805"/>
                  </a:lnTo>
                  <a:lnTo>
                    <a:pt x="231521" y="597789"/>
                  </a:lnTo>
                  <a:lnTo>
                    <a:pt x="268731" y="578866"/>
                  </a:lnTo>
                  <a:lnTo>
                    <a:pt x="274065" y="574421"/>
                  </a:lnTo>
                  <a:lnTo>
                    <a:pt x="291337" y="536956"/>
                  </a:lnTo>
                  <a:lnTo>
                    <a:pt x="291337" y="530098"/>
                  </a:lnTo>
                  <a:lnTo>
                    <a:pt x="291337" y="527685"/>
                  </a:lnTo>
                  <a:lnTo>
                    <a:pt x="291337" y="434213"/>
                  </a:lnTo>
                  <a:lnTo>
                    <a:pt x="293370" y="428371"/>
                  </a:lnTo>
                  <a:lnTo>
                    <a:pt x="313308" y="394843"/>
                  </a:lnTo>
                  <a:lnTo>
                    <a:pt x="336423" y="373380"/>
                  </a:lnTo>
                  <a:lnTo>
                    <a:pt x="362584" y="348996"/>
                  </a:lnTo>
                  <a:lnTo>
                    <a:pt x="376681" y="335915"/>
                  </a:lnTo>
                  <a:lnTo>
                    <a:pt x="388747" y="320802"/>
                  </a:lnTo>
                  <a:lnTo>
                    <a:pt x="400811" y="305689"/>
                  </a:lnTo>
                  <a:lnTo>
                    <a:pt x="411860" y="288163"/>
                  </a:lnTo>
                  <a:lnTo>
                    <a:pt x="417068" y="279908"/>
                  </a:lnTo>
                  <a:lnTo>
                    <a:pt x="421258" y="269621"/>
                  </a:lnTo>
                  <a:lnTo>
                    <a:pt x="424942" y="259969"/>
                  </a:lnTo>
                  <a:lnTo>
                    <a:pt x="427989" y="248793"/>
                  </a:lnTo>
                  <a:lnTo>
                    <a:pt x="431164" y="238506"/>
                  </a:lnTo>
                  <a:lnTo>
                    <a:pt x="433324" y="226314"/>
                  </a:lnTo>
                  <a:lnTo>
                    <a:pt x="434339" y="214122"/>
                  </a:lnTo>
                  <a:lnTo>
                    <a:pt x="434339" y="202057"/>
                  </a:lnTo>
                  <a:lnTo>
                    <a:pt x="434339" y="190754"/>
                  </a:lnTo>
                  <a:lnTo>
                    <a:pt x="427989" y="151892"/>
                  </a:lnTo>
                  <a:lnTo>
                    <a:pt x="412876" y="114427"/>
                  </a:lnTo>
                  <a:lnTo>
                    <a:pt x="402844" y="97282"/>
                  </a:lnTo>
                  <a:lnTo>
                    <a:pt x="397636" y="89027"/>
                  </a:lnTo>
                  <a:lnTo>
                    <a:pt x="370967" y="58801"/>
                  </a:lnTo>
                  <a:lnTo>
                    <a:pt x="338454" y="34036"/>
                  </a:lnTo>
                  <a:lnTo>
                    <a:pt x="302259" y="16002"/>
                  </a:lnTo>
                  <a:lnTo>
                    <a:pt x="260984" y="3810"/>
                  </a:lnTo>
                  <a:lnTo>
                    <a:pt x="228980" y="0"/>
                  </a:lnTo>
                  <a:lnTo>
                    <a:pt x="216915" y="0"/>
                  </a:lnTo>
                  <a:lnTo>
                    <a:pt x="205358" y="0"/>
                  </a:lnTo>
                  <a:lnTo>
                    <a:pt x="163449" y="5842"/>
                  </a:lnTo>
                  <a:lnTo>
                    <a:pt x="123189" y="19939"/>
                  </a:lnTo>
                  <a:lnTo>
                    <a:pt x="78612" y="46228"/>
                  </a:lnTo>
                  <a:lnTo>
                    <a:pt x="49783" y="73025"/>
                  </a:lnTo>
                  <a:lnTo>
                    <a:pt x="31496" y="97282"/>
                  </a:lnTo>
                  <a:lnTo>
                    <a:pt x="26161" y="105664"/>
                  </a:lnTo>
                  <a:lnTo>
                    <a:pt x="9525" y="141097"/>
                  </a:lnTo>
                  <a:lnTo>
                    <a:pt x="1015" y="180594"/>
                  </a:lnTo>
                  <a:lnTo>
                    <a:pt x="0" y="190754"/>
                  </a:lnTo>
                  <a:lnTo>
                    <a:pt x="0" y="202057"/>
                  </a:lnTo>
                  <a:lnTo>
                    <a:pt x="0" y="214122"/>
                  </a:lnTo>
                  <a:lnTo>
                    <a:pt x="1015" y="226314"/>
                  </a:lnTo>
                  <a:lnTo>
                    <a:pt x="3175" y="238506"/>
                  </a:lnTo>
                  <a:lnTo>
                    <a:pt x="6350" y="248793"/>
                  </a:lnTo>
                  <a:lnTo>
                    <a:pt x="9525" y="259969"/>
                  </a:lnTo>
                  <a:lnTo>
                    <a:pt x="13080" y="269621"/>
                  </a:lnTo>
                  <a:lnTo>
                    <a:pt x="17272" y="279908"/>
                  </a:lnTo>
                  <a:lnTo>
                    <a:pt x="22605" y="288163"/>
                  </a:lnTo>
                  <a:lnTo>
                    <a:pt x="33527" y="305689"/>
                  </a:lnTo>
                  <a:lnTo>
                    <a:pt x="45593" y="320802"/>
                  </a:lnTo>
                  <a:lnTo>
                    <a:pt x="57657" y="335915"/>
                  </a:lnTo>
                  <a:lnTo>
                    <a:pt x="71754" y="348996"/>
                  </a:lnTo>
                  <a:lnTo>
                    <a:pt x="121030" y="394843"/>
                  </a:lnTo>
                  <a:lnTo>
                    <a:pt x="140970" y="428371"/>
                  </a:lnTo>
                  <a:lnTo>
                    <a:pt x="143001" y="434213"/>
                  </a:lnTo>
                  <a:lnTo>
                    <a:pt x="143001" y="536956"/>
                  </a:lnTo>
                  <a:lnTo>
                    <a:pt x="144145" y="544195"/>
                  </a:lnTo>
                  <a:lnTo>
                    <a:pt x="165607" y="578866"/>
                  </a:lnTo>
                  <a:lnTo>
                    <a:pt x="170306" y="583692"/>
                  </a:lnTo>
                  <a:lnTo>
                    <a:pt x="209550" y="598805"/>
                  </a:lnTo>
                  <a:lnTo>
                    <a:pt x="216915" y="59880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2535" y="4166361"/>
              <a:ext cx="180085" cy="1541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98282" y="4352925"/>
              <a:ext cx="148590" cy="89535"/>
            </a:xfrm>
            <a:custGeom>
              <a:avLst/>
              <a:gdLst/>
              <a:ahLst/>
              <a:cxnLst/>
              <a:rect l="l" t="t" r="r" b="b"/>
              <a:pathLst>
                <a:path w="148590" h="89535">
                  <a:moveTo>
                    <a:pt x="0" y="0"/>
                  </a:moveTo>
                  <a:lnTo>
                    <a:pt x="147700" y="0"/>
                  </a:lnTo>
                  <a:lnTo>
                    <a:pt x="147700" y="30733"/>
                  </a:lnTo>
                  <a:lnTo>
                    <a:pt x="0" y="30225"/>
                  </a:lnTo>
                  <a:lnTo>
                    <a:pt x="0" y="59943"/>
                  </a:lnTo>
                  <a:lnTo>
                    <a:pt x="147700" y="60832"/>
                  </a:lnTo>
                  <a:lnTo>
                    <a:pt x="148209" y="89154"/>
                  </a:lnTo>
                  <a:lnTo>
                    <a:pt x="508" y="8915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582" y="4508753"/>
              <a:ext cx="4538980" cy="1260475"/>
            </a:xfrm>
            <a:custGeom>
              <a:avLst/>
              <a:gdLst/>
              <a:ahLst/>
              <a:cxnLst/>
              <a:rect l="l" t="t" r="r" b="b"/>
              <a:pathLst>
                <a:path w="4538980" h="1260475">
                  <a:moveTo>
                    <a:pt x="0" y="1260348"/>
                  </a:moveTo>
                  <a:lnTo>
                    <a:pt x="4538472" y="1260348"/>
                  </a:lnTo>
                </a:path>
                <a:path w="4538980" h="1260475">
                  <a:moveTo>
                    <a:pt x="4538472" y="0"/>
                  </a:moveTo>
                  <a:lnTo>
                    <a:pt x="4538472" y="1260348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4130" y="3913377"/>
              <a:ext cx="436245" cy="598805"/>
            </a:xfrm>
            <a:custGeom>
              <a:avLst/>
              <a:gdLst/>
              <a:ahLst/>
              <a:cxnLst/>
              <a:rect l="l" t="t" r="r" b="b"/>
              <a:pathLst>
                <a:path w="436245" h="598804">
                  <a:moveTo>
                    <a:pt x="435864" y="190754"/>
                  </a:moveTo>
                  <a:lnTo>
                    <a:pt x="429514" y="151892"/>
                  </a:lnTo>
                  <a:lnTo>
                    <a:pt x="409575" y="105664"/>
                  </a:lnTo>
                  <a:lnTo>
                    <a:pt x="385953" y="73025"/>
                  </a:lnTo>
                  <a:lnTo>
                    <a:pt x="356997" y="46228"/>
                  </a:lnTo>
                  <a:lnTo>
                    <a:pt x="321310" y="24257"/>
                  </a:lnTo>
                  <a:lnTo>
                    <a:pt x="282816" y="8763"/>
                  </a:lnTo>
                  <a:lnTo>
                    <a:pt x="229743" y="0"/>
                  </a:lnTo>
                  <a:lnTo>
                    <a:pt x="206121" y="0"/>
                  </a:lnTo>
                  <a:lnTo>
                    <a:pt x="164084" y="5842"/>
                  </a:lnTo>
                  <a:lnTo>
                    <a:pt x="123571" y="19939"/>
                  </a:lnTo>
                  <a:lnTo>
                    <a:pt x="78867" y="46228"/>
                  </a:lnTo>
                  <a:lnTo>
                    <a:pt x="50038" y="73025"/>
                  </a:lnTo>
                  <a:lnTo>
                    <a:pt x="26289" y="105664"/>
                  </a:lnTo>
                  <a:lnTo>
                    <a:pt x="9525" y="141097"/>
                  </a:lnTo>
                  <a:lnTo>
                    <a:pt x="0" y="190754"/>
                  </a:lnTo>
                  <a:lnTo>
                    <a:pt x="0" y="214122"/>
                  </a:lnTo>
                  <a:lnTo>
                    <a:pt x="9525" y="259969"/>
                  </a:lnTo>
                  <a:lnTo>
                    <a:pt x="33655" y="305689"/>
                  </a:lnTo>
                  <a:lnTo>
                    <a:pt x="57912" y="335915"/>
                  </a:lnTo>
                  <a:lnTo>
                    <a:pt x="121539" y="394843"/>
                  </a:lnTo>
                  <a:lnTo>
                    <a:pt x="130416" y="406019"/>
                  </a:lnTo>
                  <a:lnTo>
                    <a:pt x="137795" y="417195"/>
                  </a:lnTo>
                  <a:lnTo>
                    <a:pt x="143510" y="434213"/>
                  </a:lnTo>
                  <a:lnTo>
                    <a:pt x="143510" y="536956"/>
                  </a:lnTo>
                  <a:lnTo>
                    <a:pt x="144640" y="544195"/>
                  </a:lnTo>
                  <a:lnTo>
                    <a:pt x="146685" y="551053"/>
                  </a:lnTo>
                  <a:lnTo>
                    <a:pt x="153035" y="563245"/>
                  </a:lnTo>
                  <a:lnTo>
                    <a:pt x="160909" y="574421"/>
                  </a:lnTo>
                  <a:lnTo>
                    <a:pt x="166116" y="578866"/>
                  </a:lnTo>
                  <a:lnTo>
                    <a:pt x="170942" y="583692"/>
                  </a:lnTo>
                  <a:lnTo>
                    <a:pt x="210312" y="598805"/>
                  </a:lnTo>
                  <a:lnTo>
                    <a:pt x="217665" y="598805"/>
                  </a:lnTo>
                  <a:lnTo>
                    <a:pt x="225539" y="598805"/>
                  </a:lnTo>
                  <a:lnTo>
                    <a:pt x="265049" y="583692"/>
                  </a:lnTo>
                  <a:lnTo>
                    <a:pt x="269748" y="578866"/>
                  </a:lnTo>
                  <a:lnTo>
                    <a:pt x="274942" y="574421"/>
                  </a:lnTo>
                  <a:lnTo>
                    <a:pt x="282816" y="563245"/>
                  </a:lnTo>
                  <a:lnTo>
                    <a:pt x="289179" y="551053"/>
                  </a:lnTo>
                  <a:lnTo>
                    <a:pt x="291338" y="544195"/>
                  </a:lnTo>
                  <a:lnTo>
                    <a:pt x="292354" y="536956"/>
                  </a:lnTo>
                  <a:lnTo>
                    <a:pt x="292354" y="528701"/>
                  </a:lnTo>
                  <a:lnTo>
                    <a:pt x="292862" y="528701"/>
                  </a:lnTo>
                  <a:lnTo>
                    <a:pt x="292354" y="500380"/>
                  </a:lnTo>
                  <a:lnTo>
                    <a:pt x="292354" y="470281"/>
                  </a:lnTo>
                  <a:lnTo>
                    <a:pt x="292354" y="439547"/>
                  </a:lnTo>
                  <a:lnTo>
                    <a:pt x="292354" y="434213"/>
                  </a:lnTo>
                  <a:lnTo>
                    <a:pt x="298069" y="417195"/>
                  </a:lnTo>
                  <a:lnTo>
                    <a:pt x="305435" y="406019"/>
                  </a:lnTo>
                  <a:lnTo>
                    <a:pt x="314452" y="394843"/>
                  </a:lnTo>
                  <a:lnTo>
                    <a:pt x="378079" y="335915"/>
                  </a:lnTo>
                  <a:lnTo>
                    <a:pt x="402209" y="305689"/>
                  </a:lnTo>
                  <a:lnTo>
                    <a:pt x="426339" y="259969"/>
                  </a:lnTo>
                  <a:lnTo>
                    <a:pt x="435864" y="214122"/>
                  </a:lnTo>
                  <a:lnTo>
                    <a:pt x="435864" y="190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4130" y="3913377"/>
              <a:ext cx="436245" cy="598805"/>
            </a:xfrm>
            <a:custGeom>
              <a:avLst/>
              <a:gdLst/>
              <a:ahLst/>
              <a:cxnLst/>
              <a:rect l="l" t="t" r="r" b="b"/>
              <a:pathLst>
                <a:path w="436245" h="598804">
                  <a:moveTo>
                    <a:pt x="217677" y="598805"/>
                  </a:moveTo>
                  <a:lnTo>
                    <a:pt x="225551" y="598805"/>
                  </a:lnTo>
                  <a:lnTo>
                    <a:pt x="232410" y="597789"/>
                  </a:lnTo>
                  <a:lnTo>
                    <a:pt x="269748" y="578866"/>
                  </a:lnTo>
                  <a:lnTo>
                    <a:pt x="274954" y="574421"/>
                  </a:lnTo>
                  <a:lnTo>
                    <a:pt x="292353" y="536956"/>
                  </a:lnTo>
                  <a:lnTo>
                    <a:pt x="292353" y="530098"/>
                  </a:lnTo>
                  <a:lnTo>
                    <a:pt x="292353" y="527685"/>
                  </a:lnTo>
                  <a:lnTo>
                    <a:pt x="292353" y="434213"/>
                  </a:lnTo>
                  <a:lnTo>
                    <a:pt x="294386" y="428371"/>
                  </a:lnTo>
                  <a:lnTo>
                    <a:pt x="314451" y="394843"/>
                  </a:lnTo>
                  <a:lnTo>
                    <a:pt x="363854" y="348996"/>
                  </a:lnTo>
                  <a:lnTo>
                    <a:pt x="378078" y="335915"/>
                  </a:lnTo>
                  <a:lnTo>
                    <a:pt x="390144" y="320802"/>
                  </a:lnTo>
                  <a:lnTo>
                    <a:pt x="402209" y="305689"/>
                  </a:lnTo>
                  <a:lnTo>
                    <a:pt x="413258" y="288163"/>
                  </a:lnTo>
                  <a:lnTo>
                    <a:pt x="418465" y="279908"/>
                  </a:lnTo>
                  <a:lnTo>
                    <a:pt x="422655" y="269621"/>
                  </a:lnTo>
                  <a:lnTo>
                    <a:pt x="426339" y="259969"/>
                  </a:lnTo>
                  <a:lnTo>
                    <a:pt x="429514" y="248793"/>
                  </a:lnTo>
                  <a:lnTo>
                    <a:pt x="432689" y="238506"/>
                  </a:lnTo>
                  <a:lnTo>
                    <a:pt x="434848" y="226314"/>
                  </a:lnTo>
                  <a:lnTo>
                    <a:pt x="435864" y="214122"/>
                  </a:lnTo>
                  <a:lnTo>
                    <a:pt x="435864" y="202057"/>
                  </a:lnTo>
                  <a:lnTo>
                    <a:pt x="435864" y="190754"/>
                  </a:lnTo>
                  <a:lnTo>
                    <a:pt x="429514" y="151892"/>
                  </a:lnTo>
                  <a:lnTo>
                    <a:pt x="414274" y="114427"/>
                  </a:lnTo>
                  <a:lnTo>
                    <a:pt x="385952" y="73025"/>
                  </a:lnTo>
                  <a:lnTo>
                    <a:pt x="356997" y="46228"/>
                  </a:lnTo>
                  <a:lnTo>
                    <a:pt x="321310" y="24257"/>
                  </a:lnTo>
                  <a:lnTo>
                    <a:pt x="282828" y="8763"/>
                  </a:lnTo>
                  <a:lnTo>
                    <a:pt x="240792" y="889"/>
                  </a:lnTo>
                  <a:lnTo>
                    <a:pt x="229743" y="0"/>
                  </a:lnTo>
                  <a:lnTo>
                    <a:pt x="217677" y="0"/>
                  </a:lnTo>
                  <a:lnTo>
                    <a:pt x="206121" y="0"/>
                  </a:lnTo>
                  <a:lnTo>
                    <a:pt x="164084" y="5842"/>
                  </a:lnTo>
                  <a:lnTo>
                    <a:pt x="123571" y="19939"/>
                  </a:lnTo>
                  <a:lnTo>
                    <a:pt x="78867" y="46228"/>
                  </a:lnTo>
                  <a:lnTo>
                    <a:pt x="50037" y="73025"/>
                  </a:lnTo>
                  <a:lnTo>
                    <a:pt x="31623" y="97282"/>
                  </a:lnTo>
                  <a:lnTo>
                    <a:pt x="26289" y="105664"/>
                  </a:lnTo>
                  <a:lnTo>
                    <a:pt x="9525" y="141097"/>
                  </a:lnTo>
                  <a:lnTo>
                    <a:pt x="1143" y="180594"/>
                  </a:lnTo>
                  <a:lnTo>
                    <a:pt x="0" y="190754"/>
                  </a:lnTo>
                  <a:lnTo>
                    <a:pt x="0" y="202057"/>
                  </a:lnTo>
                  <a:lnTo>
                    <a:pt x="0" y="214122"/>
                  </a:lnTo>
                  <a:lnTo>
                    <a:pt x="1143" y="226314"/>
                  </a:lnTo>
                  <a:lnTo>
                    <a:pt x="3175" y="238506"/>
                  </a:lnTo>
                  <a:lnTo>
                    <a:pt x="6350" y="248793"/>
                  </a:lnTo>
                  <a:lnTo>
                    <a:pt x="9525" y="259969"/>
                  </a:lnTo>
                  <a:lnTo>
                    <a:pt x="13208" y="269621"/>
                  </a:lnTo>
                  <a:lnTo>
                    <a:pt x="17399" y="279908"/>
                  </a:lnTo>
                  <a:lnTo>
                    <a:pt x="22606" y="288163"/>
                  </a:lnTo>
                  <a:lnTo>
                    <a:pt x="33655" y="305689"/>
                  </a:lnTo>
                  <a:lnTo>
                    <a:pt x="57912" y="335915"/>
                  </a:lnTo>
                  <a:lnTo>
                    <a:pt x="98298" y="373380"/>
                  </a:lnTo>
                  <a:lnTo>
                    <a:pt x="121539" y="394843"/>
                  </a:lnTo>
                  <a:lnTo>
                    <a:pt x="130428" y="406019"/>
                  </a:lnTo>
                  <a:lnTo>
                    <a:pt x="137795" y="417195"/>
                  </a:lnTo>
                  <a:lnTo>
                    <a:pt x="139826" y="423037"/>
                  </a:lnTo>
                  <a:lnTo>
                    <a:pt x="141477" y="428371"/>
                  </a:lnTo>
                  <a:lnTo>
                    <a:pt x="143510" y="434213"/>
                  </a:lnTo>
                  <a:lnTo>
                    <a:pt x="143510" y="536956"/>
                  </a:lnTo>
                  <a:lnTo>
                    <a:pt x="144652" y="544195"/>
                  </a:lnTo>
                  <a:lnTo>
                    <a:pt x="166116" y="578866"/>
                  </a:lnTo>
                  <a:lnTo>
                    <a:pt x="170942" y="583692"/>
                  </a:lnTo>
                  <a:lnTo>
                    <a:pt x="210312" y="598805"/>
                  </a:lnTo>
                  <a:lnTo>
                    <a:pt x="217677" y="59880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526" y="4166361"/>
              <a:ext cx="180721" cy="1541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18275" y="4352925"/>
              <a:ext cx="149225" cy="89535"/>
            </a:xfrm>
            <a:custGeom>
              <a:avLst/>
              <a:gdLst/>
              <a:ahLst/>
              <a:cxnLst/>
              <a:rect l="l" t="t" r="r" b="b"/>
              <a:pathLst>
                <a:path w="149225" h="89535">
                  <a:moveTo>
                    <a:pt x="0" y="0"/>
                  </a:moveTo>
                  <a:lnTo>
                    <a:pt x="148208" y="0"/>
                  </a:lnTo>
                  <a:lnTo>
                    <a:pt x="148208" y="30733"/>
                  </a:lnTo>
                  <a:lnTo>
                    <a:pt x="0" y="30225"/>
                  </a:lnTo>
                  <a:lnTo>
                    <a:pt x="0" y="59943"/>
                  </a:lnTo>
                  <a:lnTo>
                    <a:pt x="148208" y="60832"/>
                  </a:lnTo>
                  <a:lnTo>
                    <a:pt x="148717" y="89154"/>
                  </a:lnTo>
                  <a:lnTo>
                    <a:pt x="507" y="89154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2582" y="4508753"/>
              <a:ext cx="3458210" cy="901065"/>
            </a:xfrm>
            <a:custGeom>
              <a:avLst/>
              <a:gdLst/>
              <a:ahLst/>
              <a:cxnLst/>
              <a:rect l="l" t="t" r="r" b="b"/>
              <a:pathLst>
                <a:path w="3458209" h="901064">
                  <a:moveTo>
                    <a:pt x="0" y="900684"/>
                  </a:moveTo>
                  <a:lnTo>
                    <a:pt x="3457956" y="900684"/>
                  </a:lnTo>
                </a:path>
                <a:path w="3458209" h="901064">
                  <a:moveTo>
                    <a:pt x="3457956" y="0"/>
                  </a:moveTo>
                  <a:lnTo>
                    <a:pt x="3457956" y="900684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5138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39" h="598804">
                  <a:moveTo>
                    <a:pt x="434340" y="190754"/>
                  </a:moveTo>
                  <a:lnTo>
                    <a:pt x="427990" y="151892"/>
                  </a:lnTo>
                  <a:lnTo>
                    <a:pt x="408178" y="105664"/>
                  </a:lnTo>
                  <a:lnTo>
                    <a:pt x="384556" y="73025"/>
                  </a:lnTo>
                  <a:lnTo>
                    <a:pt x="355727" y="46228"/>
                  </a:lnTo>
                  <a:lnTo>
                    <a:pt x="320167" y="24257"/>
                  </a:lnTo>
                  <a:lnTo>
                    <a:pt x="281940" y="8763"/>
                  </a:lnTo>
                  <a:lnTo>
                    <a:pt x="228981" y="0"/>
                  </a:lnTo>
                  <a:lnTo>
                    <a:pt x="205359" y="0"/>
                  </a:lnTo>
                  <a:lnTo>
                    <a:pt x="163449" y="5842"/>
                  </a:lnTo>
                  <a:lnTo>
                    <a:pt x="123190" y="19939"/>
                  </a:lnTo>
                  <a:lnTo>
                    <a:pt x="78613" y="46228"/>
                  </a:lnTo>
                  <a:lnTo>
                    <a:pt x="49784" y="73025"/>
                  </a:lnTo>
                  <a:lnTo>
                    <a:pt x="26162" y="105664"/>
                  </a:lnTo>
                  <a:lnTo>
                    <a:pt x="9525" y="141097"/>
                  </a:lnTo>
                  <a:lnTo>
                    <a:pt x="0" y="190754"/>
                  </a:lnTo>
                  <a:lnTo>
                    <a:pt x="0" y="214122"/>
                  </a:lnTo>
                  <a:lnTo>
                    <a:pt x="9525" y="259969"/>
                  </a:lnTo>
                  <a:lnTo>
                    <a:pt x="33528" y="305689"/>
                  </a:lnTo>
                  <a:lnTo>
                    <a:pt x="57658" y="335915"/>
                  </a:lnTo>
                  <a:lnTo>
                    <a:pt x="121031" y="394843"/>
                  </a:lnTo>
                  <a:lnTo>
                    <a:pt x="129921" y="406019"/>
                  </a:lnTo>
                  <a:lnTo>
                    <a:pt x="137287" y="417195"/>
                  </a:lnTo>
                  <a:lnTo>
                    <a:pt x="139446" y="423037"/>
                  </a:lnTo>
                  <a:lnTo>
                    <a:pt x="140970" y="428371"/>
                  </a:lnTo>
                  <a:lnTo>
                    <a:pt x="143002" y="434213"/>
                  </a:lnTo>
                  <a:lnTo>
                    <a:pt x="143002" y="536956"/>
                  </a:lnTo>
                  <a:lnTo>
                    <a:pt x="144145" y="544195"/>
                  </a:lnTo>
                  <a:lnTo>
                    <a:pt x="146177" y="551053"/>
                  </a:lnTo>
                  <a:lnTo>
                    <a:pt x="152527" y="563245"/>
                  </a:lnTo>
                  <a:lnTo>
                    <a:pt x="160401" y="574421"/>
                  </a:lnTo>
                  <a:lnTo>
                    <a:pt x="165608" y="578866"/>
                  </a:lnTo>
                  <a:lnTo>
                    <a:pt x="170307" y="583692"/>
                  </a:lnTo>
                  <a:lnTo>
                    <a:pt x="209550" y="598805"/>
                  </a:lnTo>
                  <a:lnTo>
                    <a:pt x="216916" y="598805"/>
                  </a:lnTo>
                  <a:lnTo>
                    <a:pt x="224790" y="598805"/>
                  </a:lnTo>
                  <a:lnTo>
                    <a:pt x="264033" y="583692"/>
                  </a:lnTo>
                  <a:lnTo>
                    <a:pt x="268732" y="578866"/>
                  </a:lnTo>
                  <a:lnTo>
                    <a:pt x="274066" y="574421"/>
                  </a:lnTo>
                  <a:lnTo>
                    <a:pt x="281940" y="563245"/>
                  </a:lnTo>
                  <a:lnTo>
                    <a:pt x="288163" y="551053"/>
                  </a:lnTo>
                  <a:lnTo>
                    <a:pt x="290322" y="544195"/>
                  </a:lnTo>
                  <a:lnTo>
                    <a:pt x="291338" y="536956"/>
                  </a:lnTo>
                  <a:lnTo>
                    <a:pt x="291338" y="528701"/>
                  </a:lnTo>
                  <a:lnTo>
                    <a:pt x="291846" y="528701"/>
                  </a:lnTo>
                  <a:lnTo>
                    <a:pt x="291338" y="500380"/>
                  </a:lnTo>
                  <a:lnTo>
                    <a:pt x="291338" y="470281"/>
                  </a:lnTo>
                  <a:lnTo>
                    <a:pt x="291338" y="439547"/>
                  </a:lnTo>
                  <a:lnTo>
                    <a:pt x="291338" y="434213"/>
                  </a:lnTo>
                  <a:lnTo>
                    <a:pt x="297053" y="417195"/>
                  </a:lnTo>
                  <a:lnTo>
                    <a:pt x="304419" y="406019"/>
                  </a:lnTo>
                  <a:lnTo>
                    <a:pt x="313309" y="394843"/>
                  </a:lnTo>
                  <a:lnTo>
                    <a:pt x="376682" y="335915"/>
                  </a:lnTo>
                  <a:lnTo>
                    <a:pt x="400812" y="305689"/>
                  </a:lnTo>
                  <a:lnTo>
                    <a:pt x="417068" y="279908"/>
                  </a:lnTo>
                  <a:lnTo>
                    <a:pt x="424942" y="259969"/>
                  </a:lnTo>
                  <a:lnTo>
                    <a:pt x="427990" y="248793"/>
                  </a:lnTo>
                  <a:lnTo>
                    <a:pt x="431165" y="238506"/>
                  </a:lnTo>
                  <a:lnTo>
                    <a:pt x="433324" y="226314"/>
                  </a:lnTo>
                  <a:lnTo>
                    <a:pt x="434340" y="214122"/>
                  </a:lnTo>
                  <a:lnTo>
                    <a:pt x="434340" y="190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5137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39" h="598804">
                  <a:moveTo>
                    <a:pt x="216915" y="598805"/>
                  </a:moveTo>
                  <a:lnTo>
                    <a:pt x="224789" y="598805"/>
                  </a:lnTo>
                  <a:lnTo>
                    <a:pt x="231521" y="597789"/>
                  </a:lnTo>
                  <a:lnTo>
                    <a:pt x="268732" y="578866"/>
                  </a:lnTo>
                  <a:lnTo>
                    <a:pt x="274065" y="574421"/>
                  </a:lnTo>
                  <a:lnTo>
                    <a:pt x="291338" y="536956"/>
                  </a:lnTo>
                  <a:lnTo>
                    <a:pt x="291338" y="530098"/>
                  </a:lnTo>
                  <a:lnTo>
                    <a:pt x="291338" y="527685"/>
                  </a:lnTo>
                  <a:lnTo>
                    <a:pt x="291338" y="434213"/>
                  </a:lnTo>
                  <a:lnTo>
                    <a:pt x="293370" y="428371"/>
                  </a:lnTo>
                  <a:lnTo>
                    <a:pt x="313309" y="394843"/>
                  </a:lnTo>
                  <a:lnTo>
                    <a:pt x="336423" y="373380"/>
                  </a:lnTo>
                  <a:lnTo>
                    <a:pt x="362585" y="348996"/>
                  </a:lnTo>
                  <a:lnTo>
                    <a:pt x="376682" y="335915"/>
                  </a:lnTo>
                  <a:lnTo>
                    <a:pt x="388747" y="320802"/>
                  </a:lnTo>
                  <a:lnTo>
                    <a:pt x="400812" y="305689"/>
                  </a:lnTo>
                  <a:lnTo>
                    <a:pt x="411861" y="288163"/>
                  </a:lnTo>
                  <a:lnTo>
                    <a:pt x="417067" y="279908"/>
                  </a:lnTo>
                  <a:lnTo>
                    <a:pt x="421259" y="269621"/>
                  </a:lnTo>
                  <a:lnTo>
                    <a:pt x="424941" y="259969"/>
                  </a:lnTo>
                  <a:lnTo>
                    <a:pt x="427989" y="248793"/>
                  </a:lnTo>
                  <a:lnTo>
                    <a:pt x="431164" y="238506"/>
                  </a:lnTo>
                  <a:lnTo>
                    <a:pt x="433324" y="226314"/>
                  </a:lnTo>
                  <a:lnTo>
                    <a:pt x="434339" y="214122"/>
                  </a:lnTo>
                  <a:lnTo>
                    <a:pt x="434339" y="202057"/>
                  </a:lnTo>
                  <a:lnTo>
                    <a:pt x="434339" y="190754"/>
                  </a:lnTo>
                  <a:lnTo>
                    <a:pt x="427989" y="151892"/>
                  </a:lnTo>
                  <a:lnTo>
                    <a:pt x="412876" y="114427"/>
                  </a:lnTo>
                  <a:lnTo>
                    <a:pt x="402844" y="97282"/>
                  </a:lnTo>
                  <a:lnTo>
                    <a:pt x="397637" y="89027"/>
                  </a:lnTo>
                  <a:lnTo>
                    <a:pt x="370966" y="58801"/>
                  </a:lnTo>
                  <a:lnTo>
                    <a:pt x="338454" y="34036"/>
                  </a:lnTo>
                  <a:lnTo>
                    <a:pt x="302260" y="16002"/>
                  </a:lnTo>
                  <a:lnTo>
                    <a:pt x="260985" y="3810"/>
                  </a:lnTo>
                  <a:lnTo>
                    <a:pt x="228981" y="0"/>
                  </a:lnTo>
                  <a:lnTo>
                    <a:pt x="216915" y="0"/>
                  </a:lnTo>
                  <a:lnTo>
                    <a:pt x="205359" y="0"/>
                  </a:lnTo>
                  <a:lnTo>
                    <a:pt x="163449" y="5842"/>
                  </a:lnTo>
                  <a:lnTo>
                    <a:pt x="123189" y="19939"/>
                  </a:lnTo>
                  <a:lnTo>
                    <a:pt x="78612" y="46228"/>
                  </a:lnTo>
                  <a:lnTo>
                    <a:pt x="49784" y="73025"/>
                  </a:lnTo>
                  <a:lnTo>
                    <a:pt x="31496" y="97282"/>
                  </a:lnTo>
                  <a:lnTo>
                    <a:pt x="26162" y="105664"/>
                  </a:lnTo>
                  <a:lnTo>
                    <a:pt x="9525" y="141097"/>
                  </a:lnTo>
                  <a:lnTo>
                    <a:pt x="1015" y="180594"/>
                  </a:lnTo>
                  <a:lnTo>
                    <a:pt x="0" y="190754"/>
                  </a:lnTo>
                  <a:lnTo>
                    <a:pt x="0" y="202057"/>
                  </a:lnTo>
                  <a:lnTo>
                    <a:pt x="0" y="214122"/>
                  </a:lnTo>
                  <a:lnTo>
                    <a:pt x="1015" y="226314"/>
                  </a:lnTo>
                  <a:lnTo>
                    <a:pt x="3175" y="238506"/>
                  </a:lnTo>
                  <a:lnTo>
                    <a:pt x="6350" y="248793"/>
                  </a:lnTo>
                  <a:lnTo>
                    <a:pt x="9525" y="259969"/>
                  </a:lnTo>
                  <a:lnTo>
                    <a:pt x="13081" y="269621"/>
                  </a:lnTo>
                  <a:lnTo>
                    <a:pt x="17272" y="279908"/>
                  </a:lnTo>
                  <a:lnTo>
                    <a:pt x="22606" y="288163"/>
                  </a:lnTo>
                  <a:lnTo>
                    <a:pt x="33527" y="305689"/>
                  </a:lnTo>
                  <a:lnTo>
                    <a:pt x="45592" y="320802"/>
                  </a:lnTo>
                  <a:lnTo>
                    <a:pt x="57658" y="335915"/>
                  </a:lnTo>
                  <a:lnTo>
                    <a:pt x="71754" y="348996"/>
                  </a:lnTo>
                  <a:lnTo>
                    <a:pt x="98044" y="373380"/>
                  </a:lnTo>
                  <a:lnTo>
                    <a:pt x="121031" y="394843"/>
                  </a:lnTo>
                  <a:lnTo>
                    <a:pt x="129921" y="406019"/>
                  </a:lnTo>
                  <a:lnTo>
                    <a:pt x="137287" y="417195"/>
                  </a:lnTo>
                  <a:lnTo>
                    <a:pt x="139446" y="423037"/>
                  </a:lnTo>
                  <a:lnTo>
                    <a:pt x="140970" y="428371"/>
                  </a:lnTo>
                  <a:lnTo>
                    <a:pt x="143001" y="434213"/>
                  </a:lnTo>
                  <a:lnTo>
                    <a:pt x="143001" y="536956"/>
                  </a:lnTo>
                  <a:lnTo>
                    <a:pt x="144145" y="544195"/>
                  </a:lnTo>
                  <a:lnTo>
                    <a:pt x="165608" y="578866"/>
                  </a:lnTo>
                  <a:lnTo>
                    <a:pt x="170307" y="583692"/>
                  </a:lnTo>
                  <a:lnTo>
                    <a:pt x="209550" y="598805"/>
                  </a:lnTo>
                  <a:lnTo>
                    <a:pt x="216915" y="59880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3026" y="4166361"/>
              <a:ext cx="180085" cy="1541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38775" y="4352925"/>
              <a:ext cx="148590" cy="89535"/>
            </a:xfrm>
            <a:custGeom>
              <a:avLst/>
              <a:gdLst/>
              <a:ahLst/>
              <a:cxnLst/>
              <a:rect l="l" t="t" r="r" b="b"/>
              <a:pathLst>
                <a:path w="148589" h="89535">
                  <a:moveTo>
                    <a:pt x="0" y="0"/>
                  </a:moveTo>
                  <a:lnTo>
                    <a:pt x="147700" y="0"/>
                  </a:lnTo>
                  <a:lnTo>
                    <a:pt x="147700" y="30733"/>
                  </a:lnTo>
                  <a:lnTo>
                    <a:pt x="0" y="30225"/>
                  </a:lnTo>
                  <a:lnTo>
                    <a:pt x="0" y="59943"/>
                  </a:lnTo>
                  <a:lnTo>
                    <a:pt x="147700" y="60832"/>
                  </a:lnTo>
                  <a:lnTo>
                    <a:pt x="148209" y="89154"/>
                  </a:lnTo>
                  <a:lnTo>
                    <a:pt x="508" y="8915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4622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39" h="598804">
                  <a:moveTo>
                    <a:pt x="434340" y="190754"/>
                  </a:moveTo>
                  <a:lnTo>
                    <a:pt x="427990" y="151892"/>
                  </a:lnTo>
                  <a:lnTo>
                    <a:pt x="408178" y="105664"/>
                  </a:lnTo>
                  <a:lnTo>
                    <a:pt x="384556" y="73025"/>
                  </a:lnTo>
                  <a:lnTo>
                    <a:pt x="355727" y="46228"/>
                  </a:lnTo>
                  <a:lnTo>
                    <a:pt x="320167" y="24257"/>
                  </a:lnTo>
                  <a:lnTo>
                    <a:pt x="281940" y="8763"/>
                  </a:lnTo>
                  <a:lnTo>
                    <a:pt x="228981" y="0"/>
                  </a:lnTo>
                  <a:lnTo>
                    <a:pt x="205359" y="0"/>
                  </a:lnTo>
                  <a:lnTo>
                    <a:pt x="163449" y="5842"/>
                  </a:lnTo>
                  <a:lnTo>
                    <a:pt x="123190" y="19939"/>
                  </a:lnTo>
                  <a:lnTo>
                    <a:pt x="78613" y="46228"/>
                  </a:lnTo>
                  <a:lnTo>
                    <a:pt x="49784" y="73025"/>
                  </a:lnTo>
                  <a:lnTo>
                    <a:pt x="26162" y="105664"/>
                  </a:lnTo>
                  <a:lnTo>
                    <a:pt x="9525" y="141097"/>
                  </a:lnTo>
                  <a:lnTo>
                    <a:pt x="0" y="190754"/>
                  </a:lnTo>
                  <a:lnTo>
                    <a:pt x="0" y="214122"/>
                  </a:lnTo>
                  <a:lnTo>
                    <a:pt x="9525" y="259969"/>
                  </a:lnTo>
                  <a:lnTo>
                    <a:pt x="33528" y="305689"/>
                  </a:lnTo>
                  <a:lnTo>
                    <a:pt x="57658" y="335915"/>
                  </a:lnTo>
                  <a:lnTo>
                    <a:pt x="121031" y="394843"/>
                  </a:lnTo>
                  <a:lnTo>
                    <a:pt x="129921" y="406019"/>
                  </a:lnTo>
                  <a:lnTo>
                    <a:pt x="137287" y="417195"/>
                  </a:lnTo>
                  <a:lnTo>
                    <a:pt x="139446" y="423037"/>
                  </a:lnTo>
                  <a:lnTo>
                    <a:pt x="140970" y="428371"/>
                  </a:lnTo>
                  <a:lnTo>
                    <a:pt x="143002" y="434213"/>
                  </a:lnTo>
                  <a:lnTo>
                    <a:pt x="143002" y="536956"/>
                  </a:lnTo>
                  <a:lnTo>
                    <a:pt x="144145" y="544195"/>
                  </a:lnTo>
                  <a:lnTo>
                    <a:pt x="146177" y="551053"/>
                  </a:lnTo>
                  <a:lnTo>
                    <a:pt x="152527" y="563245"/>
                  </a:lnTo>
                  <a:lnTo>
                    <a:pt x="160401" y="574421"/>
                  </a:lnTo>
                  <a:lnTo>
                    <a:pt x="165608" y="578866"/>
                  </a:lnTo>
                  <a:lnTo>
                    <a:pt x="170307" y="583692"/>
                  </a:lnTo>
                  <a:lnTo>
                    <a:pt x="209550" y="598805"/>
                  </a:lnTo>
                  <a:lnTo>
                    <a:pt x="216916" y="598805"/>
                  </a:lnTo>
                  <a:lnTo>
                    <a:pt x="224790" y="598805"/>
                  </a:lnTo>
                  <a:lnTo>
                    <a:pt x="264033" y="583692"/>
                  </a:lnTo>
                  <a:lnTo>
                    <a:pt x="268732" y="578866"/>
                  </a:lnTo>
                  <a:lnTo>
                    <a:pt x="274066" y="574421"/>
                  </a:lnTo>
                  <a:lnTo>
                    <a:pt x="281940" y="563245"/>
                  </a:lnTo>
                  <a:lnTo>
                    <a:pt x="288163" y="551053"/>
                  </a:lnTo>
                  <a:lnTo>
                    <a:pt x="290322" y="544195"/>
                  </a:lnTo>
                  <a:lnTo>
                    <a:pt x="291338" y="536956"/>
                  </a:lnTo>
                  <a:lnTo>
                    <a:pt x="291338" y="528701"/>
                  </a:lnTo>
                  <a:lnTo>
                    <a:pt x="291846" y="528701"/>
                  </a:lnTo>
                  <a:lnTo>
                    <a:pt x="291338" y="500380"/>
                  </a:lnTo>
                  <a:lnTo>
                    <a:pt x="291338" y="470281"/>
                  </a:lnTo>
                  <a:lnTo>
                    <a:pt x="291338" y="439547"/>
                  </a:lnTo>
                  <a:lnTo>
                    <a:pt x="291338" y="434213"/>
                  </a:lnTo>
                  <a:lnTo>
                    <a:pt x="297053" y="417195"/>
                  </a:lnTo>
                  <a:lnTo>
                    <a:pt x="304419" y="406019"/>
                  </a:lnTo>
                  <a:lnTo>
                    <a:pt x="313309" y="394843"/>
                  </a:lnTo>
                  <a:lnTo>
                    <a:pt x="376682" y="335915"/>
                  </a:lnTo>
                  <a:lnTo>
                    <a:pt x="400812" y="305689"/>
                  </a:lnTo>
                  <a:lnTo>
                    <a:pt x="417068" y="279908"/>
                  </a:lnTo>
                  <a:lnTo>
                    <a:pt x="424942" y="259969"/>
                  </a:lnTo>
                  <a:lnTo>
                    <a:pt x="427990" y="248793"/>
                  </a:lnTo>
                  <a:lnTo>
                    <a:pt x="431165" y="238506"/>
                  </a:lnTo>
                  <a:lnTo>
                    <a:pt x="433324" y="226314"/>
                  </a:lnTo>
                  <a:lnTo>
                    <a:pt x="434340" y="214122"/>
                  </a:lnTo>
                  <a:lnTo>
                    <a:pt x="434340" y="190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4622" y="3913377"/>
              <a:ext cx="434340" cy="598805"/>
            </a:xfrm>
            <a:custGeom>
              <a:avLst/>
              <a:gdLst/>
              <a:ahLst/>
              <a:cxnLst/>
              <a:rect l="l" t="t" r="r" b="b"/>
              <a:pathLst>
                <a:path w="434339" h="598804">
                  <a:moveTo>
                    <a:pt x="216915" y="598805"/>
                  </a:moveTo>
                  <a:lnTo>
                    <a:pt x="224789" y="598805"/>
                  </a:lnTo>
                  <a:lnTo>
                    <a:pt x="231520" y="597789"/>
                  </a:lnTo>
                  <a:lnTo>
                    <a:pt x="268731" y="578866"/>
                  </a:lnTo>
                  <a:lnTo>
                    <a:pt x="274065" y="574421"/>
                  </a:lnTo>
                  <a:lnTo>
                    <a:pt x="291338" y="536956"/>
                  </a:lnTo>
                  <a:lnTo>
                    <a:pt x="291338" y="530098"/>
                  </a:lnTo>
                  <a:lnTo>
                    <a:pt x="291338" y="527685"/>
                  </a:lnTo>
                  <a:lnTo>
                    <a:pt x="291338" y="434213"/>
                  </a:lnTo>
                  <a:lnTo>
                    <a:pt x="293369" y="428371"/>
                  </a:lnTo>
                  <a:lnTo>
                    <a:pt x="313308" y="394843"/>
                  </a:lnTo>
                  <a:lnTo>
                    <a:pt x="336423" y="373380"/>
                  </a:lnTo>
                  <a:lnTo>
                    <a:pt x="362585" y="348996"/>
                  </a:lnTo>
                  <a:lnTo>
                    <a:pt x="376681" y="335915"/>
                  </a:lnTo>
                  <a:lnTo>
                    <a:pt x="388747" y="320802"/>
                  </a:lnTo>
                  <a:lnTo>
                    <a:pt x="400812" y="305689"/>
                  </a:lnTo>
                  <a:lnTo>
                    <a:pt x="411861" y="288163"/>
                  </a:lnTo>
                  <a:lnTo>
                    <a:pt x="417067" y="279908"/>
                  </a:lnTo>
                  <a:lnTo>
                    <a:pt x="421258" y="269621"/>
                  </a:lnTo>
                  <a:lnTo>
                    <a:pt x="424941" y="259969"/>
                  </a:lnTo>
                  <a:lnTo>
                    <a:pt x="427989" y="248793"/>
                  </a:lnTo>
                  <a:lnTo>
                    <a:pt x="431164" y="238506"/>
                  </a:lnTo>
                  <a:lnTo>
                    <a:pt x="433324" y="226314"/>
                  </a:lnTo>
                  <a:lnTo>
                    <a:pt x="434339" y="214122"/>
                  </a:lnTo>
                  <a:lnTo>
                    <a:pt x="434339" y="202057"/>
                  </a:lnTo>
                  <a:lnTo>
                    <a:pt x="434339" y="190754"/>
                  </a:lnTo>
                  <a:lnTo>
                    <a:pt x="427989" y="151892"/>
                  </a:lnTo>
                  <a:lnTo>
                    <a:pt x="412876" y="114427"/>
                  </a:lnTo>
                  <a:lnTo>
                    <a:pt x="402843" y="97282"/>
                  </a:lnTo>
                  <a:lnTo>
                    <a:pt x="397637" y="89027"/>
                  </a:lnTo>
                  <a:lnTo>
                    <a:pt x="370966" y="58801"/>
                  </a:lnTo>
                  <a:lnTo>
                    <a:pt x="338454" y="34036"/>
                  </a:lnTo>
                  <a:lnTo>
                    <a:pt x="302260" y="16002"/>
                  </a:lnTo>
                  <a:lnTo>
                    <a:pt x="260985" y="3810"/>
                  </a:lnTo>
                  <a:lnTo>
                    <a:pt x="228980" y="0"/>
                  </a:lnTo>
                  <a:lnTo>
                    <a:pt x="216915" y="0"/>
                  </a:lnTo>
                  <a:lnTo>
                    <a:pt x="205358" y="0"/>
                  </a:lnTo>
                  <a:lnTo>
                    <a:pt x="163449" y="5842"/>
                  </a:lnTo>
                  <a:lnTo>
                    <a:pt x="123189" y="19939"/>
                  </a:lnTo>
                  <a:lnTo>
                    <a:pt x="78612" y="46228"/>
                  </a:lnTo>
                  <a:lnTo>
                    <a:pt x="49783" y="73025"/>
                  </a:lnTo>
                  <a:lnTo>
                    <a:pt x="31495" y="97282"/>
                  </a:lnTo>
                  <a:lnTo>
                    <a:pt x="26162" y="105664"/>
                  </a:lnTo>
                  <a:lnTo>
                    <a:pt x="9525" y="141097"/>
                  </a:lnTo>
                  <a:lnTo>
                    <a:pt x="1015" y="180594"/>
                  </a:lnTo>
                  <a:lnTo>
                    <a:pt x="0" y="190754"/>
                  </a:lnTo>
                  <a:lnTo>
                    <a:pt x="0" y="202057"/>
                  </a:lnTo>
                  <a:lnTo>
                    <a:pt x="0" y="214122"/>
                  </a:lnTo>
                  <a:lnTo>
                    <a:pt x="1015" y="226314"/>
                  </a:lnTo>
                  <a:lnTo>
                    <a:pt x="3175" y="238506"/>
                  </a:lnTo>
                  <a:lnTo>
                    <a:pt x="6350" y="248793"/>
                  </a:lnTo>
                  <a:lnTo>
                    <a:pt x="9525" y="259969"/>
                  </a:lnTo>
                  <a:lnTo>
                    <a:pt x="13080" y="269621"/>
                  </a:lnTo>
                  <a:lnTo>
                    <a:pt x="17272" y="279908"/>
                  </a:lnTo>
                  <a:lnTo>
                    <a:pt x="22605" y="288163"/>
                  </a:lnTo>
                  <a:lnTo>
                    <a:pt x="33527" y="305689"/>
                  </a:lnTo>
                  <a:lnTo>
                    <a:pt x="45592" y="320802"/>
                  </a:lnTo>
                  <a:lnTo>
                    <a:pt x="57657" y="335915"/>
                  </a:lnTo>
                  <a:lnTo>
                    <a:pt x="71754" y="348996"/>
                  </a:lnTo>
                  <a:lnTo>
                    <a:pt x="121030" y="394843"/>
                  </a:lnTo>
                  <a:lnTo>
                    <a:pt x="140969" y="428371"/>
                  </a:lnTo>
                  <a:lnTo>
                    <a:pt x="143001" y="434213"/>
                  </a:lnTo>
                  <a:lnTo>
                    <a:pt x="143001" y="536956"/>
                  </a:lnTo>
                  <a:lnTo>
                    <a:pt x="144144" y="544195"/>
                  </a:lnTo>
                  <a:lnTo>
                    <a:pt x="165607" y="578866"/>
                  </a:lnTo>
                  <a:lnTo>
                    <a:pt x="170306" y="583692"/>
                  </a:lnTo>
                  <a:lnTo>
                    <a:pt x="209550" y="598805"/>
                  </a:lnTo>
                  <a:lnTo>
                    <a:pt x="216915" y="59880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2511" y="4166361"/>
              <a:ext cx="180085" cy="15417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58258" y="4352925"/>
              <a:ext cx="148590" cy="89535"/>
            </a:xfrm>
            <a:custGeom>
              <a:avLst/>
              <a:gdLst/>
              <a:ahLst/>
              <a:cxnLst/>
              <a:rect l="l" t="t" r="r" b="b"/>
              <a:pathLst>
                <a:path w="148589" h="89535">
                  <a:moveTo>
                    <a:pt x="0" y="0"/>
                  </a:moveTo>
                  <a:lnTo>
                    <a:pt x="147700" y="0"/>
                  </a:lnTo>
                  <a:lnTo>
                    <a:pt x="147700" y="30733"/>
                  </a:lnTo>
                  <a:lnTo>
                    <a:pt x="0" y="30225"/>
                  </a:lnTo>
                  <a:lnTo>
                    <a:pt x="0" y="59943"/>
                  </a:lnTo>
                  <a:lnTo>
                    <a:pt x="147700" y="60832"/>
                  </a:lnTo>
                  <a:lnTo>
                    <a:pt x="148208" y="89154"/>
                  </a:lnTo>
                  <a:lnTo>
                    <a:pt x="507" y="8915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3613" y="3070097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0"/>
                  </a:moveTo>
                  <a:lnTo>
                    <a:pt x="0" y="35966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3433" y="3070097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440179" y="0"/>
                  </a:moveTo>
                  <a:lnTo>
                    <a:pt x="586866" y="0"/>
                  </a:lnTo>
                  <a:lnTo>
                    <a:pt x="0" y="899159"/>
                  </a:lnTo>
                  <a:lnTo>
                    <a:pt x="853313" y="899159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3433" y="3070097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0" y="899159"/>
                  </a:moveTo>
                  <a:lnTo>
                    <a:pt x="586866" y="0"/>
                  </a:lnTo>
                  <a:lnTo>
                    <a:pt x="1440179" y="0"/>
                  </a:lnTo>
                  <a:lnTo>
                    <a:pt x="853313" y="899159"/>
                  </a:lnTo>
                  <a:lnTo>
                    <a:pt x="0" y="8991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8398" y="3969257"/>
              <a:ext cx="224154" cy="539750"/>
            </a:xfrm>
            <a:custGeom>
              <a:avLst/>
              <a:gdLst/>
              <a:ahLst/>
              <a:cxnLst/>
              <a:rect l="l" t="t" r="r" b="b"/>
              <a:pathLst>
                <a:path w="224154" h="539750">
                  <a:moveTo>
                    <a:pt x="0" y="0"/>
                  </a:moveTo>
                  <a:lnTo>
                    <a:pt x="0" y="539496"/>
                  </a:lnTo>
                </a:path>
                <a:path w="224154" h="539750">
                  <a:moveTo>
                    <a:pt x="224027" y="181356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2860" y="3968495"/>
              <a:ext cx="358140" cy="539750"/>
            </a:xfrm>
            <a:custGeom>
              <a:avLst/>
              <a:gdLst/>
              <a:ahLst/>
              <a:cxnLst/>
              <a:rect l="l" t="t" r="r" b="b"/>
              <a:pathLst>
                <a:path w="358139" h="539750">
                  <a:moveTo>
                    <a:pt x="35813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2582" y="4508753"/>
              <a:ext cx="2379345" cy="542925"/>
            </a:xfrm>
            <a:custGeom>
              <a:avLst/>
              <a:gdLst/>
              <a:ahLst/>
              <a:cxnLst/>
              <a:rect l="l" t="t" r="r" b="b"/>
              <a:pathLst>
                <a:path w="2379345" h="542925">
                  <a:moveTo>
                    <a:pt x="0" y="181356"/>
                  </a:moveTo>
                  <a:lnTo>
                    <a:pt x="1298447" y="181356"/>
                  </a:lnTo>
                </a:path>
                <a:path w="2379345" h="542925">
                  <a:moveTo>
                    <a:pt x="1286256" y="0"/>
                  </a:moveTo>
                  <a:lnTo>
                    <a:pt x="1286256" y="181356"/>
                  </a:lnTo>
                </a:path>
                <a:path w="2379345" h="542925">
                  <a:moveTo>
                    <a:pt x="0" y="542544"/>
                  </a:moveTo>
                  <a:lnTo>
                    <a:pt x="2378964" y="542544"/>
                  </a:lnTo>
                </a:path>
                <a:path w="2379345" h="542925">
                  <a:moveTo>
                    <a:pt x="2378964" y="0"/>
                  </a:moveTo>
                  <a:lnTo>
                    <a:pt x="2378964" y="542544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2402" y="4330445"/>
              <a:ext cx="1440180" cy="1800225"/>
            </a:xfrm>
            <a:custGeom>
              <a:avLst/>
              <a:gdLst/>
              <a:ahLst/>
              <a:cxnLst/>
              <a:rect l="l" t="t" r="r" b="b"/>
              <a:pathLst>
                <a:path w="1440180" h="1800225">
                  <a:moveTo>
                    <a:pt x="1200150" y="0"/>
                  </a:moveTo>
                  <a:lnTo>
                    <a:pt x="240030" y="0"/>
                  </a:lnTo>
                  <a:lnTo>
                    <a:pt x="191648" y="4875"/>
                  </a:lnTo>
                  <a:lnTo>
                    <a:pt x="146589" y="18859"/>
                  </a:lnTo>
                  <a:lnTo>
                    <a:pt x="105816" y="40987"/>
                  </a:lnTo>
                  <a:lnTo>
                    <a:pt x="70294" y="70294"/>
                  </a:lnTo>
                  <a:lnTo>
                    <a:pt x="40987" y="105816"/>
                  </a:lnTo>
                  <a:lnTo>
                    <a:pt x="18859" y="146589"/>
                  </a:lnTo>
                  <a:lnTo>
                    <a:pt x="4875" y="191648"/>
                  </a:lnTo>
                  <a:lnTo>
                    <a:pt x="0" y="240029"/>
                  </a:lnTo>
                  <a:lnTo>
                    <a:pt x="0" y="1559813"/>
                  </a:lnTo>
                  <a:lnTo>
                    <a:pt x="4875" y="1608187"/>
                  </a:lnTo>
                  <a:lnTo>
                    <a:pt x="18859" y="1653243"/>
                  </a:lnTo>
                  <a:lnTo>
                    <a:pt x="40987" y="1694016"/>
                  </a:lnTo>
                  <a:lnTo>
                    <a:pt x="70294" y="1729539"/>
                  </a:lnTo>
                  <a:lnTo>
                    <a:pt x="105816" y="1758850"/>
                  </a:lnTo>
                  <a:lnTo>
                    <a:pt x="146589" y="1780980"/>
                  </a:lnTo>
                  <a:lnTo>
                    <a:pt x="191648" y="1794967"/>
                  </a:lnTo>
                  <a:lnTo>
                    <a:pt x="240030" y="1799843"/>
                  </a:lnTo>
                  <a:lnTo>
                    <a:pt x="1200150" y="1799843"/>
                  </a:lnTo>
                  <a:lnTo>
                    <a:pt x="1248531" y="1794967"/>
                  </a:lnTo>
                  <a:lnTo>
                    <a:pt x="1293590" y="1780980"/>
                  </a:lnTo>
                  <a:lnTo>
                    <a:pt x="1334363" y="1758850"/>
                  </a:lnTo>
                  <a:lnTo>
                    <a:pt x="1369885" y="1729539"/>
                  </a:lnTo>
                  <a:lnTo>
                    <a:pt x="1399192" y="1694016"/>
                  </a:lnTo>
                  <a:lnTo>
                    <a:pt x="1421320" y="1653243"/>
                  </a:lnTo>
                  <a:lnTo>
                    <a:pt x="1435304" y="1608187"/>
                  </a:lnTo>
                  <a:lnTo>
                    <a:pt x="1440180" y="1559813"/>
                  </a:lnTo>
                  <a:lnTo>
                    <a:pt x="1440180" y="240029"/>
                  </a:lnTo>
                  <a:lnTo>
                    <a:pt x="1435304" y="191648"/>
                  </a:lnTo>
                  <a:lnTo>
                    <a:pt x="1421320" y="146589"/>
                  </a:lnTo>
                  <a:lnTo>
                    <a:pt x="1399192" y="105816"/>
                  </a:lnTo>
                  <a:lnTo>
                    <a:pt x="1369885" y="70294"/>
                  </a:lnTo>
                  <a:lnTo>
                    <a:pt x="1334363" y="40987"/>
                  </a:lnTo>
                  <a:lnTo>
                    <a:pt x="1293590" y="18859"/>
                  </a:lnTo>
                  <a:lnTo>
                    <a:pt x="1248531" y="4875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2402" y="4330445"/>
              <a:ext cx="1440180" cy="1800225"/>
            </a:xfrm>
            <a:custGeom>
              <a:avLst/>
              <a:gdLst/>
              <a:ahLst/>
              <a:cxnLst/>
              <a:rect l="l" t="t" r="r" b="b"/>
              <a:pathLst>
                <a:path w="1440180" h="1800225">
                  <a:moveTo>
                    <a:pt x="0" y="240029"/>
                  </a:moveTo>
                  <a:lnTo>
                    <a:pt x="4875" y="191648"/>
                  </a:lnTo>
                  <a:lnTo>
                    <a:pt x="18859" y="146589"/>
                  </a:lnTo>
                  <a:lnTo>
                    <a:pt x="40987" y="105816"/>
                  </a:lnTo>
                  <a:lnTo>
                    <a:pt x="70294" y="70294"/>
                  </a:lnTo>
                  <a:lnTo>
                    <a:pt x="105816" y="40987"/>
                  </a:lnTo>
                  <a:lnTo>
                    <a:pt x="146589" y="18859"/>
                  </a:lnTo>
                  <a:lnTo>
                    <a:pt x="191648" y="4875"/>
                  </a:lnTo>
                  <a:lnTo>
                    <a:pt x="240030" y="0"/>
                  </a:lnTo>
                  <a:lnTo>
                    <a:pt x="1200150" y="0"/>
                  </a:lnTo>
                  <a:lnTo>
                    <a:pt x="1248531" y="4875"/>
                  </a:lnTo>
                  <a:lnTo>
                    <a:pt x="1293590" y="18859"/>
                  </a:lnTo>
                  <a:lnTo>
                    <a:pt x="1334363" y="40987"/>
                  </a:lnTo>
                  <a:lnTo>
                    <a:pt x="1369885" y="70294"/>
                  </a:lnTo>
                  <a:lnTo>
                    <a:pt x="1399192" y="105816"/>
                  </a:lnTo>
                  <a:lnTo>
                    <a:pt x="1421320" y="146589"/>
                  </a:lnTo>
                  <a:lnTo>
                    <a:pt x="1435304" y="191648"/>
                  </a:lnTo>
                  <a:lnTo>
                    <a:pt x="1440180" y="240029"/>
                  </a:lnTo>
                  <a:lnTo>
                    <a:pt x="1440180" y="1559813"/>
                  </a:lnTo>
                  <a:lnTo>
                    <a:pt x="1435304" y="1608187"/>
                  </a:lnTo>
                  <a:lnTo>
                    <a:pt x="1421320" y="1653243"/>
                  </a:lnTo>
                  <a:lnTo>
                    <a:pt x="1399192" y="1694016"/>
                  </a:lnTo>
                  <a:lnTo>
                    <a:pt x="1369885" y="1729539"/>
                  </a:lnTo>
                  <a:lnTo>
                    <a:pt x="1334363" y="1758850"/>
                  </a:lnTo>
                  <a:lnTo>
                    <a:pt x="1293590" y="1780980"/>
                  </a:lnTo>
                  <a:lnTo>
                    <a:pt x="1248531" y="1794967"/>
                  </a:lnTo>
                  <a:lnTo>
                    <a:pt x="1200150" y="1799843"/>
                  </a:lnTo>
                  <a:lnTo>
                    <a:pt x="240030" y="1799843"/>
                  </a:lnTo>
                  <a:lnTo>
                    <a:pt x="191648" y="1794967"/>
                  </a:lnTo>
                  <a:lnTo>
                    <a:pt x="146589" y="1780980"/>
                  </a:lnTo>
                  <a:lnTo>
                    <a:pt x="105816" y="1758850"/>
                  </a:lnTo>
                  <a:lnTo>
                    <a:pt x="70294" y="1729539"/>
                  </a:lnTo>
                  <a:lnTo>
                    <a:pt x="40987" y="1694016"/>
                  </a:lnTo>
                  <a:lnTo>
                    <a:pt x="18859" y="1653243"/>
                  </a:lnTo>
                  <a:lnTo>
                    <a:pt x="4875" y="1608187"/>
                  </a:lnTo>
                  <a:lnTo>
                    <a:pt x="0" y="1559813"/>
                  </a:lnTo>
                  <a:lnTo>
                    <a:pt x="0" y="240029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50211" y="4841240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7478" y="473913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678" y="4448047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1475" algn="l"/>
                <a:tab pos="912494" algn="l"/>
              </a:tabLst>
            </a:pPr>
            <a:r>
              <a:rPr sz="3600" b="1" i="1" baseline="-20833" dirty="0">
                <a:latin typeface="Times New Roman"/>
                <a:cs typeface="Times New Roman"/>
              </a:rPr>
              <a:t>x	</a:t>
            </a:r>
            <a:r>
              <a:rPr sz="2400" b="1" u="heavy" dirty="0">
                <a:solidFill>
                  <a:srgbClr val="CC00CC"/>
                </a:solidFill>
                <a:uFill>
                  <a:solidFill>
                    <a:srgbClr val="330E42"/>
                  </a:solidFill>
                </a:uFill>
                <a:latin typeface="Times New Roman"/>
                <a:cs typeface="Times New Roman"/>
              </a:rPr>
              <a:t>0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8682" y="5179567"/>
            <a:ext cx="182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730885" algn="l"/>
              </a:tabLst>
            </a:pPr>
            <a:r>
              <a:rPr sz="2400" b="1" u="heavy" dirty="0">
                <a:solidFill>
                  <a:srgbClr val="CC00CC"/>
                </a:solidFill>
                <a:uFill>
                  <a:solidFill>
                    <a:srgbClr val="330E4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105" dirty="0">
                <a:solidFill>
                  <a:srgbClr val="CC00CC"/>
                </a:solidFill>
                <a:uFill>
                  <a:solidFill>
                    <a:srgbClr val="330E4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CC00CC"/>
                </a:solidFill>
                <a:uFill>
                  <a:solidFill>
                    <a:srgbClr val="330E42"/>
                  </a:solidFill>
                </a:uFill>
                <a:latin typeface="Times New Roman"/>
                <a:cs typeface="Times New Roman"/>
              </a:rPr>
              <a:t>0	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sz="3600" b="1" baseline="1157" dirty="0">
                <a:solidFill>
                  <a:srgbClr val="663366"/>
                </a:solidFill>
                <a:latin typeface="Times New Roman"/>
                <a:cs typeface="Times New Roman"/>
              </a:rPr>
              <a:t>Decoder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0694" y="529386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3094" y="547065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4464" y="1268730"/>
            <a:ext cx="1699260" cy="1527175"/>
          </a:xfrm>
          <a:custGeom>
            <a:avLst/>
            <a:gdLst/>
            <a:ahLst/>
            <a:cxnLst/>
            <a:rect l="l" t="t" r="r" b="b"/>
            <a:pathLst>
              <a:path w="1699259" h="1527175">
                <a:moveTo>
                  <a:pt x="258825" y="180340"/>
                </a:moveTo>
                <a:lnTo>
                  <a:pt x="265270" y="132409"/>
                </a:lnTo>
                <a:lnTo>
                  <a:pt x="283454" y="89332"/>
                </a:lnTo>
                <a:lnTo>
                  <a:pt x="311657" y="52832"/>
                </a:lnTo>
                <a:lnTo>
                  <a:pt x="348158" y="24628"/>
                </a:lnTo>
                <a:lnTo>
                  <a:pt x="391235" y="6444"/>
                </a:lnTo>
                <a:lnTo>
                  <a:pt x="439165" y="0"/>
                </a:lnTo>
                <a:lnTo>
                  <a:pt x="498855" y="0"/>
                </a:lnTo>
                <a:lnTo>
                  <a:pt x="858901" y="0"/>
                </a:lnTo>
                <a:lnTo>
                  <a:pt x="1518665" y="0"/>
                </a:lnTo>
                <a:lnTo>
                  <a:pt x="1566596" y="6444"/>
                </a:lnTo>
                <a:lnTo>
                  <a:pt x="1609673" y="24628"/>
                </a:lnTo>
                <a:lnTo>
                  <a:pt x="1646173" y="52831"/>
                </a:lnTo>
                <a:lnTo>
                  <a:pt x="1674377" y="89332"/>
                </a:lnTo>
                <a:lnTo>
                  <a:pt x="1692561" y="132409"/>
                </a:lnTo>
                <a:lnTo>
                  <a:pt x="1699005" y="180340"/>
                </a:lnTo>
                <a:lnTo>
                  <a:pt x="1699005" y="631190"/>
                </a:lnTo>
                <a:lnTo>
                  <a:pt x="1699005" y="901700"/>
                </a:lnTo>
                <a:lnTo>
                  <a:pt x="1692561" y="949630"/>
                </a:lnTo>
                <a:lnTo>
                  <a:pt x="1674377" y="992707"/>
                </a:lnTo>
                <a:lnTo>
                  <a:pt x="1646173" y="1029208"/>
                </a:lnTo>
                <a:lnTo>
                  <a:pt x="1609673" y="1057411"/>
                </a:lnTo>
                <a:lnTo>
                  <a:pt x="1566596" y="1075595"/>
                </a:lnTo>
                <a:lnTo>
                  <a:pt x="1518665" y="1082040"/>
                </a:lnTo>
                <a:lnTo>
                  <a:pt x="858901" y="1082040"/>
                </a:lnTo>
                <a:lnTo>
                  <a:pt x="0" y="1526921"/>
                </a:lnTo>
                <a:lnTo>
                  <a:pt x="498855" y="1082040"/>
                </a:lnTo>
                <a:lnTo>
                  <a:pt x="439165" y="1082040"/>
                </a:lnTo>
                <a:lnTo>
                  <a:pt x="391235" y="1075595"/>
                </a:lnTo>
                <a:lnTo>
                  <a:pt x="348158" y="1057411"/>
                </a:lnTo>
                <a:lnTo>
                  <a:pt x="311657" y="1029208"/>
                </a:lnTo>
                <a:lnTo>
                  <a:pt x="283454" y="992707"/>
                </a:lnTo>
                <a:lnTo>
                  <a:pt x="265270" y="949630"/>
                </a:lnTo>
                <a:lnTo>
                  <a:pt x="258825" y="901700"/>
                </a:lnTo>
                <a:lnTo>
                  <a:pt x="258825" y="631190"/>
                </a:lnTo>
                <a:lnTo>
                  <a:pt x="258825" y="180340"/>
                </a:lnTo>
                <a:close/>
              </a:path>
            </a:pathLst>
          </a:custGeom>
          <a:ln w="28956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74763" y="1261617"/>
            <a:ext cx="123634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6510" algn="just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Times New Roman"/>
                <a:cs typeface="Times New Roman"/>
              </a:rPr>
              <a:t>Only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one </a:t>
            </a:r>
            <a:r>
              <a:rPr sz="2400" b="1" i="1" spc="-58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lamp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will </a:t>
            </a:r>
            <a:r>
              <a:rPr sz="2400" b="1" spc="-5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turn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2751" y="43065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2751" y="4672025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2751" y="50384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22751" y="54042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232874" y="3055620"/>
            <a:ext cx="4315460" cy="1468120"/>
            <a:chOff x="4232874" y="3055620"/>
            <a:chExt cx="4315460" cy="1468120"/>
          </a:xfrm>
        </p:grpSpPr>
        <p:sp>
          <p:nvSpPr>
            <p:cNvPr id="46" name="object 46"/>
            <p:cNvSpPr/>
            <p:nvPr/>
          </p:nvSpPr>
          <p:spPr>
            <a:xfrm>
              <a:off x="6372605" y="3070098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0"/>
                  </a:moveTo>
                  <a:lnTo>
                    <a:pt x="0" y="35966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32425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440179" y="0"/>
                  </a:moveTo>
                  <a:lnTo>
                    <a:pt x="586866" y="0"/>
                  </a:lnTo>
                  <a:lnTo>
                    <a:pt x="0" y="899159"/>
                  </a:lnTo>
                  <a:lnTo>
                    <a:pt x="853313" y="899159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2425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0" y="899159"/>
                  </a:moveTo>
                  <a:lnTo>
                    <a:pt x="586866" y="0"/>
                  </a:lnTo>
                  <a:lnTo>
                    <a:pt x="1440179" y="0"/>
                  </a:lnTo>
                  <a:lnTo>
                    <a:pt x="853313" y="899159"/>
                  </a:lnTo>
                  <a:lnTo>
                    <a:pt x="0" y="8991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7389" y="3969258"/>
              <a:ext cx="226060" cy="539750"/>
            </a:xfrm>
            <a:custGeom>
              <a:avLst/>
              <a:gdLst/>
              <a:ahLst/>
              <a:cxnLst/>
              <a:rect l="l" t="t" r="r" b="b"/>
              <a:pathLst>
                <a:path w="226060" h="539750">
                  <a:moveTo>
                    <a:pt x="0" y="0"/>
                  </a:moveTo>
                  <a:lnTo>
                    <a:pt x="0" y="539496"/>
                  </a:lnTo>
                </a:path>
                <a:path w="226060" h="539750">
                  <a:moveTo>
                    <a:pt x="225551" y="181356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11851" y="3968496"/>
              <a:ext cx="358140" cy="539750"/>
            </a:xfrm>
            <a:custGeom>
              <a:avLst/>
              <a:gdLst/>
              <a:ahLst/>
              <a:cxnLst/>
              <a:rect l="l" t="t" r="r" b="b"/>
              <a:pathLst>
                <a:path w="358139" h="539750">
                  <a:moveTo>
                    <a:pt x="35813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4291" y="3198876"/>
              <a:ext cx="655320" cy="6598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364606" y="3166999"/>
              <a:ext cx="644525" cy="647700"/>
            </a:xfrm>
            <a:custGeom>
              <a:avLst/>
              <a:gdLst/>
              <a:ahLst/>
              <a:cxnLst/>
              <a:rect l="l" t="t" r="r" b="b"/>
              <a:pathLst>
                <a:path w="644525" h="647700">
                  <a:moveTo>
                    <a:pt x="644143" y="0"/>
                  </a:moveTo>
                  <a:lnTo>
                    <a:pt x="469900" y="0"/>
                  </a:lnTo>
                  <a:lnTo>
                    <a:pt x="432323" y="28811"/>
                  </a:lnTo>
                  <a:lnTo>
                    <a:pt x="393128" y="55229"/>
                  </a:lnTo>
                  <a:lnTo>
                    <a:pt x="352313" y="79242"/>
                  </a:lnTo>
                  <a:lnTo>
                    <a:pt x="309879" y="100837"/>
                  </a:lnTo>
                  <a:lnTo>
                    <a:pt x="264092" y="120505"/>
                  </a:lnTo>
                  <a:lnTo>
                    <a:pt x="213232" y="138731"/>
                  </a:lnTo>
                  <a:lnTo>
                    <a:pt x="157325" y="155505"/>
                  </a:lnTo>
                  <a:lnTo>
                    <a:pt x="96392" y="170814"/>
                  </a:lnTo>
                  <a:lnTo>
                    <a:pt x="0" y="315849"/>
                  </a:lnTo>
                  <a:lnTo>
                    <a:pt x="41217" y="306415"/>
                  </a:lnTo>
                  <a:lnTo>
                    <a:pt x="79517" y="296767"/>
                  </a:lnTo>
                  <a:lnTo>
                    <a:pt x="147319" y="276733"/>
                  </a:lnTo>
                  <a:lnTo>
                    <a:pt x="212074" y="253206"/>
                  </a:lnTo>
                  <a:lnTo>
                    <a:pt x="282828" y="223392"/>
                  </a:lnTo>
                  <a:lnTo>
                    <a:pt x="888" y="647700"/>
                  </a:lnTo>
                  <a:lnTo>
                    <a:pt x="213867" y="647700"/>
                  </a:lnTo>
                  <a:lnTo>
                    <a:pt x="644143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64606" y="3166999"/>
              <a:ext cx="644525" cy="647700"/>
            </a:xfrm>
            <a:custGeom>
              <a:avLst/>
              <a:gdLst/>
              <a:ahLst/>
              <a:cxnLst/>
              <a:rect l="l" t="t" r="r" b="b"/>
              <a:pathLst>
                <a:path w="644525" h="647700">
                  <a:moveTo>
                    <a:pt x="469900" y="0"/>
                  </a:moveTo>
                  <a:lnTo>
                    <a:pt x="513431" y="0"/>
                  </a:lnTo>
                  <a:lnTo>
                    <a:pt x="556974" y="0"/>
                  </a:lnTo>
                  <a:lnTo>
                    <a:pt x="600541" y="0"/>
                  </a:lnTo>
                  <a:lnTo>
                    <a:pt x="644143" y="0"/>
                  </a:lnTo>
                  <a:lnTo>
                    <a:pt x="615443" y="43179"/>
                  </a:lnTo>
                  <a:lnTo>
                    <a:pt x="586746" y="86359"/>
                  </a:lnTo>
                  <a:lnTo>
                    <a:pt x="558052" y="129539"/>
                  </a:lnTo>
                  <a:lnTo>
                    <a:pt x="529360" y="172719"/>
                  </a:lnTo>
                  <a:lnTo>
                    <a:pt x="500671" y="215899"/>
                  </a:lnTo>
                  <a:lnTo>
                    <a:pt x="471984" y="259079"/>
                  </a:lnTo>
                  <a:lnTo>
                    <a:pt x="443300" y="302259"/>
                  </a:lnTo>
                  <a:lnTo>
                    <a:pt x="414617" y="345439"/>
                  </a:lnTo>
                  <a:lnTo>
                    <a:pt x="385935" y="388619"/>
                  </a:lnTo>
                  <a:lnTo>
                    <a:pt x="357255" y="431799"/>
                  </a:lnTo>
                  <a:lnTo>
                    <a:pt x="328576" y="474979"/>
                  </a:lnTo>
                  <a:lnTo>
                    <a:pt x="299898" y="518159"/>
                  </a:lnTo>
                  <a:lnTo>
                    <a:pt x="271221" y="561339"/>
                  </a:lnTo>
                  <a:lnTo>
                    <a:pt x="242544" y="604519"/>
                  </a:lnTo>
                  <a:lnTo>
                    <a:pt x="213867" y="647700"/>
                  </a:lnTo>
                  <a:lnTo>
                    <a:pt x="160623" y="647700"/>
                  </a:lnTo>
                  <a:lnTo>
                    <a:pt x="107378" y="647700"/>
                  </a:lnTo>
                  <a:lnTo>
                    <a:pt x="54133" y="647700"/>
                  </a:lnTo>
                  <a:lnTo>
                    <a:pt x="888" y="647700"/>
                  </a:lnTo>
                  <a:lnTo>
                    <a:pt x="29082" y="605291"/>
                  </a:lnTo>
                  <a:lnTo>
                    <a:pt x="57276" y="562875"/>
                  </a:lnTo>
                  <a:lnTo>
                    <a:pt x="85470" y="520453"/>
                  </a:lnTo>
                  <a:lnTo>
                    <a:pt x="113664" y="478025"/>
                  </a:lnTo>
                  <a:lnTo>
                    <a:pt x="141858" y="435594"/>
                  </a:lnTo>
                  <a:lnTo>
                    <a:pt x="170052" y="393158"/>
                  </a:lnTo>
                  <a:lnTo>
                    <a:pt x="198246" y="350719"/>
                  </a:lnTo>
                  <a:lnTo>
                    <a:pt x="226440" y="308278"/>
                  </a:lnTo>
                  <a:lnTo>
                    <a:pt x="254634" y="265836"/>
                  </a:lnTo>
                  <a:lnTo>
                    <a:pt x="282828" y="223392"/>
                  </a:lnTo>
                  <a:lnTo>
                    <a:pt x="246707" y="239085"/>
                  </a:lnTo>
                  <a:lnTo>
                    <a:pt x="212074" y="253206"/>
                  </a:lnTo>
                  <a:lnTo>
                    <a:pt x="147319" y="276733"/>
                  </a:lnTo>
                  <a:lnTo>
                    <a:pt x="79517" y="296767"/>
                  </a:lnTo>
                  <a:lnTo>
                    <a:pt x="41217" y="306415"/>
                  </a:lnTo>
                  <a:lnTo>
                    <a:pt x="0" y="315849"/>
                  </a:lnTo>
                  <a:lnTo>
                    <a:pt x="24098" y="279578"/>
                  </a:lnTo>
                  <a:lnTo>
                    <a:pt x="48196" y="243332"/>
                  </a:lnTo>
                  <a:lnTo>
                    <a:pt x="72294" y="207085"/>
                  </a:lnTo>
                  <a:lnTo>
                    <a:pt x="96392" y="170814"/>
                  </a:lnTo>
                  <a:lnTo>
                    <a:pt x="157325" y="155505"/>
                  </a:lnTo>
                  <a:lnTo>
                    <a:pt x="213232" y="138731"/>
                  </a:lnTo>
                  <a:lnTo>
                    <a:pt x="264092" y="120505"/>
                  </a:lnTo>
                  <a:lnTo>
                    <a:pt x="309879" y="100837"/>
                  </a:lnTo>
                  <a:lnTo>
                    <a:pt x="352313" y="79242"/>
                  </a:lnTo>
                  <a:lnTo>
                    <a:pt x="393128" y="55229"/>
                  </a:lnTo>
                  <a:lnTo>
                    <a:pt x="432323" y="28811"/>
                  </a:lnTo>
                  <a:lnTo>
                    <a:pt x="469900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6531" y="3197352"/>
              <a:ext cx="656843" cy="6598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237446" y="3165475"/>
              <a:ext cx="645160" cy="647700"/>
            </a:xfrm>
            <a:custGeom>
              <a:avLst/>
              <a:gdLst/>
              <a:ahLst/>
              <a:cxnLst/>
              <a:rect l="l" t="t" r="r" b="b"/>
              <a:pathLst>
                <a:path w="645160" h="647700">
                  <a:moveTo>
                    <a:pt x="545246" y="0"/>
                  </a:moveTo>
                  <a:lnTo>
                    <a:pt x="492813" y="4454"/>
                  </a:lnTo>
                  <a:lnTo>
                    <a:pt x="441059" y="17827"/>
                  </a:lnTo>
                  <a:lnTo>
                    <a:pt x="389995" y="40130"/>
                  </a:lnTo>
                  <a:lnTo>
                    <a:pt x="339633" y="71374"/>
                  </a:lnTo>
                  <a:lnTo>
                    <a:pt x="280661" y="120857"/>
                  </a:lnTo>
                  <a:lnTo>
                    <a:pt x="249886" y="152177"/>
                  </a:lnTo>
                  <a:lnTo>
                    <a:pt x="218249" y="187882"/>
                  </a:lnTo>
                  <a:lnTo>
                    <a:pt x="185748" y="227972"/>
                  </a:lnTo>
                  <a:lnTo>
                    <a:pt x="152381" y="272448"/>
                  </a:lnTo>
                  <a:lnTo>
                    <a:pt x="118145" y="321310"/>
                  </a:lnTo>
                  <a:lnTo>
                    <a:pt x="94642" y="356814"/>
                  </a:lnTo>
                  <a:lnTo>
                    <a:pt x="73473" y="390747"/>
                  </a:lnTo>
                  <a:lnTo>
                    <a:pt x="38135" y="453898"/>
                  </a:lnTo>
                  <a:lnTo>
                    <a:pt x="18758" y="495403"/>
                  </a:lnTo>
                  <a:lnTo>
                    <a:pt x="3913" y="539569"/>
                  </a:lnTo>
                  <a:lnTo>
                    <a:pt x="0" y="571476"/>
                  </a:lnTo>
                  <a:lnTo>
                    <a:pt x="1591" y="591407"/>
                  </a:lnTo>
                  <a:lnTo>
                    <a:pt x="29587" y="633555"/>
                  </a:lnTo>
                  <a:lnTo>
                    <a:pt x="72259" y="646128"/>
                  </a:lnTo>
                  <a:lnTo>
                    <a:pt x="101381" y="647700"/>
                  </a:lnTo>
                  <a:lnTo>
                    <a:pt x="146112" y="644544"/>
                  </a:lnTo>
                  <a:lnTo>
                    <a:pt x="189781" y="635073"/>
                  </a:lnTo>
                  <a:lnTo>
                    <a:pt x="232396" y="619280"/>
                  </a:lnTo>
                  <a:lnTo>
                    <a:pt x="273963" y="597160"/>
                  </a:lnTo>
                  <a:lnTo>
                    <a:pt x="314487" y="568706"/>
                  </a:lnTo>
                  <a:lnTo>
                    <a:pt x="359361" y="528955"/>
                  </a:lnTo>
                  <a:lnTo>
                    <a:pt x="181772" y="528955"/>
                  </a:lnTo>
                  <a:lnTo>
                    <a:pt x="168413" y="526216"/>
                  </a:lnTo>
                  <a:lnTo>
                    <a:pt x="160722" y="518001"/>
                  </a:lnTo>
                  <a:lnTo>
                    <a:pt x="158698" y="504309"/>
                  </a:lnTo>
                  <a:lnTo>
                    <a:pt x="162341" y="485139"/>
                  </a:lnTo>
                  <a:lnTo>
                    <a:pt x="192234" y="422370"/>
                  </a:lnTo>
                  <a:lnTo>
                    <a:pt x="220009" y="376769"/>
                  </a:lnTo>
                  <a:lnTo>
                    <a:pt x="256321" y="321690"/>
                  </a:lnTo>
                  <a:lnTo>
                    <a:pt x="294324" y="267186"/>
                  </a:lnTo>
                  <a:lnTo>
                    <a:pt x="327933" y="221980"/>
                  </a:lnTo>
                  <a:lnTo>
                    <a:pt x="357137" y="186084"/>
                  </a:lnTo>
                  <a:lnTo>
                    <a:pt x="403854" y="140416"/>
                  </a:lnTo>
                  <a:lnTo>
                    <a:pt x="443807" y="118560"/>
                  </a:lnTo>
                  <a:lnTo>
                    <a:pt x="461807" y="115824"/>
                  </a:lnTo>
                  <a:lnTo>
                    <a:pt x="638079" y="115824"/>
                  </a:lnTo>
                  <a:lnTo>
                    <a:pt x="640115" y="108712"/>
                  </a:lnTo>
                  <a:lnTo>
                    <a:pt x="642899" y="95138"/>
                  </a:lnTo>
                  <a:lnTo>
                    <a:pt x="644386" y="81851"/>
                  </a:lnTo>
                  <a:lnTo>
                    <a:pt x="644562" y="68849"/>
                  </a:lnTo>
                  <a:lnTo>
                    <a:pt x="643417" y="56134"/>
                  </a:lnTo>
                  <a:lnTo>
                    <a:pt x="617890" y="15621"/>
                  </a:lnTo>
                  <a:lnTo>
                    <a:pt x="568795" y="976"/>
                  </a:lnTo>
                  <a:lnTo>
                    <a:pt x="545246" y="0"/>
                  </a:lnTo>
                  <a:close/>
                </a:path>
                <a:path w="645160" h="647700">
                  <a:moveTo>
                    <a:pt x="638079" y="115824"/>
                  </a:moveTo>
                  <a:lnTo>
                    <a:pt x="461807" y="115824"/>
                  </a:lnTo>
                  <a:lnTo>
                    <a:pt x="475880" y="118494"/>
                  </a:lnTo>
                  <a:lnTo>
                    <a:pt x="484191" y="126523"/>
                  </a:lnTo>
                  <a:lnTo>
                    <a:pt x="472828" y="185300"/>
                  </a:lnTo>
                  <a:lnTo>
                    <a:pt x="453108" y="222091"/>
                  </a:lnTo>
                  <a:lnTo>
                    <a:pt x="424338" y="269120"/>
                  </a:lnTo>
                  <a:lnTo>
                    <a:pt x="386496" y="326389"/>
                  </a:lnTo>
                  <a:lnTo>
                    <a:pt x="359066" y="366083"/>
                  </a:lnTo>
                  <a:lnTo>
                    <a:pt x="334506" y="400192"/>
                  </a:lnTo>
                  <a:lnTo>
                    <a:pt x="294040" y="451612"/>
                  </a:lnTo>
                  <a:lnTo>
                    <a:pt x="260988" y="486378"/>
                  </a:lnTo>
                  <a:lnTo>
                    <a:pt x="231175" y="510286"/>
                  </a:lnTo>
                  <a:lnTo>
                    <a:pt x="192795" y="527788"/>
                  </a:lnTo>
                  <a:lnTo>
                    <a:pt x="181772" y="528955"/>
                  </a:lnTo>
                  <a:lnTo>
                    <a:pt x="359361" y="528955"/>
                  </a:lnTo>
                  <a:lnTo>
                    <a:pt x="403038" y="484147"/>
                  </a:lnTo>
                  <a:lnTo>
                    <a:pt x="433872" y="448496"/>
                  </a:lnTo>
                  <a:lnTo>
                    <a:pt x="465356" y="409113"/>
                  </a:lnTo>
                  <a:lnTo>
                    <a:pt x="497487" y="365998"/>
                  </a:lnTo>
                  <a:lnTo>
                    <a:pt x="530260" y="319150"/>
                  </a:lnTo>
                  <a:lnTo>
                    <a:pt x="554952" y="281505"/>
                  </a:lnTo>
                  <a:lnTo>
                    <a:pt x="577393" y="244586"/>
                  </a:lnTo>
                  <a:lnTo>
                    <a:pt x="597572" y="208405"/>
                  </a:lnTo>
                  <a:lnTo>
                    <a:pt x="615477" y="172974"/>
                  </a:lnTo>
                  <a:lnTo>
                    <a:pt x="635998" y="123092"/>
                  </a:lnTo>
                  <a:lnTo>
                    <a:pt x="638079" y="11582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37446" y="3165475"/>
              <a:ext cx="645160" cy="647700"/>
            </a:xfrm>
            <a:custGeom>
              <a:avLst/>
              <a:gdLst/>
              <a:ahLst/>
              <a:cxnLst/>
              <a:rect l="l" t="t" r="r" b="b"/>
              <a:pathLst>
                <a:path w="645160" h="647700">
                  <a:moveTo>
                    <a:pt x="461807" y="115824"/>
                  </a:moveTo>
                  <a:lnTo>
                    <a:pt x="424485" y="126761"/>
                  </a:lnTo>
                  <a:lnTo>
                    <a:pt x="381924" y="159512"/>
                  </a:lnTo>
                  <a:lnTo>
                    <a:pt x="327933" y="221980"/>
                  </a:lnTo>
                  <a:lnTo>
                    <a:pt x="294324" y="267186"/>
                  </a:lnTo>
                  <a:lnTo>
                    <a:pt x="256321" y="321690"/>
                  </a:lnTo>
                  <a:lnTo>
                    <a:pt x="220009" y="376769"/>
                  </a:lnTo>
                  <a:lnTo>
                    <a:pt x="192234" y="422370"/>
                  </a:lnTo>
                  <a:lnTo>
                    <a:pt x="173007" y="458493"/>
                  </a:lnTo>
                  <a:lnTo>
                    <a:pt x="158698" y="504309"/>
                  </a:lnTo>
                  <a:lnTo>
                    <a:pt x="160722" y="518001"/>
                  </a:lnTo>
                  <a:lnTo>
                    <a:pt x="168413" y="526216"/>
                  </a:lnTo>
                  <a:lnTo>
                    <a:pt x="181772" y="528955"/>
                  </a:lnTo>
                  <a:lnTo>
                    <a:pt x="192795" y="527788"/>
                  </a:lnTo>
                  <a:lnTo>
                    <a:pt x="231175" y="510286"/>
                  </a:lnTo>
                  <a:lnTo>
                    <a:pt x="260988" y="486378"/>
                  </a:lnTo>
                  <a:lnTo>
                    <a:pt x="294040" y="451612"/>
                  </a:lnTo>
                  <a:lnTo>
                    <a:pt x="334506" y="400192"/>
                  </a:lnTo>
                  <a:lnTo>
                    <a:pt x="359066" y="366083"/>
                  </a:lnTo>
                  <a:lnTo>
                    <a:pt x="386496" y="326389"/>
                  </a:lnTo>
                  <a:lnTo>
                    <a:pt x="424338" y="269120"/>
                  </a:lnTo>
                  <a:lnTo>
                    <a:pt x="453108" y="222091"/>
                  </a:lnTo>
                  <a:lnTo>
                    <a:pt x="472828" y="185300"/>
                  </a:lnTo>
                  <a:lnTo>
                    <a:pt x="486739" y="139934"/>
                  </a:lnTo>
                  <a:lnTo>
                    <a:pt x="484191" y="126523"/>
                  </a:lnTo>
                  <a:lnTo>
                    <a:pt x="475880" y="118494"/>
                  </a:lnTo>
                  <a:lnTo>
                    <a:pt x="461807" y="115824"/>
                  </a:lnTo>
                  <a:close/>
                </a:path>
                <a:path w="645160" h="647700">
                  <a:moveTo>
                    <a:pt x="545246" y="0"/>
                  </a:moveTo>
                  <a:lnTo>
                    <a:pt x="588760" y="3905"/>
                  </a:lnTo>
                  <a:lnTo>
                    <a:pt x="627701" y="24004"/>
                  </a:lnTo>
                  <a:lnTo>
                    <a:pt x="644562" y="68849"/>
                  </a:lnTo>
                  <a:lnTo>
                    <a:pt x="644386" y="81851"/>
                  </a:lnTo>
                  <a:lnTo>
                    <a:pt x="635998" y="123092"/>
                  </a:lnTo>
                  <a:lnTo>
                    <a:pt x="615477" y="172974"/>
                  </a:lnTo>
                  <a:lnTo>
                    <a:pt x="597572" y="208405"/>
                  </a:lnTo>
                  <a:lnTo>
                    <a:pt x="577393" y="244586"/>
                  </a:lnTo>
                  <a:lnTo>
                    <a:pt x="554952" y="281505"/>
                  </a:lnTo>
                  <a:lnTo>
                    <a:pt x="530260" y="319150"/>
                  </a:lnTo>
                  <a:lnTo>
                    <a:pt x="497487" y="365998"/>
                  </a:lnTo>
                  <a:lnTo>
                    <a:pt x="465356" y="409113"/>
                  </a:lnTo>
                  <a:lnTo>
                    <a:pt x="433872" y="448496"/>
                  </a:lnTo>
                  <a:lnTo>
                    <a:pt x="403038" y="484147"/>
                  </a:lnTo>
                  <a:lnTo>
                    <a:pt x="372860" y="516065"/>
                  </a:lnTo>
                  <a:lnTo>
                    <a:pt x="343341" y="544252"/>
                  </a:lnTo>
                  <a:lnTo>
                    <a:pt x="273963" y="597160"/>
                  </a:lnTo>
                  <a:lnTo>
                    <a:pt x="232396" y="619280"/>
                  </a:lnTo>
                  <a:lnTo>
                    <a:pt x="189781" y="635073"/>
                  </a:lnTo>
                  <a:lnTo>
                    <a:pt x="146112" y="644544"/>
                  </a:lnTo>
                  <a:lnTo>
                    <a:pt x="101381" y="647700"/>
                  </a:lnTo>
                  <a:lnTo>
                    <a:pt x="72259" y="646128"/>
                  </a:lnTo>
                  <a:lnTo>
                    <a:pt x="29587" y="633555"/>
                  </a:lnTo>
                  <a:lnTo>
                    <a:pt x="1591" y="591407"/>
                  </a:lnTo>
                  <a:lnTo>
                    <a:pt x="0" y="571476"/>
                  </a:lnTo>
                  <a:lnTo>
                    <a:pt x="2194" y="548639"/>
                  </a:lnTo>
                  <a:lnTo>
                    <a:pt x="13878" y="507619"/>
                  </a:lnTo>
                  <a:lnTo>
                    <a:pt x="30898" y="468542"/>
                  </a:lnTo>
                  <a:lnTo>
                    <a:pt x="54637" y="423108"/>
                  </a:lnTo>
                  <a:lnTo>
                    <a:pt x="94642" y="356814"/>
                  </a:lnTo>
                  <a:lnTo>
                    <a:pt x="118145" y="321310"/>
                  </a:lnTo>
                  <a:lnTo>
                    <a:pt x="152381" y="272448"/>
                  </a:lnTo>
                  <a:lnTo>
                    <a:pt x="185748" y="227972"/>
                  </a:lnTo>
                  <a:lnTo>
                    <a:pt x="218249" y="187882"/>
                  </a:lnTo>
                  <a:lnTo>
                    <a:pt x="249886" y="152177"/>
                  </a:lnTo>
                  <a:lnTo>
                    <a:pt x="280661" y="120857"/>
                  </a:lnTo>
                  <a:lnTo>
                    <a:pt x="310576" y="93922"/>
                  </a:lnTo>
                  <a:lnTo>
                    <a:pt x="389995" y="40130"/>
                  </a:lnTo>
                  <a:lnTo>
                    <a:pt x="441059" y="17827"/>
                  </a:lnTo>
                  <a:lnTo>
                    <a:pt x="492813" y="4454"/>
                  </a:lnTo>
                  <a:lnTo>
                    <a:pt x="545246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3121" y="3070098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0"/>
                  </a:moveTo>
                  <a:lnTo>
                    <a:pt x="0" y="35966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12941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440180" y="0"/>
                  </a:moveTo>
                  <a:lnTo>
                    <a:pt x="586866" y="0"/>
                  </a:lnTo>
                  <a:lnTo>
                    <a:pt x="0" y="899159"/>
                  </a:lnTo>
                  <a:lnTo>
                    <a:pt x="853313" y="899159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12941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0" y="899159"/>
                  </a:moveTo>
                  <a:lnTo>
                    <a:pt x="586866" y="0"/>
                  </a:lnTo>
                  <a:lnTo>
                    <a:pt x="1440180" y="0"/>
                  </a:lnTo>
                  <a:lnTo>
                    <a:pt x="853313" y="899159"/>
                  </a:lnTo>
                  <a:lnTo>
                    <a:pt x="0" y="8991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66381" y="3969258"/>
              <a:ext cx="226060" cy="539750"/>
            </a:xfrm>
            <a:custGeom>
              <a:avLst/>
              <a:gdLst/>
              <a:ahLst/>
              <a:cxnLst/>
              <a:rect l="l" t="t" r="r" b="b"/>
              <a:pathLst>
                <a:path w="226059" h="539750">
                  <a:moveTo>
                    <a:pt x="0" y="0"/>
                  </a:moveTo>
                  <a:lnTo>
                    <a:pt x="0" y="539496"/>
                  </a:lnTo>
                </a:path>
                <a:path w="226059" h="539750">
                  <a:moveTo>
                    <a:pt x="225551" y="181356"/>
                  </a:moveTo>
                  <a:lnTo>
                    <a:pt x="0" y="53949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90843" y="3968496"/>
              <a:ext cx="360045" cy="539750"/>
            </a:xfrm>
            <a:custGeom>
              <a:avLst/>
              <a:gdLst/>
              <a:ahLst/>
              <a:cxnLst/>
              <a:rect l="l" t="t" r="r" b="b"/>
              <a:pathLst>
                <a:path w="360045" h="539750">
                  <a:moveTo>
                    <a:pt x="359663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3198876"/>
              <a:ext cx="713232" cy="6598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358000" y="3166999"/>
              <a:ext cx="702945" cy="647700"/>
            </a:xfrm>
            <a:custGeom>
              <a:avLst/>
              <a:gdLst/>
              <a:ahLst/>
              <a:cxnLst/>
              <a:rect l="l" t="t" r="r" b="b"/>
              <a:pathLst>
                <a:path w="702945" h="647700">
                  <a:moveTo>
                    <a:pt x="564896" y="0"/>
                  </a:moveTo>
                  <a:lnTo>
                    <a:pt x="497363" y="5619"/>
                  </a:lnTo>
                  <a:lnTo>
                    <a:pt x="439547" y="22478"/>
                  </a:lnTo>
                  <a:lnTo>
                    <a:pt x="388588" y="49704"/>
                  </a:lnTo>
                  <a:lnTo>
                    <a:pt x="341629" y="86740"/>
                  </a:lnTo>
                  <a:lnTo>
                    <a:pt x="295814" y="136842"/>
                  </a:lnTo>
                  <a:lnTo>
                    <a:pt x="272264" y="168036"/>
                  </a:lnTo>
                  <a:lnTo>
                    <a:pt x="248284" y="203326"/>
                  </a:lnTo>
                  <a:lnTo>
                    <a:pt x="384175" y="217677"/>
                  </a:lnTo>
                  <a:lnTo>
                    <a:pt x="401151" y="192768"/>
                  </a:lnTo>
                  <a:lnTo>
                    <a:pt x="417401" y="171942"/>
                  </a:lnTo>
                  <a:lnTo>
                    <a:pt x="447675" y="142493"/>
                  </a:lnTo>
                  <a:lnTo>
                    <a:pt x="490144" y="122616"/>
                  </a:lnTo>
                  <a:lnTo>
                    <a:pt x="503935" y="121285"/>
                  </a:lnTo>
                  <a:lnTo>
                    <a:pt x="515913" y="122570"/>
                  </a:lnTo>
                  <a:lnTo>
                    <a:pt x="525367" y="126428"/>
                  </a:lnTo>
                  <a:lnTo>
                    <a:pt x="532296" y="132857"/>
                  </a:lnTo>
                  <a:lnTo>
                    <a:pt x="536701" y="141859"/>
                  </a:lnTo>
                  <a:lnTo>
                    <a:pt x="538541" y="152745"/>
                  </a:lnTo>
                  <a:lnTo>
                    <a:pt x="537606" y="164655"/>
                  </a:lnTo>
                  <a:lnTo>
                    <a:pt x="519126" y="205283"/>
                  </a:lnTo>
                  <a:lnTo>
                    <a:pt x="479425" y="248538"/>
                  </a:lnTo>
                  <a:lnTo>
                    <a:pt x="430768" y="285464"/>
                  </a:lnTo>
                  <a:lnTo>
                    <a:pt x="395110" y="309153"/>
                  </a:lnTo>
                  <a:lnTo>
                    <a:pt x="302980" y="367030"/>
                  </a:lnTo>
                  <a:lnTo>
                    <a:pt x="258412" y="396371"/>
                  </a:lnTo>
                  <a:lnTo>
                    <a:pt x="218217" y="424322"/>
                  </a:lnTo>
                  <a:lnTo>
                    <a:pt x="182404" y="450887"/>
                  </a:lnTo>
                  <a:lnTo>
                    <a:pt x="150980" y="476069"/>
                  </a:lnTo>
                  <a:lnTo>
                    <a:pt x="88261" y="535114"/>
                  </a:lnTo>
                  <a:lnTo>
                    <a:pt x="55689" y="571499"/>
                  </a:lnTo>
                  <a:lnTo>
                    <a:pt x="26261" y="609028"/>
                  </a:lnTo>
                  <a:lnTo>
                    <a:pt x="0" y="647700"/>
                  </a:lnTo>
                  <a:lnTo>
                    <a:pt x="429768" y="647700"/>
                  </a:lnTo>
                  <a:lnTo>
                    <a:pt x="506983" y="503555"/>
                  </a:lnTo>
                  <a:lnTo>
                    <a:pt x="283209" y="503555"/>
                  </a:lnTo>
                  <a:lnTo>
                    <a:pt x="313229" y="481901"/>
                  </a:lnTo>
                  <a:lnTo>
                    <a:pt x="338200" y="464819"/>
                  </a:lnTo>
                  <a:lnTo>
                    <a:pt x="351986" y="456082"/>
                  </a:lnTo>
                  <a:lnTo>
                    <a:pt x="370855" y="444547"/>
                  </a:lnTo>
                  <a:lnTo>
                    <a:pt x="423799" y="413130"/>
                  </a:lnTo>
                  <a:lnTo>
                    <a:pt x="473971" y="382077"/>
                  </a:lnTo>
                  <a:lnTo>
                    <a:pt x="517810" y="352345"/>
                  </a:lnTo>
                  <a:lnTo>
                    <a:pt x="555315" y="323923"/>
                  </a:lnTo>
                  <a:lnTo>
                    <a:pt x="586485" y="296799"/>
                  </a:lnTo>
                  <a:lnTo>
                    <a:pt x="636238" y="242506"/>
                  </a:lnTo>
                  <a:lnTo>
                    <a:pt x="673607" y="185547"/>
                  </a:lnTo>
                  <a:lnTo>
                    <a:pt x="691378" y="146006"/>
                  </a:lnTo>
                  <a:lnTo>
                    <a:pt x="702077" y="97936"/>
                  </a:lnTo>
                  <a:lnTo>
                    <a:pt x="702437" y="86740"/>
                  </a:lnTo>
                  <a:lnTo>
                    <a:pt x="700270" y="66091"/>
                  </a:lnTo>
                  <a:lnTo>
                    <a:pt x="671195" y="21336"/>
                  </a:lnTo>
                  <a:lnTo>
                    <a:pt x="629285" y="5334"/>
                  </a:lnTo>
                  <a:lnTo>
                    <a:pt x="599900" y="1333"/>
                  </a:lnTo>
                  <a:lnTo>
                    <a:pt x="564896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58000" y="3166999"/>
              <a:ext cx="702945" cy="647700"/>
            </a:xfrm>
            <a:custGeom>
              <a:avLst/>
              <a:gdLst/>
              <a:ahLst/>
              <a:cxnLst/>
              <a:rect l="l" t="t" r="r" b="b"/>
              <a:pathLst>
                <a:path w="702945" h="647700">
                  <a:moveTo>
                    <a:pt x="564896" y="0"/>
                  </a:moveTo>
                  <a:lnTo>
                    <a:pt x="629285" y="5334"/>
                  </a:lnTo>
                  <a:lnTo>
                    <a:pt x="671195" y="21336"/>
                  </a:lnTo>
                  <a:lnTo>
                    <a:pt x="700270" y="66091"/>
                  </a:lnTo>
                  <a:lnTo>
                    <a:pt x="702437" y="86740"/>
                  </a:lnTo>
                  <a:lnTo>
                    <a:pt x="702077" y="97936"/>
                  </a:lnTo>
                  <a:lnTo>
                    <a:pt x="691378" y="146006"/>
                  </a:lnTo>
                  <a:lnTo>
                    <a:pt x="673607" y="185547"/>
                  </a:lnTo>
                  <a:lnTo>
                    <a:pt x="636238" y="242506"/>
                  </a:lnTo>
                  <a:lnTo>
                    <a:pt x="586485" y="296799"/>
                  </a:lnTo>
                  <a:lnTo>
                    <a:pt x="555315" y="323923"/>
                  </a:lnTo>
                  <a:lnTo>
                    <a:pt x="517810" y="352345"/>
                  </a:lnTo>
                  <a:lnTo>
                    <a:pt x="473971" y="382077"/>
                  </a:lnTo>
                  <a:lnTo>
                    <a:pt x="423799" y="413130"/>
                  </a:lnTo>
                  <a:lnTo>
                    <a:pt x="394797" y="430226"/>
                  </a:lnTo>
                  <a:lnTo>
                    <a:pt x="370855" y="444547"/>
                  </a:lnTo>
                  <a:lnTo>
                    <a:pt x="338200" y="464819"/>
                  </a:lnTo>
                  <a:lnTo>
                    <a:pt x="298856" y="492144"/>
                  </a:lnTo>
                  <a:lnTo>
                    <a:pt x="283209" y="503555"/>
                  </a:lnTo>
                  <a:lnTo>
                    <a:pt x="339195" y="503555"/>
                  </a:lnTo>
                  <a:lnTo>
                    <a:pt x="395144" y="503555"/>
                  </a:lnTo>
                  <a:lnTo>
                    <a:pt x="451070" y="503555"/>
                  </a:lnTo>
                  <a:lnTo>
                    <a:pt x="506983" y="503555"/>
                  </a:lnTo>
                  <a:lnTo>
                    <a:pt x="487668" y="539579"/>
                  </a:lnTo>
                  <a:lnTo>
                    <a:pt x="468375" y="575627"/>
                  </a:lnTo>
                  <a:lnTo>
                    <a:pt x="449083" y="611675"/>
                  </a:lnTo>
                  <a:lnTo>
                    <a:pt x="429768" y="647700"/>
                  </a:lnTo>
                  <a:lnTo>
                    <a:pt x="0" y="647700"/>
                  </a:lnTo>
                  <a:lnTo>
                    <a:pt x="26261" y="609028"/>
                  </a:lnTo>
                  <a:lnTo>
                    <a:pt x="55689" y="571499"/>
                  </a:lnTo>
                  <a:lnTo>
                    <a:pt x="88261" y="535114"/>
                  </a:lnTo>
                  <a:lnTo>
                    <a:pt x="123951" y="499871"/>
                  </a:lnTo>
                  <a:lnTo>
                    <a:pt x="182404" y="450887"/>
                  </a:lnTo>
                  <a:lnTo>
                    <a:pt x="218217" y="424322"/>
                  </a:lnTo>
                  <a:lnTo>
                    <a:pt x="258412" y="396371"/>
                  </a:lnTo>
                  <a:lnTo>
                    <a:pt x="302980" y="367030"/>
                  </a:lnTo>
                  <a:lnTo>
                    <a:pt x="351917" y="336296"/>
                  </a:lnTo>
                  <a:lnTo>
                    <a:pt x="395110" y="309153"/>
                  </a:lnTo>
                  <a:lnTo>
                    <a:pt x="430768" y="285464"/>
                  </a:lnTo>
                  <a:lnTo>
                    <a:pt x="479425" y="248538"/>
                  </a:lnTo>
                  <a:lnTo>
                    <a:pt x="508301" y="219328"/>
                  </a:lnTo>
                  <a:lnTo>
                    <a:pt x="533933" y="177613"/>
                  </a:lnTo>
                  <a:lnTo>
                    <a:pt x="538541" y="152745"/>
                  </a:lnTo>
                  <a:lnTo>
                    <a:pt x="536701" y="141859"/>
                  </a:lnTo>
                  <a:lnTo>
                    <a:pt x="532296" y="132857"/>
                  </a:lnTo>
                  <a:lnTo>
                    <a:pt x="525367" y="126428"/>
                  </a:lnTo>
                  <a:lnTo>
                    <a:pt x="515913" y="122570"/>
                  </a:lnTo>
                  <a:lnTo>
                    <a:pt x="503935" y="121285"/>
                  </a:lnTo>
                  <a:lnTo>
                    <a:pt x="490144" y="122616"/>
                  </a:lnTo>
                  <a:lnTo>
                    <a:pt x="447675" y="142493"/>
                  </a:lnTo>
                  <a:lnTo>
                    <a:pt x="417401" y="171942"/>
                  </a:lnTo>
                  <a:lnTo>
                    <a:pt x="384175" y="217677"/>
                  </a:lnTo>
                  <a:lnTo>
                    <a:pt x="350172" y="214131"/>
                  </a:lnTo>
                  <a:lnTo>
                    <a:pt x="316182" y="210550"/>
                  </a:lnTo>
                  <a:lnTo>
                    <a:pt x="282215" y="206944"/>
                  </a:lnTo>
                  <a:lnTo>
                    <a:pt x="248284" y="203326"/>
                  </a:lnTo>
                  <a:lnTo>
                    <a:pt x="272264" y="168036"/>
                  </a:lnTo>
                  <a:lnTo>
                    <a:pt x="295814" y="136842"/>
                  </a:lnTo>
                  <a:lnTo>
                    <a:pt x="341629" y="86740"/>
                  </a:lnTo>
                  <a:lnTo>
                    <a:pt x="388588" y="49704"/>
                  </a:lnTo>
                  <a:lnTo>
                    <a:pt x="439547" y="22478"/>
                  </a:lnTo>
                  <a:lnTo>
                    <a:pt x="497363" y="5619"/>
                  </a:lnTo>
                  <a:lnTo>
                    <a:pt x="529915" y="1404"/>
                  </a:lnTo>
                  <a:lnTo>
                    <a:pt x="564896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3638" y="3070098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49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93457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1440180" y="0"/>
                  </a:moveTo>
                  <a:lnTo>
                    <a:pt x="586867" y="0"/>
                  </a:lnTo>
                  <a:lnTo>
                    <a:pt x="0" y="899159"/>
                  </a:lnTo>
                  <a:lnTo>
                    <a:pt x="853313" y="899159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93457" y="3070098"/>
              <a:ext cx="1440180" cy="899160"/>
            </a:xfrm>
            <a:custGeom>
              <a:avLst/>
              <a:gdLst/>
              <a:ahLst/>
              <a:cxnLst/>
              <a:rect l="l" t="t" r="r" b="b"/>
              <a:pathLst>
                <a:path w="1440179" h="899160">
                  <a:moveTo>
                    <a:pt x="0" y="899159"/>
                  </a:moveTo>
                  <a:lnTo>
                    <a:pt x="586867" y="0"/>
                  </a:lnTo>
                  <a:lnTo>
                    <a:pt x="1440180" y="0"/>
                  </a:lnTo>
                  <a:lnTo>
                    <a:pt x="853313" y="899159"/>
                  </a:lnTo>
                  <a:lnTo>
                    <a:pt x="0" y="8991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48421" y="3609594"/>
              <a:ext cx="585470" cy="899160"/>
            </a:xfrm>
            <a:custGeom>
              <a:avLst/>
              <a:gdLst/>
              <a:ahLst/>
              <a:cxnLst/>
              <a:rect l="l" t="t" r="r" b="b"/>
              <a:pathLst>
                <a:path w="585470" h="899160">
                  <a:moveTo>
                    <a:pt x="0" y="359663"/>
                  </a:moveTo>
                  <a:lnTo>
                    <a:pt x="0" y="899159"/>
                  </a:lnTo>
                </a:path>
                <a:path w="585470" h="899160">
                  <a:moveTo>
                    <a:pt x="585216" y="0"/>
                  </a:moveTo>
                  <a:lnTo>
                    <a:pt x="0" y="89915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72883" y="3968496"/>
              <a:ext cx="358140" cy="539750"/>
            </a:xfrm>
            <a:custGeom>
              <a:avLst/>
              <a:gdLst/>
              <a:ahLst/>
              <a:cxnLst/>
              <a:rect l="l" t="t" r="r" b="b"/>
              <a:pathLst>
                <a:path w="358140" h="539750">
                  <a:moveTo>
                    <a:pt x="358140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1983" y="3198876"/>
              <a:ext cx="682751" cy="65989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472570" y="3166999"/>
              <a:ext cx="670560" cy="647700"/>
            </a:xfrm>
            <a:custGeom>
              <a:avLst/>
              <a:gdLst/>
              <a:ahLst/>
              <a:cxnLst/>
              <a:rect l="l" t="t" r="r" b="b"/>
              <a:pathLst>
                <a:path w="670559" h="647700">
                  <a:moveTo>
                    <a:pt x="522333" y="0"/>
                  </a:moveTo>
                  <a:lnTo>
                    <a:pt x="473658" y="2619"/>
                  </a:lnTo>
                  <a:lnTo>
                    <a:pt x="427638" y="10477"/>
                  </a:lnTo>
                  <a:lnTo>
                    <a:pt x="384262" y="23574"/>
                  </a:lnTo>
                  <a:lnTo>
                    <a:pt x="343517" y="41910"/>
                  </a:lnTo>
                  <a:lnTo>
                    <a:pt x="305040" y="65152"/>
                  </a:lnTo>
                  <a:lnTo>
                    <a:pt x="268301" y="92979"/>
                  </a:lnTo>
                  <a:lnTo>
                    <a:pt x="233324" y="125402"/>
                  </a:lnTo>
                  <a:lnTo>
                    <a:pt x="200134" y="162433"/>
                  </a:lnTo>
                  <a:lnTo>
                    <a:pt x="337040" y="191897"/>
                  </a:lnTo>
                  <a:lnTo>
                    <a:pt x="353423" y="170394"/>
                  </a:lnTo>
                  <a:lnTo>
                    <a:pt x="369234" y="152368"/>
                  </a:lnTo>
                  <a:lnTo>
                    <a:pt x="399143" y="126746"/>
                  </a:lnTo>
                  <a:lnTo>
                    <a:pt x="442291" y="109350"/>
                  </a:lnTo>
                  <a:lnTo>
                    <a:pt x="456674" y="108203"/>
                  </a:lnTo>
                  <a:lnTo>
                    <a:pt x="469316" y="109255"/>
                  </a:lnTo>
                  <a:lnTo>
                    <a:pt x="479232" y="112426"/>
                  </a:lnTo>
                  <a:lnTo>
                    <a:pt x="486410" y="117740"/>
                  </a:lnTo>
                  <a:lnTo>
                    <a:pt x="490837" y="125222"/>
                  </a:lnTo>
                  <a:lnTo>
                    <a:pt x="492460" y="134508"/>
                  </a:lnTo>
                  <a:lnTo>
                    <a:pt x="491249" y="145224"/>
                  </a:lnTo>
                  <a:lnTo>
                    <a:pt x="470709" y="185394"/>
                  </a:lnTo>
                  <a:lnTo>
                    <a:pt x="429115" y="222630"/>
                  </a:lnTo>
                  <a:lnTo>
                    <a:pt x="379198" y="243115"/>
                  </a:lnTo>
                  <a:lnTo>
                    <a:pt x="363075" y="244475"/>
                  </a:lnTo>
                  <a:lnTo>
                    <a:pt x="357995" y="244475"/>
                  </a:lnTo>
                  <a:lnTo>
                    <a:pt x="351391" y="243712"/>
                  </a:lnTo>
                  <a:lnTo>
                    <a:pt x="343136" y="242315"/>
                  </a:lnTo>
                  <a:lnTo>
                    <a:pt x="262872" y="366649"/>
                  </a:lnTo>
                  <a:lnTo>
                    <a:pt x="281398" y="362148"/>
                  </a:lnTo>
                  <a:lnTo>
                    <a:pt x="297352" y="358933"/>
                  </a:lnTo>
                  <a:lnTo>
                    <a:pt x="310735" y="357004"/>
                  </a:lnTo>
                  <a:lnTo>
                    <a:pt x="321546" y="356362"/>
                  </a:lnTo>
                  <a:lnTo>
                    <a:pt x="337758" y="357862"/>
                  </a:lnTo>
                  <a:lnTo>
                    <a:pt x="350375" y="362362"/>
                  </a:lnTo>
                  <a:lnTo>
                    <a:pt x="359372" y="369863"/>
                  </a:lnTo>
                  <a:lnTo>
                    <a:pt x="364726" y="380364"/>
                  </a:lnTo>
                  <a:lnTo>
                    <a:pt x="366319" y="393509"/>
                  </a:lnTo>
                  <a:lnTo>
                    <a:pt x="363853" y="409130"/>
                  </a:lnTo>
                  <a:lnTo>
                    <a:pt x="346692" y="447801"/>
                  </a:lnTo>
                  <a:lnTo>
                    <a:pt x="319085" y="486251"/>
                  </a:lnTo>
                  <a:lnTo>
                    <a:pt x="285478" y="516127"/>
                  </a:lnTo>
                  <a:lnTo>
                    <a:pt x="249791" y="535384"/>
                  </a:lnTo>
                  <a:lnTo>
                    <a:pt x="216009" y="541782"/>
                  </a:lnTo>
                  <a:lnTo>
                    <a:pt x="201816" y="540517"/>
                  </a:lnTo>
                  <a:lnTo>
                    <a:pt x="190482" y="536717"/>
                  </a:lnTo>
                  <a:lnTo>
                    <a:pt x="182004" y="530369"/>
                  </a:lnTo>
                  <a:lnTo>
                    <a:pt x="176385" y="521462"/>
                  </a:lnTo>
                  <a:lnTo>
                    <a:pt x="173952" y="509341"/>
                  </a:lnTo>
                  <a:lnTo>
                    <a:pt x="175210" y="493172"/>
                  </a:lnTo>
                  <a:lnTo>
                    <a:pt x="180135" y="472955"/>
                  </a:lnTo>
                  <a:lnTo>
                    <a:pt x="188704" y="448690"/>
                  </a:lnTo>
                  <a:lnTo>
                    <a:pt x="12555" y="471677"/>
                  </a:lnTo>
                  <a:lnTo>
                    <a:pt x="5195" y="499754"/>
                  </a:lnTo>
                  <a:lnTo>
                    <a:pt x="1014" y="525319"/>
                  </a:lnTo>
                  <a:lnTo>
                    <a:pt x="0" y="548384"/>
                  </a:lnTo>
                  <a:lnTo>
                    <a:pt x="2141" y="568959"/>
                  </a:lnTo>
                  <a:lnTo>
                    <a:pt x="28608" y="616465"/>
                  </a:lnTo>
                  <a:lnTo>
                    <a:pt x="64327" y="636448"/>
                  </a:lnTo>
                  <a:lnTo>
                    <a:pt x="121580" y="646457"/>
                  </a:lnTo>
                  <a:lnTo>
                    <a:pt x="158732" y="647700"/>
                  </a:lnTo>
                  <a:lnTo>
                    <a:pt x="198782" y="646009"/>
                  </a:lnTo>
                  <a:lnTo>
                    <a:pt x="236821" y="640937"/>
                  </a:lnTo>
                  <a:lnTo>
                    <a:pt x="306814" y="620649"/>
                  </a:lnTo>
                  <a:lnTo>
                    <a:pt x="370345" y="587692"/>
                  </a:lnTo>
                  <a:lnTo>
                    <a:pt x="428734" y="543306"/>
                  </a:lnTo>
                  <a:lnTo>
                    <a:pt x="478534" y="491950"/>
                  </a:lnTo>
                  <a:lnTo>
                    <a:pt x="516237" y="438403"/>
                  </a:lnTo>
                  <a:lnTo>
                    <a:pt x="535572" y="397890"/>
                  </a:lnTo>
                  <a:lnTo>
                    <a:pt x="543288" y="363474"/>
                  </a:lnTo>
                  <a:lnTo>
                    <a:pt x="543053" y="348519"/>
                  </a:lnTo>
                  <a:lnTo>
                    <a:pt x="527159" y="312800"/>
                  </a:lnTo>
                  <a:lnTo>
                    <a:pt x="487281" y="291846"/>
                  </a:lnTo>
                  <a:lnTo>
                    <a:pt x="514429" y="278961"/>
                  </a:lnTo>
                  <a:lnTo>
                    <a:pt x="562486" y="250144"/>
                  </a:lnTo>
                  <a:lnTo>
                    <a:pt x="602303" y="217233"/>
                  </a:lnTo>
                  <a:lnTo>
                    <a:pt x="633926" y="180466"/>
                  </a:lnTo>
                  <a:lnTo>
                    <a:pt x="662620" y="127533"/>
                  </a:lnTo>
                  <a:lnTo>
                    <a:pt x="670478" y="97329"/>
                  </a:lnTo>
                  <a:lnTo>
                    <a:pt x="670240" y="70054"/>
                  </a:lnTo>
                  <a:lnTo>
                    <a:pt x="661906" y="45720"/>
                  </a:lnTo>
                  <a:lnTo>
                    <a:pt x="643901" y="25717"/>
                  </a:lnTo>
                  <a:lnTo>
                    <a:pt x="614646" y="11430"/>
                  </a:lnTo>
                  <a:lnTo>
                    <a:pt x="574127" y="2857"/>
                  </a:lnTo>
                  <a:lnTo>
                    <a:pt x="522333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72570" y="3166999"/>
              <a:ext cx="670560" cy="647700"/>
            </a:xfrm>
            <a:custGeom>
              <a:avLst/>
              <a:gdLst/>
              <a:ahLst/>
              <a:cxnLst/>
              <a:rect l="l" t="t" r="r" b="b"/>
              <a:pathLst>
                <a:path w="670559" h="647700">
                  <a:moveTo>
                    <a:pt x="522333" y="0"/>
                  </a:moveTo>
                  <a:lnTo>
                    <a:pt x="574127" y="2857"/>
                  </a:lnTo>
                  <a:lnTo>
                    <a:pt x="614646" y="11430"/>
                  </a:lnTo>
                  <a:lnTo>
                    <a:pt x="661906" y="45720"/>
                  </a:lnTo>
                  <a:lnTo>
                    <a:pt x="670478" y="97329"/>
                  </a:lnTo>
                  <a:lnTo>
                    <a:pt x="662620" y="127533"/>
                  </a:lnTo>
                  <a:lnTo>
                    <a:pt x="633926" y="180466"/>
                  </a:lnTo>
                  <a:lnTo>
                    <a:pt x="602303" y="217233"/>
                  </a:lnTo>
                  <a:lnTo>
                    <a:pt x="562486" y="250144"/>
                  </a:lnTo>
                  <a:lnTo>
                    <a:pt x="514429" y="278961"/>
                  </a:lnTo>
                  <a:lnTo>
                    <a:pt x="487281" y="291846"/>
                  </a:lnTo>
                  <a:lnTo>
                    <a:pt x="500566" y="296513"/>
                  </a:lnTo>
                  <a:lnTo>
                    <a:pt x="534965" y="323183"/>
                  </a:lnTo>
                  <a:lnTo>
                    <a:pt x="543288" y="363474"/>
                  </a:lnTo>
                  <a:lnTo>
                    <a:pt x="540883" y="379932"/>
                  </a:lnTo>
                  <a:lnTo>
                    <a:pt x="527357" y="417373"/>
                  </a:lnTo>
                  <a:lnTo>
                    <a:pt x="498903" y="465456"/>
                  </a:lnTo>
                  <a:lnTo>
                    <a:pt x="455140" y="517896"/>
                  </a:lnTo>
                  <a:lnTo>
                    <a:pt x="400182" y="566927"/>
                  </a:lnTo>
                  <a:lnTo>
                    <a:pt x="339222" y="605599"/>
                  </a:lnTo>
                  <a:lnTo>
                    <a:pt x="272835" y="632483"/>
                  </a:lnTo>
                  <a:lnTo>
                    <a:pt x="198782" y="646009"/>
                  </a:lnTo>
                  <a:lnTo>
                    <a:pt x="158732" y="647700"/>
                  </a:lnTo>
                  <a:lnTo>
                    <a:pt x="121580" y="646457"/>
                  </a:lnTo>
                  <a:lnTo>
                    <a:pt x="64327" y="636448"/>
                  </a:lnTo>
                  <a:lnTo>
                    <a:pt x="28608" y="616465"/>
                  </a:lnTo>
                  <a:lnTo>
                    <a:pt x="2141" y="568959"/>
                  </a:lnTo>
                  <a:lnTo>
                    <a:pt x="0" y="548384"/>
                  </a:lnTo>
                  <a:lnTo>
                    <a:pt x="1014" y="525319"/>
                  </a:lnTo>
                  <a:lnTo>
                    <a:pt x="5195" y="499754"/>
                  </a:lnTo>
                  <a:lnTo>
                    <a:pt x="12555" y="471677"/>
                  </a:lnTo>
                  <a:lnTo>
                    <a:pt x="56562" y="465943"/>
                  </a:lnTo>
                  <a:lnTo>
                    <a:pt x="100582" y="460184"/>
                  </a:lnTo>
                  <a:lnTo>
                    <a:pt x="144625" y="454425"/>
                  </a:lnTo>
                  <a:lnTo>
                    <a:pt x="188704" y="448690"/>
                  </a:lnTo>
                  <a:lnTo>
                    <a:pt x="180135" y="472955"/>
                  </a:lnTo>
                  <a:lnTo>
                    <a:pt x="175210" y="493172"/>
                  </a:lnTo>
                  <a:lnTo>
                    <a:pt x="190482" y="536717"/>
                  </a:lnTo>
                  <a:lnTo>
                    <a:pt x="216009" y="541782"/>
                  </a:lnTo>
                  <a:lnTo>
                    <a:pt x="232650" y="540184"/>
                  </a:lnTo>
                  <a:lnTo>
                    <a:pt x="285478" y="516127"/>
                  </a:lnTo>
                  <a:lnTo>
                    <a:pt x="319085" y="486251"/>
                  </a:lnTo>
                  <a:lnTo>
                    <a:pt x="346692" y="447801"/>
                  </a:lnTo>
                  <a:lnTo>
                    <a:pt x="363853" y="409130"/>
                  </a:lnTo>
                  <a:lnTo>
                    <a:pt x="366319" y="393509"/>
                  </a:lnTo>
                  <a:lnTo>
                    <a:pt x="364726" y="380364"/>
                  </a:lnTo>
                  <a:lnTo>
                    <a:pt x="359372" y="369863"/>
                  </a:lnTo>
                  <a:lnTo>
                    <a:pt x="350375" y="362362"/>
                  </a:lnTo>
                  <a:lnTo>
                    <a:pt x="337758" y="357862"/>
                  </a:lnTo>
                  <a:lnTo>
                    <a:pt x="321546" y="356362"/>
                  </a:lnTo>
                  <a:lnTo>
                    <a:pt x="310735" y="357004"/>
                  </a:lnTo>
                  <a:lnTo>
                    <a:pt x="297352" y="358933"/>
                  </a:lnTo>
                  <a:lnTo>
                    <a:pt x="281398" y="362148"/>
                  </a:lnTo>
                  <a:lnTo>
                    <a:pt x="262872" y="366649"/>
                  </a:lnTo>
                  <a:lnTo>
                    <a:pt x="282950" y="335577"/>
                  </a:lnTo>
                  <a:lnTo>
                    <a:pt x="303004" y="304482"/>
                  </a:lnTo>
                  <a:lnTo>
                    <a:pt x="323058" y="273387"/>
                  </a:lnTo>
                  <a:lnTo>
                    <a:pt x="343136" y="242315"/>
                  </a:lnTo>
                  <a:lnTo>
                    <a:pt x="351391" y="243712"/>
                  </a:lnTo>
                  <a:lnTo>
                    <a:pt x="357995" y="244475"/>
                  </a:lnTo>
                  <a:lnTo>
                    <a:pt x="363075" y="244475"/>
                  </a:lnTo>
                  <a:lnTo>
                    <a:pt x="412206" y="232205"/>
                  </a:lnTo>
                  <a:lnTo>
                    <a:pt x="445043" y="211250"/>
                  </a:lnTo>
                  <a:lnTo>
                    <a:pt x="480423" y="170941"/>
                  </a:lnTo>
                  <a:lnTo>
                    <a:pt x="492460" y="134508"/>
                  </a:lnTo>
                  <a:lnTo>
                    <a:pt x="490837" y="125222"/>
                  </a:lnTo>
                  <a:lnTo>
                    <a:pt x="486410" y="117740"/>
                  </a:lnTo>
                  <a:lnTo>
                    <a:pt x="479232" y="112426"/>
                  </a:lnTo>
                  <a:lnTo>
                    <a:pt x="469316" y="109255"/>
                  </a:lnTo>
                  <a:lnTo>
                    <a:pt x="456674" y="108203"/>
                  </a:lnTo>
                  <a:lnTo>
                    <a:pt x="442291" y="109350"/>
                  </a:lnTo>
                  <a:lnTo>
                    <a:pt x="399143" y="126746"/>
                  </a:lnTo>
                  <a:lnTo>
                    <a:pt x="369234" y="152368"/>
                  </a:lnTo>
                  <a:lnTo>
                    <a:pt x="337040" y="191897"/>
                  </a:lnTo>
                  <a:lnTo>
                    <a:pt x="302825" y="184542"/>
                  </a:lnTo>
                  <a:lnTo>
                    <a:pt x="268587" y="177164"/>
                  </a:lnTo>
                  <a:lnTo>
                    <a:pt x="234348" y="169787"/>
                  </a:lnTo>
                  <a:lnTo>
                    <a:pt x="200134" y="162433"/>
                  </a:lnTo>
                  <a:lnTo>
                    <a:pt x="233324" y="125402"/>
                  </a:lnTo>
                  <a:lnTo>
                    <a:pt x="268301" y="92979"/>
                  </a:lnTo>
                  <a:lnTo>
                    <a:pt x="305040" y="65152"/>
                  </a:lnTo>
                  <a:lnTo>
                    <a:pt x="343517" y="41910"/>
                  </a:lnTo>
                  <a:lnTo>
                    <a:pt x="384262" y="23574"/>
                  </a:lnTo>
                  <a:lnTo>
                    <a:pt x="427638" y="10477"/>
                  </a:lnTo>
                  <a:lnTo>
                    <a:pt x="473658" y="2619"/>
                  </a:lnTo>
                  <a:lnTo>
                    <a:pt x="522333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7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2-to-4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Line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Decoder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4135437"/>
          <a:ext cx="2924175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280670">
                        <a:lnSpc>
                          <a:spcPts val="2800"/>
                        </a:lnSpc>
                        <a:tabLst>
                          <a:tab pos="654050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433705" algn="l"/>
                          <a:tab pos="868044" algn="l"/>
                          <a:tab pos="130238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159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59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59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159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677797" y="1974976"/>
            <a:ext cx="1830705" cy="1829435"/>
            <a:chOff x="1677797" y="1974976"/>
            <a:chExt cx="1830705" cy="1829435"/>
          </a:xfrm>
        </p:grpSpPr>
        <p:sp>
          <p:nvSpPr>
            <p:cNvPr id="7" name="object 7"/>
            <p:cNvSpPr/>
            <p:nvPr/>
          </p:nvSpPr>
          <p:spPr>
            <a:xfrm>
              <a:off x="1692402" y="1989581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501394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1499869"/>
                  </a:lnTo>
                  <a:lnTo>
                    <a:pt x="3927" y="1548512"/>
                  </a:lnTo>
                  <a:lnTo>
                    <a:pt x="15298" y="1594660"/>
                  </a:lnTo>
                  <a:lnTo>
                    <a:pt x="33494" y="1637697"/>
                  </a:lnTo>
                  <a:lnTo>
                    <a:pt x="57895" y="1677003"/>
                  </a:lnTo>
                  <a:lnTo>
                    <a:pt x="87883" y="1711959"/>
                  </a:lnTo>
                  <a:lnTo>
                    <a:pt x="122840" y="1741948"/>
                  </a:lnTo>
                  <a:lnTo>
                    <a:pt x="162146" y="1766349"/>
                  </a:lnTo>
                  <a:lnTo>
                    <a:pt x="205183" y="1784545"/>
                  </a:lnTo>
                  <a:lnTo>
                    <a:pt x="251331" y="1795916"/>
                  </a:lnTo>
                  <a:lnTo>
                    <a:pt x="299974" y="1799843"/>
                  </a:lnTo>
                  <a:lnTo>
                    <a:pt x="1501394" y="1799843"/>
                  </a:lnTo>
                  <a:lnTo>
                    <a:pt x="1550036" y="1795916"/>
                  </a:lnTo>
                  <a:lnTo>
                    <a:pt x="1596184" y="1784545"/>
                  </a:lnTo>
                  <a:lnTo>
                    <a:pt x="1639221" y="1766349"/>
                  </a:lnTo>
                  <a:lnTo>
                    <a:pt x="1678527" y="1741948"/>
                  </a:lnTo>
                  <a:lnTo>
                    <a:pt x="1713484" y="1711959"/>
                  </a:lnTo>
                  <a:lnTo>
                    <a:pt x="1743472" y="1677003"/>
                  </a:lnTo>
                  <a:lnTo>
                    <a:pt x="1767873" y="1637697"/>
                  </a:lnTo>
                  <a:lnTo>
                    <a:pt x="1786069" y="1594660"/>
                  </a:lnTo>
                  <a:lnTo>
                    <a:pt x="1797440" y="1548512"/>
                  </a:lnTo>
                  <a:lnTo>
                    <a:pt x="1801368" y="1499869"/>
                  </a:lnTo>
                  <a:lnTo>
                    <a:pt x="1801368" y="299973"/>
                  </a:ln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4" y="87884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1989581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801368" y="1499869"/>
                  </a:moveTo>
                  <a:lnTo>
                    <a:pt x="1797440" y="1548512"/>
                  </a:lnTo>
                  <a:lnTo>
                    <a:pt x="1786069" y="1594660"/>
                  </a:lnTo>
                  <a:lnTo>
                    <a:pt x="1767873" y="1637697"/>
                  </a:lnTo>
                  <a:lnTo>
                    <a:pt x="1743472" y="1677003"/>
                  </a:lnTo>
                  <a:lnTo>
                    <a:pt x="1713484" y="1711959"/>
                  </a:lnTo>
                  <a:lnTo>
                    <a:pt x="1678527" y="1741948"/>
                  </a:lnTo>
                  <a:lnTo>
                    <a:pt x="1639221" y="1766349"/>
                  </a:lnTo>
                  <a:lnTo>
                    <a:pt x="1596184" y="1784545"/>
                  </a:lnTo>
                  <a:lnTo>
                    <a:pt x="1550036" y="1795916"/>
                  </a:lnTo>
                  <a:lnTo>
                    <a:pt x="1501394" y="1799843"/>
                  </a:lnTo>
                  <a:lnTo>
                    <a:pt x="299974" y="1799843"/>
                  </a:lnTo>
                  <a:lnTo>
                    <a:pt x="251331" y="1795916"/>
                  </a:lnTo>
                  <a:lnTo>
                    <a:pt x="205183" y="1784545"/>
                  </a:lnTo>
                  <a:lnTo>
                    <a:pt x="162146" y="1766349"/>
                  </a:lnTo>
                  <a:lnTo>
                    <a:pt x="122840" y="1741948"/>
                  </a:lnTo>
                  <a:lnTo>
                    <a:pt x="87883" y="1711959"/>
                  </a:lnTo>
                  <a:lnTo>
                    <a:pt x="57895" y="1677003"/>
                  </a:lnTo>
                  <a:lnTo>
                    <a:pt x="33494" y="1637697"/>
                  </a:lnTo>
                  <a:lnTo>
                    <a:pt x="15298" y="1594660"/>
                  </a:lnTo>
                  <a:lnTo>
                    <a:pt x="3927" y="1548512"/>
                  </a:lnTo>
                  <a:lnTo>
                    <a:pt x="0" y="1499869"/>
                  </a:lnTo>
                  <a:lnTo>
                    <a:pt x="0" y="299973"/>
                  </a:ln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3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501394" y="0"/>
                  </a:lnTo>
                  <a:lnTo>
                    <a:pt x="1550036" y="3927"/>
                  </a:lnTo>
                  <a:lnTo>
                    <a:pt x="1596184" y="15298"/>
                  </a:lnTo>
                  <a:lnTo>
                    <a:pt x="1639221" y="33494"/>
                  </a:lnTo>
                  <a:lnTo>
                    <a:pt x="1678527" y="57895"/>
                  </a:lnTo>
                  <a:lnTo>
                    <a:pt x="1713484" y="87884"/>
                  </a:lnTo>
                  <a:lnTo>
                    <a:pt x="1743472" y="122840"/>
                  </a:lnTo>
                  <a:lnTo>
                    <a:pt x="1767873" y="162146"/>
                  </a:lnTo>
                  <a:lnTo>
                    <a:pt x="1786069" y="205183"/>
                  </a:lnTo>
                  <a:lnTo>
                    <a:pt x="1797440" y="251331"/>
                  </a:lnTo>
                  <a:lnTo>
                    <a:pt x="1801368" y="299973"/>
                  </a:lnTo>
                  <a:lnTo>
                    <a:pt x="1801368" y="1499869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6366" y="2336274"/>
            <a:ext cx="692785" cy="1108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5410">
              <a:lnSpc>
                <a:spcPts val="258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1382" y="2529077"/>
            <a:ext cx="541020" cy="721360"/>
          </a:xfrm>
          <a:custGeom>
            <a:avLst/>
            <a:gdLst/>
            <a:ahLst/>
            <a:cxnLst/>
            <a:rect l="l" t="t" r="r" b="b"/>
            <a:pathLst>
              <a:path w="541019" h="721360">
                <a:moveTo>
                  <a:pt x="0" y="0"/>
                </a:moveTo>
                <a:lnTo>
                  <a:pt x="541019" y="0"/>
                </a:lnTo>
              </a:path>
              <a:path w="541019" h="721360">
                <a:moveTo>
                  <a:pt x="0" y="720851"/>
                </a:moveTo>
                <a:lnTo>
                  <a:pt x="541019" y="720851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7392" y="231076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3008" y="3041980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3770" y="235077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41217" y="2061464"/>
            <a:ext cx="3390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540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3770" y="2708910"/>
            <a:ext cx="541020" cy="718185"/>
          </a:xfrm>
          <a:custGeom>
            <a:avLst/>
            <a:gdLst/>
            <a:ahLst/>
            <a:cxnLst/>
            <a:rect l="l" t="t" r="r" b="b"/>
            <a:pathLst>
              <a:path w="541020" h="718185">
                <a:moveTo>
                  <a:pt x="0" y="0"/>
                </a:moveTo>
                <a:lnTo>
                  <a:pt x="541019" y="0"/>
                </a:lnTo>
              </a:path>
              <a:path w="541020" h="718185">
                <a:moveTo>
                  <a:pt x="0" y="359663"/>
                </a:moveTo>
                <a:lnTo>
                  <a:pt x="541019" y="359663"/>
                </a:lnTo>
              </a:path>
              <a:path w="541020" h="718185">
                <a:moveTo>
                  <a:pt x="0" y="717803"/>
                </a:moveTo>
                <a:lnTo>
                  <a:pt x="541019" y="717803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60590" y="4416780"/>
            <a:ext cx="238760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0"/>
              </a:spcBef>
            </a:pPr>
            <a:r>
              <a:rPr sz="1950" i="1" spc="-10" dirty="0">
                <a:latin typeface="Times New Roman"/>
                <a:cs typeface="Times New Roman"/>
              </a:rPr>
              <a:t>I</a:t>
            </a:r>
            <a:r>
              <a:rPr sz="1875" i="1" baseline="-13333" dirty="0">
                <a:latin typeface="Times New Roman"/>
                <a:cs typeface="Times New Roman"/>
              </a:rPr>
              <a:t>1  </a:t>
            </a:r>
            <a:r>
              <a:rPr sz="1950" i="1" spc="-10" dirty="0">
                <a:latin typeface="Times New Roman"/>
                <a:cs typeface="Times New Roman"/>
              </a:rPr>
              <a:t>I</a:t>
            </a:r>
            <a:r>
              <a:rPr sz="1875" i="1" spc="7" baseline="-13333" dirty="0">
                <a:latin typeface="Times New Roman"/>
                <a:cs typeface="Times New Roman"/>
              </a:rPr>
              <a:t>0</a:t>
            </a:r>
            <a:endParaRPr sz="1875" baseline="-1333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27722" y="1350853"/>
            <a:ext cx="2849880" cy="3599815"/>
            <a:chOff x="5127722" y="1350853"/>
            <a:chExt cx="2849880" cy="3599815"/>
          </a:xfrm>
        </p:grpSpPr>
        <p:sp>
          <p:nvSpPr>
            <p:cNvPr id="18" name="object 18"/>
            <p:cNvSpPr/>
            <p:nvPr/>
          </p:nvSpPr>
          <p:spPr>
            <a:xfrm>
              <a:off x="6927430" y="1470588"/>
              <a:ext cx="840105" cy="210185"/>
            </a:xfrm>
            <a:custGeom>
              <a:avLst/>
              <a:gdLst/>
              <a:ahLst/>
              <a:cxnLst/>
              <a:rect l="l" t="t" r="r" b="b"/>
              <a:pathLst>
                <a:path w="840104" h="210185">
                  <a:moveTo>
                    <a:pt x="0" y="0"/>
                  </a:moveTo>
                  <a:lnTo>
                    <a:pt x="420080" y="0"/>
                  </a:lnTo>
                </a:path>
                <a:path w="840104" h="210185">
                  <a:moveTo>
                    <a:pt x="0" y="210088"/>
                  </a:moveTo>
                  <a:lnTo>
                    <a:pt x="420080" y="210088"/>
                  </a:lnTo>
                </a:path>
                <a:path w="840104" h="210185">
                  <a:moveTo>
                    <a:pt x="839863" y="105167"/>
                  </a:moveTo>
                  <a:lnTo>
                    <a:pt x="420080" y="105167"/>
                  </a:lnTo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4404" y="136566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163715" y="0"/>
                  </a:moveTo>
                  <a:lnTo>
                    <a:pt x="0" y="0"/>
                  </a:lnTo>
                  <a:lnTo>
                    <a:pt x="27402" y="40499"/>
                  </a:lnTo>
                  <a:lnTo>
                    <a:pt x="48714" y="81995"/>
                  </a:lnTo>
                  <a:lnTo>
                    <a:pt x="63938" y="124237"/>
                  </a:lnTo>
                  <a:lnTo>
                    <a:pt x="73072" y="166976"/>
                  </a:lnTo>
                  <a:lnTo>
                    <a:pt x="76116" y="209965"/>
                  </a:lnTo>
                  <a:lnTo>
                    <a:pt x="73072" y="252953"/>
                  </a:lnTo>
                  <a:lnTo>
                    <a:pt x="63938" y="295693"/>
                  </a:lnTo>
                  <a:lnTo>
                    <a:pt x="48714" y="337935"/>
                  </a:lnTo>
                  <a:lnTo>
                    <a:pt x="27402" y="379430"/>
                  </a:lnTo>
                  <a:lnTo>
                    <a:pt x="0" y="419930"/>
                  </a:lnTo>
                  <a:lnTo>
                    <a:pt x="163715" y="419930"/>
                  </a:lnTo>
                  <a:lnTo>
                    <a:pt x="220788" y="408662"/>
                  </a:lnTo>
                  <a:lnTo>
                    <a:pt x="275050" y="393917"/>
                  </a:lnTo>
                  <a:lnTo>
                    <a:pt x="326141" y="375895"/>
                  </a:lnTo>
                  <a:lnTo>
                    <a:pt x="373703" y="354795"/>
                  </a:lnTo>
                  <a:lnTo>
                    <a:pt x="417374" y="330816"/>
                  </a:lnTo>
                  <a:lnTo>
                    <a:pt x="456796" y="304156"/>
                  </a:lnTo>
                  <a:lnTo>
                    <a:pt x="491608" y="275015"/>
                  </a:lnTo>
                  <a:lnTo>
                    <a:pt x="521451" y="243593"/>
                  </a:lnTo>
                  <a:lnTo>
                    <a:pt x="545965" y="210088"/>
                  </a:lnTo>
                  <a:lnTo>
                    <a:pt x="521727" y="176429"/>
                  </a:lnTo>
                  <a:lnTo>
                    <a:pt x="492063" y="144874"/>
                  </a:lnTo>
                  <a:lnTo>
                    <a:pt x="457344" y="115627"/>
                  </a:lnTo>
                  <a:lnTo>
                    <a:pt x="417943" y="88892"/>
                  </a:lnTo>
                  <a:lnTo>
                    <a:pt x="374231" y="64872"/>
                  </a:lnTo>
                  <a:lnTo>
                    <a:pt x="326580" y="43769"/>
                  </a:lnTo>
                  <a:lnTo>
                    <a:pt x="275363" y="25787"/>
                  </a:lnTo>
                  <a:lnTo>
                    <a:pt x="220950" y="11130"/>
                  </a:lnTo>
                  <a:lnTo>
                    <a:pt x="163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4404" y="136566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545965" y="210088"/>
                  </a:moveTo>
                  <a:lnTo>
                    <a:pt x="521451" y="243593"/>
                  </a:lnTo>
                  <a:lnTo>
                    <a:pt x="491608" y="275015"/>
                  </a:lnTo>
                  <a:lnTo>
                    <a:pt x="456796" y="304156"/>
                  </a:lnTo>
                  <a:lnTo>
                    <a:pt x="417374" y="330816"/>
                  </a:lnTo>
                  <a:lnTo>
                    <a:pt x="373703" y="354795"/>
                  </a:lnTo>
                  <a:lnTo>
                    <a:pt x="326141" y="375895"/>
                  </a:lnTo>
                  <a:lnTo>
                    <a:pt x="275050" y="393917"/>
                  </a:lnTo>
                  <a:lnTo>
                    <a:pt x="220788" y="408662"/>
                  </a:lnTo>
                  <a:lnTo>
                    <a:pt x="163715" y="419930"/>
                  </a:lnTo>
                  <a:lnTo>
                    <a:pt x="0" y="419930"/>
                  </a:lnTo>
                  <a:lnTo>
                    <a:pt x="27402" y="379430"/>
                  </a:lnTo>
                  <a:lnTo>
                    <a:pt x="48714" y="337935"/>
                  </a:lnTo>
                  <a:lnTo>
                    <a:pt x="63938" y="295693"/>
                  </a:lnTo>
                  <a:lnTo>
                    <a:pt x="73072" y="252953"/>
                  </a:lnTo>
                  <a:lnTo>
                    <a:pt x="76116" y="209965"/>
                  </a:lnTo>
                  <a:lnTo>
                    <a:pt x="73072" y="166976"/>
                  </a:lnTo>
                  <a:lnTo>
                    <a:pt x="63938" y="124237"/>
                  </a:lnTo>
                  <a:lnTo>
                    <a:pt x="48714" y="81995"/>
                  </a:lnTo>
                  <a:lnTo>
                    <a:pt x="27402" y="40499"/>
                  </a:lnTo>
                  <a:lnTo>
                    <a:pt x="0" y="0"/>
                  </a:lnTo>
                  <a:lnTo>
                    <a:pt x="163715" y="0"/>
                  </a:lnTo>
                  <a:lnTo>
                    <a:pt x="220950" y="11130"/>
                  </a:lnTo>
                  <a:lnTo>
                    <a:pt x="275363" y="25787"/>
                  </a:lnTo>
                  <a:lnTo>
                    <a:pt x="326580" y="43769"/>
                  </a:lnTo>
                  <a:lnTo>
                    <a:pt x="374231" y="64872"/>
                  </a:lnTo>
                  <a:lnTo>
                    <a:pt x="417943" y="88892"/>
                  </a:lnTo>
                  <a:lnTo>
                    <a:pt x="457344" y="115627"/>
                  </a:lnTo>
                  <a:lnTo>
                    <a:pt x="492063" y="144874"/>
                  </a:lnTo>
                  <a:lnTo>
                    <a:pt x="521727" y="176429"/>
                  </a:lnTo>
                  <a:lnTo>
                    <a:pt x="545965" y="210088"/>
                  </a:lnTo>
                  <a:close/>
                </a:path>
              </a:pathLst>
            </a:custGeom>
            <a:ln w="29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74404" y="136566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336073" y="0"/>
                  </a:moveTo>
                  <a:lnTo>
                    <a:pt x="0" y="0"/>
                  </a:lnTo>
                  <a:lnTo>
                    <a:pt x="0" y="419930"/>
                  </a:lnTo>
                  <a:lnTo>
                    <a:pt x="336073" y="419930"/>
                  </a:lnTo>
                  <a:lnTo>
                    <a:pt x="384165" y="414382"/>
                  </a:lnTo>
                  <a:lnTo>
                    <a:pt x="428331" y="398583"/>
                  </a:lnTo>
                  <a:lnTo>
                    <a:pt x="467304" y="373796"/>
                  </a:lnTo>
                  <a:lnTo>
                    <a:pt x="499820" y="341288"/>
                  </a:lnTo>
                  <a:lnTo>
                    <a:pt x="524613" y="302324"/>
                  </a:lnTo>
                  <a:lnTo>
                    <a:pt x="540416" y="258169"/>
                  </a:lnTo>
                  <a:lnTo>
                    <a:pt x="545965" y="210088"/>
                  </a:lnTo>
                  <a:lnTo>
                    <a:pt x="540416" y="161916"/>
                  </a:lnTo>
                  <a:lnTo>
                    <a:pt x="524613" y="117696"/>
                  </a:lnTo>
                  <a:lnTo>
                    <a:pt x="499820" y="78688"/>
                  </a:lnTo>
                  <a:lnTo>
                    <a:pt x="467304" y="46153"/>
                  </a:lnTo>
                  <a:lnTo>
                    <a:pt x="428331" y="21353"/>
                  </a:lnTo>
                  <a:lnTo>
                    <a:pt x="384165" y="5548"/>
                  </a:lnTo>
                  <a:lnTo>
                    <a:pt x="336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7430" y="1365667"/>
              <a:ext cx="1050290" cy="1015365"/>
            </a:xfrm>
            <a:custGeom>
              <a:avLst/>
              <a:gdLst/>
              <a:ahLst/>
              <a:cxnLst/>
              <a:rect l="l" t="t" r="r" b="b"/>
              <a:pathLst>
                <a:path w="1050290" h="1015364">
                  <a:moveTo>
                    <a:pt x="483047" y="419930"/>
                  </a:moveTo>
                  <a:lnTo>
                    <a:pt x="146973" y="419930"/>
                  </a:lnTo>
                  <a:lnTo>
                    <a:pt x="146973" y="0"/>
                  </a:lnTo>
                  <a:lnTo>
                    <a:pt x="483047" y="0"/>
                  </a:lnTo>
                  <a:lnTo>
                    <a:pt x="531139" y="5548"/>
                  </a:lnTo>
                  <a:lnTo>
                    <a:pt x="575304" y="21353"/>
                  </a:lnTo>
                  <a:lnTo>
                    <a:pt x="614278" y="46153"/>
                  </a:lnTo>
                  <a:lnTo>
                    <a:pt x="646794" y="78688"/>
                  </a:lnTo>
                  <a:lnTo>
                    <a:pt x="671586" y="117696"/>
                  </a:lnTo>
                  <a:lnTo>
                    <a:pt x="687390" y="161916"/>
                  </a:lnTo>
                  <a:lnTo>
                    <a:pt x="692939" y="210088"/>
                  </a:lnTo>
                  <a:lnTo>
                    <a:pt x="687390" y="258169"/>
                  </a:lnTo>
                  <a:lnTo>
                    <a:pt x="671586" y="302324"/>
                  </a:lnTo>
                  <a:lnTo>
                    <a:pt x="646794" y="341288"/>
                  </a:lnTo>
                  <a:lnTo>
                    <a:pt x="614278" y="373796"/>
                  </a:lnTo>
                  <a:lnTo>
                    <a:pt x="575304" y="398583"/>
                  </a:lnTo>
                  <a:lnTo>
                    <a:pt x="531139" y="414382"/>
                  </a:lnTo>
                  <a:lnTo>
                    <a:pt x="483047" y="419930"/>
                  </a:lnTo>
                  <a:close/>
                </a:path>
                <a:path w="1050290" h="1015364">
                  <a:moveTo>
                    <a:pt x="839863" y="210088"/>
                  </a:moveTo>
                  <a:lnTo>
                    <a:pt x="1050002" y="210088"/>
                  </a:lnTo>
                </a:path>
                <a:path w="1050290" h="1015364">
                  <a:moveTo>
                    <a:pt x="0" y="804805"/>
                  </a:moveTo>
                  <a:lnTo>
                    <a:pt x="420080" y="804805"/>
                  </a:lnTo>
                </a:path>
                <a:path w="1050290" h="1015364">
                  <a:moveTo>
                    <a:pt x="0" y="1014894"/>
                  </a:moveTo>
                  <a:lnTo>
                    <a:pt x="420080" y="1014894"/>
                  </a:lnTo>
                </a:path>
                <a:path w="1050290" h="1015364">
                  <a:moveTo>
                    <a:pt x="839863" y="909726"/>
                  </a:moveTo>
                  <a:lnTo>
                    <a:pt x="420080" y="909726"/>
                  </a:lnTo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74404" y="2065551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163715" y="0"/>
                  </a:moveTo>
                  <a:lnTo>
                    <a:pt x="0" y="0"/>
                  </a:lnTo>
                  <a:lnTo>
                    <a:pt x="27402" y="40499"/>
                  </a:lnTo>
                  <a:lnTo>
                    <a:pt x="48714" y="81995"/>
                  </a:lnTo>
                  <a:lnTo>
                    <a:pt x="63938" y="124237"/>
                  </a:lnTo>
                  <a:lnTo>
                    <a:pt x="73072" y="166976"/>
                  </a:lnTo>
                  <a:lnTo>
                    <a:pt x="76116" y="209965"/>
                  </a:lnTo>
                  <a:lnTo>
                    <a:pt x="73072" y="252953"/>
                  </a:lnTo>
                  <a:lnTo>
                    <a:pt x="63938" y="295693"/>
                  </a:lnTo>
                  <a:lnTo>
                    <a:pt x="48714" y="337935"/>
                  </a:lnTo>
                  <a:lnTo>
                    <a:pt x="27402" y="379430"/>
                  </a:lnTo>
                  <a:lnTo>
                    <a:pt x="0" y="419930"/>
                  </a:lnTo>
                  <a:lnTo>
                    <a:pt x="163715" y="419930"/>
                  </a:lnTo>
                  <a:lnTo>
                    <a:pt x="220788" y="408589"/>
                  </a:lnTo>
                  <a:lnTo>
                    <a:pt x="275050" y="393787"/>
                  </a:lnTo>
                  <a:lnTo>
                    <a:pt x="326141" y="375722"/>
                  </a:lnTo>
                  <a:lnTo>
                    <a:pt x="373703" y="354590"/>
                  </a:lnTo>
                  <a:lnTo>
                    <a:pt x="417374" y="330590"/>
                  </a:lnTo>
                  <a:lnTo>
                    <a:pt x="456796" y="303918"/>
                  </a:lnTo>
                  <a:lnTo>
                    <a:pt x="491608" y="274771"/>
                  </a:lnTo>
                  <a:lnTo>
                    <a:pt x="521451" y="243347"/>
                  </a:lnTo>
                  <a:lnTo>
                    <a:pt x="545965" y="209841"/>
                  </a:lnTo>
                  <a:lnTo>
                    <a:pt x="521727" y="176255"/>
                  </a:lnTo>
                  <a:lnTo>
                    <a:pt x="492063" y="144758"/>
                  </a:lnTo>
                  <a:lnTo>
                    <a:pt x="457344" y="115554"/>
                  </a:lnTo>
                  <a:lnTo>
                    <a:pt x="417943" y="88850"/>
                  </a:lnTo>
                  <a:lnTo>
                    <a:pt x="374231" y="64850"/>
                  </a:lnTo>
                  <a:lnTo>
                    <a:pt x="326580" y="43760"/>
                  </a:lnTo>
                  <a:lnTo>
                    <a:pt x="275363" y="25785"/>
                  </a:lnTo>
                  <a:lnTo>
                    <a:pt x="220950" y="11129"/>
                  </a:lnTo>
                  <a:lnTo>
                    <a:pt x="163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74404" y="2065551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545965" y="209841"/>
                  </a:moveTo>
                  <a:lnTo>
                    <a:pt x="521451" y="243347"/>
                  </a:lnTo>
                  <a:lnTo>
                    <a:pt x="491608" y="274771"/>
                  </a:lnTo>
                  <a:lnTo>
                    <a:pt x="456796" y="303918"/>
                  </a:lnTo>
                  <a:lnTo>
                    <a:pt x="417374" y="330590"/>
                  </a:lnTo>
                  <a:lnTo>
                    <a:pt x="373703" y="354590"/>
                  </a:lnTo>
                  <a:lnTo>
                    <a:pt x="326141" y="375722"/>
                  </a:lnTo>
                  <a:lnTo>
                    <a:pt x="275050" y="393787"/>
                  </a:lnTo>
                  <a:lnTo>
                    <a:pt x="220788" y="408589"/>
                  </a:lnTo>
                  <a:lnTo>
                    <a:pt x="163715" y="419930"/>
                  </a:lnTo>
                  <a:lnTo>
                    <a:pt x="0" y="419930"/>
                  </a:lnTo>
                  <a:lnTo>
                    <a:pt x="27402" y="379430"/>
                  </a:lnTo>
                  <a:lnTo>
                    <a:pt x="48714" y="337935"/>
                  </a:lnTo>
                  <a:lnTo>
                    <a:pt x="63938" y="295693"/>
                  </a:lnTo>
                  <a:lnTo>
                    <a:pt x="73072" y="252953"/>
                  </a:lnTo>
                  <a:lnTo>
                    <a:pt x="76116" y="209965"/>
                  </a:lnTo>
                  <a:lnTo>
                    <a:pt x="73072" y="166976"/>
                  </a:lnTo>
                  <a:lnTo>
                    <a:pt x="63938" y="124237"/>
                  </a:lnTo>
                  <a:lnTo>
                    <a:pt x="48714" y="81995"/>
                  </a:lnTo>
                  <a:lnTo>
                    <a:pt x="27402" y="40499"/>
                  </a:lnTo>
                  <a:lnTo>
                    <a:pt x="0" y="0"/>
                  </a:lnTo>
                  <a:lnTo>
                    <a:pt x="163715" y="0"/>
                  </a:lnTo>
                  <a:lnTo>
                    <a:pt x="220950" y="11129"/>
                  </a:lnTo>
                  <a:lnTo>
                    <a:pt x="275363" y="25785"/>
                  </a:lnTo>
                  <a:lnTo>
                    <a:pt x="326580" y="43760"/>
                  </a:lnTo>
                  <a:lnTo>
                    <a:pt x="374231" y="64850"/>
                  </a:lnTo>
                  <a:lnTo>
                    <a:pt x="417943" y="88850"/>
                  </a:lnTo>
                  <a:lnTo>
                    <a:pt x="457344" y="115554"/>
                  </a:lnTo>
                  <a:lnTo>
                    <a:pt x="492063" y="144758"/>
                  </a:lnTo>
                  <a:lnTo>
                    <a:pt x="521727" y="176255"/>
                  </a:lnTo>
                  <a:lnTo>
                    <a:pt x="545965" y="209841"/>
                  </a:lnTo>
                  <a:close/>
                </a:path>
              </a:pathLst>
            </a:custGeom>
            <a:ln w="29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74404" y="2065551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336073" y="0"/>
                  </a:moveTo>
                  <a:lnTo>
                    <a:pt x="0" y="0"/>
                  </a:lnTo>
                  <a:lnTo>
                    <a:pt x="0" y="419930"/>
                  </a:lnTo>
                  <a:lnTo>
                    <a:pt x="336073" y="419930"/>
                  </a:lnTo>
                  <a:lnTo>
                    <a:pt x="384165" y="414382"/>
                  </a:lnTo>
                  <a:lnTo>
                    <a:pt x="428331" y="398577"/>
                  </a:lnTo>
                  <a:lnTo>
                    <a:pt x="467304" y="373776"/>
                  </a:lnTo>
                  <a:lnTo>
                    <a:pt x="499820" y="341242"/>
                  </a:lnTo>
                  <a:lnTo>
                    <a:pt x="524613" y="302234"/>
                  </a:lnTo>
                  <a:lnTo>
                    <a:pt x="540416" y="258013"/>
                  </a:lnTo>
                  <a:lnTo>
                    <a:pt x="545965" y="209841"/>
                  </a:lnTo>
                  <a:lnTo>
                    <a:pt x="540416" y="161761"/>
                  </a:lnTo>
                  <a:lnTo>
                    <a:pt x="524613" y="117606"/>
                  </a:lnTo>
                  <a:lnTo>
                    <a:pt x="499820" y="78642"/>
                  </a:lnTo>
                  <a:lnTo>
                    <a:pt x="467304" y="46134"/>
                  </a:lnTo>
                  <a:lnTo>
                    <a:pt x="428331" y="21347"/>
                  </a:lnTo>
                  <a:lnTo>
                    <a:pt x="384165" y="5547"/>
                  </a:lnTo>
                  <a:lnTo>
                    <a:pt x="336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27430" y="2065551"/>
              <a:ext cx="1050290" cy="1014730"/>
            </a:xfrm>
            <a:custGeom>
              <a:avLst/>
              <a:gdLst/>
              <a:ahLst/>
              <a:cxnLst/>
              <a:rect l="l" t="t" r="r" b="b"/>
              <a:pathLst>
                <a:path w="1050290" h="1014730">
                  <a:moveTo>
                    <a:pt x="483047" y="419930"/>
                  </a:moveTo>
                  <a:lnTo>
                    <a:pt x="146973" y="419930"/>
                  </a:lnTo>
                  <a:lnTo>
                    <a:pt x="146973" y="0"/>
                  </a:lnTo>
                  <a:lnTo>
                    <a:pt x="483047" y="0"/>
                  </a:lnTo>
                  <a:lnTo>
                    <a:pt x="531139" y="5547"/>
                  </a:lnTo>
                  <a:lnTo>
                    <a:pt x="575304" y="21347"/>
                  </a:lnTo>
                  <a:lnTo>
                    <a:pt x="614278" y="46134"/>
                  </a:lnTo>
                  <a:lnTo>
                    <a:pt x="646794" y="78642"/>
                  </a:lnTo>
                  <a:lnTo>
                    <a:pt x="671586" y="117606"/>
                  </a:lnTo>
                  <a:lnTo>
                    <a:pt x="687390" y="161761"/>
                  </a:lnTo>
                  <a:lnTo>
                    <a:pt x="692939" y="209841"/>
                  </a:lnTo>
                  <a:lnTo>
                    <a:pt x="687390" y="258013"/>
                  </a:lnTo>
                  <a:lnTo>
                    <a:pt x="671586" y="302234"/>
                  </a:lnTo>
                  <a:lnTo>
                    <a:pt x="646794" y="341242"/>
                  </a:lnTo>
                  <a:lnTo>
                    <a:pt x="614278" y="373776"/>
                  </a:lnTo>
                  <a:lnTo>
                    <a:pt x="575304" y="398577"/>
                  </a:lnTo>
                  <a:lnTo>
                    <a:pt x="531139" y="414382"/>
                  </a:lnTo>
                  <a:lnTo>
                    <a:pt x="483047" y="419930"/>
                  </a:lnTo>
                  <a:close/>
                </a:path>
                <a:path w="1050290" h="1014730">
                  <a:moveTo>
                    <a:pt x="839863" y="209841"/>
                  </a:moveTo>
                  <a:lnTo>
                    <a:pt x="1050002" y="209841"/>
                  </a:lnTo>
                </a:path>
                <a:path w="1050290" h="1014730">
                  <a:moveTo>
                    <a:pt x="0" y="804756"/>
                  </a:moveTo>
                  <a:lnTo>
                    <a:pt x="420080" y="804756"/>
                  </a:lnTo>
                </a:path>
                <a:path w="1050290" h="1014730">
                  <a:moveTo>
                    <a:pt x="0" y="1014696"/>
                  </a:moveTo>
                  <a:lnTo>
                    <a:pt x="420080" y="1014696"/>
                  </a:lnTo>
                </a:path>
                <a:path w="1050290" h="1014730">
                  <a:moveTo>
                    <a:pt x="839863" y="909726"/>
                  </a:moveTo>
                  <a:lnTo>
                    <a:pt x="420080" y="909726"/>
                  </a:lnTo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74404" y="276533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163715" y="0"/>
                  </a:moveTo>
                  <a:lnTo>
                    <a:pt x="0" y="0"/>
                  </a:lnTo>
                  <a:lnTo>
                    <a:pt x="27402" y="40498"/>
                  </a:lnTo>
                  <a:lnTo>
                    <a:pt x="48714" y="81990"/>
                  </a:lnTo>
                  <a:lnTo>
                    <a:pt x="63938" y="124226"/>
                  </a:lnTo>
                  <a:lnTo>
                    <a:pt x="73072" y="166959"/>
                  </a:lnTo>
                  <a:lnTo>
                    <a:pt x="76116" y="209940"/>
                  </a:lnTo>
                  <a:lnTo>
                    <a:pt x="73072" y="252921"/>
                  </a:lnTo>
                  <a:lnTo>
                    <a:pt x="63938" y="295654"/>
                  </a:lnTo>
                  <a:lnTo>
                    <a:pt x="48714" y="337891"/>
                  </a:lnTo>
                  <a:lnTo>
                    <a:pt x="27402" y="379382"/>
                  </a:lnTo>
                  <a:lnTo>
                    <a:pt x="0" y="419881"/>
                  </a:lnTo>
                  <a:lnTo>
                    <a:pt x="163715" y="419881"/>
                  </a:lnTo>
                  <a:lnTo>
                    <a:pt x="220788" y="408583"/>
                  </a:lnTo>
                  <a:lnTo>
                    <a:pt x="275050" y="393813"/>
                  </a:lnTo>
                  <a:lnTo>
                    <a:pt x="326141" y="375772"/>
                  </a:lnTo>
                  <a:lnTo>
                    <a:pt x="373703" y="354658"/>
                  </a:lnTo>
                  <a:lnTo>
                    <a:pt x="417374" y="330670"/>
                  </a:lnTo>
                  <a:lnTo>
                    <a:pt x="456796" y="304008"/>
                  </a:lnTo>
                  <a:lnTo>
                    <a:pt x="491608" y="274870"/>
                  </a:lnTo>
                  <a:lnTo>
                    <a:pt x="521451" y="243456"/>
                  </a:lnTo>
                  <a:lnTo>
                    <a:pt x="545965" y="209965"/>
                  </a:lnTo>
                  <a:lnTo>
                    <a:pt x="521727" y="176319"/>
                  </a:lnTo>
                  <a:lnTo>
                    <a:pt x="492063" y="144775"/>
                  </a:lnTo>
                  <a:lnTo>
                    <a:pt x="457344" y="115536"/>
                  </a:lnTo>
                  <a:lnTo>
                    <a:pt x="417943" y="88808"/>
                  </a:lnTo>
                  <a:lnTo>
                    <a:pt x="374231" y="64796"/>
                  </a:lnTo>
                  <a:lnTo>
                    <a:pt x="326580" y="43704"/>
                  </a:lnTo>
                  <a:lnTo>
                    <a:pt x="275363" y="25738"/>
                  </a:lnTo>
                  <a:lnTo>
                    <a:pt x="220950" y="11101"/>
                  </a:lnTo>
                  <a:lnTo>
                    <a:pt x="163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74404" y="276533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545965" y="209965"/>
                  </a:moveTo>
                  <a:lnTo>
                    <a:pt x="521451" y="243456"/>
                  </a:lnTo>
                  <a:lnTo>
                    <a:pt x="491608" y="274870"/>
                  </a:lnTo>
                  <a:lnTo>
                    <a:pt x="456796" y="304008"/>
                  </a:lnTo>
                  <a:lnTo>
                    <a:pt x="417374" y="330670"/>
                  </a:lnTo>
                  <a:lnTo>
                    <a:pt x="373703" y="354658"/>
                  </a:lnTo>
                  <a:lnTo>
                    <a:pt x="326141" y="375772"/>
                  </a:lnTo>
                  <a:lnTo>
                    <a:pt x="275050" y="393813"/>
                  </a:lnTo>
                  <a:lnTo>
                    <a:pt x="220788" y="408583"/>
                  </a:lnTo>
                  <a:lnTo>
                    <a:pt x="163715" y="419881"/>
                  </a:lnTo>
                  <a:lnTo>
                    <a:pt x="0" y="419881"/>
                  </a:lnTo>
                  <a:lnTo>
                    <a:pt x="27402" y="379382"/>
                  </a:lnTo>
                  <a:lnTo>
                    <a:pt x="48714" y="337891"/>
                  </a:lnTo>
                  <a:lnTo>
                    <a:pt x="63938" y="295654"/>
                  </a:lnTo>
                  <a:lnTo>
                    <a:pt x="73072" y="252921"/>
                  </a:lnTo>
                  <a:lnTo>
                    <a:pt x="76116" y="209940"/>
                  </a:lnTo>
                  <a:lnTo>
                    <a:pt x="73072" y="166959"/>
                  </a:lnTo>
                  <a:lnTo>
                    <a:pt x="63938" y="124226"/>
                  </a:lnTo>
                  <a:lnTo>
                    <a:pt x="48714" y="81990"/>
                  </a:lnTo>
                  <a:lnTo>
                    <a:pt x="27402" y="40498"/>
                  </a:lnTo>
                  <a:lnTo>
                    <a:pt x="0" y="0"/>
                  </a:lnTo>
                  <a:lnTo>
                    <a:pt x="163715" y="0"/>
                  </a:lnTo>
                  <a:lnTo>
                    <a:pt x="220950" y="11101"/>
                  </a:lnTo>
                  <a:lnTo>
                    <a:pt x="275363" y="25738"/>
                  </a:lnTo>
                  <a:lnTo>
                    <a:pt x="326580" y="43704"/>
                  </a:lnTo>
                  <a:lnTo>
                    <a:pt x="374231" y="64796"/>
                  </a:lnTo>
                  <a:lnTo>
                    <a:pt x="417943" y="88808"/>
                  </a:lnTo>
                  <a:lnTo>
                    <a:pt x="457344" y="115536"/>
                  </a:lnTo>
                  <a:lnTo>
                    <a:pt x="492063" y="144775"/>
                  </a:lnTo>
                  <a:lnTo>
                    <a:pt x="521727" y="176319"/>
                  </a:lnTo>
                  <a:lnTo>
                    <a:pt x="545965" y="209965"/>
                  </a:lnTo>
                  <a:close/>
                </a:path>
              </a:pathLst>
            </a:custGeom>
            <a:ln w="29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74404" y="2765337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69">
                  <a:moveTo>
                    <a:pt x="336073" y="0"/>
                  </a:moveTo>
                  <a:lnTo>
                    <a:pt x="0" y="0"/>
                  </a:lnTo>
                  <a:lnTo>
                    <a:pt x="0" y="419881"/>
                  </a:lnTo>
                  <a:lnTo>
                    <a:pt x="336073" y="419881"/>
                  </a:lnTo>
                  <a:lnTo>
                    <a:pt x="384165" y="414335"/>
                  </a:lnTo>
                  <a:lnTo>
                    <a:pt x="428331" y="398539"/>
                  </a:lnTo>
                  <a:lnTo>
                    <a:pt x="467304" y="373754"/>
                  </a:lnTo>
                  <a:lnTo>
                    <a:pt x="499820" y="341241"/>
                  </a:lnTo>
                  <a:lnTo>
                    <a:pt x="524613" y="302260"/>
                  </a:lnTo>
                  <a:lnTo>
                    <a:pt x="540416" y="258073"/>
                  </a:lnTo>
                  <a:lnTo>
                    <a:pt x="545965" y="209940"/>
                  </a:lnTo>
                  <a:lnTo>
                    <a:pt x="540416" y="161800"/>
                  </a:lnTo>
                  <a:lnTo>
                    <a:pt x="524613" y="117610"/>
                  </a:lnTo>
                  <a:lnTo>
                    <a:pt x="499820" y="78629"/>
                  </a:lnTo>
                  <a:lnTo>
                    <a:pt x="467304" y="46118"/>
                  </a:lnTo>
                  <a:lnTo>
                    <a:pt x="428331" y="21337"/>
                  </a:lnTo>
                  <a:lnTo>
                    <a:pt x="384165" y="5544"/>
                  </a:lnTo>
                  <a:lnTo>
                    <a:pt x="336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7430" y="2765337"/>
              <a:ext cx="1050290" cy="1014730"/>
            </a:xfrm>
            <a:custGeom>
              <a:avLst/>
              <a:gdLst/>
              <a:ahLst/>
              <a:cxnLst/>
              <a:rect l="l" t="t" r="r" b="b"/>
              <a:pathLst>
                <a:path w="1050290" h="1014729">
                  <a:moveTo>
                    <a:pt x="483047" y="419881"/>
                  </a:moveTo>
                  <a:lnTo>
                    <a:pt x="146973" y="419881"/>
                  </a:lnTo>
                  <a:lnTo>
                    <a:pt x="146973" y="0"/>
                  </a:lnTo>
                  <a:lnTo>
                    <a:pt x="483047" y="0"/>
                  </a:lnTo>
                  <a:lnTo>
                    <a:pt x="531139" y="5544"/>
                  </a:lnTo>
                  <a:lnTo>
                    <a:pt x="575304" y="21337"/>
                  </a:lnTo>
                  <a:lnTo>
                    <a:pt x="614278" y="46118"/>
                  </a:lnTo>
                  <a:lnTo>
                    <a:pt x="646794" y="78629"/>
                  </a:lnTo>
                  <a:lnTo>
                    <a:pt x="671586" y="117610"/>
                  </a:lnTo>
                  <a:lnTo>
                    <a:pt x="687390" y="161800"/>
                  </a:lnTo>
                  <a:lnTo>
                    <a:pt x="692939" y="209940"/>
                  </a:lnTo>
                  <a:lnTo>
                    <a:pt x="687390" y="258073"/>
                  </a:lnTo>
                  <a:lnTo>
                    <a:pt x="671586" y="302260"/>
                  </a:lnTo>
                  <a:lnTo>
                    <a:pt x="646794" y="341241"/>
                  </a:lnTo>
                  <a:lnTo>
                    <a:pt x="614278" y="373754"/>
                  </a:lnTo>
                  <a:lnTo>
                    <a:pt x="575304" y="398539"/>
                  </a:lnTo>
                  <a:lnTo>
                    <a:pt x="531139" y="414335"/>
                  </a:lnTo>
                  <a:lnTo>
                    <a:pt x="483047" y="419881"/>
                  </a:lnTo>
                  <a:close/>
                </a:path>
                <a:path w="1050290" h="1014729">
                  <a:moveTo>
                    <a:pt x="839863" y="209940"/>
                  </a:moveTo>
                  <a:lnTo>
                    <a:pt x="1050002" y="209940"/>
                  </a:lnTo>
                </a:path>
                <a:path w="1050290" h="1014729">
                  <a:moveTo>
                    <a:pt x="0" y="804756"/>
                  </a:moveTo>
                  <a:lnTo>
                    <a:pt x="420080" y="804756"/>
                  </a:lnTo>
                </a:path>
                <a:path w="1050290" h="1014729">
                  <a:moveTo>
                    <a:pt x="0" y="1014696"/>
                  </a:moveTo>
                  <a:lnTo>
                    <a:pt x="420080" y="1014696"/>
                  </a:lnTo>
                </a:path>
                <a:path w="1050290" h="1014729">
                  <a:moveTo>
                    <a:pt x="839863" y="909726"/>
                  </a:moveTo>
                  <a:lnTo>
                    <a:pt x="420080" y="909726"/>
                  </a:lnTo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74404" y="3465123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70">
                  <a:moveTo>
                    <a:pt x="163715" y="0"/>
                  </a:moveTo>
                  <a:lnTo>
                    <a:pt x="0" y="0"/>
                  </a:lnTo>
                  <a:lnTo>
                    <a:pt x="27402" y="40498"/>
                  </a:lnTo>
                  <a:lnTo>
                    <a:pt x="48714" y="81990"/>
                  </a:lnTo>
                  <a:lnTo>
                    <a:pt x="63938" y="124226"/>
                  </a:lnTo>
                  <a:lnTo>
                    <a:pt x="73072" y="166959"/>
                  </a:lnTo>
                  <a:lnTo>
                    <a:pt x="76116" y="209940"/>
                  </a:lnTo>
                  <a:lnTo>
                    <a:pt x="73072" y="252921"/>
                  </a:lnTo>
                  <a:lnTo>
                    <a:pt x="63938" y="295654"/>
                  </a:lnTo>
                  <a:lnTo>
                    <a:pt x="48714" y="337891"/>
                  </a:lnTo>
                  <a:lnTo>
                    <a:pt x="27402" y="379382"/>
                  </a:lnTo>
                  <a:lnTo>
                    <a:pt x="0" y="419881"/>
                  </a:lnTo>
                  <a:lnTo>
                    <a:pt x="163715" y="419881"/>
                  </a:lnTo>
                  <a:lnTo>
                    <a:pt x="220788" y="408583"/>
                  </a:lnTo>
                  <a:lnTo>
                    <a:pt x="275050" y="393813"/>
                  </a:lnTo>
                  <a:lnTo>
                    <a:pt x="326141" y="375772"/>
                  </a:lnTo>
                  <a:lnTo>
                    <a:pt x="373703" y="354658"/>
                  </a:lnTo>
                  <a:lnTo>
                    <a:pt x="417374" y="330670"/>
                  </a:lnTo>
                  <a:lnTo>
                    <a:pt x="456796" y="304008"/>
                  </a:lnTo>
                  <a:lnTo>
                    <a:pt x="491608" y="274870"/>
                  </a:lnTo>
                  <a:lnTo>
                    <a:pt x="521451" y="243456"/>
                  </a:lnTo>
                  <a:lnTo>
                    <a:pt x="545965" y="209965"/>
                  </a:lnTo>
                  <a:lnTo>
                    <a:pt x="521727" y="176326"/>
                  </a:lnTo>
                  <a:lnTo>
                    <a:pt x="492063" y="144785"/>
                  </a:lnTo>
                  <a:lnTo>
                    <a:pt x="457344" y="115547"/>
                  </a:lnTo>
                  <a:lnTo>
                    <a:pt x="417943" y="88818"/>
                  </a:lnTo>
                  <a:lnTo>
                    <a:pt x="374231" y="64804"/>
                  </a:lnTo>
                  <a:lnTo>
                    <a:pt x="326580" y="43710"/>
                  </a:lnTo>
                  <a:lnTo>
                    <a:pt x="275363" y="25741"/>
                  </a:lnTo>
                  <a:lnTo>
                    <a:pt x="220950" y="11102"/>
                  </a:lnTo>
                  <a:lnTo>
                    <a:pt x="163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74404" y="3465123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70">
                  <a:moveTo>
                    <a:pt x="545965" y="209965"/>
                  </a:moveTo>
                  <a:lnTo>
                    <a:pt x="521451" y="243456"/>
                  </a:lnTo>
                  <a:lnTo>
                    <a:pt x="491608" y="274870"/>
                  </a:lnTo>
                  <a:lnTo>
                    <a:pt x="456796" y="304008"/>
                  </a:lnTo>
                  <a:lnTo>
                    <a:pt x="417374" y="330670"/>
                  </a:lnTo>
                  <a:lnTo>
                    <a:pt x="373703" y="354658"/>
                  </a:lnTo>
                  <a:lnTo>
                    <a:pt x="326141" y="375772"/>
                  </a:lnTo>
                  <a:lnTo>
                    <a:pt x="275050" y="393813"/>
                  </a:lnTo>
                  <a:lnTo>
                    <a:pt x="220788" y="408583"/>
                  </a:lnTo>
                  <a:lnTo>
                    <a:pt x="163715" y="419881"/>
                  </a:lnTo>
                  <a:lnTo>
                    <a:pt x="0" y="419881"/>
                  </a:lnTo>
                  <a:lnTo>
                    <a:pt x="27402" y="379382"/>
                  </a:lnTo>
                  <a:lnTo>
                    <a:pt x="48714" y="337891"/>
                  </a:lnTo>
                  <a:lnTo>
                    <a:pt x="63938" y="295654"/>
                  </a:lnTo>
                  <a:lnTo>
                    <a:pt x="73072" y="252921"/>
                  </a:lnTo>
                  <a:lnTo>
                    <a:pt x="76116" y="209940"/>
                  </a:lnTo>
                  <a:lnTo>
                    <a:pt x="73072" y="166959"/>
                  </a:lnTo>
                  <a:lnTo>
                    <a:pt x="63938" y="124226"/>
                  </a:lnTo>
                  <a:lnTo>
                    <a:pt x="48714" y="81990"/>
                  </a:lnTo>
                  <a:lnTo>
                    <a:pt x="27402" y="40498"/>
                  </a:lnTo>
                  <a:lnTo>
                    <a:pt x="0" y="0"/>
                  </a:lnTo>
                  <a:lnTo>
                    <a:pt x="163715" y="0"/>
                  </a:lnTo>
                  <a:lnTo>
                    <a:pt x="220950" y="11102"/>
                  </a:lnTo>
                  <a:lnTo>
                    <a:pt x="275363" y="25741"/>
                  </a:lnTo>
                  <a:lnTo>
                    <a:pt x="326580" y="43710"/>
                  </a:lnTo>
                  <a:lnTo>
                    <a:pt x="374231" y="64804"/>
                  </a:lnTo>
                  <a:lnTo>
                    <a:pt x="417943" y="88818"/>
                  </a:lnTo>
                  <a:lnTo>
                    <a:pt x="457344" y="115547"/>
                  </a:lnTo>
                  <a:lnTo>
                    <a:pt x="492063" y="144785"/>
                  </a:lnTo>
                  <a:lnTo>
                    <a:pt x="521727" y="176326"/>
                  </a:lnTo>
                  <a:lnTo>
                    <a:pt x="545965" y="209965"/>
                  </a:lnTo>
                  <a:close/>
                </a:path>
              </a:pathLst>
            </a:custGeom>
            <a:ln w="29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4404" y="3465123"/>
              <a:ext cx="546100" cy="420370"/>
            </a:xfrm>
            <a:custGeom>
              <a:avLst/>
              <a:gdLst/>
              <a:ahLst/>
              <a:cxnLst/>
              <a:rect l="l" t="t" r="r" b="b"/>
              <a:pathLst>
                <a:path w="546100" h="420370">
                  <a:moveTo>
                    <a:pt x="336073" y="0"/>
                  </a:moveTo>
                  <a:lnTo>
                    <a:pt x="0" y="0"/>
                  </a:lnTo>
                  <a:lnTo>
                    <a:pt x="0" y="419881"/>
                  </a:lnTo>
                  <a:lnTo>
                    <a:pt x="336073" y="419881"/>
                  </a:lnTo>
                  <a:lnTo>
                    <a:pt x="384165" y="414337"/>
                  </a:lnTo>
                  <a:lnTo>
                    <a:pt x="428331" y="398544"/>
                  </a:lnTo>
                  <a:lnTo>
                    <a:pt x="467304" y="373762"/>
                  </a:lnTo>
                  <a:lnTo>
                    <a:pt x="499820" y="341251"/>
                  </a:lnTo>
                  <a:lnTo>
                    <a:pt x="524613" y="302271"/>
                  </a:lnTo>
                  <a:lnTo>
                    <a:pt x="540416" y="258080"/>
                  </a:lnTo>
                  <a:lnTo>
                    <a:pt x="545965" y="209940"/>
                  </a:lnTo>
                  <a:lnTo>
                    <a:pt x="540416" y="161808"/>
                  </a:lnTo>
                  <a:lnTo>
                    <a:pt x="524613" y="117620"/>
                  </a:lnTo>
                  <a:lnTo>
                    <a:pt x="499820" y="78640"/>
                  </a:lnTo>
                  <a:lnTo>
                    <a:pt x="467304" y="46126"/>
                  </a:lnTo>
                  <a:lnTo>
                    <a:pt x="428331" y="21341"/>
                  </a:lnTo>
                  <a:lnTo>
                    <a:pt x="384165" y="5545"/>
                  </a:lnTo>
                  <a:lnTo>
                    <a:pt x="336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42535" y="1470588"/>
              <a:ext cx="2835275" cy="3429635"/>
            </a:xfrm>
            <a:custGeom>
              <a:avLst/>
              <a:gdLst/>
              <a:ahLst/>
              <a:cxnLst/>
              <a:rect l="l" t="t" r="r" b="b"/>
              <a:pathLst>
                <a:path w="2835275" h="3429635">
                  <a:moveTo>
                    <a:pt x="2267943" y="2414416"/>
                  </a:moveTo>
                  <a:lnTo>
                    <a:pt x="1931869" y="2414416"/>
                  </a:lnTo>
                  <a:lnTo>
                    <a:pt x="1931869" y="1994534"/>
                  </a:lnTo>
                  <a:lnTo>
                    <a:pt x="2267943" y="1994534"/>
                  </a:lnTo>
                  <a:lnTo>
                    <a:pt x="2316034" y="2000080"/>
                  </a:lnTo>
                  <a:lnTo>
                    <a:pt x="2360200" y="2015876"/>
                  </a:lnTo>
                  <a:lnTo>
                    <a:pt x="2399173" y="2040661"/>
                  </a:lnTo>
                  <a:lnTo>
                    <a:pt x="2431689" y="2073174"/>
                  </a:lnTo>
                  <a:lnTo>
                    <a:pt x="2456482" y="2112155"/>
                  </a:lnTo>
                  <a:lnTo>
                    <a:pt x="2472285" y="2156343"/>
                  </a:lnTo>
                  <a:lnTo>
                    <a:pt x="2477834" y="2204475"/>
                  </a:lnTo>
                  <a:lnTo>
                    <a:pt x="2472285" y="2252615"/>
                  </a:lnTo>
                  <a:lnTo>
                    <a:pt x="2456482" y="2296806"/>
                  </a:lnTo>
                  <a:lnTo>
                    <a:pt x="2431689" y="2335786"/>
                  </a:lnTo>
                  <a:lnTo>
                    <a:pt x="2399173" y="2368297"/>
                  </a:lnTo>
                  <a:lnTo>
                    <a:pt x="2360200" y="2393079"/>
                  </a:lnTo>
                  <a:lnTo>
                    <a:pt x="2316035" y="2408872"/>
                  </a:lnTo>
                  <a:lnTo>
                    <a:pt x="2267943" y="2414416"/>
                  </a:lnTo>
                  <a:close/>
                </a:path>
                <a:path w="2835275" h="3429635">
                  <a:moveTo>
                    <a:pt x="2624759" y="2204475"/>
                  </a:moveTo>
                  <a:lnTo>
                    <a:pt x="2834898" y="2204475"/>
                  </a:lnTo>
                </a:path>
                <a:path w="2835275" h="3429635">
                  <a:moveTo>
                    <a:pt x="1224928" y="2528125"/>
                  </a:moveTo>
                  <a:lnTo>
                    <a:pt x="1224928" y="2309445"/>
                  </a:lnTo>
                  <a:lnTo>
                    <a:pt x="1784895" y="2309445"/>
                  </a:lnTo>
                </a:path>
                <a:path w="2835275" h="3429635">
                  <a:moveTo>
                    <a:pt x="524976" y="2528125"/>
                  </a:moveTo>
                  <a:lnTo>
                    <a:pt x="524976" y="2099505"/>
                  </a:lnTo>
                  <a:lnTo>
                    <a:pt x="1784895" y="2099505"/>
                  </a:lnTo>
                </a:path>
                <a:path w="2835275" h="3429635">
                  <a:moveTo>
                    <a:pt x="1224928" y="2904286"/>
                  </a:moveTo>
                  <a:lnTo>
                    <a:pt x="1224928" y="3429112"/>
                  </a:lnTo>
                  <a:lnTo>
                    <a:pt x="0" y="3429112"/>
                  </a:lnTo>
                </a:path>
                <a:path w="2835275" h="3429635">
                  <a:moveTo>
                    <a:pt x="524976" y="2904286"/>
                  </a:moveTo>
                  <a:lnTo>
                    <a:pt x="524976" y="3166711"/>
                  </a:lnTo>
                  <a:lnTo>
                    <a:pt x="0" y="3166711"/>
                  </a:lnTo>
                </a:path>
                <a:path w="2835275" h="3429635">
                  <a:moveTo>
                    <a:pt x="1784895" y="1609660"/>
                  </a:moveTo>
                  <a:lnTo>
                    <a:pt x="1574904" y="1609660"/>
                  </a:lnTo>
                  <a:lnTo>
                    <a:pt x="1574904" y="3429112"/>
                  </a:lnTo>
                  <a:lnTo>
                    <a:pt x="1224928" y="3429112"/>
                  </a:lnTo>
                </a:path>
                <a:path w="2835275" h="3429635">
                  <a:moveTo>
                    <a:pt x="1784895" y="1399719"/>
                  </a:moveTo>
                  <a:lnTo>
                    <a:pt x="524976" y="1399719"/>
                  </a:lnTo>
                  <a:lnTo>
                    <a:pt x="524976" y="2528125"/>
                  </a:lnTo>
                </a:path>
                <a:path w="2835275" h="3429635">
                  <a:moveTo>
                    <a:pt x="1784895" y="699884"/>
                  </a:moveTo>
                  <a:lnTo>
                    <a:pt x="874952" y="699884"/>
                  </a:lnTo>
                  <a:lnTo>
                    <a:pt x="874952" y="3166711"/>
                  </a:lnTo>
                  <a:lnTo>
                    <a:pt x="524976" y="3166711"/>
                  </a:lnTo>
                  <a:lnTo>
                    <a:pt x="524976" y="2904286"/>
                  </a:lnTo>
                </a:path>
                <a:path w="2835275" h="3429635">
                  <a:moveTo>
                    <a:pt x="1784895" y="0"/>
                  </a:moveTo>
                  <a:lnTo>
                    <a:pt x="874952" y="0"/>
                  </a:lnTo>
                  <a:lnTo>
                    <a:pt x="874952" y="699884"/>
                  </a:lnTo>
                  <a:lnTo>
                    <a:pt x="1784895" y="699884"/>
                  </a:lnTo>
                </a:path>
                <a:path w="2835275" h="3429635">
                  <a:moveTo>
                    <a:pt x="1224928" y="2528125"/>
                  </a:moveTo>
                  <a:lnTo>
                    <a:pt x="1224928" y="909973"/>
                  </a:lnTo>
                  <a:lnTo>
                    <a:pt x="1784895" y="909973"/>
                  </a:lnTo>
                </a:path>
                <a:path w="2835275" h="3429635">
                  <a:moveTo>
                    <a:pt x="1784895" y="210088"/>
                  </a:moveTo>
                  <a:lnTo>
                    <a:pt x="1574904" y="210088"/>
                  </a:lnTo>
                  <a:lnTo>
                    <a:pt x="1574904" y="1609660"/>
                  </a:lnTo>
                  <a:lnTo>
                    <a:pt x="1784895" y="1609660"/>
                  </a:lnTo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620" y="4593405"/>
              <a:ext cx="101758" cy="1017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6572" y="4848844"/>
              <a:ext cx="101783" cy="10174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620" y="3519211"/>
              <a:ext cx="101758" cy="1017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572" y="3729152"/>
              <a:ext cx="101783" cy="1017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6596" y="2119615"/>
              <a:ext cx="101783" cy="1017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6573" y="3029366"/>
              <a:ext cx="101758" cy="10173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192488" y="3972471"/>
              <a:ext cx="350520" cy="402590"/>
            </a:xfrm>
            <a:custGeom>
              <a:avLst/>
              <a:gdLst/>
              <a:ahLst/>
              <a:cxnLst/>
              <a:rect l="l" t="t" r="r" b="b"/>
              <a:pathLst>
                <a:path w="350520" h="402589">
                  <a:moveTo>
                    <a:pt x="174975" y="52485"/>
                  </a:moveTo>
                  <a:lnTo>
                    <a:pt x="0" y="402402"/>
                  </a:lnTo>
                  <a:lnTo>
                    <a:pt x="349976" y="402402"/>
                  </a:lnTo>
                  <a:lnTo>
                    <a:pt x="174975" y="52485"/>
                  </a:lnTo>
                  <a:close/>
                </a:path>
                <a:path w="350520" h="402589">
                  <a:moveTo>
                    <a:pt x="174975" y="0"/>
                  </a:moveTo>
                  <a:lnTo>
                    <a:pt x="164759" y="2062"/>
                  </a:lnTo>
                  <a:lnTo>
                    <a:pt x="156415" y="7687"/>
                  </a:lnTo>
                  <a:lnTo>
                    <a:pt x="150789" y="16028"/>
                  </a:lnTo>
                  <a:lnTo>
                    <a:pt x="148726" y="26242"/>
                  </a:lnTo>
                  <a:lnTo>
                    <a:pt x="150789" y="36456"/>
                  </a:lnTo>
                  <a:lnTo>
                    <a:pt x="156415" y="44798"/>
                  </a:lnTo>
                  <a:lnTo>
                    <a:pt x="164759" y="50422"/>
                  </a:lnTo>
                  <a:lnTo>
                    <a:pt x="174975" y="52485"/>
                  </a:lnTo>
                  <a:lnTo>
                    <a:pt x="185192" y="50422"/>
                  </a:lnTo>
                  <a:lnTo>
                    <a:pt x="193535" y="44798"/>
                  </a:lnTo>
                  <a:lnTo>
                    <a:pt x="199161" y="36456"/>
                  </a:lnTo>
                  <a:lnTo>
                    <a:pt x="201224" y="26242"/>
                  </a:lnTo>
                  <a:lnTo>
                    <a:pt x="199161" y="16028"/>
                  </a:lnTo>
                  <a:lnTo>
                    <a:pt x="193535" y="7687"/>
                  </a:lnTo>
                  <a:lnTo>
                    <a:pt x="185192" y="2062"/>
                  </a:lnTo>
                  <a:lnTo>
                    <a:pt x="174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6401" y="3957657"/>
              <a:ext cx="82125" cy="8211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92488" y="4024956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49917"/>
                  </a:moveTo>
                  <a:lnTo>
                    <a:pt x="174975" y="0"/>
                  </a:lnTo>
                  <a:lnTo>
                    <a:pt x="349976" y="349917"/>
                  </a:lnTo>
                  <a:lnTo>
                    <a:pt x="0" y="349917"/>
                  </a:lnTo>
                  <a:close/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92511" y="3972471"/>
              <a:ext cx="350520" cy="402590"/>
            </a:xfrm>
            <a:custGeom>
              <a:avLst/>
              <a:gdLst/>
              <a:ahLst/>
              <a:cxnLst/>
              <a:rect l="l" t="t" r="r" b="b"/>
              <a:pathLst>
                <a:path w="350520" h="402589">
                  <a:moveTo>
                    <a:pt x="175000" y="52485"/>
                  </a:moveTo>
                  <a:lnTo>
                    <a:pt x="0" y="402402"/>
                  </a:lnTo>
                  <a:lnTo>
                    <a:pt x="349976" y="402402"/>
                  </a:lnTo>
                  <a:lnTo>
                    <a:pt x="175000" y="52485"/>
                  </a:lnTo>
                  <a:close/>
                </a:path>
                <a:path w="350520" h="402589">
                  <a:moveTo>
                    <a:pt x="175000" y="0"/>
                  </a:moveTo>
                  <a:lnTo>
                    <a:pt x="164783" y="2062"/>
                  </a:lnTo>
                  <a:lnTo>
                    <a:pt x="156440" y="7687"/>
                  </a:lnTo>
                  <a:lnTo>
                    <a:pt x="150814" y="16028"/>
                  </a:lnTo>
                  <a:lnTo>
                    <a:pt x="148751" y="26242"/>
                  </a:lnTo>
                  <a:lnTo>
                    <a:pt x="150814" y="36456"/>
                  </a:lnTo>
                  <a:lnTo>
                    <a:pt x="156440" y="44798"/>
                  </a:lnTo>
                  <a:lnTo>
                    <a:pt x="164783" y="50422"/>
                  </a:lnTo>
                  <a:lnTo>
                    <a:pt x="175000" y="52485"/>
                  </a:lnTo>
                  <a:lnTo>
                    <a:pt x="185216" y="50422"/>
                  </a:lnTo>
                  <a:lnTo>
                    <a:pt x="193560" y="44798"/>
                  </a:lnTo>
                  <a:lnTo>
                    <a:pt x="199186" y="36456"/>
                  </a:lnTo>
                  <a:lnTo>
                    <a:pt x="201249" y="26242"/>
                  </a:lnTo>
                  <a:lnTo>
                    <a:pt x="199186" y="16028"/>
                  </a:lnTo>
                  <a:lnTo>
                    <a:pt x="193560" y="7687"/>
                  </a:lnTo>
                  <a:lnTo>
                    <a:pt x="185216" y="2062"/>
                  </a:lnTo>
                  <a:lnTo>
                    <a:pt x="17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6448" y="3957657"/>
              <a:ext cx="82125" cy="8211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492511" y="4024956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49917"/>
                  </a:moveTo>
                  <a:lnTo>
                    <a:pt x="175000" y="0"/>
                  </a:lnTo>
                  <a:lnTo>
                    <a:pt x="349976" y="349917"/>
                  </a:lnTo>
                  <a:lnTo>
                    <a:pt x="0" y="349917"/>
                  </a:lnTo>
                  <a:close/>
                </a:path>
              </a:pathLst>
            </a:custGeom>
            <a:ln w="29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057860" y="1390243"/>
            <a:ext cx="29400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875" i="1" baseline="-13333" dirty="0">
                <a:latin typeface="Times New Roman"/>
                <a:cs typeface="Times New Roman"/>
              </a:rPr>
              <a:t>3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57860" y="2037543"/>
            <a:ext cx="29400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875" i="1" baseline="-13333" dirty="0">
                <a:latin typeface="Times New Roman"/>
                <a:cs typeface="Times New Roman"/>
              </a:rPr>
              <a:t>2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57860" y="2737279"/>
            <a:ext cx="29400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875" i="1" baseline="-13333" dirty="0">
                <a:latin typeface="Times New Roman"/>
                <a:cs typeface="Times New Roman"/>
              </a:rPr>
              <a:t>1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57860" y="3437065"/>
            <a:ext cx="29400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875" i="1" baseline="-13333" dirty="0">
                <a:latin typeface="Times New Roman"/>
                <a:cs typeface="Times New Roman"/>
              </a:rPr>
              <a:t>0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44674" y="5298748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685" y="0"/>
                </a:lnTo>
              </a:path>
            </a:pathLst>
          </a:custGeom>
          <a:ln w="14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3916" y="583824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810" y="0"/>
                </a:lnTo>
              </a:path>
            </a:pathLst>
          </a:custGeom>
          <a:ln w="14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45337" y="5071104"/>
            <a:ext cx="1292225" cy="113284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75"/>
              </a:spcBef>
            </a:pPr>
            <a:r>
              <a:rPr sz="2650" i="1" spc="-60" dirty="0">
                <a:latin typeface="Times New Roman"/>
                <a:cs typeface="Times New Roman"/>
              </a:rPr>
              <a:t>Y</a:t>
            </a:r>
            <a:r>
              <a:rPr sz="2325" spc="-89" baseline="-23297" dirty="0">
                <a:latin typeface="Times New Roman"/>
                <a:cs typeface="Times New Roman"/>
              </a:rPr>
              <a:t>3</a:t>
            </a:r>
            <a:r>
              <a:rPr sz="2325" spc="644" baseline="-23297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I</a:t>
            </a:r>
            <a:r>
              <a:rPr sz="2325" spc="30" baseline="-23297" dirty="0">
                <a:latin typeface="Times New Roman"/>
                <a:cs typeface="Times New Roman"/>
              </a:rPr>
              <a:t>1</a:t>
            </a:r>
            <a:r>
              <a:rPr sz="2325" spc="307" baseline="-23297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I</a:t>
            </a:r>
            <a:r>
              <a:rPr sz="2325" spc="142" baseline="-23297" dirty="0">
                <a:latin typeface="Times New Roman"/>
                <a:cs typeface="Times New Roman"/>
              </a:rPr>
              <a:t>0</a:t>
            </a:r>
            <a:endParaRPr sz="2325" baseline="-23297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175"/>
              </a:spcBef>
            </a:pPr>
            <a:r>
              <a:rPr sz="2650" i="1" spc="-130" dirty="0">
                <a:latin typeface="Times New Roman"/>
                <a:cs typeface="Times New Roman"/>
              </a:rPr>
              <a:t>Y</a:t>
            </a:r>
            <a:r>
              <a:rPr sz="2325" spc="-195" baseline="-23297" dirty="0">
                <a:latin typeface="Times New Roman"/>
                <a:cs typeface="Times New Roman"/>
              </a:rPr>
              <a:t>1</a:t>
            </a:r>
            <a:r>
              <a:rPr sz="2325" spc="547" baseline="-23297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40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I</a:t>
            </a:r>
            <a:r>
              <a:rPr sz="2325" spc="30" baseline="-23297" dirty="0">
                <a:latin typeface="Times New Roman"/>
                <a:cs typeface="Times New Roman"/>
              </a:rPr>
              <a:t>1</a:t>
            </a:r>
            <a:r>
              <a:rPr sz="2325" spc="307" baseline="-23297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I</a:t>
            </a:r>
            <a:r>
              <a:rPr sz="2325" spc="142" baseline="-23297" dirty="0">
                <a:latin typeface="Times New Roman"/>
                <a:cs typeface="Times New Roman"/>
              </a:rPr>
              <a:t>0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45948" y="5838244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0" y="0"/>
                </a:moveTo>
                <a:lnTo>
                  <a:pt x="113359" y="0"/>
                </a:lnTo>
              </a:path>
            </a:pathLst>
          </a:custGeom>
          <a:ln w="14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41277" y="583824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685" y="0"/>
                </a:lnTo>
              </a:path>
            </a:pathLst>
          </a:custGeom>
          <a:ln w="14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87686" y="5099374"/>
            <a:ext cx="1303020" cy="11049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60"/>
              </a:spcBef>
            </a:pPr>
            <a:r>
              <a:rPr sz="2650" i="1" spc="-40" dirty="0">
                <a:latin typeface="Times New Roman"/>
                <a:cs typeface="Times New Roman"/>
              </a:rPr>
              <a:t>Y</a:t>
            </a:r>
            <a:r>
              <a:rPr sz="2325" spc="-60" baseline="-23297" dirty="0">
                <a:latin typeface="Times New Roman"/>
                <a:cs typeface="Times New Roman"/>
              </a:rPr>
              <a:t>2</a:t>
            </a:r>
            <a:r>
              <a:rPr sz="2325" spc="719" baseline="-23297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3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I</a:t>
            </a:r>
            <a:r>
              <a:rPr sz="2325" spc="30" baseline="-23297" dirty="0">
                <a:latin typeface="Times New Roman"/>
                <a:cs typeface="Times New Roman"/>
              </a:rPr>
              <a:t>1</a:t>
            </a:r>
            <a:r>
              <a:rPr sz="2325" spc="307" baseline="-23297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I</a:t>
            </a:r>
            <a:r>
              <a:rPr sz="2325" spc="142" baseline="-23297" dirty="0">
                <a:latin typeface="Times New Roman"/>
                <a:cs typeface="Times New Roman"/>
              </a:rPr>
              <a:t>0</a:t>
            </a:r>
            <a:endParaRPr sz="2325" baseline="-23297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70"/>
              </a:spcBef>
            </a:pPr>
            <a:r>
              <a:rPr sz="2650" i="1" spc="-55" dirty="0">
                <a:latin typeface="Times New Roman"/>
                <a:cs typeface="Times New Roman"/>
              </a:rPr>
              <a:t>Y</a:t>
            </a:r>
            <a:r>
              <a:rPr sz="2325" spc="-82" baseline="-23297" dirty="0">
                <a:latin typeface="Times New Roman"/>
                <a:cs typeface="Times New Roman"/>
              </a:rPr>
              <a:t>0</a:t>
            </a:r>
            <a:r>
              <a:rPr sz="2325" spc="712" baseline="-23297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I</a:t>
            </a:r>
            <a:r>
              <a:rPr sz="2325" spc="30" baseline="-23297" dirty="0">
                <a:latin typeface="Times New Roman"/>
                <a:cs typeface="Times New Roman"/>
              </a:rPr>
              <a:t>1</a:t>
            </a:r>
            <a:r>
              <a:rPr sz="2325" spc="300" baseline="-23297" dirty="0">
                <a:latin typeface="Times New Roman"/>
                <a:cs typeface="Times New Roman"/>
              </a:rPr>
              <a:t> </a:t>
            </a:r>
            <a:r>
              <a:rPr sz="2650" i="1" spc="95" dirty="0">
                <a:latin typeface="Times New Roman"/>
                <a:cs typeface="Times New Roman"/>
              </a:rPr>
              <a:t>I</a:t>
            </a:r>
            <a:r>
              <a:rPr sz="2325" spc="142" baseline="-23297" dirty="0">
                <a:latin typeface="Times New Roman"/>
                <a:cs typeface="Times New Roman"/>
              </a:rPr>
              <a:t>0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7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580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3-to-8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Line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Decoder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9657" y="1974976"/>
            <a:ext cx="1829435" cy="3450590"/>
            <a:chOff x="1319657" y="1974976"/>
            <a:chExt cx="1829435" cy="3450590"/>
          </a:xfrm>
        </p:grpSpPr>
        <p:sp>
          <p:nvSpPr>
            <p:cNvPr id="6" name="object 6"/>
            <p:cNvSpPr/>
            <p:nvPr/>
          </p:nvSpPr>
          <p:spPr>
            <a:xfrm>
              <a:off x="1334262" y="1989581"/>
              <a:ext cx="1800225" cy="3421379"/>
            </a:xfrm>
            <a:custGeom>
              <a:avLst/>
              <a:gdLst/>
              <a:ahLst/>
              <a:cxnLst/>
              <a:rect l="l" t="t" r="r" b="b"/>
              <a:pathLst>
                <a:path w="1800225" h="3421379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3121405"/>
                  </a:lnTo>
                  <a:lnTo>
                    <a:pt x="3927" y="3170048"/>
                  </a:lnTo>
                  <a:lnTo>
                    <a:pt x="15298" y="3216196"/>
                  </a:lnTo>
                  <a:lnTo>
                    <a:pt x="33494" y="3259233"/>
                  </a:lnTo>
                  <a:lnTo>
                    <a:pt x="57895" y="3298539"/>
                  </a:lnTo>
                  <a:lnTo>
                    <a:pt x="87883" y="3333496"/>
                  </a:lnTo>
                  <a:lnTo>
                    <a:pt x="122840" y="3363484"/>
                  </a:lnTo>
                  <a:lnTo>
                    <a:pt x="162146" y="3387885"/>
                  </a:lnTo>
                  <a:lnTo>
                    <a:pt x="205183" y="3406081"/>
                  </a:lnTo>
                  <a:lnTo>
                    <a:pt x="251331" y="3417452"/>
                  </a:lnTo>
                  <a:lnTo>
                    <a:pt x="299974" y="3421379"/>
                  </a:lnTo>
                  <a:lnTo>
                    <a:pt x="1499870" y="3421379"/>
                  </a:lnTo>
                  <a:lnTo>
                    <a:pt x="1548512" y="3417452"/>
                  </a:lnTo>
                  <a:lnTo>
                    <a:pt x="1594660" y="3406081"/>
                  </a:lnTo>
                  <a:lnTo>
                    <a:pt x="1637697" y="3387885"/>
                  </a:lnTo>
                  <a:lnTo>
                    <a:pt x="1677003" y="3363484"/>
                  </a:lnTo>
                  <a:lnTo>
                    <a:pt x="1711960" y="3333496"/>
                  </a:lnTo>
                  <a:lnTo>
                    <a:pt x="1741948" y="3298539"/>
                  </a:lnTo>
                  <a:lnTo>
                    <a:pt x="1766349" y="3259233"/>
                  </a:lnTo>
                  <a:lnTo>
                    <a:pt x="1784545" y="3216196"/>
                  </a:lnTo>
                  <a:lnTo>
                    <a:pt x="1795916" y="3170048"/>
                  </a:lnTo>
                  <a:lnTo>
                    <a:pt x="1799844" y="3121405"/>
                  </a:lnTo>
                  <a:lnTo>
                    <a:pt x="1799844" y="299973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4262" y="1989581"/>
              <a:ext cx="1800225" cy="3421379"/>
            </a:xfrm>
            <a:custGeom>
              <a:avLst/>
              <a:gdLst/>
              <a:ahLst/>
              <a:cxnLst/>
              <a:rect l="l" t="t" r="r" b="b"/>
              <a:pathLst>
                <a:path w="1800225" h="3421379">
                  <a:moveTo>
                    <a:pt x="1799844" y="3121405"/>
                  </a:moveTo>
                  <a:lnTo>
                    <a:pt x="1795916" y="3170048"/>
                  </a:lnTo>
                  <a:lnTo>
                    <a:pt x="1784545" y="3216196"/>
                  </a:lnTo>
                  <a:lnTo>
                    <a:pt x="1766349" y="3259233"/>
                  </a:lnTo>
                  <a:lnTo>
                    <a:pt x="1741948" y="3298539"/>
                  </a:lnTo>
                  <a:lnTo>
                    <a:pt x="1711960" y="3333496"/>
                  </a:lnTo>
                  <a:lnTo>
                    <a:pt x="1677003" y="3363484"/>
                  </a:lnTo>
                  <a:lnTo>
                    <a:pt x="1637697" y="3387885"/>
                  </a:lnTo>
                  <a:lnTo>
                    <a:pt x="1594660" y="3406081"/>
                  </a:lnTo>
                  <a:lnTo>
                    <a:pt x="1548512" y="3417452"/>
                  </a:lnTo>
                  <a:lnTo>
                    <a:pt x="1499870" y="3421379"/>
                  </a:lnTo>
                  <a:lnTo>
                    <a:pt x="299974" y="3421379"/>
                  </a:lnTo>
                  <a:lnTo>
                    <a:pt x="251331" y="3417452"/>
                  </a:lnTo>
                  <a:lnTo>
                    <a:pt x="205183" y="3406081"/>
                  </a:lnTo>
                  <a:lnTo>
                    <a:pt x="162146" y="3387885"/>
                  </a:lnTo>
                  <a:lnTo>
                    <a:pt x="122840" y="3363484"/>
                  </a:lnTo>
                  <a:lnTo>
                    <a:pt x="87883" y="3333496"/>
                  </a:lnTo>
                  <a:lnTo>
                    <a:pt x="57895" y="3298539"/>
                  </a:lnTo>
                  <a:lnTo>
                    <a:pt x="33494" y="3259233"/>
                  </a:lnTo>
                  <a:lnTo>
                    <a:pt x="15298" y="3216196"/>
                  </a:lnTo>
                  <a:lnTo>
                    <a:pt x="3927" y="3170048"/>
                  </a:lnTo>
                  <a:lnTo>
                    <a:pt x="0" y="3121405"/>
                  </a:lnTo>
                  <a:lnTo>
                    <a:pt x="0" y="299973"/>
                  </a:ln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3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3"/>
                  </a:lnTo>
                  <a:lnTo>
                    <a:pt x="1799844" y="3121405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7990" y="3146788"/>
            <a:ext cx="692150" cy="1108710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 marR="5080" indent="92710">
              <a:lnSpc>
                <a:spcPts val="2590"/>
              </a:lnSpc>
              <a:spcBef>
                <a:spcPts val="165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Binary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 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3241" y="3429761"/>
            <a:ext cx="541020" cy="721360"/>
          </a:xfrm>
          <a:custGeom>
            <a:avLst/>
            <a:gdLst/>
            <a:ahLst/>
            <a:cxnLst/>
            <a:rect l="l" t="t" r="r" b="b"/>
            <a:pathLst>
              <a:path w="541019" h="721360">
                <a:moveTo>
                  <a:pt x="0" y="0"/>
                </a:moveTo>
                <a:lnTo>
                  <a:pt x="541020" y="0"/>
                </a:lnTo>
              </a:path>
              <a:path w="541019" h="721360">
                <a:moveTo>
                  <a:pt x="0" y="720851"/>
                </a:moveTo>
                <a:lnTo>
                  <a:pt x="541020" y="720851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8617" y="321119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9633" y="3576954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505" y="375373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233" y="394271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4105" y="2529077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81045" y="2145538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2061" y="2510993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9514" y="268777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6661" y="2877439"/>
            <a:ext cx="38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5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2061" y="360895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9514" y="378574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661" y="3974414"/>
            <a:ext cx="365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1045" y="4340732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6661" y="4706492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3241" y="2890266"/>
            <a:ext cx="2882265" cy="2155190"/>
          </a:xfrm>
          <a:custGeom>
            <a:avLst/>
            <a:gdLst/>
            <a:ahLst/>
            <a:cxnLst/>
            <a:rect l="l" t="t" r="r" b="b"/>
            <a:pathLst>
              <a:path w="2882265" h="2155190">
                <a:moveTo>
                  <a:pt x="2340864" y="0"/>
                </a:moveTo>
                <a:lnTo>
                  <a:pt x="2881884" y="0"/>
                </a:lnTo>
              </a:path>
              <a:path w="2882265" h="2155190">
                <a:moveTo>
                  <a:pt x="2340864" y="359663"/>
                </a:moveTo>
                <a:lnTo>
                  <a:pt x="2881884" y="359663"/>
                </a:lnTo>
              </a:path>
              <a:path w="2882265" h="2155190">
                <a:moveTo>
                  <a:pt x="2340864" y="720852"/>
                </a:moveTo>
                <a:lnTo>
                  <a:pt x="2881884" y="720852"/>
                </a:lnTo>
              </a:path>
              <a:path w="2882265" h="2155190">
                <a:moveTo>
                  <a:pt x="0" y="899160"/>
                </a:moveTo>
                <a:lnTo>
                  <a:pt x="541020" y="899160"/>
                </a:lnTo>
              </a:path>
              <a:path w="2882265" h="2155190">
                <a:moveTo>
                  <a:pt x="2340864" y="1078992"/>
                </a:moveTo>
                <a:lnTo>
                  <a:pt x="2881884" y="1078992"/>
                </a:lnTo>
              </a:path>
              <a:path w="2882265" h="2155190">
                <a:moveTo>
                  <a:pt x="2340864" y="1438656"/>
                </a:moveTo>
                <a:lnTo>
                  <a:pt x="2881884" y="1438656"/>
                </a:lnTo>
              </a:path>
              <a:path w="2882265" h="2155190">
                <a:moveTo>
                  <a:pt x="2340864" y="1796796"/>
                </a:moveTo>
                <a:lnTo>
                  <a:pt x="2881884" y="1796796"/>
                </a:lnTo>
              </a:path>
              <a:path w="2882265" h="2155190">
                <a:moveTo>
                  <a:pt x="2340864" y="2154936"/>
                </a:moveTo>
                <a:lnTo>
                  <a:pt x="2881884" y="2154936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67465" y="5813217"/>
            <a:ext cx="200660" cy="6699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30480" algn="just">
              <a:lnSpc>
                <a:spcPct val="94400"/>
              </a:lnSpc>
              <a:spcBef>
                <a:spcPts val="229"/>
              </a:spcBef>
            </a:pPr>
            <a:r>
              <a:rPr sz="1450" i="1" spc="10" dirty="0">
                <a:latin typeface="Times New Roman"/>
                <a:cs typeface="Times New Roman"/>
              </a:rPr>
              <a:t>I</a:t>
            </a:r>
            <a:r>
              <a:rPr sz="1425" i="1" baseline="-11695" dirty="0">
                <a:latin typeface="Times New Roman"/>
                <a:cs typeface="Times New Roman"/>
              </a:rPr>
              <a:t>2  </a:t>
            </a:r>
            <a:r>
              <a:rPr sz="1450" i="1" spc="10" dirty="0">
                <a:latin typeface="Times New Roman"/>
                <a:cs typeface="Times New Roman"/>
              </a:rPr>
              <a:t>I</a:t>
            </a:r>
            <a:r>
              <a:rPr sz="1425" i="1" baseline="-11695" dirty="0">
                <a:latin typeface="Times New Roman"/>
                <a:cs typeface="Times New Roman"/>
              </a:rPr>
              <a:t>1  </a:t>
            </a:r>
            <a:r>
              <a:rPr sz="1450" i="1" spc="10" dirty="0">
                <a:latin typeface="Times New Roman"/>
                <a:cs typeface="Times New Roman"/>
              </a:rPr>
              <a:t>I</a:t>
            </a:r>
            <a:r>
              <a:rPr sz="1425" i="1" spc="7" baseline="-11695" dirty="0">
                <a:latin typeface="Times New Roman"/>
                <a:cs typeface="Times New Roman"/>
              </a:rPr>
              <a:t>0</a:t>
            </a:r>
            <a:endParaRPr sz="1425" baseline="-11695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76584" y="1331291"/>
            <a:ext cx="2736850" cy="5075555"/>
            <a:chOff x="4376584" y="1331291"/>
            <a:chExt cx="2736850" cy="5075555"/>
          </a:xfrm>
        </p:grpSpPr>
        <p:sp>
          <p:nvSpPr>
            <p:cNvPr id="27" name="object 27"/>
            <p:cNvSpPr/>
            <p:nvPr/>
          </p:nvSpPr>
          <p:spPr>
            <a:xfrm>
              <a:off x="6311637" y="1423030"/>
              <a:ext cx="641350" cy="160655"/>
            </a:xfrm>
            <a:custGeom>
              <a:avLst/>
              <a:gdLst/>
              <a:ahLst/>
              <a:cxnLst/>
              <a:rect l="l" t="t" r="r" b="b"/>
              <a:pathLst>
                <a:path w="641350" h="160655">
                  <a:moveTo>
                    <a:pt x="0" y="0"/>
                  </a:moveTo>
                  <a:lnTo>
                    <a:pt x="320662" y="0"/>
                  </a:lnTo>
                </a:path>
                <a:path w="641350" h="160655">
                  <a:moveTo>
                    <a:pt x="0" y="80229"/>
                  </a:moveTo>
                  <a:lnTo>
                    <a:pt x="320662" y="80229"/>
                  </a:lnTo>
                </a:path>
                <a:path w="641350" h="160655">
                  <a:moveTo>
                    <a:pt x="641324" y="80229"/>
                  </a:moveTo>
                  <a:lnTo>
                    <a:pt x="320662" y="80229"/>
                  </a:lnTo>
                </a:path>
                <a:path w="641350" h="160655">
                  <a:moveTo>
                    <a:pt x="0" y="160459"/>
                  </a:moveTo>
                  <a:lnTo>
                    <a:pt x="320662" y="160459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3803" y="134261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535"/>
                  </a:lnTo>
                  <a:lnTo>
                    <a:pt x="232651" y="293639"/>
                  </a:lnTo>
                  <a:lnTo>
                    <a:pt x="280318" y="273745"/>
                  </a:lnTo>
                  <a:lnTo>
                    <a:pt x="323153" y="250174"/>
                  </a:lnTo>
                  <a:lnTo>
                    <a:pt x="360571" y="223253"/>
                  </a:lnTo>
                  <a:lnTo>
                    <a:pt x="391983" y="193303"/>
                  </a:lnTo>
                  <a:lnTo>
                    <a:pt x="416804" y="160648"/>
                  </a:lnTo>
                  <a:lnTo>
                    <a:pt x="392300" y="127845"/>
                  </a:lnTo>
                  <a:lnTo>
                    <a:pt x="361049" y="97775"/>
                  </a:lnTo>
                  <a:lnTo>
                    <a:pt x="323668" y="70770"/>
                  </a:lnTo>
                  <a:lnTo>
                    <a:pt x="280773" y="47160"/>
                  </a:lnTo>
                  <a:lnTo>
                    <a:pt x="232981" y="27275"/>
                  </a:lnTo>
                  <a:lnTo>
                    <a:pt x="180909" y="1144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3803" y="134261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648"/>
                  </a:moveTo>
                  <a:lnTo>
                    <a:pt x="391983" y="193303"/>
                  </a:lnTo>
                  <a:lnTo>
                    <a:pt x="360571" y="223253"/>
                  </a:lnTo>
                  <a:lnTo>
                    <a:pt x="323153" y="250174"/>
                  </a:lnTo>
                  <a:lnTo>
                    <a:pt x="280318" y="273745"/>
                  </a:lnTo>
                  <a:lnTo>
                    <a:pt x="232651" y="293639"/>
                  </a:lnTo>
                  <a:lnTo>
                    <a:pt x="180740" y="309535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44"/>
                  </a:lnTo>
                  <a:lnTo>
                    <a:pt x="232981" y="27275"/>
                  </a:lnTo>
                  <a:lnTo>
                    <a:pt x="280773" y="47160"/>
                  </a:lnTo>
                  <a:lnTo>
                    <a:pt x="323668" y="70770"/>
                  </a:lnTo>
                  <a:lnTo>
                    <a:pt x="361049" y="97775"/>
                  </a:lnTo>
                  <a:lnTo>
                    <a:pt x="392300" y="127845"/>
                  </a:lnTo>
                  <a:lnTo>
                    <a:pt x="416804" y="160648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3803" y="134261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38"/>
                  </a:lnTo>
                  <a:lnTo>
                    <a:pt x="351246" y="290179"/>
                  </a:lnTo>
                  <a:lnTo>
                    <a:pt x="385918" y="255459"/>
                  </a:lnTo>
                  <a:lnTo>
                    <a:pt x="408645" y="211406"/>
                  </a:lnTo>
                  <a:lnTo>
                    <a:pt x="416804" y="160648"/>
                  </a:lnTo>
                  <a:lnTo>
                    <a:pt x="408645" y="109870"/>
                  </a:lnTo>
                  <a:lnTo>
                    <a:pt x="385918" y="65771"/>
                  </a:lnTo>
                  <a:lnTo>
                    <a:pt x="351246" y="30995"/>
                  </a:lnTo>
                  <a:lnTo>
                    <a:pt x="307255" y="8189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11637" y="1342611"/>
              <a:ext cx="802005" cy="776605"/>
            </a:xfrm>
            <a:custGeom>
              <a:avLst/>
              <a:gdLst/>
              <a:ahLst/>
              <a:cxnLst/>
              <a:rect l="l" t="t" r="r" b="b"/>
              <a:pathLst>
                <a:path w="802004" h="776605">
                  <a:moveTo>
                    <a:pt x="368733" y="321108"/>
                  </a:moveTo>
                  <a:lnTo>
                    <a:pt x="112165" y="321108"/>
                  </a:lnTo>
                  <a:lnTo>
                    <a:pt x="112165" y="0"/>
                  </a:lnTo>
                  <a:lnTo>
                    <a:pt x="368733" y="0"/>
                  </a:lnTo>
                  <a:lnTo>
                    <a:pt x="419421" y="8189"/>
                  </a:lnTo>
                  <a:lnTo>
                    <a:pt x="463412" y="30995"/>
                  </a:lnTo>
                  <a:lnTo>
                    <a:pt x="498084" y="65771"/>
                  </a:lnTo>
                  <a:lnTo>
                    <a:pt x="520811" y="109870"/>
                  </a:lnTo>
                  <a:lnTo>
                    <a:pt x="528970" y="160648"/>
                  </a:lnTo>
                  <a:lnTo>
                    <a:pt x="520811" y="211406"/>
                  </a:lnTo>
                  <a:lnTo>
                    <a:pt x="498084" y="255459"/>
                  </a:lnTo>
                  <a:lnTo>
                    <a:pt x="463412" y="290179"/>
                  </a:lnTo>
                  <a:lnTo>
                    <a:pt x="419421" y="312938"/>
                  </a:lnTo>
                  <a:lnTo>
                    <a:pt x="368733" y="321108"/>
                  </a:lnTo>
                  <a:close/>
                </a:path>
                <a:path w="802004" h="776605">
                  <a:moveTo>
                    <a:pt x="641324" y="160648"/>
                  </a:moveTo>
                  <a:lnTo>
                    <a:pt x="801561" y="160648"/>
                  </a:lnTo>
                </a:path>
                <a:path w="802004" h="776605">
                  <a:moveTo>
                    <a:pt x="0" y="615411"/>
                  </a:moveTo>
                  <a:lnTo>
                    <a:pt x="320662" y="615411"/>
                  </a:lnTo>
                </a:path>
                <a:path w="802004" h="776605">
                  <a:moveTo>
                    <a:pt x="0" y="695641"/>
                  </a:moveTo>
                  <a:lnTo>
                    <a:pt x="320662" y="695641"/>
                  </a:lnTo>
                </a:path>
                <a:path w="802004" h="776605">
                  <a:moveTo>
                    <a:pt x="641324" y="695641"/>
                  </a:moveTo>
                  <a:lnTo>
                    <a:pt x="320662" y="695641"/>
                  </a:lnTo>
                </a:path>
                <a:path w="802004" h="776605">
                  <a:moveTo>
                    <a:pt x="0" y="776059"/>
                  </a:moveTo>
                  <a:lnTo>
                    <a:pt x="320662" y="776059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23803" y="187779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466"/>
                  </a:lnTo>
                  <a:lnTo>
                    <a:pt x="232651" y="293524"/>
                  </a:lnTo>
                  <a:lnTo>
                    <a:pt x="280318" y="273606"/>
                  </a:lnTo>
                  <a:lnTo>
                    <a:pt x="323153" y="250036"/>
                  </a:lnTo>
                  <a:lnTo>
                    <a:pt x="360571" y="223137"/>
                  </a:lnTo>
                  <a:lnTo>
                    <a:pt x="391983" y="193233"/>
                  </a:lnTo>
                  <a:lnTo>
                    <a:pt x="416804" y="160648"/>
                  </a:lnTo>
                  <a:lnTo>
                    <a:pt x="392300" y="127845"/>
                  </a:lnTo>
                  <a:lnTo>
                    <a:pt x="361049" y="97775"/>
                  </a:lnTo>
                  <a:lnTo>
                    <a:pt x="323668" y="70770"/>
                  </a:lnTo>
                  <a:lnTo>
                    <a:pt x="280773" y="47160"/>
                  </a:lnTo>
                  <a:lnTo>
                    <a:pt x="232981" y="27275"/>
                  </a:lnTo>
                  <a:lnTo>
                    <a:pt x="180909" y="1144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23803" y="187779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648"/>
                  </a:moveTo>
                  <a:lnTo>
                    <a:pt x="391983" y="193233"/>
                  </a:lnTo>
                  <a:lnTo>
                    <a:pt x="360571" y="223137"/>
                  </a:lnTo>
                  <a:lnTo>
                    <a:pt x="323153" y="250036"/>
                  </a:lnTo>
                  <a:lnTo>
                    <a:pt x="280318" y="273606"/>
                  </a:lnTo>
                  <a:lnTo>
                    <a:pt x="232651" y="293524"/>
                  </a:lnTo>
                  <a:lnTo>
                    <a:pt x="180740" y="309466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44"/>
                  </a:lnTo>
                  <a:lnTo>
                    <a:pt x="232981" y="27275"/>
                  </a:lnTo>
                  <a:lnTo>
                    <a:pt x="280773" y="47160"/>
                  </a:lnTo>
                  <a:lnTo>
                    <a:pt x="323668" y="70770"/>
                  </a:lnTo>
                  <a:lnTo>
                    <a:pt x="361049" y="97775"/>
                  </a:lnTo>
                  <a:lnTo>
                    <a:pt x="392300" y="127845"/>
                  </a:lnTo>
                  <a:lnTo>
                    <a:pt x="416804" y="160648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3803" y="187779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18"/>
                  </a:lnTo>
                  <a:lnTo>
                    <a:pt x="351246" y="290113"/>
                  </a:lnTo>
                  <a:lnTo>
                    <a:pt x="385918" y="255337"/>
                  </a:lnTo>
                  <a:lnTo>
                    <a:pt x="408645" y="211237"/>
                  </a:lnTo>
                  <a:lnTo>
                    <a:pt x="416804" y="160459"/>
                  </a:lnTo>
                  <a:lnTo>
                    <a:pt x="408645" y="109774"/>
                  </a:lnTo>
                  <a:lnTo>
                    <a:pt x="385918" y="65730"/>
                  </a:lnTo>
                  <a:lnTo>
                    <a:pt x="351246" y="30983"/>
                  </a:lnTo>
                  <a:lnTo>
                    <a:pt x="307255" y="8188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16963" y="1503260"/>
              <a:ext cx="1496695" cy="1150620"/>
            </a:xfrm>
            <a:custGeom>
              <a:avLst/>
              <a:gdLst/>
              <a:ahLst/>
              <a:cxnLst/>
              <a:rect l="l" t="t" r="r" b="b"/>
              <a:pathLst>
                <a:path w="1496695" h="1150620">
                  <a:moveTo>
                    <a:pt x="1063407" y="695641"/>
                  </a:moveTo>
                  <a:lnTo>
                    <a:pt x="806839" y="695641"/>
                  </a:lnTo>
                  <a:lnTo>
                    <a:pt x="806839" y="374532"/>
                  </a:lnTo>
                  <a:lnTo>
                    <a:pt x="1063407" y="374532"/>
                  </a:lnTo>
                  <a:lnTo>
                    <a:pt x="1114095" y="382720"/>
                  </a:lnTo>
                  <a:lnTo>
                    <a:pt x="1158086" y="405515"/>
                  </a:lnTo>
                  <a:lnTo>
                    <a:pt x="1192758" y="440262"/>
                  </a:lnTo>
                  <a:lnTo>
                    <a:pt x="1215485" y="484306"/>
                  </a:lnTo>
                  <a:lnTo>
                    <a:pt x="1223644" y="534992"/>
                  </a:lnTo>
                  <a:lnTo>
                    <a:pt x="1215485" y="585770"/>
                  </a:lnTo>
                  <a:lnTo>
                    <a:pt x="1192758" y="629869"/>
                  </a:lnTo>
                  <a:lnTo>
                    <a:pt x="1158086" y="664645"/>
                  </a:lnTo>
                  <a:lnTo>
                    <a:pt x="1114095" y="687451"/>
                  </a:lnTo>
                  <a:lnTo>
                    <a:pt x="1063407" y="695641"/>
                  </a:lnTo>
                  <a:close/>
                </a:path>
                <a:path w="1496695" h="1150620">
                  <a:moveTo>
                    <a:pt x="1335998" y="534992"/>
                  </a:moveTo>
                  <a:lnTo>
                    <a:pt x="1496235" y="534992"/>
                  </a:lnTo>
                </a:path>
                <a:path w="1496695" h="1150620">
                  <a:moveTo>
                    <a:pt x="694674" y="0"/>
                  </a:moveTo>
                  <a:lnTo>
                    <a:pt x="0" y="0"/>
                  </a:lnTo>
                  <a:lnTo>
                    <a:pt x="0" y="534992"/>
                  </a:lnTo>
                  <a:lnTo>
                    <a:pt x="694674" y="534992"/>
                  </a:lnTo>
                </a:path>
                <a:path w="1496695" h="1150620">
                  <a:moveTo>
                    <a:pt x="694674" y="989943"/>
                  </a:moveTo>
                  <a:lnTo>
                    <a:pt x="1015336" y="989943"/>
                  </a:lnTo>
                </a:path>
                <a:path w="1496695" h="1150620">
                  <a:moveTo>
                    <a:pt x="694674" y="1070173"/>
                  </a:moveTo>
                  <a:lnTo>
                    <a:pt x="1015336" y="1070173"/>
                  </a:lnTo>
                </a:path>
                <a:path w="1496695" h="1150620">
                  <a:moveTo>
                    <a:pt x="1335998" y="1070173"/>
                  </a:moveTo>
                  <a:lnTo>
                    <a:pt x="1015336" y="1070173"/>
                  </a:lnTo>
                </a:path>
                <a:path w="1496695" h="1150620">
                  <a:moveTo>
                    <a:pt x="694674" y="1150403"/>
                  </a:moveTo>
                  <a:lnTo>
                    <a:pt x="1015336" y="1150403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3803" y="241297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465"/>
                  </a:lnTo>
                  <a:lnTo>
                    <a:pt x="232651" y="293519"/>
                  </a:lnTo>
                  <a:lnTo>
                    <a:pt x="280318" y="273591"/>
                  </a:lnTo>
                  <a:lnTo>
                    <a:pt x="323153" y="250001"/>
                  </a:lnTo>
                  <a:lnTo>
                    <a:pt x="360571" y="223068"/>
                  </a:lnTo>
                  <a:lnTo>
                    <a:pt x="391983" y="193114"/>
                  </a:lnTo>
                  <a:lnTo>
                    <a:pt x="416804" y="160459"/>
                  </a:lnTo>
                  <a:lnTo>
                    <a:pt x="392300" y="127716"/>
                  </a:lnTo>
                  <a:lnTo>
                    <a:pt x="361049" y="97673"/>
                  </a:lnTo>
                  <a:lnTo>
                    <a:pt x="323668" y="70676"/>
                  </a:lnTo>
                  <a:lnTo>
                    <a:pt x="280773" y="47066"/>
                  </a:lnTo>
                  <a:lnTo>
                    <a:pt x="232981" y="27188"/>
                  </a:lnTo>
                  <a:lnTo>
                    <a:pt x="180909" y="1138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3803" y="241297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459"/>
                  </a:moveTo>
                  <a:lnTo>
                    <a:pt x="391983" y="193114"/>
                  </a:lnTo>
                  <a:lnTo>
                    <a:pt x="360571" y="223068"/>
                  </a:lnTo>
                  <a:lnTo>
                    <a:pt x="323153" y="250001"/>
                  </a:lnTo>
                  <a:lnTo>
                    <a:pt x="280318" y="273591"/>
                  </a:lnTo>
                  <a:lnTo>
                    <a:pt x="232651" y="293519"/>
                  </a:lnTo>
                  <a:lnTo>
                    <a:pt x="180740" y="309465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384"/>
                  </a:lnTo>
                  <a:lnTo>
                    <a:pt x="232981" y="27188"/>
                  </a:lnTo>
                  <a:lnTo>
                    <a:pt x="280773" y="47066"/>
                  </a:lnTo>
                  <a:lnTo>
                    <a:pt x="323668" y="70676"/>
                  </a:lnTo>
                  <a:lnTo>
                    <a:pt x="361049" y="97673"/>
                  </a:lnTo>
                  <a:lnTo>
                    <a:pt x="392300" y="127716"/>
                  </a:lnTo>
                  <a:lnTo>
                    <a:pt x="416804" y="160459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23803" y="241297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18"/>
                  </a:lnTo>
                  <a:lnTo>
                    <a:pt x="351246" y="290113"/>
                  </a:lnTo>
                  <a:lnTo>
                    <a:pt x="385918" y="255337"/>
                  </a:lnTo>
                  <a:lnTo>
                    <a:pt x="408645" y="211237"/>
                  </a:lnTo>
                  <a:lnTo>
                    <a:pt x="416804" y="160459"/>
                  </a:lnTo>
                  <a:lnTo>
                    <a:pt x="408645" y="109701"/>
                  </a:lnTo>
                  <a:lnTo>
                    <a:pt x="385918" y="65648"/>
                  </a:lnTo>
                  <a:lnTo>
                    <a:pt x="351246" y="30929"/>
                  </a:lnTo>
                  <a:lnTo>
                    <a:pt x="307255" y="8170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51400" y="1583490"/>
              <a:ext cx="962025" cy="1150620"/>
            </a:xfrm>
            <a:custGeom>
              <a:avLst/>
              <a:gdLst/>
              <a:ahLst/>
              <a:cxnLst/>
              <a:rect l="l" t="t" r="r" b="b"/>
              <a:pathLst>
                <a:path w="962025" h="1150620">
                  <a:moveTo>
                    <a:pt x="528970" y="1150592"/>
                  </a:moveTo>
                  <a:lnTo>
                    <a:pt x="272402" y="1150592"/>
                  </a:lnTo>
                  <a:lnTo>
                    <a:pt x="272402" y="829483"/>
                  </a:lnTo>
                  <a:lnTo>
                    <a:pt x="528970" y="829483"/>
                  </a:lnTo>
                  <a:lnTo>
                    <a:pt x="579657" y="837653"/>
                  </a:lnTo>
                  <a:lnTo>
                    <a:pt x="623649" y="860412"/>
                  </a:lnTo>
                  <a:lnTo>
                    <a:pt x="658321" y="895132"/>
                  </a:lnTo>
                  <a:lnTo>
                    <a:pt x="681048" y="939185"/>
                  </a:lnTo>
                  <a:lnTo>
                    <a:pt x="689207" y="989943"/>
                  </a:lnTo>
                  <a:lnTo>
                    <a:pt x="681048" y="1040721"/>
                  </a:lnTo>
                  <a:lnTo>
                    <a:pt x="658321" y="1084820"/>
                  </a:lnTo>
                  <a:lnTo>
                    <a:pt x="623649" y="1119596"/>
                  </a:lnTo>
                  <a:lnTo>
                    <a:pt x="579658" y="1142402"/>
                  </a:lnTo>
                  <a:lnTo>
                    <a:pt x="528970" y="1150592"/>
                  </a:lnTo>
                  <a:close/>
                </a:path>
                <a:path w="962025" h="1150620">
                  <a:moveTo>
                    <a:pt x="801561" y="989943"/>
                  </a:moveTo>
                  <a:lnTo>
                    <a:pt x="961798" y="989943"/>
                  </a:lnTo>
                </a:path>
                <a:path w="962025" h="1150620">
                  <a:moveTo>
                    <a:pt x="160236" y="0"/>
                  </a:moveTo>
                  <a:lnTo>
                    <a:pt x="0" y="0"/>
                  </a:lnTo>
                  <a:lnTo>
                    <a:pt x="0" y="1070173"/>
                  </a:lnTo>
                  <a:lnTo>
                    <a:pt x="160236" y="1070173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8106" y="1999369"/>
              <a:ext cx="77714" cy="779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562" y="2614780"/>
              <a:ext cx="77677" cy="7776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311638" y="3028385"/>
              <a:ext cx="641350" cy="160655"/>
            </a:xfrm>
            <a:custGeom>
              <a:avLst/>
              <a:gdLst/>
              <a:ahLst/>
              <a:cxnLst/>
              <a:rect l="l" t="t" r="r" b="b"/>
              <a:pathLst>
                <a:path w="641350" h="160655">
                  <a:moveTo>
                    <a:pt x="0" y="0"/>
                  </a:moveTo>
                  <a:lnTo>
                    <a:pt x="320662" y="0"/>
                  </a:lnTo>
                </a:path>
                <a:path w="641350" h="160655">
                  <a:moveTo>
                    <a:pt x="0" y="80229"/>
                  </a:moveTo>
                  <a:lnTo>
                    <a:pt x="320662" y="80229"/>
                  </a:lnTo>
                </a:path>
                <a:path w="641350" h="160655">
                  <a:moveTo>
                    <a:pt x="641324" y="80229"/>
                  </a:moveTo>
                  <a:lnTo>
                    <a:pt x="320662" y="80229"/>
                  </a:lnTo>
                </a:path>
                <a:path w="641350" h="160655">
                  <a:moveTo>
                    <a:pt x="0" y="160459"/>
                  </a:moveTo>
                  <a:lnTo>
                    <a:pt x="320662" y="160459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23803" y="2947966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535"/>
                  </a:lnTo>
                  <a:lnTo>
                    <a:pt x="232651" y="293639"/>
                  </a:lnTo>
                  <a:lnTo>
                    <a:pt x="280318" y="273745"/>
                  </a:lnTo>
                  <a:lnTo>
                    <a:pt x="323153" y="250174"/>
                  </a:lnTo>
                  <a:lnTo>
                    <a:pt x="360571" y="223253"/>
                  </a:lnTo>
                  <a:lnTo>
                    <a:pt x="391983" y="193303"/>
                  </a:lnTo>
                  <a:lnTo>
                    <a:pt x="416804" y="160648"/>
                  </a:lnTo>
                  <a:lnTo>
                    <a:pt x="392300" y="127845"/>
                  </a:lnTo>
                  <a:lnTo>
                    <a:pt x="361049" y="97775"/>
                  </a:lnTo>
                  <a:lnTo>
                    <a:pt x="323668" y="70770"/>
                  </a:lnTo>
                  <a:lnTo>
                    <a:pt x="280773" y="47160"/>
                  </a:lnTo>
                  <a:lnTo>
                    <a:pt x="232981" y="27275"/>
                  </a:lnTo>
                  <a:lnTo>
                    <a:pt x="180909" y="1144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23803" y="2947966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648"/>
                  </a:moveTo>
                  <a:lnTo>
                    <a:pt x="391983" y="193303"/>
                  </a:lnTo>
                  <a:lnTo>
                    <a:pt x="360571" y="223253"/>
                  </a:lnTo>
                  <a:lnTo>
                    <a:pt x="323153" y="250174"/>
                  </a:lnTo>
                  <a:lnTo>
                    <a:pt x="280318" y="273745"/>
                  </a:lnTo>
                  <a:lnTo>
                    <a:pt x="232651" y="293639"/>
                  </a:lnTo>
                  <a:lnTo>
                    <a:pt x="180740" y="309535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44"/>
                  </a:lnTo>
                  <a:lnTo>
                    <a:pt x="232981" y="27275"/>
                  </a:lnTo>
                  <a:lnTo>
                    <a:pt x="280773" y="47160"/>
                  </a:lnTo>
                  <a:lnTo>
                    <a:pt x="323668" y="70770"/>
                  </a:lnTo>
                  <a:lnTo>
                    <a:pt x="361049" y="97775"/>
                  </a:lnTo>
                  <a:lnTo>
                    <a:pt x="392300" y="127845"/>
                  </a:lnTo>
                  <a:lnTo>
                    <a:pt x="416804" y="160648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23803" y="2947966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20"/>
                  </a:lnTo>
                  <a:lnTo>
                    <a:pt x="351246" y="290125"/>
                  </a:lnTo>
                  <a:lnTo>
                    <a:pt x="385918" y="255378"/>
                  </a:lnTo>
                  <a:lnTo>
                    <a:pt x="408645" y="211334"/>
                  </a:lnTo>
                  <a:lnTo>
                    <a:pt x="416804" y="160648"/>
                  </a:lnTo>
                  <a:lnTo>
                    <a:pt x="408645" y="109870"/>
                  </a:lnTo>
                  <a:lnTo>
                    <a:pt x="385918" y="65771"/>
                  </a:lnTo>
                  <a:lnTo>
                    <a:pt x="351246" y="30995"/>
                  </a:lnTo>
                  <a:lnTo>
                    <a:pt x="307255" y="8189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87909" y="2947966"/>
              <a:ext cx="2725420" cy="3427095"/>
            </a:xfrm>
            <a:custGeom>
              <a:avLst/>
              <a:gdLst/>
              <a:ahLst/>
              <a:cxnLst/>
              <a:rect l="l" t="t" r="r" b="b"/>
              <a:pathLst>
                <a:path w="2725420" h="3427095">
                  <a:moveTo>
                    <a:pt x="2292462" y="321108"/>
                  </a:moveTo>
                  <a:lnTo>
                    <a:pt x="2035894" y="321108"/>
                  </a:lnTo>
                  <a:lnTo>
                    <a:pt x="2035894" y="0"/>
                  </a:lnTo>
                  <a:lnTo>
                    <a:pt x="2292462" y="0"/>
                  </a:lnTo>
                  <a:lnTo>
                    <a:pt x="2343149" y="8189"/>
                  </a:lnTo>
                  <a:lnTo>
                    <a:pt x="2387141" y="30995"/>
                  </a:lnTo>
                  <a:lnTo>
                    <a:pt x="2421812" y="65771"/>
                  </a:lnTo>
                  <a:lnTo>
                    <a:pt x="2444540" y="109870"/>
                  </a:lnTo>
                  <a:lnTo>
                    <a:pt x="2452698" y="160648"/>
                  </a:lnTo>
                  <a:lnTo>
                    <a:pt x="2444540" y="211334"/>
                  </a:lnTo>
                  <a:lnTo>
                    <a:pt x="2421812" y="255378"/>
                  </a:lnTo>
                  <a:lnTo>
                    <a:pt x="2387141" y="290125"/>
                  </a:lnTo>
                  <a:lnTo>
                    <a:pt x="2343149" y="312920"/>
                  </a:lnTo>
                  <a:lnTo>
                    <a:pt x="2292462" y="321108"/>
                  </a:lnTo>
                  <a:close/>
                </a:path>
                <a:path w="2725420" h="3427095">
                  <a:moveTo>
                    <a:pt x="2565053" y="160648"/>
                  </a:moveTo>
                  <a:lnTo>
                    <a:pt x="2725290" y="160648"/>
                  </a:lnTo>
                </a:path>
                <a:path w="2725420" h="3427095">
                  <a:moveTo>
                    <a:pt x="1496235" y="2548556"/>
                  </a:moveTo>
                  <a:lnTo>
                    <a:pt x="1496235" y="2354570"/>
                  </a:lnTo>
                  <a:lnTo>
                    <a:pt x="1923728" y="2354570"/>
                  </a:lnTo>
                </a:path>
                <a:path w="2725420" h="3427095">
                  <a:moveTo>
                    <a:pt x="1923728" y="2274302"/>
                  </a:moveTo>
                  <a:lnTo>
                    <a:pt x="961854" y="2274302"/>
                  </a:lnTo>
                  <a:lnTo>
                    <a:pt x="961854" y="1739197"/>
                  </a:lnTo>
                  <a:lnTo>
                    <a:pt x="1923728" y="1739197"/>
                  </a:lnTo>
                </a:path>
                <a:path w="2725420" h="3427095">
                  <a:moveTo>
                    <a:pt x="1496235" y="2836176"/>
                  </a:moveTo>
                  <a:lnTo>
                    <a:pt x="1496235" y="3426593"/>
                  </a:lnTo>
                  <a:lnTo>
                    <a:pt x="0" y="3426593"/>
                  </a:lnTo>
                </a:path>
                <a:path w="2725420" h="3427095">
                  <a:moveTo>
                    <a:pt x="961854" y="2836176"/>
                  </a:moveTo>
                  <a:lnTo>
                    <a:pt x="961855" y="3237515"/>
                  </a:lnTo>
                  <a:lnTo>
                    <a:pt x="0" y="3237515"/>
                  </a:lnTo>
                </a:path>
                <a:path w="2725420" h="3427095">
                  <a:moveTo>
                    <a:pt x="1923728" y="1819464"/>
                  </a:moveTo>
                  <a:lnTo>
                    <a:pt x="1763491" y="1819464"/>
                  </a:lnTo>
                  <a:lnTo>
                    <a:pt x="1763491" y="3424800"/>
                  </a:lnTo>
                  <a:lnTo>
                    <a:pt x="1496235" y="3424800"/>
                  </a:lnTo>
                  <a:lnTo>
                    <a:pt x="1496235" y="2836176"/>
                  </a:lnTo>
                </a:path>
                <a:path w="2725420" h="3427095">
                  <a:moveTo>
                    <a:pt x="1923728" y="2274302"/>
                  </a:moveTo>
                  <a:lnTo>
                    <a:pt x="961854" y="2274302"/>
                  </a:lnTo>
                  <a:lnTo>
                    <a:pt x="961854" y="2548556"/>
                  </a:lnTo>
                </a:path>
                <a:path w="2725420" h="3427095">
                  <a:moveTo>
                    <a:pt x="1923728" y="1204015"/>
                  </a:moveTo>
                  <a:lnTo>
                    <a:pt x="1229054" y="1204015"/>
                  </a:lnTo>
                  <a:lnTo>
                    <a:pt x="1229054" y="3237515"/>
                  </a:lnTo>
                  <a:lnTo>
                    <a:pt x="961855" y="3237515"/>
                  </a:lnTo>
                  <a:lnTo>
                    <a:pt x="961854" y="2836176"/>
                  </a:lnTo>
                </a:path>
                <a:path w="2725420" h="3427095">
                  <a:moveTo>
                    <a:pt x="1923728" y="2354570"/>
                  </a:moveTo>
                  <a:lnTo>
                    <a:pt x="1496235" y="2354570"/>
                  </a:lnTo>
                  <a:lnTo>
                    <a:pt x="1496235" y="1284434"/>
                  </a:lnTo>
                  <a:lnTo>
                    <a:pt x="1923728" y="1284434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0925" y="6146579"/>
              <a:ext cx="77696" cy="778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5287" y="6328522"/>
              <a:ext cx="77714" cy="7779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311638" y="4071752"/>
              <a:ext cx="641350" cy="160655"/>
            </a:xfrm>
            <a:custGeom>
              <a:avLst/>
              <a:gdLst/>
              <a:ahLst/>
              <a:cxnLst/>
              <a:rect l="l" t="t" r="r" b="b"/>
              <a:pathLst>
                <a:path w="641350" h="160654">
                  <a:moveTo>
                    <a:pt x="0" y="80229"/>
                  </a:moveTo>
                  <a:lnTo>
                    <a:pt x="320662" y="80229"/>
                  </a:lnTo>
                </a:path>
                <a:path w="641350" h="160654">
                  <a:moveTo>
                    <a:pt x="0" y="160648"/>
                  </a:moveTo>
                  <a:lnTo>
                    <a:pt x="320662" y="160648"/>
                  </a:lnTo>
                </a:path>
                <a:path w="641350" h="160654">
                  <a:moveTo>
                    <a:pt x="641324" y="80229"/>
                  </a:moveTo>
                  <a:lnTo>
                    <a:pt x="320662" y="80229"/>
                  </a:lnTo>
                </a:path>
                <a:path w="641350" h="160654">
                  <a:moveTo>
                    <a:pt x="0" y="0"/>
                  </a:moveTo>
                  <a:lnTo>
                    <a:pt x="320662" y="0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23803" y="399152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465"/>
                  </a:lnTo>
                  <a:lnTo>
                    <a:pt x="232651" y="293519"/>
                  </a:lnTo>
                  <a:lnTo>
                    <a:pt x="280318" y="273591"/>
                  </a:lnTo>
                  <a:lnTo>
                    <a:pt x="323153" y="250001"/>
                  </a:lnTo>
                  <a:lnTo>
                    <a:pt x="360571" y="223068"/>
                  </a:lnTo>
                  <a:lnTo>
                    <a:pt x="391983" y="193114"/>
                  </a:lnTo>
                  <a:lnTo>
                    <a:pt x="416804" y="160459"/>
                  </a:lnTo>
                  <a:lnTo>
                    <a:pt x="392300" y="127726"/>
                  </a:lnTo>
                  <a:lnTo>
                    <a:pt x="361049" y="97706"/>
                  </a:lnTo>
                  <a:lnTo>
                    <a:pt x="323668" y="70735"/>
                  </a:lnTo>
                  <a:lnTo>
                    <a:pt x="280773" y="47145"/>
                  </a:lnTo>
                  <a:lnTo>
                    <a:pt x="232981" y="27270"/>
                  </a:lnTo>
                  <a:lnTo>
                    <a:pt x="180909" y="1144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23803" y="399152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459"/>
                  </a:moveTo>
                  <a:lnTo>
                    <a:pt x="391983" y="193114"/>
                  </a:lnTo>
                  <a:lnTo>
                    <a:pt x="360571" y="223068"/>
                  </a:lnTo>
                  <a:lnTo>
                    <a:pt x="323153" y="250001"/>
                  </a:lnTo>
                  <a:lnTo>
                    <a:pt x="280318" y="273591"/>
                  </a:lnTo>
                  <a:lnTo>
                    <a:pt x="232651" y="293519"/>
                  </a:lnTo>
                  <a:lnTo>
                    <a:pt x="180740" y="309465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44"/>
                  </a:lnTo>
                  <a:lnTo>
                    <a:pt x="232981" y="27270"/>
                  </a:lnTo>
                  <a:lnTo>
                    <a:pt x="280773" y="47145"/>
                  </a:lnTo>
                  <a:lnTo>
                    <a:pt x="323668" y="70735"/>
                  </a:lnTo>
                  <a:lnTo>
                    <a:pt x="361049" y="97706"/>
                  </a:lnTo>
                  <a:lnTo>
                    <a:pt x="392300" y="127726"/>
                  </a:lnTo>
                  <a:lnTo>
                    <a:pt x="416804" y="160459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23803" y="3991522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18"/>
                  </a:lnTo>
                  <a:lnTo>
                    <a:pt x="351246" y="290113"/>
                  </a:lnTo>
                  <a:lnTo>
                    <a:pt x="385918" y="255337"/>
                  </a:lnTo>
                  <a:lnTo>
                    <a:pt x="408645" y="211237"/>
                  </a:lnTo>
                  <a:lnTo>
                    <a:pt x="416804" y="160459"/>
                  </a:lnTo>
                  <a:lnTo>
                    <a:pt x="408645" y="109774"/>
                  </a:lnTo>
                  <a:lnTo>
                    <a:pt x="385918" y="65730"/>
                  </a:lnTo>
                  <a:lnTo>
                    <a:pt x="351246" y="30983"/>
                  </a:lnTo>
                  <a:lnTo>
                    <a:pt x="307255" y="8188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1638" y="3991522"/>
              <a:ext cx="641350" cy="775970"/>
            </a:xfrm>
            <a:custGeom>
              <a:avLst/>
              <a:gdLst/>
              <a:ahLst/>
              <a:cxnLst/>
              <a:rect l="l" t="t" r="r" b="b"/>
              <a:pathLst>
                <a:path w="641350" h="775970">
                  <a:moveTo>
                    <a:pt x="368733" y="321108"/>
                  </a:moveTo>
                  <a:lnTo>
                    <a:pt x="112165" y="321108"/>
                  </a:lnTo>
                  <a:lnTo>
                    <a:pt x="112165" y="0"/>
                  </a:lnTo>
                  <a:lnTo>
                    <a:pt x="368733" y="0"/>
                  </a:lnTo>
                  <a:lnTo>
                    <a:pt x="419421" y="8188"/>
                  </a:lnTo>
                  <a:lnTo>
                    <a:pt x="463412" y="30983"/>
                  </a:lnTo>
                  <a:lnTo>
                    <a:pt x="498084" y="65730"/>
                  </a:lnTo>
                  <a:lnTo>
                    <a:pt x="520811" y="109774"/>
                  </a:lnTo>
                  <a:lnTo>
                    <a:pt x="528970" y="160459"/>
                  </a:lnTo>
                  <a:lnTo>
                    <a:pt x="520811" y="211237"/>
                  </a:lnTo>
                  <a:lnTo>
                    <a:pt x="498084" y="255337"/>
                  </a:lnTo>
                  <a:lnTo>
                    <a:pt x="463412" y="290113"/>
                  </a:lnTo>
                  <a:lnTo>
                    <a:pt x="419421" y="312918"/>
                  </a:lnTo>
                  <a:lnTo>
                    <a:pt x="368733" y="321108"/>
                  </a:lnTo>
                  <a:close/>
                </a:path>
                <a:path w="641350" h="775970">
                  <a:moveTo>
                    <a:pt x="0" y="615411"/>
                  </a:moveTo>
                  <a:lnTo>
                    <a:pt x="320662" y="615411"/>
                  </a:lnTo>
                </a:path>
                <a:path w="641350" h="775970">
                  <a:moveTo>
                    <a:pt x="0" y="695641"/>
                  </a:moveTo>
                  <a:lnTo>
                    <a:pt x="320662" y="695641"/>
                  </a:lnTo>
                </a:path>
                <a:path w="641350" h="775970">
                  <a:moveTo>
                    <a:pt x="0" y="775908"/>
                  </a:moveTo>
                  <a:lnTo>
                    <a:pt x="320662" y="775908"/>
                  </a:lnTo>
                </a:path>
                <a:path w="641350" h="775970">
                  <a:moveTo>
                    <a:pt x="641324" y="695641"/>
                  </a:moveTo>
                  <a:lnTo>
                    <a:pt x="320662" y="695641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23803" y="452670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79"/>
                  </a:lnTo>
                  <a:lnTo>
                    <a:pt x="47436" y="90335"/>
                  </a:lnTo>
                  <a:lnTo>
                    <a:pt x="56923" y="137018"/>
                  </a:lnTo>
                  <a:lnTo>
                    <a:pt x="56923" y="183976"/>
                  </a:lnTo>
                  <a:lnTo>
                    <a:pt x="47436" y="230659"/>
                  </a:lnTo>
                  <a:lnTo>
                    <a:pt x="28461" y="276515"/>
                  </a:lnTo>
                  <a:lnTo>
                    <a:pt x="0" y="320995"/>
                  </a:lnTo>
                  <a:lnTo>
                    <a:pt x="125173" y="320995"/>
                  </a:lnTo>
                  <a:lnTo>
                    <a:pt x="180740" y="309393"/>
                  </a:lnTo>
                  <a:lnTo>
                    <a:pt x="232651" y="293475"/>
                  </a:lnTo>
                  <a:lnTo>
                    <a:pt x="280318" y="273564"/>
                  </a:lnTo>
                  <a:lnTo>
                    <a:pt x="323153" y="249984"/>
                  </a:lnTo>
                  <a:lnTo>
                    <a:pt x="360571" y="223057"/>
                  </a:lnTo>
                  <a:lnTo>
                    <a:pt x="391983" y="193108"/>
                  </a:lnTo>
                  <a:lnTo>
                    <a:pt x="416804" y="160459"/>
                  </a:lnTo>
                  <a:lnTo>
                    <a:pt x="392300" y="127656"/>
                  </a:lnTo>
                  <a:lnTo>
                    <a:pt x="361049" y="97591"/>
                  </a:lnTo>
                  <a:lnTo>
                    <a:pt x="323668" y="70596"/>
                  </a:lnTo>
                  <a:lnTo>
                    <a:pt x="280773" y="47006"/>
                  </a:lnTo>
                  <a:lnTo>
                    <a:pt x="232981" y="27155"/>
                  </a:lnTo>
                  <a:lnTo>
                    <a:pt x="180909" y="11375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23803" y="452670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459"/>
                  </a:moveTo>
                  <a:lnTo>
                    <a:pt x="391983" y="193108"/>
                  </a:lnTo>
                  <a:lnTo>
                    <a:pt x="360571" y="223057"/>
                  </a:lnTo>
                  <a:lnTo>
                    <a:pt x="323153" y="249984"/>
                  </a:lnTo>
                  <a:lnTo>
                    <a:pt x="280318" y="273564"/>
                  </a:lnTo>
                  <a:lnTo>
                    <a:pt x="232651" y="293475"/>
                  </a:lnTo>
                  <a:lnTo>
                    <a:pt x="180740" y="309393"/>
                  </a:lnTo>
                  <a:lnTo>
                    <a:pt x="125173" y="320995"/>
                  </a:lnTo>
                  <a:lnTo>
                    <a:pt x="0" y="320995"/>
                  </a:lnTo>
                  <a:lnTo>
                    <a:pt x="28461" y="276515"/>
                  </a:lnTo>
                  <a:lnTo>
                    <a:pt x="47436" y="230659"/>
                  </a:lnTo>
                  <a:lnTo>
                    <a:pt x="56923" y="183976"/>
                  </a:lnTo>
                  <a:lnTo>
                    <a:pt x="56923" y="137018"/>
                  </a:lnTo>
                  <a:lnTo>
                    <a:pt x="47436" y="90335"/>
                  </a:lnTo>
                  <a:lnTo>
                    <a:pt x="28461" y="44479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375"/>
                  </a:lnTo>
                  <a:lnTo>
                    <a:pt x="232981" y="27155"/>
                  </a:lnTo>
                  <a:lnTo>
                    <a:pt x="280773" y="47006"/>
                  </a:lnTo>
                  <a:lnTo>
                    <a:pt x="323668" y="70596"/>
                  </a:lnTo>
                  <a:lnTo>
                    <a:pt x="361049" y="97591"/>
                  </a:lnTo>
                  <a:lnTo>
                    <a:pt x="392300" y="127656"/>
                  </a:lnTo>
                  <a:lnTo>
                    <a:pt x="416804" y="160459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23803" y="452670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0995"/>
                  </a:lnTo>
                  <a:lnTo>
                    <a:pt x="256567" y="320995"/>
                  </a:lnTo>
                  <a:lnTo>
                    <a:pt x="307255" y="312810"/>
                  </a:lnTo>
                  <a:lnTo>
                    <a:pt x="351246" y="290017"/>
                  </a:lnTo>
                  <a:lnTo>
                    <a:pt x="385918" y="255264"/>
                  </a:lnTo>
                  <a:lnTo>
                    <a:pt x="408645" y="211197"/>
                  </a:lnTo>
                  <a:lnTo>
                    <a:pt x="416804" y="160459"/>
                  </a:lnTo>
                  <a:lnTo>
                    <a:pt x="408645" y="109701"/>
                  </a:lnTo>
                  <a:lnTo>
                    <a:pt x="385918" y="65648"/>
                  </a:lnTo>
                  <a:lnTo>
                    <a:pt x="351246" y="30929"/>
                  </a:lnTo>
                  <a:lnTo>
                    <a:pt x="307255" y="8170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11638" y="4526703"/>
              <a:ext cx="641350" cy="775970"/>
            </a:xfrm>
            <a:custGeom>
              <a:avLst/>
              <a:gdLst/>
              <a:ahLst/>
              <a:cxnLst/>
              <a:rect l="l" t="t" r="r" b="b"/>
              <a:pathLst>
                <a:path w="641350" h="775970">
                  <a:moveTo>
                    <a:pt x="368733" y="320995"/>
                  </a:moveTo>
                  <a:lnTo>
                    <a:pt x="112165" y="320995"/>
                  </a:lnTo>
                  <a:lnTo>
                    <a:pt x="112165" y="0"/>
                  </a:lnTo>
                  <a:lnTo>
                    <a:pt x="368733" y="0"/>
                  </a:lnTo>
                  <a:lnTo>
                    <a:pt x="419421" y="8170"/>
                  </a:lnTo>
                  <a:lnTo>
                    <a:pt x="463412" y="30929"/>
                  </a:lnTo>
                  <a:lnTo>
                    <a:pt x="498084" y="65648"/>
                  </a:lnTo>
                  <a:lnTo>
                    <a:pt x="520811" y="109701"/>
                  </a:lnTo>
                  <a:lnTo>
                    <a:pt x="528970" y="160459"/>
                  </a:lnTo>
                  <a:lnTo>
                    <a:pt x="520811" y="211197"/>
                  </a:lnTo>
                  <a:lnTo>
                    <a:pt x="498084" y="255264"/>
                  </a:lnTo>
                  <a:lnTo>
                    <a:pt x="463412" y="290017"/>
                  </a:lnTo>
                  <a:lnTo>
                    <a:pt x="419421" y="312810"/>
                  </a:lnTo>
                  <a:lnTo>
                    <a:pt x="368733" y="320995"/>
                  </a:lnTo>
                  <a:close/>
                </a:path>
                <a:path w="641350" h="775970">
                  <a:moveTo>
                    <a:pt x="0" y="615297"/>
                  </a:moveTo>
                  <a:lnTo>
                    <a:pt x="320662" y="615297"/>
                  </a:lnTo>
                </a:path>
                <a:path w="641350" h="775970">
                  <a:moveTo>
                    <a:pt x="0" y="695565"/>
                  </a:moveTo>
                  <a:lnTo>
                    <a:pt x="320662" y="695565"/>
                  </a:lnTo>
                </a:path>
                <a:path w="641350" h="775970">
                  <a:moveTo>
                    <a:pt x="0" y="775833"/>
                  </a:moveTo>
                  <a:lnTo>
                    <a:pt x="320662" y="775833"/>
                  </a:lnTo>
                </a:path>
                <a:path w="641350" h="775970">
                  <a:moveTo>
                    <a:pt x="641324" y="695565"/>
                  </a:moveTo>
                  <a:lnTo>
                    <a:pt x="320662" y="695565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23803" y="506173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3"/>
                  </a:lnTo>
                  <a:lnTo>
                    <a:pt x="47436" y="90350"/>
                  </a:lnTo>
                  <a:lnTo>
                    <a:pt x="56923" y="137048"/>
                  </a:lnTo>
                  <a:lnTo>
                    <a:pt x="56923" y="184022"/>
                  </a:lnTo>
                  <a:lnTo>
                    <a:pt x="47436" y="230719"/>
                  </a:lnTo>
                  <a:lnTo>
                    <a:pt x="28461" y="276587"/>
                  </a:lnTo>
                  <a:lnTo>
                    <a:pt x="0" y="321070"/>
                  </a:lnTo>
                  <a:lnTo>
                    <a:pt x="125173" y="321070"/>
                  </a:lnTo>
                  <a:lnTo>
                    <a:pt x="180740" y="309468"/>
                  </a:lnTo>
                  <a:lnTo>
                    <a:pt x="232651" y="293551"/>
                  </a:lnTo>
                  <a:lnTo>
                    <a:pt x="280318" y="273641"/>
                  </a:lnTo>
                  <a:lnTo>
                    <a:pt x="323153" y="250063"/>
                  </a:lnTo>
                  <a:lnTo>
                    <a:pt x="360571" y="223140"/>
                  </a:lnTo>
                  <a:lnTo>
                    <a:pt x="391983" y="193196"/>
                  </a:lnTo>
                  <a:lnTo>
                    <a:pt x="416804" y="160554"/>
                  </a:lnTo>
                  <a:lnTo>
                    <a:pt x="392300" y="127769"/>
                  </a:lnTo>
                  <a:lnTo>
                    <a:pt x="361049" y="97711"/>
                  </a:lnTo>
                  <a:lnTo>
                    <a:pt x="323668" y="70713"/>
                  </a:lnTo>
                  <a:lnTo>
                    <a:pt x="280773" y="47109"/>
                  </a:lnTo>
                  <a:lnTo>
                    <a:pt x="232981" y="27233"/>
                  </a:lnTo>
                  <a:lnTo>
                    <a:pt x="180909" y="11418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23803" y="506173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554"/>
                  </a:moveTo>
                  <a:lnTo>
                    <a:pt x="391983" y="193196"/>
                  </a:lnTo>
                  <a:lnTo>
                    <a:pt x="360571" y="223140"/>
                  </a:lnTo>
                  <a:lnTo>
                    <a:pt x="323153" y="250063"/>
                  </a:lnTo>
                  <a:lnTo>
                    <a:pt x="280318" y="273641"/>
                  </a:lnTo>
                  <a:lnTo>
                    <a:pt x="232651" y="293551"/>
                  </a:lnTo>
                  <a:lnTo>
                    <a:pt x="180740" y="309468"/>
                  </a:lnTo>
                  <a:lnTo>
                    <a:pt x="125173" y="321070"/>
                  </a:lnTo>
                  <a:lnTo>
                    <a:pt x="0" y="321070"/>
                  </a:lnTo>
                  <a:lnTo>
                    <a:pt x="28461" y="276587"/>
                  </a:lnTo>
                  <a:lnTo>
                    <a:pt x="47436" y="230719"/>
                  </a:lnTo>
                  <a:lnTo>
                    <a:pt x="56923" y="184022"/>
                  </a:lnTo>
                  <a:lnTo>
                    <a:pt x="56923" y="137048"/>
                  </a:lnTo>
                  <a:lnTo>
                    <a:pt x="47436" y="90350"/>
                  </a:lnTo>
                  <a:lnTo>
                    <a:pt x="28461" y="44483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18"/>
                  </a:lnTo>
                  <a:lnTo>
                    <a:pt x="232981" y="27233"/>
                  </a:lnTo>
                  <a:lnTo>
                    <a:pt x="280773" y="47109"/>
                  </a:lnTo>
                  <a:lnTo>
                    <a:pt x="323668" y="70713"/>
                  </a:lnTo>
                  <a:lnTo>
                    <a:pt x="361049" y="97711"/>
                  </a:lnTo>
                  <a:lnTo>
                    <a:pt x="392300" y="127769"/>
                  </a:lnTo>
                  <a:lnTo>
                    <a:pt x="416804" y="160554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23804" y="5061733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070"/>
                  </a:lnTo>
                  <a:lnTo>
                    <a:pt x="256567" y="321070"/>
                  </a:lnTo>
                  <a:lnTo>
                    <a:pt x="307255" y="312887"/>
                  </a:lnTo>
                  <a:lnTo>
                    <a:pt x="351246" y="290098"/>
                  </a:lnTo>
                  <a:lnTo>
                    <a:pt x="385918" y="255348"/>
                  </a:lnTo>
                  <a:lnTo>
                    <a:pt x="408645" y="211279"/>
                  </a:lnTo>
                  <a:lnTo>
                    <a:pt x="416804" y="160535"/>
                  </a:lnTo>
                  <a:lnTo>
                    <a:pt x="408645" y="109798"/>
                  </a:lnTo>
                  <a:lnTo>
                    <a:pt x="385918" y="65730"/>
                  </a:lnTo>
                  <a:lnTo>
                    <a:pt x="351246" y="30977"/>
                  </a:lnTo>
                  <a:lnTo>
                    <a:pt x="307255" y="8185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11638" y="3536571"/>
              <a:ext cx="802005" cy="1846580"/>
            </a:xfrm>
            <a:custGeom>
              <a:avLst/>
              <a:gdLst/>
              <a:ahLst/>
              <a:cxnLst/>
              <a:rect l="l" t="t" r="r" b="b"/>
              <a:pathLst>
                <a:path w="802004" h="1846579">
                  <a:moveTo>
                    <a:pt x="368733" y="1846233"/>
                  </a:moveTo>
                  <a:lnTo>
                    <a:pt x="112165" y="1846233"/>
                  </a:lnTo>
                  <a:lnTo>
                    <a:pt x="112165" y="1525162"/>
                  </a:lnTo>
                  <a:lnTo>
                    <a:pt x="368733" y="1525162"/>
                  </a:lnTo>
                  <a:lnTo>
                    <a:pt x="419421" y="1533347"/>
                  </a:lnTo>
                  <a:lnTo>
                    <a:pt x="463412" y="1556139"/>
                  </a:lnTo>
                  <a:lnTo>
                    <a:pt x="498084" y="1590892"/>
                  </a:lnTo>
                  <a:lnTo>
                    <a:pt x="520811" y="1634960"/>
                  </a:lnTo>
                  <a:lnTo>
                    <a:pt x="528970" y="1685697"/>
                  </a:lnTo>
                  <a:lnTo>
                    <a:pt x="520811" y="1736442"/>
                  </a:lnTo>
                  <a:lnTo>
                    <a:pt x="498084" y="1780510"/>
                  </a:lnTo>
                  <a:lnTo>
                    <a:pt x="463412" y="1815261"/>
                  </a:lnTo>
                  <a:lnTo>
                    <a:pt x="419421" y="1838049"/>
                  </a:lnTo>
                  <a:lnTo>
                    <a:pt x="368733" y="1846233"/>
                  </a:lnTo>
                  <a:close/>
                </a:path>
                <a:path w="802004" h="1846579">
                  <a:moveTo>
                    <a:pt x="641324" y="615411"/>
                  </a:moveTo>
                  <a:lnTo>
                    <a:pt x="801561" y="615411"/>
                  </a:lnTo>
                </a:path>
                <a:path w="802004" h="1846579">
                  <a:moveTo>
                    <a:pt x="641324" y="1150592"/>
                  </a:moveTo>
                  <a:lnTo>
                    <a:pt x="801561" y="1150592"/>
                  </a:lnTo>
                </a:path>
                <a:path w="802004" h="1846579">
                  <a:moveTo>
                    <a:pt x="641324" y="1685697"/>
                  </a:moveTo>
                  <a:lnTo>
                    <a:pt x="801561" y="1685697"/>
                  </a:lnTo>
                </a:path>
                <a:path w="802004" h="1846579">
                  <a:moveTo>
                    <a:pt x="0" y="0"/>
                  </a:moveTo>
                  <a:lnTo>
                    <a:pt x="320662" y="0"/>
                  </a:lnTo>
                </a:path>
                <a:path w="802004" h="1846579">
                  <a:moveTo>
                    <a:pt x="0" y="80418"/>
                  </a:moveTo>
                  <a:lnTo>
                    <a:pt x="320662" y="80418"/>
                  </a:lnTo>
                </a:path>
                <a:path w="802004" h="1846579">
                  <a:moveTo>
                    <a:pt x="641324" y="80418"/>
                  </a:moveTo>
                  <a:lnTo>
                    <a:pt x="320662" y="80418"/>
                  </a:lnTo>
                </a:path>
                <a:path w="802004" h="1846579">
                  <a:moveTo>
                    <a:pt x="0" y="160648"/>
                  </a:moveTo>
                  <a:lnTo>
                    <a:pt x="320662" y="160648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3803" y="345634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125173" y="0"/>
                  </a:moveTo>
                  <a:lnTo>
                    <a:pt x="0" y="0"/>
                  </a:lnTo>
                  <a:lnTo>
                    <a:pt x="28461" y="44485"/>
                  </a:lnTo>
                  <a:lnTo>
                    <a:pt x="47436" y="90358"/>
                  </a:lnTo>
                  <a:lnTo>
                    <a:pt x="56923" y="137063"/>
                  </a:lnTo>
                  <a:lnTo>
                    <a:pt x="56923" y="184045"/>
                  </a:lnTo>
                  <a:lnTo>
                    <a:pt x="47436" y="230750"/>
                  </a:lnTo>
                  <a:lnTo>
                    <a:pt x="28461" y="276622"/>
                  </a:lnTo>
                  <a:lnTo>
                    <a:pt x="0" y="321108"/>
                  </a:lnTo>
                  <a:lnTo>
                    <a:pt x="125173" y="321108"/>
                  </a:lnTo>
                  <a:lnTo>
                    <a:pt x="180740" y="309535"/>
                  </a:lnTo>
                  <a:lnTo>
                    <a:pt x="232651" y="293639"/>
                  </a:lnTo>
                  <a:lnTo>
                    <a:pt x="280318" y="273745"/>
                  </a:lnTo>
                  <a:lnTo>
                    <a:pt x="323153" y="250174"/>
                  </a:lnTo>
                  <a:lnTo>
                    <a:pt x="360571" y="223253"/>
                  </a:lnTo>
                  <a:lnTo>
                    <a:pt x="391983" y="193303"/>
                  </a:lnTo>
                  <a:lnTo>
                    <a:pt x="416804" y="160648"/>
                  </a:lnTo>
                  <a:lnTo>
                    <a:pt x="392300" y="127845"/>
                  </a:lnTo>
                  <a:lnTo>
                    <a:pt x="361049" y="97775"/>
                  </a:lnTo>
                  <a:lnTo>
                    <a:pt x="323668" y="70770"/>
                  </a:lnTo>
                  <a:lnTo>
                    <a:pt x="280773" y="47160"/>
                  </a:lnTo>
                  <a:lnTo>
                    <a:pt x="232981" y="27275"/>
                  </a:lnTo>
                  <a:lnTo>
                    <a:pt x="180909" y="11444"/>
                  </a:lnTo>
                  <a:lnTo>
                    <a:pt x="125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23803" y="345634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416804" y="160648"/>
                  </a:moveTo>
                  <a:lnTo>
                    <a:pt x="391983" y="193303"/>
                  </a:lnTo>
                  <a:lnTo>
                    <a:pt x="360571" y="223253"/>
                  </a:lnTo>
                  <a:lnTo>
                    <a:pt x="323153" y="250174"/>
                  </a:lnTo>
                  <a:lnTo>
                    <a:pt x="280318" y="273745"/>
                  </a:lnTo>
                  <a:lnTo>
                    <a:pt x="232651" y="293639"/>
                  </a:lnTo>
                  <a:lnTo>
                    <a:pt x="180740" y="309535"/>
                  </a:lnTo>
                  <a:lnTo>
                    <a:pt x="125173" y="321108"/>
                  </a:lnTo>
                  <a:lnTo>
                    <a:pt x="0" y="321108"/>
                  </a:lnTo>
                  <a:lnTo>
                    <a:pt x="28461" y="276622"/>
                  </a:lnTo>
                  <a:lnTo>
                    <a:pt x="47436" y="230750"/>
                  </a:lnTo>
                  <a:lnTo>
                    <a:pt x="56923" y="184045"/>
                  </a:lnTo>
                  <a:lnTo>
                    <a:pt x="56923" y="137063"/>
                  </a:lnTo>
                  <a:lnTo>
                    <a:pt x="47436" y="90358"/>
                  </a:lnTo>
                  <a:lnTo>
                    <a:pt x="28461" y="44485"/>
                  </a:lnTo>
                  <a:lnTo>
                    <a:pt x="0" y="0"/>
                  </a:lnTo>
                  <a:lnTo>
                    <a:pt x="125173" y="0"/>
                  </a:lnTo>
                  <a:lnTo>
                    <a:pt x="180909" y="11444"/>
                  </a:lnTo>
                  <a:lnTo>
                    <a:pt x="232981" y="27275"/>
                  </a:lnTo>
                  <a:lnTo>
                    <a:pt x="280773" y="47160"/>
                  </a:lnTo>
                  <a:lnTo>
                    <a:pt x="323668" y="70770"/>
                  </a:lnTo>
                  <a:lnTo>
                    <a:pt x="361049" y="97775"/>
                  </a:lnTo>
                  <a:lnTo>
                    <a:pt x="392300" y="127845"/>
                  </a:lnTo>
                  <a:lnTo>
                    <a:pt x="416804" y="160648"/>
                  </a:lnTo>
                  <a:close/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23803" y="3456341"/>
              <a:ext cx="417195" cy="321310"/>
            </a:xfrm>
            <a:custGeom>
              <a:avLst/>
              <a:gdLst/>
              <a:ahLst/>
              <a:cxnLst/>
              <a:rect l="l" t="t" r="r" b="b"/>
              <a:pathLst>
                <a:path w="417195" h="321310">
                  <a:moveTo>
                    <a:pt x="256567" y="0"/>
                  </a:moveTo>
                  <a:lnTo>
                    <a:pt x="0" y="0"/>
                  </a:lnTo>
                  <a:lnTo>
                    <a:pt x="0" y="321108"/>
                  </a:lnTo>
                  <a:lnTo>
                    <a:pt x="256567" y="321108"/>
                  </a:lnTo>
                  <a:lnTo>
                    <a:pt x="307255" y="312920"/>
                  </a:lnTo>
                  <a:lnTo>
                    <a:pt x="351246" y="290125"/>
                  </a:lnTo>
                  <a:lnTo>
                    <a:pt x="385918" y="255378"/>
                  </a:lnTo>
                  <a:lnTo>
                    <a:pt x="408645" y="211334"/>
                  </a:lnTo>
                  <a:lnTo>
                    <a:pt x="416804" y="160648"/>
                  </a:lnTo>
                  <a:lnTo>
                    <a:pt x="408645" y="109870"/>
                  </a:lnTo>
                  <a:lnTo>
                    <a:pt x="385918" y="65771"/>
                  </a:lnTo>
                  <a:lnTo>
                    <a:pt x="351246" y="30995"/>
                  </a:lnTo>
                  <a:lnTo>
                    <a:pt x="307255" y="8189"/>
                  </a:lnTo>
                  <a:lnTo>
                    <a:pt x="256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51401" y="2653663"/>
              <a:ext cx="962025" cy="2113915"/>
            </a:xfrm>
            <a:custGeom>
              <a:avLst/>
              <a:gdLst/>
              <a:ahLst/>
              <a:cxnLst/>
              <a:rect l="l" t="t" r="r" b="b"/>
              <a:pathLst>
                <a:path w="962025" h="2113915">
                  <a:moveTo>
                    <a:pt x="528970" y="1123785"/>
                  </a:moveTo>
                  <a:lnTo>
                    <a:pt x="272402" y="1123785"/>
                  </a:lnTo>
                  <a:lnTo>
                    <a:pt x="272402" y="802677"/>
                  </a:lnTo>
                  <a:lnTo>
                    <a:pt x="528970" y="802677"/>
                  </a:lnTo>
                  <a:lnTo>
                    <a:pt x="579657" y="810867"/>
                  </a:lnTo>
                  <a:lnTo>
                    <a:pt x="623649" y="833672"/>
                  </a:lnTo>
                  <a:lnTo>
                    <a:pt x="658321" y="868448"/>
                  </a:lnTo>
                  <a:lnTo>
                    <a:pt x="681048" y="912548"/>
                  </a:lnTo>
                  <a:lnTo>
                    <a:pt x="689207" y="963325"/>
                  </a:lnTo>
                  <a:lnTo>
                    <a:pt x="681048" y="1014011"/>
                  </a:lnTo>
                  <a:lnTo>
                    <a:pt x="658321" y="1058055"/>
                  </a:lnTo>
                  <a:lnTo>
                    <a:pt x="623649" y="1092802"/>
                  </a:lnTo>
                  <a:lnTo>
                    <a:pt x="579658" y="1115597"/>
                  </a:lnTo>
                  <a:lnTo>
                    <a:pt x="528970" y="1123785"/>
                  </a:lnTo>
                  <a:close/>
                </a:path>
                <a:path w="962025" h="2113915">
                  <a:moveTo>
                    <a:pt x="801561" y="963325"/>
                  </a:moveTo>
                  <a:lnTo>
                    <a:pt x="961798" y="963325"/>
                  </a:lnTo>
                </a:path>
                <a:path w="962025" h="2113915">
                  <a:moveTo>
                    <a:pt x="160236" y="1043555"/>
                  </a:moveTo>
                  <a:lnTo>
                    <a:pt x="0" y="1043555"/>
                  </a:lnTo>
                  <a:lnTo>
                    <a:pt x="0" y="2113767"/>
                  </a:lnTo>
                  <a:lnTo>
                    <a:pt x="160237" y="2113767"/>
                  </a:lnTo>
                </a:path>
                <a:path w="962025" h="2113915">
                  <a:moveTo>
                    <a:pt x="160236" y="0"/>
                  </a:moveTo>
                  <a:lnTo>
                    <a:pt x="0" y="0"/>
                  </a:lnTo>
                  <a:lnTo>
                    <a:pt x="0" y="1043555"/>
                  </a:lnTo>
                  <a:lnTo>
                    <a:pt x="160236" y="1043555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7840" y="3663622"/>
              <a:ext cx="77677" cy="7776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2562" y="4728529"/>
              <a:ext cx="77677" cy="7780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5287" y="3149961"/>
              <a:ext cx="77714" cy="7776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884144" y="2118671"/>
              <a:ext cx="427990" cy="2113915"/>
            </a:xfrm>
            <a:custGeom>
              <a:avLst/>
              <a:gdLst/>
              <a:ahLst/>
              <a:cxnLst/>
              <a:rect l="l" t="t" r="r" b="b"/>
              <a:pathLst>
                <a:path w="427989" h="2113915">
                  <a:moveTo>
                    <a:pt x="427493" y="2113729"/>
                  </a:moveTo>
                  <a:lnTo>
                    <a:pt x="0" y="2113729"/>
                  </a:lnTo>
                  <a:lnTo>
                    <a:pt x="0" y="1070173"/>
                  </a:lnTo>
                  <a:lnTo>
                    <a:pt x="427493" y="1070173"/>
                  </a:lnTo>
                </a:path>
                <a:path w="427989" h="2113915">
                  <a:moveTo>
                    <a:pt x="427493" y="1070173"/>
                  </a:moveTo>
                  <a:lnTo>
                    <a:pt x="0" y="1070173"/>
                  </a:lnTo>
                  <a:lnTo>
                    <a:pt x="0" y="0"/>
                  </a:lnTo>
                  <a:lnTo>
                    <a:pt x="427493" y="0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5287" y="4193328"/>
              <a:ext cx="77714" cy="7795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5287" y="5268995"/>
              <a:ext cx="77714" cy="7780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616963" y="3616989"/>
              <a:ext cx="694690" cy="535305"/>
            </a:xfrm>
            <a:custGeom>
              <a:avLst/>
              <a:gdLst/>
              <a:ahLst/>
              <a:cxnLst/>
              <a:rect l="l" t="t" r="r" b="b"/>
              <a:pathLst>
                <a:path w="694689" h="535304">
                  <a:moveTo>
                    <a:pt x="694674" y="0"/>
                  </a:moveTo>
                  <a:lnTo>
                    <a:pt x="0" y="0"/>
                  </a:lnTo>
                  <a:lnTo>
                    <a:pt x="0" y="534992"/>
                  </a:lnTo>
                  <a:lnTo>
                    <a:pt x="694674" y="534992"/>
                  </a:lnTo>
                </a:path>
              </a:pathLst>
            </a:custGeom>
            <a:ln w="22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925" y="5188728"/>
              <a:ext cx="77696" cy="7780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8106" y="4113098"/>
              <a:ext cx="77714" cy="7776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0925" y="3069731"/>
              <a:ext cx="77696" cy="7776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349764" y="3108615"/>
              <a:ext cx="962025" cy="1578610"/>
            </a:xfrm>
            <a:custGeom>
              <a:avLst/>
              <a:gdLst/>
              <a:ahLst/>
              <a:cxnLst/>
              <a:rect l="l" t="t" r="r" b="b"/>
              <a:pathLst>
                <a:path w="962025" h="1578610">
                  <a:moveTo>
                    <a:pt x="961873" y="1578548"/>
                  </a:moveTo>
                  <a:lnTo>
                    <a:pt x="0" y="1578548"/>
                  </a:lnTo>
                  <a:lnTo>
                    <a:pt x="0" y="0"/>
                  </a:lnTo>
                  <a:lnTo>
                    <a:pt x="961873" y="0"/>
                  </a:lnTo>
                </a:path>
              </a:pathLst>
            </a:custGeom>
            <a:ln w="22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0925" y="4648280"/>
              <a:ext cx="77696" cy="7778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349764" y="2038252"/>
              <a:ext cx="962025" cy="1579245"/>
            </a:xfrm>
            <a:custGeom>
              <a:avLst/>
              <a:gdLst/>
              <a:ahLst/>
              <a:cxnLst/>
              <a:rect l="l" t="t" r="r" b="b"/>
              <a:pathLst>
                <a:path w="962025" h="1579245">
                  <a:moveTo>
                    <a:pt x="961873" y="535181"/>
                  </a:moveTo>
                  <a:lnTo>
                    <a:pt x="0" y="535181"/>
                  </a:lnTo>
                  <a:lnTo>
                    <a:pt x="0" y="1070362"/>
                  </a:lnTo>
                  <a:lnTo>
                    <a:pt x="961873" y="1070362"/>
                  </a:lnTo>
                </a:path>
                <a:path w="962025" h="1579245">
                  <a:moveTo>
                    <a:pt x="961873" y="1578737"/>
                  </a:moveTo>
                  <a:lnTo>
                    <a:pt x="267199" y="1578737"/>
                  </a:lnTo>
                  <a:lnTo>
                    <a:pt x="267199" y="0"/>
                  </a:lnTo>
                  <a:lnTo>
                    <a:pt x="961873" y="0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8106" y="3578106"/>
              <a:ext cx="77714" cy="7776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387909" y="5784142"/>
              <a:ext cx="427990" cy="208915"/>
            </a:xfrm>
            <a:custGeom>
              <a:avLst/>
              <a:gdLst/>
              <a:ahLst/>
              <a:cxnLst/>
              <a:rect l="l" t="t" r="r" b="b"/>
              <a:pathLst>
                <a:path w="427989" h="208914">
                  <a:moveTo>
                    <a:pt x="427493" y="0"/>
                  </a:moveTo>
                  <a:lnTo>
                    <a:pt x="427493" y="208692"/>
                  </a:lnTo>
                  <a:lnTo>
                    <a:pt x="0" y="208692"/>
                  </a:lnTo>
                </a:path>
              </a:pathLst>
            </a:custGeom>
            <a:ln w="2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6183" y="5476456"/>
              <a:ext cx="267335" cy="307975"/>
            </a:xfrm>
            <a:custGeom>
              <a:avLst/>
              <a:gdLst/>
              <a:ahLst/>
              <a:cxnLst/>
              <a:rect l="l" t="t" r="r" b="b"/>
              <a:pathLst>
                <a:path w="267335" h="307975">
                  <a:moveTo>
                    <a:pt x="133581" y="40133"/>
                  </a:moveTo>
                  <a:lnTo>
                    <a:pt x="0" y="307686"/>
                  </a:lnTo>
                  <a:lnTo>
                    <a:pt x="267180" y="307686"/>
                  </a:lnTo>
                  <a:lnTo>
                    <a:pt x="133581" y="40133"/>
                  </a:lnTo>
                  <a:close/>
                </a:path>
                <a:path w="267335" h="307975">
                  <a:moveTo>
                    <a:pt x="133581" y="0"/>
                  </a:moveTo>
                  <a:lnTo>
                    <a:pt x="125784" y="1577"/>
                  </a:lnTo>
                  <a:lnTo>
                    <a:pt x="119421" y="5878"/>
                  </a:lnTo>
                  <a:lnTo>
                    <a:pt x="115132" y="12256"/>
                  </a:lnTo>
                  <a:lnTo>
                    <a:pt x="113560" y="20066"/>
                  </a:lnTo>
                  <a:lnTo>
                    <a:pt x="115132" y="27877"/>
                  </a:lnTo>
                  <a:lnTo>
                    <a:pt x="119421" y="34255"/>
                  </a:lnTo>
                  <a:lnTo>
                    <a:pt x="125784" y="38556"/>
                  </a:lnTo>
                  <a:lnTo>
                    <a:pt x="133581" y="40133"/>
                  </a:lnTo>
                  <a:lnTo>
                    <a:pt x="141388" y="38556"/>
                  </a:lnTo>
                  <a:lnTo>
                    <a:pt x="147757" y="34255"/>
                  </a:lnTo>
                  <a:lnTo>
                    <a:pt x="152047" y="27877"/>
                  </a:lnTo>
                  <a:lnTo>
                    <a:pt x="153620" y="20066"/>
                  </a:lnTo>
                  <a:lnTo>
                    <a:pt x="152047" y="12256"/>
                  </a:lnTo>
                  <a:lnTo>
                    <a:pt x="147757" y="5878"/>
                  </a:lnTo>
                  <a:lnTo>
                    <a:pt x="141388" y="1577"/>
                  </a:lnTo>
                  <a:lnTo>
                    <a:pt x="133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16183" y="5476456"/>
              <a:ext cx="267335" cy="307975"/>
            </a:xfrm>
            <a:custGeom>
              <a:avLst/>
              <a:gdLst/>
              <a:ahLst/>
              <a:cxnLst/>
              <a:rect l="l" t="t" r="r" b="b"/>
              <a:pathLst>
                <a:path w="267335" h="307975">
                  <a:moveTo>
                    <a:pt x="133581" y="40133"/>
                  </a:moveTo>
                  <a:lnTo>
                    <a:pt x="141388" y="38556"/>
                  </a:lnTo>
                  <a:lnTo>
                    <a:pt x="147757" y="34255"/>
                  </a:lnTo>
                  <a:lnTo>
                    <a:pt x="152047" y="27877"/>
                  </a:lnTo>
                  <a:lnTo>
                    <a:pt x="153620" y="20066"/>
                  </a:lnTo>
                  <a:lnTo>
                    <a:pt x="152047" y="12256"/>
                  </a:lnTo>
                  <a:lnTo>
                    <a:pt x="147757" y="5878"/>
                  </a:lnTo>
                  <a:lnTo>
                    <a:pt x="141388" y="1577"/>
                  </a:lnTo>
                  <a:lnTo>
                    <a:pt x="133581" y="0"/>
                  </a:lnTo>
                  <a:lnTo>
                    <a:pt x="125784" y="1577"/>
                  </a:lnTo>
                  <a:lnTo>
                    <a:pt x="119421" y="5878"/>
                  </a:lnTo>
                  <a:lnTo>
                    <a:pt x="115132" y="12256"/>
                  </a:lnTo>
                  <a:lnTo>
                    <a:pt x="113560" y="20066"/>
                  </a:lnTo>
                  <a:lnTo>
                    <a:pt x="115132" y="27877"/>
                  </a:lnTo>
                  <a:lnTo>
                    <a:pt x="119421" y="34255"/>
                  </a:lnTo>
                  <a:lnTo>
                    <a:pt x="125784" y="38556"/>
                  </a:lnTo>
                  <a:lnTo>
                    <a:pt x="133581" y="40133"/>
                  </a:lnTo>
                  <a:close/>
                </a:path>
                <a:path w="267335" h="307975">
                  <a:moveTo>
                    <a:pt x="0" y="307686"/>
                  </a:moveTo>
                  <a:lnTo>
                    <a:pt x="133581" y="40133"/>
                  </a:lnTo>
                  <a:lnTo>
                    <a:pt x="267180" y="307686"/>
                  </a:lnTo>
                  <a:lnTo>
                    <a:pt x="0" y="307686"/>
                  </a:lnTo>
                  <a:close/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50545" y="5476456"/>
              <a:ext cx="267335" cy="307975"/>
            </a:xfrm>
            <a:custGeom>
              <a:avLst/>
              <a:gdLst/>
              <a:ahLst/>
              <a:cxnLst/>
              <a:rect l="l" t="t" r="r" b="b"/>
              <a:pathLst>
                <a:path w="267335" h="307975">
                  <a:moveTo>
                    <a:pt x="133599" y="40133"/>
                  </a:moveTo>
                  <a:lnTo>
                    <a:pt x="0" y="307686"/>
                  </a:lnTo>
                  <a:lnTo>
                    <a:pt x="267199" y="307686"/>
                  </a:lnTo>
                  <a:lnTo>
                    <a:pt x="133599" y="40133"/>
                  </a:lnTo>
                  <a:close/>
                </a:path>
                <a:path w="267335" h="307975">
                  <a:moveTo>
                    <a:pt x="133599" y="0"/>
                  </a:moveTo>
                  <a:lnTo>
                    <a:pt x="125800" y="1577"/>
                  </a:lnTo>
                  <a:lnTo>
                    <a:pt x="119430" y="5878"/>
                  </a:lnTo>
                  <a:lnTo>
                    <a:pt x="115135" y="12256"/>
                  </a:lnTo>
                  <a:lnTo>
                    <a:pt x="113560" y="20066"/>
                  </a:lnTo>
                  <a:lnTo>
                    <a:pt x="115135" y="27877"/>
                  </a:lnTo>
                  <a:lnTo>
                    <a:pt x="119430" y="34255"/>
                  </a:lnTo>
                  <a:lnTo>
                    <a:pt x="125800" y="38556"/>
                  </a:lnTo>
                  <a:lnTo>
                    <a:pt x="133599" y="40133"/>
                  </a:lnTo>
                  <a:lnTo>
                    <a:pt x="141399" y="38556"/>
                  </a:lnTo>
                  <a:lnTo>
                    <a:pt x="147769" y="34255"/>
                  </a:lnTo>
                  <a:lnTo>
                    <a:pt x="152063" y="27877"/>
                  </a:lnTo>
                  <a:lnTo>
                    <a:pt x="153638" y="20066"/>
                  </a:lnTo>
                  <a:lnTo>
                    <a:pt x="152063" y="12256"/>
                  </a:lnTo>
                  <a:lnTo>
                    <a:pt x="147769" y="5878"/>
                  </a:lnTo>
                  <a:lnTo>
                    <a:pt x="141399" y="1577"/>
                  </a:lnTo>
                  <a:lnTo>
                    <a:pt x="133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5402" y="3028385"/>
              <a:ext cx="1496695" cy="2964815"/>
            </a:xfrm>
            <a:custGeom>
              <a:avLst/>
              <a:gdLst/>
              <a:ahLst/>
              <a:cxnLst/>
              <a:rect l="l" t="t" r="r" b="b"/>
              <a:pathLst>
                <a:path w="1496695" h="2964815">
                  <a:moveTo>
                    <a:pt x="1068742" y="2488205"/>
                  </a:moveTo>
                  <a:lnTo>
                    <a:pt x="1076541" y="2486627"/>
                  </a:lnTo>
                  <a:lnTo>
                    <a:pt x="1082911" y="2482327"/>
                  </a:lnTo>
                  <a:lnTo>
                    <a:pt x="1087206" y="2475948"/>
                  </a:lnTo>
                  <a:lnTo>
                    <a:pt x="1088781" y="2468138"/>
                  </a:lnTo>
                  <a:lnTo>
                    <a:pt x="1087206" y="2460327"/>
                  </a:lnTo>
                  <a:lnTo>
                    <a:pt x="1082911" y="2453949"/>
                  </a:lnTo>
                  <a:lnTo>
                    <a:pt x="1076541" y="2449648"/>
                  </a:lnTo>
                  <a:lnTo>
                    <a:pt x="1068742" y="2448071"/>
                  </a:lnTo>
                  <a:lnTo>
                    <a:pt x="1060942" y="2449648"/>
                  </a:lnTo>
                  <a:lnTo>
                    <a:pt x="1054573" y="2453949"/>
                  </a:lnTo>
                  <a:lnTo>
                    <a:pt x="1050278" y="2460327"/>
                  </a:lnTo>
                  <a:lnTo>
                    <a:pt x="1048703" y="2468138"/>
                  </a:lnTo>
                  <a:lnTo>
                    <a:pt x="1050278" y="2475948"/>
                  </a:lnTo>
                  <a:lnTo>
                    <a:pt x="1054573" y="2482327"/>
                  </a:lnTo>
                  <a:lnTo>
                    <a:pt x="1060942" y="2486627"/>
                  </a:lnTo>
                  <a:lnTo>
                    <a:pt x="1068742" y="2488205"/>
                  </a:lnTo>
                  <a:close/>
                </a:path>
                <a:path w="1496695" h="2964815">
                  <a:moveTo>
                    <a:pt x="935142" y="2755757"/>
                  </a:moveTo>
                  <a:lnTo>
                    <a:pt x="1068742" y="2488205"/>
                  </a:lnTo>
                  <a:lnTo>
                    <a:pt x="1202342" y="2755757"/>
                  </a:lnTo>
                  <a:lnTo>
                    <a:pt x="935142" y="2755757"/>
                  </a:lnTo>
                  <a:close/>
                </a:path>
                <a:path w="1496695" h="2964815">
                  <a:moveTo>
                    <a:pt x="1496235" y="0"/>
                  </a:moveTo>
                  <a:lnTo>
                    <a:pt x="267180" y="0"/>
                  </a:lnTo>
                  <a:lnTo>
                    <a:pt x="267180" y="2964450"/>
                  </a:lnTo>
                  <a:lnTo>
                    <a:pt x="0" y="2964450"/>
                  </a:lnTo>
                  <a:lnTo>
                    <a:pt x="0" y="2755757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6545" y="5953933"/>
              <a:ext cx="77714" cy="7780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815402" y="3536571"/>
              <a:ext cx="1496695" cy="1960245"/>
            </a:xfrm>
            <a:custGeom>
              <a:avLst/>
              <a:gdLst/>
              <a:ahLst/>
              <a:cxnLst/>
              <a:rect l="l" t="t" r="r" b="b"/>
              <a:pathLst>
                <a:path w="1496695" h="1960245">
                  <a:moveTo>
                    <a:pt x="1496235" y="1605430"/>
                  </a:moveTo>
                  <a:lnTo>
                    <a:pt x="0" y="1605430"/>
                  </a:lnTo>
                  <a:lnTo>
                    <a:pt x="0" y="1959952"/>
                  </a:lnTo>
                </a:path>
                <a:path w="1496695" h="1960245">
                  <a:moveTo>
                    <a:pt x="1496235" y="1605430"/>
                  </a:moveTo>
                  <a:lnTo>
                    <a:pt x="0" y="1605430"/>
                  </a:lnTo>
                  <a:lnTo>
                    <a:pt x="0" y="1070362"/>
                  </a:lnTo>
                  <a:lnTo>
                    <a:pt x="1496235" y="1070362"/>
                  </a:lnTo>
                </a:path>
                <a:path w="1496695" h="1960245">
                  <a:moveTo>
                    <a:pt x="1496235" y="1070362"/>
                  </a:moveTo>
                  <a:lnTo>
                    <a:pt x="0" y="1070362"/>
                  </a:lnTo>
                  <a:lnTo>
                    <a:pt x="0" y="535181"/>
                  </a:lnTo>
                  <a:lnTo>
                    <a:pt x="1496235" y="535181"/>
                  </a:lnTo>
                </a:path>
                <a:path w="1496695" h="1960245">
                  <a:moveTo>
                    <a:pt x="1496235" y="535181"/>
                  </a:moveTo>
                  <a:lnTo>
                    <a:pt x="0" y="535181"/>
                  </a:lnTo>
                  <a:lnTo>
                    <a:pt x="0" y="0"/>
                  </a:lnTo>
                  <a:lnTo>
                    <a:pt x="1496235" y="0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76544" y="4038154"/>
              <a:ext cx="77714" cy="7795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6544" y="4573335"/>
              <a:ext cx="77714" cy="7776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76544" y="5108460"/>
              <a:ext cx="77714" cy="778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82583" y="1423030"/>
              <a:ext cx="1229360" cy="1605915"/>
            </a:xfrm>
            <a:custGeom>
              <a:avLst/>
              <a:gdLst/>
              <a:ahLst/>
              <a:cxnLst/>
              <a:rect l="l" t="t" r="r" b="b"/>
              <a:pathLst>
                <a:path w="1229360" h="1605914">
                  <a:moveTo>
                    <a:pt x="1229054" y="1605354"/>
                  </a:moveTo>
                  <a:lnTo>
                    <a:pt x="0" y="1605354"/>
                  </a:lnTo>
                  <a:lnTo>
                    <a:pt x="0" y="1070173"/>
                  </a:lnTo>
                  <a:lnTo>
                    <a:pt x="1229054" y="1070173"/>
                  </a:lnTo>
                </a:path>
                <a:path w="1229360" h="1605914">
                  <a:moveTo>
                    <a:pt x="1229054" y="1070173"/>
                  </a:moveTo>
                  <a:lnTo>
                    <a:pt x="0" y="1070173"/>
                  </a:lnTo>
                  <a:lnTo>
                    <a:pt x="0" y="534992"/>
                  </a:lnTo>
                  <a:lnTo>
                    <a:pt x="1229054" y="534992"/>
                  </a:lnTo>
                </a:path>
                <a:path w="1229360" h="1605914">
                  <a:moveTo>
                    <a:pt x="1229054" y="534992"/>
                  </a:moveTo>
                  <a:lnTo>
                    <a:pt x="0" y="534992"/>
                  </a:lnTo>
                  <a:lnTo>
                    <a:pt x="0" y="0"/>
                  </a:lnTo>
                  <a:lnTo>
                    <a:pt x="1229054" y="0"/>
                  </a:lnTo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3725" y="2989501"/>
              <a:ext cx="77714" cy="7776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3725" y="2454320"/>
              <a:ext cx="77714" cy="7776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3725" y="1919139"/>
              <a:ext cx="77714" cy="7776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681802" y="5476456"/>
              <a:ext cx="267335" cy="307975"/>
            </a:xfrm>
            <a:custGeom>
              <a:avLst/>
              <a:gdLst/>
              <a:ahLst/>
              <a:cxnLst/>
              <a:rect l="l" t="t" r="r" b="b"/>
              <a:pathLst>
                <a:path w="267335" h="307975">
                  <a:moveTo>
                    <a:pt x="133599" y="40133"/>
                  </a:moveTo>
                  <a:lnTo>
                    <a:pt x="0" y="307686"/>
                  </a:lnTo>
                  <a:lnTo>
                    <a:pt x="267199" y="307686"/>
                  </a:lnTo>
                  <a:lnTo>
                    <a:pt x="133599" y="40133"/>
                  </a:lnTo>
                  <a:close/>
                </a:path>
                <a:path w="267335" h="307975">
                  <a:moveTo>
                    <a:pt x="133599" y="0"/>
                  </a:moveTo>
                  <a:lnTo>
                    <a:pt x="125800" y="1577"/>
                  </a:lnTo>
                  <a:lnTo>
                    <a:pt x="119430" y="5878"/>
                  </a:lnTo>
                  <a:lnTo>
                    <a:pt x="115135" y="12256"/>
                  </a:lnTo>
                  <a:lnTo>
                    <a:pt x="113560" y="20066"/>
                  </a:lnTo>
                  <a:lnTo>
                    <a:pt x="115135" y="27877"/>
                  </a:lnTo>
                  <a:lnTo>
                    <a:pt x="119430" y="34255"/>
                  </a:lnTo>
                  <a:lnTo>
                    <a:pt x="125800" y="38556"/>
                  </a:lnTo>
                  <a:lnTo>
                    <a:pt x="133599" y="40133"/>
                  </a:lnTo>
                  <a:lnTo>
                    <a:pt x="141399" y="38556"/>
                  </a:lnTo>
                  <a:lnTo>
                    <a:pt x="147769" y="34255"/>
                  </a:lnTo>
                  <a:lnTo>
                    <a:pt x="152063" y="27877"/>
                  </a:lnTo>
                  <a:lnTo>
                    <a:pt x="153638" y="20066"/>
                  </a:lnTo>
                  <a:lnTo>
                    <a:pt x="152063" y="12256"/>
                  </a:lnTo>
                  <a:lnTo>
                    <a:pt x="147769" y="5878"/>
                  </a:lnTo>
                  <a:lnTo>
                    <a:pt x="141399" y="1577"/>
                  </a:lnTo>
                  <a:lnTo>
                    <a:pt x="133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81802" y="5476456"/>
              <a:ext cx="267335" cy="307975"/>
            </a:xfrm>
            <a:custGeom>
              <a:avLst/>
              <a:gdLst/>
              <a:ahLst/>
              <a:cxnLst/>
              <a:rect l="l" t="t" r="r" b="b"/>
              <a:pathLst>
                <a:path w="267335" h="307975">
                  <a:moveTo>
                    <a:pt x="133599" y="40133"/>
                  </a:moveTo>
                  <a:lnTo>
                    <a:pt x="141399" y="38556"/>
                  </a:lnTo>
                  <a:lnTo>
                    <a:pt x="147769" y="34255"/>
                  </a:lnTo>
                  <a:lnTo>
                    <a:pt x="152063" y="27877"/>
                  </a:lnTo>
                  <a:lnTo>
                    <a:pt x="153638" y="20066"/>
                  </a:lnTo>
                  <a:lnTo>
                    <a:pt x="152063" y="12256"/>
                  </a:lnTo>
                  <a:lnTo>
                    <a:pt x="147769" y="5878"/>
                  </a:lnTo>
                  <a:lnTo>
                    <a:pt x="141399" y="1577"/>
                  </a:lnTo>
                  <a:lnTo>
                    <a:pt x="133599" y="0"/>
                  </a:lnTo>
                  <a:lnTo>
                    <a:pt x="125800" y="1577"/>
                  </a:lnTo>
                  <a:lnTo>
                    <a:pt x="119430" y="5878"/>
                  </a:lnTo>
                  <a:lnTo>
                    <a:pt x="115135" y="12256"/>
                  </a:lnTo>
                  <a:lnTo>
                    <a:pt x="113560" y="20066"/>
                  </a:lnTo>
                  <a:lnTo>
                    <a:pt x="115135" y="27877"/>
                  </a:lnTo>
                  <a:lnTo>
                    <a:pt x="119430" y="34255"/>
                  </a:lnTo>
                  <a:lnTo>
                    <a:pt x="125800" y="38556"/>
                  </a:lnTo>
                  <a:lnTo>
                    <a:pt x="133599" y="40133"/>
                  </a:lnTo>
                  <a:close/>
                </a:path>
                <a:path w="267335" h="307975">
                  <a:moveTo>
                    <a:pt x="0" y="307686"/>
                  </a:moveTo>
                  <a:lnTo>
                    <a:pt x="133599" y="40133"/>
                  </a:lnTo>
                  <a:lnTo>
                    <a:pt x="267199" y="307686"/>
                  </a:lnTo>
                  <a:lnTo>
                    <a:pt x="0" y="307686"/>
                  </a:lnTo>
                  <a:close/>
                </a:path>
              </a:pathLst>
            </a:custGeom>
            <a:ln w="22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165585" y="1358415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7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165585" y="1853387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6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165585" y="2388568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5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65586" y="2923560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4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190986" y="3472145"/>
            <a:ext cx="130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165586" y="3967116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2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165586" y="4502184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1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65586" y="5037290"/>
            <a:ext cx="242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i="1" spc="10" dirty="0">
                <a:latin typeface="Times New Roman"/>
                <a:cs typeface="Times New Roman"/>
              </a:rPr>
              <a:t>Y</a:t>
            </a:r>
            <a:r>
              <a:rPr sz="1425" i="1" spc="15" baseline="-11695" dirty="0">
                <a:latin typeface="Times New Roman"/>
                <a:cs typeface="Times New Roman"/>
              </a:rPr>
              <a:t>0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145036" y="188857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450046" y="1332077"/>
            <a:ext cx="868680" cy="81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75" dirty="0">
                <a:latin typeface="Times New Roman"/>
                <a:cs typeface="Times New Roman"/>
              </a:rPr>
              <a:t>I</a:t>
            </a:r>
            <a:r>
              <a:rPr sz="1575" spc="112" baseline="-23809" dirty="0">
                <a:latin typeface="Times New Roman"/>
                <a:cs typeface="Times New Roman"/>
              </a:rPr>
              <a:t>2</a:t>
            </a:r>
            <a:r>
              <a:rPr sz="1575" spc="330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1850" i="1" spc="65" dirty="0">
                <a:latin typeface="Times New Roman"/>
                <a:cs typeface="Times New Roman"/>
              </a:rPr>
              <a:t>I</a:t>
            </a:r>
            <a:r>
              <a:rPr sz="1575" spc="97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70"/>
              </a:spcBef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I</a:t>
            </a:r>
            <a:r>
              <a:rPr sz="1575" spc="120" baseline="-23809" dirty="0">
                <a:latin typeface="Times New Roman"/>
                <a:cs typeface="Times New Roman"/>
              </a:rPr>
              <a:t>2</a:t>
            </a:r>
            <a:r>
              <a:rPr sz="1575" spc="322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I</a:t>
            </a:r>
            <a:r>
              <a:rPr sz="1575" spc="104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40669" y="2415881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766459" y="2523368"/>
            <a:ext cx="52705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7329" algn="l"/>
                <a:tab pos="444500" algn="l"/>
              </a:tabLst>
            </a:pPr>
            <a:r>
              <a:rPr sz="1050" spc="15" dirty="0">
                <a:latin typeface="Times New Roman"/>
                <a:cs typeface="Times New Roman"/>
              </a:rPr>
              <a:t>2	1	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475918" y="2364970"/>
            <a:ext cx="73215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6245" algn="l"/>
              </a:tabLst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I	I</a:t>
            </a:r>
            <a:r>
              <a:rPr sz="1850" i="1" spc="4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940669" y="2959949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45036" y="2959949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09939" y="3504017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642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09939" y="400212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642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45036" y="400212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270400" y="2909038"/>
            <a:ext cx="1061085" cy="135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I</a:t>
            </a:r>
            <a:r>
              <a:rPr sz="1575" spc="120" baseline="-23809" dirty="0">
                <a:latin typeface="Times New Roman"/>
                <a:cs typeface="Times New Roman"/>
              </a:rPr>
              <a:t>2</a:t>
            </a:r>
            <a:r>
              <a:rPr sz="1575" spc="322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I</a:t>
            </a:r>
            <a:r>
              <a:rPr sz="1575" spc="104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2065"/>
              </a:spcBef>
            </a:pPr>
            <a:r>
              <a:rPr sz="950" i="1" spc="5" dirty="0">
                <a:latin typeface="Times New Roman"/>
                <a:cs typeface="Times New Roman"/>
              </a:rPr>
              <a:t>3  </a:t>
            </a:r>
            <a:r>
              <a:rPr sz="950" i="1" spc="1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I</a:t>
            </a:r>
            <a:r>
              <a:rPr sz="1575" spc="120" baseline="-23809" dirty="0">
                <a:latin typeface="Times New Roman"/>
                <a:cs typeface="Times New Roman"/>
              </a:rPr>
              <a:t>2</a:t>
            </a:r>
            <a:r>
              <a:rPr sz="1575" spc="337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25" baseline="-23809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I</a:t>
            </a:r>
            <a:r>
              <a:rPr sz="1575" spc="104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695"/>
              </a:spcBef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I</a:t>
            </a:r>
            <a:r>
              <a:rPr sz="1575" spc="120" baseline="-23809" dirty="0">
                <a:latin typeface="Times New Roman"/>
                <a:cs typeface="Times New Roman"/>
              </a:rPr>
              <a:t>2</a:t>
            </a:r>
            <a:r>
              <a:rPr sz="1575" spc="322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I</a:t>
            </a:r>
            <a:r>
              <a:rPr sz="1575" spc="104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709939" y="4541861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642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40669" y="4541861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766459" y="4649348"/>
            <a:ext cx="52705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7329" algn="l"/>
                <a:tab pos="444500" algn="l"/>
              </a:tabLst>
            </a:pPr>
            <a:r>
              <a:rPr sz="1050" spc="15" dirty="0">
                <a:latin typeface="Times New Roman"/>
                <a:cs typeface="Times New Roman"/>
              </a:rPr>
              <a:t>2	1	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475918" y="4490950"/>
            <a:ext cx="73215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6245" algn="l"/>
              </a:tabLst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I	I</a:t>
            </a:r>
            <a:r>
              <a:rPr sz="1850" i="1" spc="4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709939" y="506892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642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40669" y="506892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45036" y="5068925"/>
            <a:ext cx="78740" cy="0"/>
          </a:xfrm>
          <a:custGeom>
            <a:avLst/>
            <a:gdLst/>
            <a:ahLst/>
            <a:cxnLst/>
            <a:rect l="l" t="t" r="r" b="b"/>
            <a:pathLst>
              <a:path w="78740">
                <a:moveTo>
                  <a:pt x="0" y="0"/>
                </a:moveTo>
                <a:lnTo>
                  <a:pt x="78175" y="0"/>
                </a:lnTo>
              </a:path>
            </a:pathLst>
          </a:custGeom>
          <a:ln w="9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450518" y="5018167"/>
            <a:ext cx="86804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80" dirty="0">
                <a:latin typeface="Times New Roman"/>
                <a:cs typeface="Times New Roman"/>
              </a:rPr>
              <a:t>I</a:t>
            </a:r>
            <a:r>
              <a:rPr sz="1575" spc="120" baseline="-23809" dirty="0">
                <a:latin typeface="Times New Roman"/>
                <a:cs typeface="Times New Roman"/>
              </a:rPr>
              <a:t>2</a:t>
            </a:r>
            <a:r>
              <a:rPr sz="1575" spc="330" baseline="-23809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I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1850" i="1" spc="70" dirty="0">
                <a:latin typeface="Times New Roman"/>
                <a:cs typeface="Times New Roman"/>
              </a:rPr>
              <a:t>I</a:t>
            </a:r>
            <a:r>
              <a:rPr sz="1575" spc="104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7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222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285" dirty="0">
                <a:solidFill>
                  <a:srgbClr val="006FC0"/>
                </a:solidFill>
                <a:latin typeface="Cambria"/>
                <a:cs typeface="Cambria"/>
              </a:rPr>
              <a:t>“</a:t>
            </a:r>
            <a:r>
              <a:rPr sz="2000" i="1" spc="55" dirty="0">
                <a:solidFill>
                  <a:srgbClr val="CC00CC"/>
                </a:solidFill>
                <a:latin typeface="Cambria"/>
                <a:cs typeface="Cambria"/>
              </a:rPr>
              <a:t>Ena</a:t>
            </a:r>
            <a:r>
              <a:rPr sz="2000" i="1" spc="30" dirty="0">
                <a:solidFill>
                  <a:srgbClr val="CC00CC"/>
                </a:solidFill>
                <a:latin typeface="Cambria"/>
                <a:cs typeface="Cambria"/>
              </a:rPr>
              <a:t>b</a:t>
            </a:r>
            <a:r>
              <a:rPr sz="2000" i="1" spc="110" dirty="0">
                <a:solidFill>
                  <a:srgbClr val="CC00CC"/>
                </a:solidFill>
                <a:latin typeface="Cambria"/>
                <a:cs typeface="Cambria"/>
              </a:rPr>
              <a:t>le</a:t>
            </a:r>
            <a:r>
              <a:rPr sz="2000" spc="290" dirty="0">
                <a:solidFill>
                  <a:srgbClr val="006FC0"/>
                </a:solidFill>
                <a:latin typeface="Cambria"/>
                <a:cs typeface="Cambria"/>
              </a:rPr>
              <a:t>”</a:t>
            </a:r>
            <a:r>
              <a:rPr sz="2000" spc="-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70" dirty="0">
                <a:solidFill>
                  <a:srgbClr val="006FC0"/>
                </a:solidFill>
                <a:latin typeface="Cambria"/>
                <a:cs typeface="Cambria"/>
              </a:rPr>
              <a:t>Co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-3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ol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7797" y="1693036"/>
            <a:ext cx="1830705" cy="1829435"/>
            <a:chOff x="1677797" y="1693036"/>
            <a:chExt cx="1830705" cy="1829435"/>
          </a:xfrm>
        </p:grpSpPr>
        <p:sp>
          <p:nvSpPr>
            <p:cNvPr id="6" name="object 6"/>
            <p:cNvSpPr/>
            <p:nvPr/>
          </p:nvSpPr>
          <p:spPr>
            <a:xfrm>
              <a:off x="1692402" y="1707641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501394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499870"/>
                  </a:lnTo>
                  <a:lnTo>
                    <a:pt x="3927" y="1548512"/>
                  </a:lnTo>
                  <a:lnTo>
                    <a:pt x="15298" y="1594660"/>
                  </a:lnTo>
                  <a:lnTo>
                    <a:pt x="33494" y="1637697"/>
                  </a:lnTo>
                  <a:lnTo>
                    <a:pt x="57895" y="1677003"/>
                  </a:lnTo>
                  <a:lnTo>
                    <a:pt x="87883" y="1711960"/>
                  </a:lnTo>
                  <a:lnTo>
                    <a:pt x="122840" y="1741948"/>
                  </a:lnTo>
                  <a:lnTo>
                    <a:pt x="162146" y="1766349"/>
                  </a:lnTo>
                  <a:lnTo>
                    <a:pt x="205183" y="1784545"/>
                  </a:lnTo>
                  <a:lnTo>
                    <a:pt x="251331" y="1795916"/>
                  </a:lnTo>
                  <a:lnTo>
                    <a:pt x="299974" y="1799844"/>
                  </a:lnTo>
                  <a:lnTo>
                    <a:pt x="1501394" y="1799844"/>
                  </a:lnTo>
                  <a:lnTo>
                    <a:pt x="1550036" y="1795916"/>
                  </a:lnTo>
                  <a:lnTo>
                    <a:pt x="1596184" y="1784545"/>
                  </a:lnTo>
                  <a:lnTo>
                    <a:pt x="1639221" y="1766349"/>
                  </a:lnTo>
                  <a:lnTo>
                    <a:pt x="1678527" y="1741948"/>
                  </a:lnTo>
                  <a:lnTo>
                    <a:pt x="1713484" y="1711960"/>
                  </a:lnTo>
                  <a:lnTo>
                    <a:pt x="1743472" y="1677003"/>
                  </a:lnTo>
                  <a:lnTo>
                    <a:pt x="1767873" y="1637697"/>
                  </a:lnTo>
                  <a:lnTo>
                    <a:pt x="1786069" y="1594660"/>
                  </a:lnTo>
                  <a:lnTo>
                    <a:pt x="1797440" y="1548512"/>
                  </a:lnTo>
                  <a:lnTo>
                    <a:pt x="1801368" y="1499870"/>
                  </a:lnTo>
                  <a:lnTo>
                    <a:pt x="1801368" y="299974"/>
                  </a:ln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4" y="87884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1707641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801368" y="1499870"/>
                  </a:moveTo>
                  <a:lnTo>
                    <a:pt x="1797440" y="1548512"/>
                  </a:lnTo>
                  <a:lnTo>
                    <a:pt x="1786069" y="1594660"/>
                  </a:lnTo>
                  <a:lnTo>
                    <a:pt x="1767873" y="1637697"/>
                  </a:lnTo>
                  <a:lnTo>
                    <a:pt x="1743472" y="1677003"/>
                  </a:lnTo>
                  <a:lnTo>
                    <a:pt x="1713484" y="1711960"/>
                  </a:lnTo>
                  <a:lnTo>
                    <a:pt x="1678527" y="1741948"/>
                  </a:lnTo>
                  <a:lnTo>
                    <a:pt x="1639221" y="1766349"/>
                  </a:lnTo>
                  <a:lnTo>
                    <a:pt x="1596184" y="1784545"/>
                  </a:lnTo>
                  <a:lnTo>
                    <a:pt x="1550036" y="1795916"/>
                  </a:lnTo>
                  <a:lnTo>
                    <a:pt x="1501394" y="1799844"/>
                  </a:lnTo>
                  <a:lnTo>
                    <a:pt x="299974" y="1799844"/>
                  </a:lnTo>
                  <a:lnTo>
                    <a:pt x="251331" y="1795916"/>
                  </a:lnTo>
                  <a:lnTo>
                    <a:pt x="205183" y="1784545"/>
                  </a:lnTo>
                  <a:lnTo>
                    <a:pt x="162146" y="1766349"/>
                  </a:lnTo>
                  <a:lnTo>
                    <a:pt x="122840" y="1741948"/>
                  </a:lnTo>
                  <a:lnTo>
                    <a:pt x="87883" y="1711960"/>
                  </a:lnTo>
                  <a:lnTo>
                    <a:pt x="57895" y="1677003"/>
                  </a:lnTo>
                  <a:lnTo>
                    <a:pt x="33494" y="1637697"/>
                  </a:lnTo>
                  <a:lnTo>
                    <a:pt x="15298" y="1594660"/>
                  </a:lnTo>
                  <a:lnTo>
                    <a:pt x="3927" y="1548512"/>
                  </a:lnTo>
                  <a:lnTo>
                    <a:pt x="0" y="1499870"/>
                  </a:lnTo>
                  <a:lnTo>
                    <a:pt x="0" y="299974"/>
                  </a:ln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3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501394" y="0"/>
                  </a:lnTo>
                  <a:lnTo>
                    <a:pt x="1550036" y="3927"/>
                  </a:lnTo>
                  <a:lnTo>
                    <a:pt x="1596184" y="15298"/>
                  </a:lnTo>
                  <a:lnTo>
                    <a:pt x="1639221" y="33494"/>
                  </a:lnTo>
                  <a:lnTo>
                    <a:pt x="1678527" y="57895"/>
                  </a:lnTo>
                  <a:lnTo>
                    <a:pt x="1713484" y="87884"/>
                  </a:lnTo>
                  <a:lnTo>
                    <a:pt x="1743472" y="122840"/>
                  </a:lnTo>
                  <a:lnTo>
                    <a:pt x="1767873" y="162146"/>
                  </a:lnTo>
                  <a:lnTo>
                    <a:pt x="1786069" y="205183"/>
                  </a:lnTo>
                  <a:lnTo>
                    <a:pt x="1797440" y="251331"/>
                  </a:lnTo>
                  <a:lnTo>
                    <a:pt x="1801368" y="299974"/>
                  </a:lnTo>
                  <a:lnTo>
                    <a:pt x="1801368" y="1499870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36366" y="2053699"/>
            <a:ext cx="692785" cy="1108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5410">
              <a:lnSpc>
                <a:spcPts val="258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1382" y="2067305"/>
            <a:ext cx="2883535" cy="539750"/>
          </a:xfrm>
          <a:custGeom>
            <a:avLst/>
            <a:gdLst/>
            <a:ahLst/>
            <a:cxnLst/>
            <a:rect l="l" t="t" r="r" b="b"/>
            <a:pathLst>
              <a:path w="2883535" h="539750">
                <a:moveTo>
                  <a:pt x="0" y="179832"/>
                </a:moveTo>
                <a:lnTo>
                  <a:pt x="541019" y="179832"/>
                </a:lnTo>
              </a:path>
              <a:path w="2883535" h="539750">
                <a:moveTo>
                  <a:pt x="0" y="539496"/>
                </a:moveTo>
                <a:lnTo>
                  <a:pt x="541019" y="539496"/>
                </a:lnTo>
              </a:path>
              <a:path w="2883535" h="539750">
                <a:moveTo>
                  <a:pt x="2342388" y="0"/>
                </a:moveTo>
                <a:lnTo>
                  <a:pt x="2883408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72792" y="202819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1664" y="220497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408" y="239395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7280" y="257073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7552" y="275970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5310" y="1778889"/>
            <a:ext cx="389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0710" y="287655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8161" y="305333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1382" y="2426970"/>
            <a:ext cx="2883535" cy="718185"/>
          </a:xfrm>
          <a:custGeom>
            <a:avLst/>
            <a:gdLst/>
            <a:ahLst/>
            <a:cxnLst/>
            <a:rect l="l" t="t" r="r" b="b"/>
            <a:pathLst>
              <a:path w="2883535" h="718185">
                <a:moveTo>
                  <a:pt x="2342388" y="0"/>
                </a:moveTo>
                <a:lnTo>
                  <a:pt x="2883408" y="0"/>
                </a:lnTo>
              </a:path>
              <a:path w="2883535" h="718185">
                <a:moveTo>
                  <a:pt x="2342388" y="358139"/>
                </a:moveTo>
                <a:lnTo>
                  <a:pt x="2883408" y="358139"/>
                </a:lnTo>
              </a:path>
              <a:path w="2883535" h="718185">
                <a:moveTo>
                  <a:pt x="2342388" y="717803"/>
                </a:moveTo>
                <a:lnTo>
                  <a:pt x="2883408" y="717803"/>
                </a:lnTo>
              </a:path>
              <a:path w="2883535" h="718185">
                <a:moveTo>
                  <a:pt x="0" y="541019"/>
                </a:moveTo>
                <a:lnTo>
                  <a:pt x="541019" y="541019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57262" y="3775138"/>
          <a:ext cx="346456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68910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373380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434340" algn="l"/>
                          <a:tab pos="868680" algn="l"/>
                          <a:tab pos="130365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54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x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54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0365" algn="l"/>
                          <a:tab pos="761365" algn="l"/>
                          <a:tab pos="1143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54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2000" algn="l"/>
                          <a:tab pos="1143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54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2000" algn="l"/>
                          <a:tab pos="1143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54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0365" algn="l"/>
                          <a:tab pos="761365" algn="l"/>
                          <a:tab pos="1142365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861199" y="4469156"/>
            <a:ext cx="242570" cy="8642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100" marR="30480" algn="just">
              <a:lnSpc>
                <a:spcPct val="90200"/>
              </a:lnSpc>
              <a:spcBef>
                <a:spcPts val="365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spc="-7" baseline="-12820" dirty="0">
                <a:latin typeface="Times New Roman"/>
                <a:cs typeface="Times New Roman"/>
              </a:rPr>
              <a:t>1  </a:t>
            </a: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spc="-7" baseline="-12820" dirty="0">
                <a:latin typeface="Times New Roman"/>
                <a:cs typeface="Times New Roman"/>
              </a:rPr>
              <a:t>0  </a:t>
            </a:r>
            <a:r>
              <a:rPr sz="1950" i="1" spc="20" dirty="0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09999" y="1279585"/>
            <a:ext cx="3295015" cy="3948429"/>
            <a:chOff x="5109999" y="1279585"/>
            <a:chExt cx="3295015" cy="3948429"/>
          </a:xfrm>
        </p:grpSpPr>
        <p:sp>
          <p:nvSpPr>
            <p:cNvPr id="22" name="object 22"/>
            <p:cNvSpPr/>
            <p:nvPr/>
          </p:nvSpPr>
          <p:spPr>
            <a:xfrm>
              <a:off x="5125129" y="2224089"/>
              <a:ext cx="2209165" cy="2988945"/>
            </a:xfrm>
            <a:custGeom>
              <a:avLst/>
              <a:gdLst/>
              <a:ahLst/>
              <a:cxnLst/>
              <a:rect l="l" t="t" r="r" b="b"/>
              <a:pathLst>
                <a:path w="2209165" h="2988945">
                  <a:moveTo>
                    <a:pt x="30358" y="2988357"/>
                  </a:moveTo>
                  <a:lnTo>
                    <a:pt x="1994296" y="2988357"/>
                  </a:lnTo>
                  <a:lnTo>
                    <a:pt x="1994296" y="1537091"/>
                  </a:lnTo>
                  <a:lnTo>
                    <a:pt x="2208645" y="1537091"/>
                  </a:lnTo>
                </a:path>
                <a:path w="2209165" h="2988945">
                  <a:moveTo>
                    <a:pt x="1285491" y="2180518"/>
                  </a:moveTo>
                  <a:lnTo>
                    <a:pt x="1285491" y="2716707"/>
                  </a:lnTo>
                  <a:lnTo>
                    <a:pt x="0" y="2716707"/>
                  </a:lnTo>
                </a:path>
                <a:path w="2209165" h="2988945">
                  <a:moveTo>
                    <a:pt x="2208645" y="1429853"/>
                  </a:moveTo>
                  <a:lnTo>
                    <a:pt x="1280125" y="1429853"/>
                  </a:lnTo>
                  <a:lnTo>
                    <a:pt x="1280125" y="0"/>
                  </a:lnTo>
                  <a:lnTo>
                    <a:pt x="2208645" y="0"/>
                  </a:lnTo>
                </a:path>
                <a:path w="2209165" h="2988945">
                  <a:moveTo>
                    <a:pt x="2208645" y="822189"/>
                  </a:moveTo>
                  <a:lnTo>
                    <a:pt x="1994296" y="822189"/>
                  </a:lnTo>
                  <a:lnTo>
                    <a:pt x="1994296" y="1537091"/>
                  </a:lnTo>
                  <a:lnTo>
                    <a:pt x="2208645" y="1537091"/>
                  </a:lnTo>
                </a:path>
                <a:path w="2209165" h="2988945">
                  <a:moveTo>
                    <a:pt x="2208645" y="1429853"/>
                  </a:moveTo>
                  <a:lnTo>
                    <a:pt x="1285491" y="1429853"/>
                  </a:lnTo>
                  <a:lnTo>
                    <a:pt x="1285491" y="1796258"/>
                  </a:lnTo>
                </a:path>
                <a:path w="2209165" h="2988945">
                  <a:moveTo>
                    <a:pt x="2208645" y="0"/>
                  </a:moveTo>
                  <a:lnTo>
                    <a:pt x="1637198" y="0"/>
                  </a:lnTo>
                  <a:lnTo>
                    <a:pt x="1637198" y="2716707"/>
                  </a:lnTo>
                  <a:lnTo>
                    <a:pt x="1285491" y="2716707"/>
                  </a:lnTo>
                  <a:lnTo>
                    <a:pt x="1285491" y="2180518"/>
                  </a:lnTo>
                </a:path>
                <a:path w="2209165" h="2988945">
                  <a:moveTo>
                    <a:pt x="2208645" y="822189"/>
                  </a:moveTo>
                  <a:lnTo>
                    <a:pt x="1994296" y="822189"/>
                  </a:lnTo>
                  <a:lnTo>
                    <a:pt x="1994296" y="107187"/>
                  </a:lnTo>
                  <a:lnTo>
                    <a:pt x="2208645" y="107187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8692" y="4888822"/>
              <a:ext cx="103858" cy="103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33775" y="2116902"/>
              <a:ext cx="857250" cy="214629"/>
            </a:xfrm>
            <a:custGeom>
              <a:avLst/>
              <a:gdLst/>
              <a:ahLst/>
              <a:cxnLst/>
              <a:rect l="l" t="t" r="r" b="b"/>
              <a:pathLst>
                <a:path w="857250" h="214630">
                  <a:moveTo>
                    <a:pt x="0" y="107187"/>
                  </a:moveTo>
                  <a:lnTo>
                    <a:pt x="428295" y="107187"/>
                  </a:lnTo>
                </a:path>
                <a:path w="857250" h="214630">
                  <a:moveTo>
                    <a:pt x="0" y="214374"/>
                  </a:moveTo>
                  <a:lnTo>
                    <a:pt x="428295" y="214374"/>
                  </a:lnTo>
                </a:path>
                <a:path w="857250" h="214630">
                  <a:moveTo>
                    <a:pt x="856843" y="107187"/>
                  </a:moveTo>
                  <a:lnTo>
                    <a:pt x="428295" y="107187"/>
                  </a:lnTo>
                </a:path>
                <a:path w="857250" h="214630">
                  <a:moveTo>
                    <a:pt x="0" y="0"/>
                  </a:moveTo>
                  <a:lnTo>
                    <a:pt x="428295" y="0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3678" y="2009714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167035" y="0"/>
                  </a:moveTo>
                  <a:lnTo>
                    <a:pt x="0" y="0"/>
                  </a:lnTo>
                  <a:lnTo>
                    <a:pt x="27957" y="41374"/>
                  </a:lnTo>
                  <a:lnTo>
                    <a:pt x="49702" y="83766"/>
                  </a:lnTo>
                  <a:lnTo>
                    <a:pt x="65234" y="126920"/>
                  </a:lnTo>
                  <a:lnTo>
                    <a:pt x="74553" y="170583"/>
                  </a:lnTo>
                  <a:lnTo>
                    <a:pt x="77660" y="214500"/>
                  </a:lnTo>
                  <a:lnTo>
                    <a:pt x="74553" y="258417"/>
                  </a:lnTo>
                  <a:lnTo>
                    <a:pt x="65234" y="302080"/>
                  </a:lnTo>
                  <a:lnTo>
                    <a:pt x="49702" y="345235"/>
                  </a:lnTo>
                  <a:lnTo>
                    <a:pt x="27957" y="387626"/>
                  </a:lnTo>
                  <a:lnTo>
                    <a:pt x="0" y="429001"/>
                  </a:lnTo>
                  <a:lnTo>
                    <a:pt x="167035" y="429001"/>
                  </a:lnTo>
                  <a:lnTo>
                    <a:pt x="225199" y="417415"/>
                  </a:lnTo>
                  <a:lnTo>
                    <a:pt x="280525" y="402293"/>
                  </a:lnTo>
                  <a:lnTo>
                    <a:pt x="332643" y="383838"/>
                  </a:lnTo>
                  <a:lnTo>
                    <a:pt x="381177" y="362250"/>
                  </a:lnTo>
                  <a:lnTo>
                    <a:pt x="425754" y="337731"/>
                  </a:lnTo>
                  <a:lnTo>
                    <a:pt x="466002" y="310483"/>
                  </a:lnTo>
                  <a:lnTo>
                    <a:pt x="501547" y="280707"/>
                  </a:lnTo>
                  <a:lnTo>
                    <a:pt x="532016" y="248603"/>
                  </a:lnTo>
                  <a:lnTo>
                    <a:pt x="557036" y="214374"/>
                  </a:lnTo>
                  <a:lnTo>
                    <a:pt x="532307" y="180054"/>
                  </a:lnTo>
                  <a:lnTo>
                    <a:pt x="502041" y="147856"/>
                  </a:lnTo>
                  <a:lnTo>
                    <a:pt x="466618" y="117994"/>
                  </a:lnTo>
                  <a:lnTo>
                    <a:pt x="426418" y="90686"/>
                  </a:lnTo>
                  <a:lnTo>
                    <a:pt x="381819" y="66147"/>
                  </a:lnTo>
                  <a:lnTo>
                    <a:pt x="333202" y="44593"/>
                  </a:lnTo>
                  <a:lnTo>
                    <a:pt x="280946" y="26240"/>
                  </a:lnTo>
                  <a:lnTo>
                    <a:pt x="225431" y="11303"/>
                  </a:lnTo>
                  <a:lnTo>
                    <a:pt x="167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83678" y="2009714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557036" y="214374"/>
                  </a:moveTo>
                  <a:lnTo>
                    <a:pt x="532016" y="248603"/>
                  </a:lnTo>
                  <a:lnTo>
                    <a:pt x="501547" y="280707"/>
                  </a:lnTo>
                  <a:lnTo>
                    <a:pt x="466002" y="310483"/>
                  </a:lnTo>
                  <a:lnTo>
                    <a:pt x="425754" y="337731"/>
                  </a:lnTo>
                  <a:lnTo>
                    <a:pt x="381177" y="362250"/>
                  </a:lnTo>
                  <a:lnTo>
                    <a:pt x="332643" y="383838"/>
                  </a:lnTo>
                  <a:lnTo>
                    <a:pt x="280525" y="402293"/>
                  </a:lnTo>
                  <a:lnTo>
                    <a:pt x="225199" y="417414"/>
                  </a:lnTo>
                  <a:lnTo>
                    <a:pt x="167035" y="429001"/>
                  </a:lnTo>
                  <a:lnTo>
                    <a:pt x="0" y="429001"/>
                  </a:lnTo>
                  <a:lnTo>
                    <a:pt x="27957" y="387626"/>
                  </a:lnTo>
                  <a:lnTo>
                    <a:pt x="49702" y="345235"/>
                  </a:lnTo>
                  <a:lnTo>
                    <a:pt x="65234" y="302080"/>
                  </a:lnTo>
                  <a:lnTo>
                    <a:pt x="74553" y="258417"/>
                  </a:lnTo>
                  <a:lnTo>
                    <a:pt x="77660" y="214500"/>
                  </a:lnTo>
                  <a:lnTo>
                    <a:pt x="74553" y="170583"/>
                  </a:lnTo>
                  <a:lnTo>
                    <a:pt x="65234" y="126920"/>
                  </a:lnTo>
                  <a:lnTo>
                    <a:pt x="49702" y="83766"/>
                  </a:lnTo>
                  <a:lnTo>
                    <a:pt x="27957" y="41374"/>
                  </a:lnTo>
                  <a:lnTo>
                    <a:pt x="0" y="0"/>
                  </a:lnTo>
                  <a:lnTo>
                    <a:pt x="167035" y="0"/>
                  </a:lnTo>
                  <a:lnTo>
                    <a:pt x="225431" y="11303"/>
                  </a:lnTo>
                  <a:lnTo>
                    <a:pt x="280946" y="26240"/>
                  </a:lnTo>
                  <a:lnTo>
                    <a:pt x="333202" y="44593"/>
                  </a:lnTo>
                  <a:lnTo>
                    <a:pt x="381819" y="66147"/>
                  </a:lnTo>
                  <a:lnTo>
                    <a:pt x="426418" y="90686"/>
                  </a:lnTo>
                  <a:lnTo>
                    <a:pt x="466618" y="117994"/>
                  </a:lnTo>
                  <a:lnTo>
                    <a:pt x="502041" y="147856"/>
                  </a:lnTo>
                  <a:lnTo>
                    <a:pt x="532307" y="180054"/>
                  </a:lnTo>
                  <a:lnTo>
                    <a:pt x="557036" y="214374"/>
                  </a:lnTo>
                  <a:close/>
                </a:path>
              </a:pathLst>
            </a:custGeom>
            <a:ln w="30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83678" y="2009714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342636" y="0"/>
                  </a:moveTo>
                  <a:lnTo>
                    <a:pt x="0" y="0"/>
                  </a:lnTo>
                  <a:lnTo>
                    <a:pt x="0" y="429001"/>
                  </a:lnTo>
                  <a:lnTo>
                    <a:pt x="342636" y="429001"/>
                  </a:lnTo>
                  <a:lnTo>
                    <a:pt x="391797" y="423333"/>
                  </a:lnTo>
                  <a:lnTo>
                    <a:pt x="436924" y="407186"/>
                  </a:lnTo>
                  <a:lnTo>
                    <a:pt x="476733" y="381850"/>
                  </a:lnTo>
                  <a:lnTo>
                    <a:pt x="509935" y="348613"/>
                  </a:lnTo>
                  <a:lnTo>
                    <a:pt x="535244" y="308762"/>
                  </a:lnTo>
                  <a:lnTo>
                    <a:pt x="551374" y="263587"/>
                  </a:lnTo>
                  <a:lnTo>
                    <a:pt x="557036" y="214374"/>
                  </a:lnTo>
                  <a:lnTo>
                    <a:pt x="551374" y="165176"/>
                  </a:lnTo>
                  <a:lnTo>
                    <a:pt x="535244" y="120036"/>
                  </a:lnTo>
                  <a:lnTo>
                    <a:pt x="509935" y="80235"/>
                  </a:lnTo>
                  <a:lnTo>
                    <a:pt x="476733" y="47051"/>
                  </a:lnTo>
                  <a:lnTo>
                    <a:pt x="436924" y="21764"/>
                  </a:lnTo>
                  <a:lnTo>
                    <a:pt x="391796" y="5654"/>
                  </a:lnTo>
                  <a:lnTo>
                    <a:pt x="342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33775" y="2009714"/>
              <a:ext cx="857250" cy="1036955"/>
            </a:xfrm>
            <a:custGeom>
              <a:avLst/>
              <a:gdLst/>
              <a:ahLst/>
              <a:cxnLst/>
              <a:rect l="l" t="t" r="r" b="b"/>
              <a:pathLst>
                <a:path w="857250" h="1036955">
                  <a:moveTo>
                    <a:pt x="492540" y="429001"/>
                  </a:moveTo>
                  <a:lnTo>
                    <a:pt x="149903" y="429001"/>
                  </a:lnTo>
                  <a:lnTo>
                    <a:pt x="149903" y="0"/>
                  </a:lnTo>
                  <a:lnTo>
                    <a:pt x="492540" y="0"/>
                  </a:lnTo>
                  <a:lnTo>
                    <a:pt x="541700" y="5654"/>
                  </a:lnTo>
                  <a:lnTo>
                    <a:pt x="586828" y="21764"/>
                  </a:lnTo>
                  <a:lnTo>
                    <a:pt x="626636" y="47051"/>
                  </a:lnTo>
                  <a:lnTo>
                    <a:pt x="659839" y="80235"/>
                  </a:lnTo>
                  <a:lnTo>
                    <a:pt x="685148" y="120036"/>
                  </a:lnTo>
                  <a:lnTo>
                    <a:pt x="701277" y="165176"/>
                  </a:lnTo>
                  <a:lnTo>
                    <a:pt x="706939" y="214374"/>
                  </a:lnTo>
                  <a:lnTo>
                    <a:pt x="701277" y="263587"/>
                  </a:lnTo>
                  <a:lnTo>
                    <a:pt x="685148" y="308762"/>
                  </a:lnTo>
                  <a:lnTo>
                    <a:pt x="659839" y="348613"/>
                  </a:lnTo>
                  <a:lnTo>
                    <a:pt x="626636" y="381850"/>
                  </a:lnTo>
                  <a:lnTo>
                    <a:pt x="586828" y="407186"/>
                  </a:lnTo>
                  <a:lnTo>
                    <a:pt x="541700" y="423333"/>
                  </a:lnTo>
                  <a:lnTo>
                    <a:pt x="492540" y="429001"/>
                  </a:lnTo>
                  <a:close/>
                </a:path>
                <a:path w="857250" h="1036955">
                  <a:moveTo>
                    <a:pt x="0" y="822189"/>
                  </a:moveTo>
                  <a:lnTo>
                    <a:pt x="428295" y="822189"/>
                  </a:lnTo>
                </a:path>
                <a:path w="857250" h="1036955">
                  <a:moveTo>
                    <a:pt x="0" y="929377"/>
                  </a:moveTo>
                  <a:lnTo>
                    <a:pt x="428295" y="929377"/>
                  </a:lnTo>
                </a:path>
                <a:path w="857250" h="1036955">
                  <a:moveTo>
                    <a:pt x="0" y="1036564"/>
                  </a:moveTo>
                  <a:lnTo>
                    <a:pt x="428295" y="1036564"/>
                  </a:lnTo>
                </a:path>
                <a:path w="857250" h="1036955">
                  <a:moveTo>
                    <a:pt x="856843" y="929377"/>
                  </a:moveTo>
                  <a:lnTo>
                    <a:pt x="428295" y="929377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3678" y="2724465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167035" y="0"/>
                  </a:moveTo>
                  <a:lnTo>
                    <a:pt x="0" y="0"/>
                  </a:lnTo>
                  <a:lnTo>
                    <a:pt x="27957" y="41376"/>
                  </a:lnTo>
                  <a:lnTo>
                    <a:pt x="49702" y="83771"/>
                  </a:lnTo>
                  <a:lnTo>
                    <a:pt x="65234" y="126931"/>
                  </a:lnTo>
                  <a:lnTo>
                    <a:pt x="74553" y="170601"/>
                  </a:lnTo>
                  <a:lnTo>
                    <a:pt x="77660" y="214526"/>
                  </a:lnTo>
                  <a:lnTo>
                    <a:pt x="74553" y="258450"/>
                  </a:lnTo>
                  <a:lnTo>
                    <a:pt x="65234" y="302120"/>
                  </a:lnTo>
                  <a:lnTo>
                    <a:pt x="49702" y="345280"/>
                  </a:lnTo>
                  <a:lnTo>
                    <a:pt x="27957" y="387675"/>
                  </a:lnTo>
                  <a:lnTo>
                    <a:pt x="0" y="429052"/>
                  </a:lnTo>
                  <a:lnTo>
                    <a:pt x="167035" y="429052"/>
                  </a:lnTo>
                  <a:lnTo>
                    <a:pt x="225199" y="417509"/>
                  </a:lnTo>
                  <a:lnTo>
                    <a:pt x="280525" y="402421"/>
                  </a:lnTo>
                  <a:lnTo>
                    <a:pt x="332643" y="383991"/>
                  </a:lnTo>
                  <a:lnTo>
                    <a:pt x="381177" y="362422"/>
                  </a:lnTo>
                  <a:lnTo>
                    <a:pt x="425754" y="337918"/>
                  </a:lnTo>
                  <a:lnTo>
                    <a:pt x="466002" y="310683"/>
                  </a:lnTo>
                  <a:lnTo>
                    <a:pt x="501547" y="280920"/>
                  </a:lnTo>
                  <a:lnTo>
                    <a:pt x="532016" y="248834"/>
                  </a:lnTo>
                  <a:lnTo>
                    <a:pt x="557036" y="214626"/>
                  </a:lnTo>
                  <a:lnTo>
                    <a:pt x="532307" y="180240"/>
                  </a:lnTo>
                  <a:lnTo>
                    <a:pt x="502041" y="148003"/>
                  </a:lnTo>
                  <a:lnTo>
                    <a:pt x="466618" y="118125"/>
                  </a:lnTo>
                  <a:lnTo>
                    <a:pt x="426418" y="90813"/>
                  </a:lnTo>
                  <a:lnTo>
                    <a:pt x="381819" y="66273"/>
                  </a:lnTo>
                  <a:lnTo>
                    <a:pt x="333202" y="44715"/>
                  </a:lnTo>
                  <a:lnTo>
                    <a:pt x="280946" y="26344"/>
                  </a:lnTo>
                  <a:lnTo>
                    <a:pt x="225431" y="11370"/>
                  </a:lnTo>
                  <a:lnTo>
                    <a:pt x="167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83678" y="2724465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557036" y="214626"/>
                  </a:moveTo>
                  <a:lnTo>
                    <a:pt x="532016" y="248834"/>
                  </a:lnTo>
                  <a:lnTo>
                    <a:pt x="501547" y="280920"/>
                  </a:lnTo>
                  <a:lnTo>
                    <a:pt x="466002" y="310683"/>
                  </a:lnTo>
                  <a:lnTo>
                    <a:pt x="425754" y="337918"/>
                  </a:lnTo>
                  <a:lnTo>
                    <a:pt x="381177" y="362422"/>
                  </a:lnTo>
                  <a:lnTo>
                    <a:pt x="332643" y="383991"/>
                  </a:lnTo>
                  <a:lnTo>
                    <a:pt x="280525" y="402421"/>
                  </a:lnTo>
                  <a:lnTo>
                    <a:pt x="225199" y="417509"/>
                  </a:lnTo>
                  <a:lnTo>
                    <a:pt x="167035" y="429052"/>
                  </a:lnTo>
                  <a:lnTo>
                    <a:pt x="0" y="429052"/>
                  </a:lnTo>
                  <a:lnTo>
                    <a:pt x="27957" y="387675"/>
                  </a:lnTo>
                  <a:lnTo>
                    <a:pt x="49702" y="345280"/>
                  </a:lnTo>
                  <a:lnTo>
                    <a:pt x="65234" y="302120"/>
                  </a:lnTo>
                  <a:lnTo>
                    <a:pt x="74553" y="258450"/>
                  </a:lnTo>
                  <a:lnTo>
                    <a:pt x="77660" y="214526"/>
                  </a:lnTo>
                  <a:lnTo>
                    <a:pt x="74553" y="170601"/>
                  </a:lnTo>
                  <a:lnTo>
                    <a:pt x="65234" y="126931"/>
                  </a:lnTo>
                  <a:lnTo>
                    <a:pt x="49702" y="83771"/>
                  </a:lnTo>
                  <a:lnTo>
                    <a:pt x="27957" y="41376"/>
                  </a:lnTo>
                  <a:lnTo>
                    <a:pt x="0" y="0"/>
                  </a:lnTo>
                  <a:lnTo>
                    <a:pt x="167035" y="0"/>
                  </a:lnTo>
                  <a:lnTo>
                    <a:pt x="225431" y="11370"/>
                  </a:lnTo>
                  <a:lnTo>
                    <a:pt x="280946" y="26344"/>
                  </a:lnTo>
                  <a:lnTo>
                    <a:pt x="333202" y="44715"/>
                  </a:lnTo>
                  <a:lnTo>
                    <a:pt x="381819" y="66273"/>
                  </a:lnTo>
                  <a:lnTo>
                    <a:pt x="426418" y="90813"/>
                  </a:lnTo>
                  <a:lnTo>
                    <a:pt x="466618" y="118125"/>
                  </a:lnTo>
                  <a:lnTo>
                    <a:pt x="502041" y="148003"/>
                  </a:lnTo>
                  <a:lnTo>
                    <a:pt x="532307" y="180240"/>
                  </a:lnTo>
                  <a:lnTo>
                    <a:pt x="557036" y="214626"/>
                  </a:lnTo>
                  <a:close/>
                </a:path>
              </a:pathLst>
            </a:custGeom>
            <a:ln w="30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83678" y="2724465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342636" y="0"/>
                  </a:moveTo>
                  <a:lnTo>
                    <a:pt x="0" y="0"/>
                  </a:lnTo>
                  <a:lnTo>
                    <a:pt x="0" y="429052"/>
                  </a:lnTo>
                  <a:lnTo>
                    <a:pt x="342636" y="429052"/>
                  </a:lnTo>
                  <a:lnTo>
                    <a:pt x="391797" y="423386"/>
                  </a:lnTo>
                  <a:lnTo>
                    <a:pt x="436924" y="407250"/>
                  </a:lnTo>
                  <a:lnTo>
                    <a:pt x="476733" y="381933"/>
                  </a:lnTo>
                  <a:lnTo>
                    <a:pt x="509935" y="348722"/>
                  </a:lnTo>
                  <a:lnTo>
                    <a:pt x="535244" y="308908"/>
                  </a:lnTo>
                  <a:lnTo>
                    <a:pt x="551374" y="263780"/>
                  </a:lnTo>
                  <a:lnTo>
                    <a:pt x="557036" y="214626"/>
                  </a:lnTo>
                  <a:lnTo>
                    <a:pt x="551374" y="165414"/>
                  </a:lnTo>
                  <a:lnTo>
                    <a:pt x="535244" y="120238"/>
                  </a:lnTo>
                  <a:lnTo>
                    <a:pt x="509935" y="80388"/>
                  </a:lnTo>
                  <a:lnTo>
                    <a:pt x="476733" y="47150"/>
                  </a:lnTo>
                  <a:lnTo>
                    <a:pt x="436924" y="21814"/>
                  </a:lnTo>
                  <a:lnTo>
                    <a:pt x="391796" y="5668"/>
                  </a:lnTo>
                  <a:lnTo>
                    <a:pt x="342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33775" y="2724465"/>
              <a:ext cx="857250" cy="1036955"/>
            </a:xfrm>
            <a:custGeom>
              <a:avLst/>
              <a:gdLst/>
              <a:ahLst/>
              <a:cxnLst/>
              <a:rect l="l" t="t" r="r" b="b"/>
              <a:pathLst>
                <a:path w="857250" h="1036954">
                  <a:moveTo>
                    <a:pt x="492540" y="429052"/>
                  </a:moveTo>
                  <a:lnTo>
                    <a:pt x="149903" y="429052"/>
                  </a:lnTo>
                  <a:lnTo>
                    <a:pt x="149903" y="0"/>
                  </a:lnTo>
                  <a:lnTo>
                    <a:pt x="492540" y="0"/>
                  </a:lnTo>
                  <a:lnTo>
                    <a:pt x="541700" y="5668"/>
                  </a:lnTo>
                  <a:lnTo>
                    <a:pt x="586828" y="21814"/>
                  </a:lnTo>
                  <a:lnTo>
                    <a:pt x="626636" y="47150"/>
                  </a:lnTo>
                  <a:lnTo>
                    <a:pt x="659839" y="80388"/>
                  </a:lnTo>
                  <a:lnTo>
                    <a:pt x="685148" y="120238"/>
                  </a:lnTo>
                  <a:lnTo>
                    <a:pt x="701277" y="165414"/>
                  </a:lnTo>
                  <a:lnTo>
                    <a:pt x="706939" y="214626"/>
                  </a:lnTo>
                  <a:lnTo>
                    <a:pt x="701277" y="263780"/>
                  </a:lnTo>
                  <a:lnTo>
                    <a:pt x="685148" y="308908"/>
                  </a:lnTo>
                  <a:lnTo>
                    <a:pt x="659839" y="348722"/>
                  </a:lnTo>
                  <a:lnTo>
                    <a:pt x="626636" y="381933"/>
                  </a:lnTo>
                  <a:lnTo>
                    <a:pt x="586828" y="407250"/>
                  </a:lnTo>
                  <a:lnTo>
                    <a:pt x="541700" y="423386"/>
                  </a:lnTo>
                  <a:lnTo>
                    <a:pt x="492540" y="429052"/>
                  </a:lnTo>
                  <a:close/>
                </a:path>
                <a:path w="857250" h="1036954">
                  <a:moveTo>
                    <a:pt x="0" y="822240"/>
                  </a:moveTo>
                  <a:lnTo>
                    <a:pt x="428295" y="822240"/>
                  </a:lnTo>
                </a:path>
                <a:path w="857250" h="1036954">
                  <a:moveTo>
                    <a:pt x="0" y="929478"/>
                  </a:moveTo>
                  <a:lnTo>
                    <a:pt x="428295" y="929478"/>
                  </a:lnTo>
                </a:path>
                <a:path w="857250" h="1036954">
                  <a:moveTo>
                    <a:pt x="0" y="1036715"/>
                  </a:moveTo>
                  <a:lnTo>
                    <a:pt x="428295" y="1036715"/>
                  </a:lnTo>
                </a:path>
                <a:path w="857250" h="1036954">
                  <a:moveTo>
                    <a:pt x="856843" y="929478"/>
                  </a:moveTo>
                  <a:lnTo>
                    <a:pt x="428295" y="929478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3678" y="3439467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167035" y="0"/>
                  </a:moveTo>
                  <a:lnTo>
                    <a:pt x="0" y="0"/>
                  </a:lnTo>
                  <a:lnTo>
                    <a:pt x="27957" y="41373"/>
                  </a:lnTo>
                  <a:lnTo>
                    <a:pt x="49702" y="83761"/>
                  </a:lnTo>
                  <a:lnTo>
                    <a:pt x="65234" y="126910"/>
                  </a:lnTo>
                  <a:lnTo>
                    <a:pt x="74553" y="170565"/>
                  </a:lnTo>
                  <a:lnTo>
                    <a:pt x="77658" y="214500"/>
                  </a:lnTo>
                  <a:lnTo>
                    <a:pt x="74553" y="258385"/>
                  </a:lnTo>
                  <a:lnTo>
                    <a:pt x="65234" y="302041"/>
                  </a:lnTo>
                  <a:lnTo>
                    <a:pt x="49702" y="345189"/>
                  </a:lnTo>
                  <a:lnTo>
                    <a:pt x="27957" y="387577"/>
                  </a:lnTo>
                  <a:lnTo>
                    <a:pt x="0" y="428951"/>
                  </a:lnTo>
                  <a:lnTo>
                    <a:pt x="167035" y="428951"/>
                  </a:lnTo>
                  <a:lnTo>
                    <a:pt x="225199" y="417408"/>
                  </a:lnTo>
                  <a:lnTo>
                    <a:pt x="280525" y="402320"/>
                  </a:lnTo>
                  <a:lnTo>
                    <a:pt x="332643" y="383889"/>
                  </a:lnTo>
                  <a:lnTo>
                    <a:pt x="381177" y="362319"/>
                  </a:lnTo>
                  <a:lnTo>
                    <a:pt x="425754" y="337813"/>
                  </a:lnTo>
                  <a:lnTo>
                    <a:pt x="466002" y="310575"/>
                  </a:lnTo>
                  <a:lnTo>
                    <a:pt x="501547" y="280808"/>
                  </a:lnTo>
                  <a:lnTo>
                    <a:pt x="532016" y="248715"/>
                  </a:lnTo>
                  <a:lnTo>
                    <a:pt x="557036" y="214500"/>
                  </a:lnTo>
                  <a:lnTo>
                    <a:pt x="532307" y="180134"/>
                  </a:lnTo>
                  <a:lnTo>
                    <a:pt x="502041" y="147912"/>
                  </a:lnTo>
                  <a:lnTo>
                    <a:pt x="466618" y="118043"/>
                  </a:lnTo>
                  <a:lnTo>
                    <a:pt x="426418" y="90737"/>
                  </a:lnTo>
                  <a:lnTo>
                    <a:pt x="381819" y="66204"/>
                  </a:lnTo>
                  <a:lnTo>
                    <a:pt x="333202" y="44654"/>
                  </a:lnTo>
                  <a:lnTo>
                    <a:pt x="280946" y="26297"/>
                  </a:lnTo>
                  <a:lnTo>
                    <a:pt x="225431" y="11342"/>
                  </a:lnTo>
                  <a:lnTo>
                    <a:pt x="167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83678" y="3439467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557036" y="214500"/>
                  </a:moveTo>
                  <a:lnTo>
                    <a:pt x="532016" y="248715"/>
                  </a:lnTo>
                  <a:lnTo>
                    <a:pt x="501547" y="280808"/>
                  </a:lnTo>
                  <a:lnTo>
                    <a:pt x="466002" y="310575"/>
                  </a:lnTo>
                  <a:lnTo>
                    <a:pt x="425754" y="337813"/>
                  </a:lnTo>
                  <a:lnTo>
                    <a:pt x="381177" y="362319"/>
                  </a:lnTo>
                  <a:lnTo>
                    <a:pt x="332643" y="383889"/>
                  </a:lnTo>
                  <a:lnTo>
                    <a:pt x="280525" y="402320"/>
                  </a:lnTo>
                  <a:lnTo>
                    <a:pt x="225199" y="417408"/>
                  </a:lnTo>
                  <a:lnTo>
                    <a:pt x="167035" y="428951"/>
                  </a:lnTo>
                  <a:lnTo>
                    <a:pt x="0" y="428951"/>
                  </a:lnTo>
                  <a:lnTo>
                    <a:pt x="27957" y="387577"/>
                  </a:lnTo>
                  <a:lnTo>
                    <a:pt x="49702" y="345189"/>
                  </a:lnTo>
                  <a:lnTo>
                    <a:pt x="65234" y="302041"/>
                  </a:lnTo>
                  <a:lnTo>
                    <a:pt x="74553" y="258385"/>
                  </a:lnTo>
                  <a:lnTo>
                    <a:pt x="77660" y="214475"/>
                  </a:lnTo>
                  <a:lnTo>
                    <a:pt x="74553" y="170565"/>
                  </a:lnTo>
                  <a:lnTo>
                    <a:pt x="65234" y="126910"/>
                  </a:lnTo>
                  <a:lnTo>
                    <a:pt x="49702" y="83761"/>
                  </a:lnTo>
                  <a:lnTo>
                    <a:pt x="27957" y="41373"/>
                  </a:lnTo>
                  <a:lnTo>
                    <a:pt x="0" y="0"/>
                  </a:lnTo>
                  <a:lnTo>
                    <a:pt x="167035" y="0"/>
                  </a:lnTo>
                  <a:lnTo>
                    <a:pt x="225431" y="11342"/>
                  </a:lnTo>
                  <a:lnTo>
                    <a:pt x="280946" y="26297"/>
                  </a:lnTo>
                  <a:lnTo>
                    <a:pt x="333202" y="44654"/>
                  </a:lnTo>
                  <a:lnTo>
                    <a:pt x="381819" y="66204"/>
                  </a:lnTo>
                  <a:lnTo>
                    <a:pt x="426418" y="90737"/>
                  </a:lnTo>
                  <a:lnTo>
                    <a:pt x="466618" y="118043"/>
                  </a:lnTo>
                  <a:lnTo>
                    <a:pt x="502041" y="147912"/>
                  </a:lnTo>
                  <a:lnTo>
                    <a:pt x="532307" y="180134"/>
                  </a:lnTo>
                  <a:lnTo>
                    <a:pt x="557036" y="214500"/>
                  </a:lnTo>
                  <a:close/>
                </a:path>
              </a:pathLst>
            </a:custGeom>
            <a:ln w="30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83678" y="3439467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342636" y="0"/>
                  </a:moveTo>
                  <a:lnTo>
                    <a:pt x="0" y="0"/>
                  </a:lnTo>
                  <a:lnTo>
                    <a:pt x="0" y="428951"/>
                  </a:lnTo>
                  <a:lnTo>
                    <a:pt x="342636" y="428951"/>
                  </a:lnTo>
                  <a:lnTo>
                    <a:pt x="391797" y="423287"/>
                  </a:lnTo>
                  <a:lnTo>
                    <a:pt x="436924" y="407153"/>
                  </a:lnTo>
                  <a:lnTo>
                    <a:pt x="476733" y="381836"/>
                  </a:lnTo>
                  <a:lnTo>
                    <a:pt x="509935" y="348623"/>
                  </a:lnTo>
                  <a:lnTo>
                    <a:pt x="535244" y="308800"/>
                  </a:lnTo>
                  <a:lnTo>
                    <a:pt x="551374" y="263655"/>
                  </a:lnTo>
                  <a:lnTo>
                    <a:pt x="557036" y="214475"/>
                  </a:lnTo>
                  <a:lnTo>
                    <a:pt x="551374" y="165303"/>
                  </a:lnTo>
                  <a:lnTo>
                    <a:pt x="535244" y="120161"/>
                  </a:lnTo>
                  <a:lnTo>
                    <a:pt x="509935" y="80338"/>
                  </a:lnTo>
                  <a:lnTo>
                    <a:pt x="476733" y="47122"/>
                  </a:lnTo>
                  <a:lnTo>
                    <a:pt x="436924" y="21802"/>
                  </a:lnTo>
                  <a:lnTo>
                    <a:pt x="391796" y="5665"/>
                  </a:lnTo>
                  <a:lnTo>
                    <a:pt x="342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33775" y="1401899"/>
              <a:ext cx="1071245" cy="2466975"/>
            </a:xfrm>
            <a:custGeom>
              <a:avLst/>
              <a:gdLst/>
              <a:ahLst/>
              <a:cxnLst/>
              <a:rect l="l" t="t" r="r" b="b"/>
              <a:pathLst>
                <a:path w="1071245" h="2466975">
                  <a:moveTo>
                    <a:pt x="492540" y="2466519"/>
                  </a:moveTo>
                  <a:lnTo>
                    <a:pt x="149903" y="2466519"/>
                  </a:lnTo>
                  <a:lnTo>
                    <a:pt x="149903" y="2037568"/>
                  </a:lnTo>
                  <a:lnTo>
                    <a:pt x="492540" y="2037568"/>
                  </a:lnTo>
                  <a:lnTo>
                    <a:pt x="541700" y="2043233"/>
                  </a:lnTo>
                  <a:lnTo>
                    <a:pt x="586828" y="2059370"/>
                  </a:lnTo>
                  <a:lnTo>
                    <a:pt x="626637" y="2084691"/>
                  </a:lnTo>
                  <a:lnTo>
                    <a:pt x="659839" y="2117906"/>
                  </a:lnTo>
                  <a:lnTo>
                    <a:pt x="685148" y="2157729"/>
                  </a:lnTo>
                  <a:lnTo>
                    <a:pt x="701277" y="2202871"/>
                  </a:lnTo>
                  <a:lnTo>
                    <a:pt x="706940" y="2252043"/>
                  </a:lnTo>
                  <a:lnTo>
                    <a:pt x="701277" y="2301224"/>
                  </a:lnTo>
                  <a:lnTo>
                    <a:pt x="685148" y="2346368"/>
                  </a:lnTo>
                  <a:lnTo>
                    <a:pt x="659839" y="2386191"/>
                  </a:lnTo>
                  <a:lnTo>
                    <a:pt x="626637" y="2419404"/>
                  </a:lnTo>
                  <a:lnTo>
                    <a:pt x="586828" y="2444721"/>
                  </a:lnTo>
                  <a:lnTo>
                    <a:pt x="541700" y="2460855"/>
                  </a:lnTo>
                  <a:lnTo>
                    <a:pt x="492540" y="2466519"/>
                  </a:lnTo>
                  <a:close/>
                </a:path>
                <a:path w="1071245" h="2466975">
                  <a:moveTo>
                    <a:pt x="856843" y="822189"/>
                  </a:moveTo>
                  <a:lnTo>
                    <a:pt x="1071243" y="822189"/>
                  </a:lnTo>
                </a:path>
                <a:path w="1071245" h="2466975">
                  <a:moveTo>
                    <a:pt x="856843" y="1537192"/>
                  </a:moveTo>
                  <a:lnTo>
                    <a:pt x="1071243" y="1537192"/>
                  </a:lnTo>
                </a:path>
                <a:path w="1071245" h="2466975">
                  <a:moveTo>
                    <a:pt x="856843" y="2252043"/>
                  </a:moveTo>
                  <a:lnTo>
                    <a:pt x="1071243" y="2252043"/>
                  </a:lnTo>
                </a:path>
                <a:path w="1071245" h="2466975">
                  <a:moveTo>
                    <a:pt x="0" y="0"/>
                  </a:moveTo>
                  <a:lnTo>
                    <a:pt x="428295" y="0"/>
                  </a:lnTo>
                </a:path>
                <a:path w="1071245" h="2466975">
                  <a:moveTo>
                    <a:pt x="0" y="107187"/>
                  </a:moveTo>
                  <a:lnTo>
                    <a:pt x="428295" y="107187"/>
                  </a:lnTo>
                </a:path>
                <a:path w="1071245" h="2466975">
                  <a:moveTo>
                    <a:pt x="856843" y="107187"/>
                  </a:moveTo>
                  <a:lnTo>
                    <a:pt x="428295" y="107187"/>
                  </a:lnTo>
                </a:path>
                <a:path w="1071245" h="2466975">
                  <a:moveTo>
                    <a:pt x="0" y="214626"/>
                  </a:moveTo>
                  <a:lnTo>
                    <a:pt x="428295" y="214626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83678" y="1294712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167035" y="0"/>
                  </a:moveTo>
                  <a:lnTo>
                    <a:pt x="0" y="0"/>
                  </a:lnTo>
                  <a:lnTo>
                    <a:pt x="27957" y="41374"/>
                  </a:lnTo>
                  <a:lnTo>
                    <a:pt x="49702" y="83766"/>
                  </a:lnTo>
                  <a:lnTo>
                    <a:pt x="65234" y="126920"/>
                  </a:lnTo>
                  <a:lnTo>
                    <a:pt x="74553" y="170583"/>
                  </a:lnTo>
                  <a:lnTo>
                    <a:pt x="77660" y="214500"/>
                  </a:lnTo>
                  <a:lnTo>
                    <a:pt x="74553" y="258417"/>
                  </a:lnTo>
                  <a:lnTo>
                    <a:pt x="65234" y="302080"/>
                  </a:lnTo>
                  <a:lnTo>
                    <a:pt x="49702" y="345235"/>
                  </a:lnTo>
                  <a:lnTo>
                    <a:pt x="27957" y="387626"/>
                  </a:lnTo>
                  <a:lnTo>
                    <a:pt x="0" y="429001"/>
                  </a:lnTo>
                  <a:lnTo>
                    <a:pt x="167035" y="429001"/>
                  </a:lnTo>
                  <a:lnTo>
                    <a:pt x="225199" y="417415"/>
                  </a:lnTo>
                  <a:lnTo>
                    <a:pt x="280525" y="402296"/>
                  </a:lnTo>
                  <a:lnTo>
                    <a:pt x="332643" y="383847"/>
                  </a:lnTo>
                  <a:lnTo>
                    <a:pt x="381177" y="362272"/>
                  </a:lnTo>
                  <a:lnTo>
                    <a:pt x="425754" y="337775"/>
                  </a:lnTo>
                  <a:lnTo>
                    <a:pt x="466002" y="310558"/>
                  </a:lnTo>
                  <a:lnTo>
                    <a:pt x="501547" y="280825"/>
                  </a:lnTo>
                  <a:lnTo>
                    <a:pt x="532016" y="248780"/>
                  </a:lnTo>
                  <a:lnTo>
                    <a:pt x="557036" y="214626"/>
                  </a:lnTo>
                  <a:lnTo>
                    <a:pt x="532307" y="180240"/>
                  </a:lnTo>
                  <a:lnTo>
                    <a:pt x="502041" y="148003"/>
                  </a:lnTo>
                  <a:lnTo>
                    <a:pt x="466618" y="118125"/>
                  </a:lnTo>
                  <a:lnTo>
                    <a:pt x="426418" y="90813"/>
                  </a:lnTo>
                  <a:lnTo>
                    <a:pt x="381819" y="66273"/>
                  </a:lnTo>
                  <a:lnTo>
                    <a:pt x="333202" y="44715"/>
                  </a:lnTo>
                  <a:lnTo>
                    <a:pt x="280946" y="26344"/>
                  </a:lnTo>
                  <a:lnTo>
                    <a:pt x="225431" y="11370"/>
                  </a:lnTo>
                  <a:lnTo>
                    <a:pt x="167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83678" y="1294712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557036" y="214626"/>
                  </a:moveTo>
                  <a:lnTo>
                    <a:pt x="532016" y="248780"/>
                  </a:lnTo>
                  <a:lnTo>
                    <a:pt x="501547" y="280825"/>
                  </a:lnTo>
                  <a:lnTo>
                    <a:pt x="466002" y="310558"/>
                  </a:lnTo>
                  <a:lnTo>
                    <a:pt x="425754" y="337775"/>
                  </a:lnTo>
                  <a:lnTo>
                    <a:pt x="381177" y="362272"/>
                  </a:lnTo>
                  <a:lnTo>
                    <a:pt x="332643" y="383847"/>
                  </a:lnTo>
                  <a:lnTo>
                    <a:pt x="280525" y="402296"/>
                  </a:lnTo>
                  <a:lnTo>
                    <a:pt x="225199" y="417415"/>
                  </a:lnTo>
                  <a:lnTo>
                    <a:pt x="167035" y="429001"/>
                  </a:lnTo>
                  <a:lnTo>
                    <a:pt x="0" y="429001"/>
                  </a:lnTo>
                  <a:lnTo>
                    <a:pt x="27957" y="387626"/>
                  </a:lnTo>
                  <a:lnTo>
                    <a:pt x="49702" y="345235"/>
                  </a:lnTo>
                  <a:lnTo>
                    <a:pt x="65234" y="302080"/>
                  </a:lnTo>
                  <a:lnTo>
                    <a:pt x="74553" y="258417"/>
                  </a:lnTo>
                  <a:lnTo>
                    <a:pt x="77660" y="214500"/>
                  </a:lnTo>
                  <a:lnTo>
                    <a:pt x="74553" y="170583"/>
                  </a:lnTo>
                  <a:lnTo>
                    <a:pt x="65234" y="126920"/>
                  </a:lnTo>
                  <a:lnTo>
                    <a:pt x="49702" y="83766"/>
                  </a:lnTo>
                  <a:lnTo>
                    <a:pt x="27957" y="41374"/>
                  </a:lnTo>
                  <a:lnTo>
                    <a:pt x="0" y="0"/>
                  </a:lnTo>
                  <a:lnTo>
                    <a:pt x="167035" y="0"/>
                  </a:lnTo>
                  <a:lnTo>
                    <a:pt x="225431" y="11370"/>
                  </a:lnTo>
                  <a:lnTo>
                    <a:pt x="280946" y="26344"/>
                  </a:lnTo>
                  <a:lnTo>
                    <a:pt x="333202" y="44715"/>
                  </a:lnTo>
                  <a:lnTo>
                    <a:pt x="381819" y="66273"/>
                  </a:lnTo>
                  <a:lnTo>
                    <a:pt x="426418" y="90813"/>
                  </a:lnTo>
                  <a:lnTo>
                    <a:pt x="466618" y="118125"/>
                  </a:lnTo>
                  <a:lnTo>
                    <a:pt x="502041" y="148003"/>
                  </a:lnTo>
                  <a:lnTo>
                    <a:pt x="532307" y="180240"/>
                  </a:lnTo>
                  <a:lnTo>
                    <a:pt x="557036" y="214626"/>
                  </a:lnTo>
                  <a:close/>
                </a:path>
              </a:pathLst>
            </a:custGeom>
            <a:ln w="30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83678" y="1294712"/>
              <a:ext cx="557530" cy="429259"/>
            </a:xfrm>
            <a:custGeom>
              <a:avLst/>
              <a:gdLst/>
              <a:ahLst/>
              <a:cxnLst/>
              <a:rect l="l" t="t" r="r" b="b"/>
              <a:pathLst>
                <a:path w="557529" h="429260">
                  <a:moveTo>
                    <a:pt x="342636" y="0"/>
                  </a:moveTo>
                  <a:lnTo>
                    <a:pt x="0" y="0"/>
                  </a:lnTo>
                  <a:lnTo>
                    <a:pt x="0" y="429001"/>
                  </a:lnTo>
                  <a:lnTo>
                    <a:pt x="342636" y="429001"/>
                  </a:lnTo>
                  <a:lnTo>
                    <a:pt x="391797" y="423333"/>
                  </a:lnTo>
                  <a:lnTo>
                    <a:pt x="436924" y="407186"/>
                  </a:lnTo>
                  <a:lnTo>
                    <a:pt x="476733" y="381850"/>
                  </a:lnTo>
                  <a:lnTo>
                    <a:pt x="509935" y="348613"/>
                  </a:lnTo>
                  <a:lnTo>
                    <a:pt x="535244" y="308762"/>
                  </a:lnTo>
                  <a:lnTo>
                    <a:pt x="551374" y="263587"/>
                  </a:lnTo>
                  <a:lnTo>
                    <a:pt x="557036" y="214374"/>
                  </a:lnTo>
                  <a:lnTo>
                    <a:pt x="551374" y="165255"/>
                  </a:lnTo>
                  <a:lnTo>
                    <a:pt x="535244" y="120146"/>
                  </a:lnTo>
                  <a:lnTo>
                    <a:pt x="509935" y="80341"/>
                  </a:lnTo>
                  <a:lnTo>
                    <a:pt x="476733" y="47130"/>
                  </a:lnTo>
                  <a:lnTo>
                    <a:pt x="436924" y="21808"/>
                  </a:lnTo>
                  <a:lnTo>
                    <a:pt x="391796" y="5667"/>
                  </a:lnTo>
                  <a:lnTo>
                    <a:pt x="342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9425" y="1294712"/>
              <a:ext cx="1285875" cy="1036955"/>
            </a:xfrm>
            <a:custGeom>
              <a:avLst/>
              <a:gdLst/>
              <a:ahLst/>
              <a:cxnLst/>
              <a:rect l="l" t="t" r="r" b="b"/>
              <a:pathLst>
                <a:path w="1285875" h="1036955">
                  <a:moveTo>
                    <a:pt x="706889" y="429001"/>
                  </a:moveTo>
                  <a:lnTo>
                    <a:pt x="364252" y="429001"/>
                  </a:lnTo>
                  <a:lnTo>
                    <a:pt x="364252" y="0"/>
                  </a:lnTo>
                  <a:lnTo>
                    <a:pt x="706889" y="0"/>
                  </a:lnTo>
                  <a:lnTo>
                    <a:pt x="756049" y="5667"/>
                  </a:lnTo>
                  <a:lnTo>
                    <a:pt x="801177" y="21808"/>
                  </a:lnTo>
                  <a:lnTo>
                    <a:pt x="840986" y="47130"/>
                  </a:lnTo>
                  <a:lnTo>
                    <a:pt x="874188" y="80341"/>
                  </a:lnTo>
                  <a:lnTo>
                    <a:pt x="899497" y="120146"/>
                  </a:lnTo>
                  <a:lnTo>
                    <a:pt x="915626" y="165255"/>
                  </a:lnTo>
                  <a:lnTo>
                    <a:pt x="921289" y="214374"/>
                  </a:lnTo>
                  <a:lnTo>
                    <a:pt x="915627" y="263587"/>
                  </a:lnTo>
                  <a:lnTo>
                    <a:pt x="899497" y="308762"/>
                  </a:lnTo>
                  <a:lnTo>
                    <a:pt x="874188" y="348613"/>
                  </a:lnTo>
                  <a:lnTo>
                    <a:pt x="840986" y="381850"/>
                  </a:lnTo>
                  <a:lnTo>
                    <a:pt x="801177" y="407186"/>
                  </a:lnTo>
                  <a:lnTo>
                    <a:pt x="756049" y="423333"/>
                  </a:lnTo>
                  <a:lnTo>
                    <a:pt x="706889" y="429001"/>
                  </a:lnTo>
                  <a:close/>
                </a:path>
                <a:path w="1285875" h="1036955">
                  <a:moveTo>
                    <a:pt x="1071192" y="214374"/>
                  </a:moveTo>
                  <a:lnTo>
                    <a:pt x="1285592" y="214374"/>
                  </a:lnTo>
                </a:path>
                <a:path w="1285875" h="1036955">
                  <a:moveTo>
                    <a:pt x="214349" y="321814"/>
                  </a:moveTo>
                  <a:lnTo>
                    <a:pt x="0" y="321814"/>
                  </a:lnTo>
                  <a:lnTo>
                    <a:pt x="0" y="1036564"/>
                  </a:lnTo>
                  <a:lnTo>
                    <a:pt x="214349" y="1036564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7496" y="2994304"/>
              <a:ext cx="103833" cy="1039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496" y="2279327"/>
              <a:ext cx="103833" cy="1038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7496" y="3709206"/>
              <a:ext cx="103833" cy="10394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762327" y="1509086"/>
              <a:ext cx="571500" cy="1430020"/>
            </a:xfrm>
            <a:custGeom>
              <a:avLst/>
              <a:gdLst/>
              <a:ahLst/>
              <a:cxnLst/>
              <a:rect l="l" t="t" r="r" b="b"/>
              <a:pathLst>
                <a:path w="571500" h="1430020">
                  <a:moveTo>
                    <a:pt x="571447" y="0"/>
                  </a:moveTo>
                  <a:lnTo>
                    <a:pt x="0" y="0"/>
                  </a:lnTo>
                  <a:lnTo>
                    <a:pt x="0" y="1430005"/>
                  </a:lnTo>
                  <a:lnTo>
                    <a:pt x="571447" y="1430005"/>
                  </a:lnTo>
                </a:path>
              </a:pathLst>
            </a:custGeom>
            <a:ln w="30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8692" y="3609131"/>
              <a:ext cx="103858" cy="1039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5764" y="2894204"/>
              <a:ext cx="103858" cy="10394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125129" y="2116902"/>
              <a:ext cx="2209165" cy="2566670"/>
            </a:xfrm>
            <a:custGeom>
              <a:avLst/>
              <a:gdLst/>
              <a:ahLst/>
              <a:cxnLst/>
              <a:rect l="l" t="t" r="r" b="b"/>
              <a:pathLst>
                <a:path w="2209165" h="2566670">
                  <a:moveTo>
                    <a:pt x="571321" y="2287705"/>
                  </a:moveTo>
                  <a:lnTo>
                    <a:pt x="571321" y="2566518"/>
                  </a:lnTo>
                  <a:lnTo>
                    <a:pt x="0" y="2566518"/>
                  </a:lnTo>
                </a:path>
                <a:path w="2209165" h="2566670">
                  <a:moveTo>
                    <a:pt x="2208645" y="0"/>
                  </a:moveTo>
                  <a:lnTo>
                    <a:pt x="923052" y="0"/>
                  </a:lnTo>
                  <a:lnTo>
                    <a:pt x="923052" y="2566518"/>
                  </a:lnTo>
                  <a:lnTo>
                    <a:pt x="571321" y="2566518"/>
                  </a:lnTo>
                  <a:lnTo>
                    <a:pt x="571321" y="2287705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4546" y="4631446"/>
              <a:ext cx="103833" cy="1039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691109" y="1401899"/>
              <a:ext cx="1642745" cy="2618740"/>
            </a:xfrm>
            <a:custGeom>
              <a:avLst/>
              <a:gdLst/>
              <a:ahLst/>
              <a:cxnLst/>
              <a:rect l="l" t="t" r="r" b="b"/>
              <a:pathLst>
                <a:path w="1642745" h="2618740">
                  <a:moveTo>
                    <a:pt x="1642665" y="2144806"/>
                  </a:moveTo>
                  <a:lnTo>
                    <a:pt x="5341" y="2144806"/>
                  </a:lnTo>
                  <a:lnTo>
                    <a:pt x="5341" y="2618448"/>
                  </a:lnTo>
                </a:path>
                <a:path w="1642745" h="2618740">
                  <a:moveTo>
                    <a:pt x="1642665" y="2144806"/>
                  </a:moveTo>
                  <a:lnTo>
                    <a:pt x="0" y="2144806"/>
                  </a:lnTo>
                  <a:lnTo>
                    <a:pt x="0" y="1430005"/>
                  </a:lnTo>
                  <a:lnTo>
                    <a:pt x="1642665" y="1430005"/>
                  </a:lnTo>
                </a:path>
                <a:path w="1642745" h="2618740">
                  <a:moveTo>
                    <a:pt x="1642665" y="715002"/>
                  </a:moveTo>
                  <a:lnTo>
                    <a:pt x="357072" y="715002"/>
                  </a:lnTo>
                  <a:lnTo>
                    <a:pt x="357072" y="0"/>
                  </a:lnTo>
                  <a:lnTo>
                    <a:pt x="1642665" y="0"/>
                  </a:lnTo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1619" y="2064952"/>
              <a:ext cx="103833" cy="1038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4546" y="3501893"/>
              <a:ext cx="103833" cy="1039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17927" y="3993538"/>
              <a:ext cx="357505" cy="411480"/>
            </a:xfrm>
            <a:custGeom>
              <a:avLst/>
              <a:gdLst/>
              <a:ahLst/>
              <a:cxnLst/>
              <a:rect l="l" t="t" r="r" b="b"/>
              <a:pathLst>
                <a:path w="357504" h="411479">
                  <a:moveTo>
                    <a:pt x="178523" y="53618"/>
                  </a:moveTo>
                  <a:lnTo>
                    <a:pt x="0" y="411069"/>
                  </a:lnTo>
                  <a:lnTo>
                    <a:pt x="357072" y="411069"/>
                  </a:lnTo>
                  <a:lnTo>
                    <a:pt x="178523" y="53618"/>
                  </a:lnTo>
                  <a:close/>
                </a:path>
                <a:path w="357504" h="411479">
                  <a:moveTo>
                    <a:pt x="178523" y="0"/>
                  </a:moveTo>
                  <a:lnTo>
                    <a:pt x="168100" y="2107"/>
                  </a:lnTo>
                  <a:lnTo>
                    <a:pt x="159587" y="7853"/>
                  </a:lnTo>
                  <a:lnTo>
                    <a:pt x="153847" y="16374"/>
                  </a:lnTo>
                  <a:lnTo>
                    <a:pt x="151742" y="26809"/>
                  </a:lnTo>
                  <a:lnTo>
                    <a:pt x="153847" y="37244"/>
                  </a:lnTo>
                  <a:lnTo>
                    <a:pt x="159587" y="45765"/>
                  </a:lnTo>
                  <a:lnTo>
                    <a:pt x="168100" y="51511"/>
                  </a:lnTo>
                  <a:lnTo>
                    <a:pt x="178523" y="53618"/>
                  </a:lnTo>
                  <a:lnTo>
                    <a:pt x="188947" y="51511"/>
                  </a:lnTo>
                  <a:lnTo>
                    <a:pt x="197460" y="45765"/>
                  </a:lnTo>
                  <a:lnTo>
                    <a:pt x="203199" y="37244"/>
                  </a:lnTo>
                  <a:lnTo>
                    <a:pt x="205304" y="26809"/>
                  </a:lnTo>
                  <a:lnTo>
                    <a:pt x="203199" y="16374"/>
                  </a:lnTo>
                  <a:lnTo>
                    <a:pt x="197460" y="7853"/>
                  </a:lnTo>
                  <a:lnTo>
                    <a:pt x="188947" y="2107"/>
                  </a:lnTo>
                  <a:lnTo>
                    <a:pt x="178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4545" y="3978413"/>
              <a:ext cx="83810" cy="8386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517927" y="40471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357450"/>
                  </a:moveTo>
                  <a:lnTo>
                    <a:pt x="178523" y="0"/>
                  </a:lnTo>
                  <a:lnTo>
                    <a:pt x="357072" y="357450"/>
                  </a:lnTo>
                  <a:lnTo>
                    <a:pt x="0" y="357450"/>
                  </a:lnTo>
                  <a:close/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32072" y="3993538"/>
              <a:ext cx="357505" cy="411480"/>
            </a:xfrm>
            <a:custGeom>
              <a:avLst/>
              <a:gdLst/>
              <a:ahLst/>
              <a:cxnLst/>
              <a:rect l="l" t="t" r="r" b="b"/>
              <a:pathLst>
                <a:path w="357504" h="411479">
                  <a:moveTo>
                    <a:pt x="178548" y="53618"/>
                  </a:moveTo>
                  <a:lnTo>
                    <a:pt x="0" y="411069"/>
                  </a:lnTo>
                  <a:lnTo>
                    <a:pt x="357072" y="411069"/>
                  </a:lnTo>
                  <a:lnTo>
                    <a:pt x="178548" y="53618"/>
                  </a:lnTo>
                  <a:close/>
                </a:path>
                <a:path w="357504" h="411479">
                  <a:moveTo>
                    <a:pt x="178548" y="0"/>
                  </a:moveTo>
                  <a:lnTo>
                    <a:pt x="168125" y="2107"/>
                  </a:lnTo>
                  <a:lnTo>
                    <a:pt x="159612" y="7853"/>
                  </a:lnTo>
                  <a:lnTo>
                    <a:pt x="153872" y="16374"/>
                  </a:lnTo>
                  <a:lnTo>
                    <a:pt x="151767" y="26809"/>
                  </a:lnTo>
                  <a:lnTo>
                    <a:pt x="153872" y="37244"/>
                  </a:lnTo>
                  <a:lnTo>
                    <a:pt x="159612" y="45765"/>
                  </a:lnTo>
                  <a:lnTo>
                    <a:pt x="168125" y="51511"/>
                  </a:lnTo>
                  <a:lnTo>
                    <a:pt x="178548" y="53618"/>
                  </a:lnTo>
                  <a:lnTo>
                    <a:pt x="188972" y="51511"/>
                  </a:lnTo>
                  <a:lnTo>
                    <a:pt x="197485" y="45765"/>
                  </a:lnTo>
                  <a:lnTo>
                    <a:pt x="203225" y="37244"/>
                  </a:lnTo>
                  <a:lnTo>
                    <a:pt x="205329" y="26809"/>
                  </a:lnTo>
                  <a:lnTo>
                    <a:pt x="203225" y="16374"/>
                  </a:lnTo>
                  <a:lnTo>
                    <a:pt x="197485" y="7853"/>
                  </a:lnTo>
                  <a:lnTo>
                    <a:pt x="188972" y="2107"/>
                  </a:lnTo>
                  <a:lnTo>
                    <a:pt x="17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8716" y="3978413"/>
              <a:ext cx="83810" cy="838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232072" y="4047157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0" y="357450"/>
                  </a:moveTo>
                  <a:lnTo>
                    <a:pt x="178548" y="0"/>
                  </a:lnTo>
                  <a:lnTo>
                    <a:pt x="357072" y="357450"/>
                  </a:lnTo>
                  <a:lnTo>
                    <a:pt x="0" y="357450"/>
                  </a:lnTo>
                  <a:close/>
                </a:path>
              </a:pathLst>
            </a:custGeom>
            <a:ln w="30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487848" y="1319841"/>
            <a:ext cx="2984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i="1" spc="5" dirty="0">
                <a:latin typeface="Times New Roman"/>
                <a:cs typeface="Times New Roman"/>
              </a:rPr>
              <a:t>Y</a:t>
            </a:r>
            <a:r>
              <a:rPr sz="1950" i="1" spc="7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487848" y="1981376"/>
            <a:ext cx="2984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i="1" spc="5" dirty="0">
                <a:latin typeface="Times New Roman"/>
                <a:cs typeface="Times New Roman"/>
              </a:rPr>
              <a:t>Y</a:t>
            </a:r>
            <a:r>
              <a:rPr sz="1950" i="1" spc="7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13248" y="2696176"/>
            <a:ext cx="16573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5" dirty="0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53326" y="2820543"/>
            <a:ext cx="107314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87848" y="3411078"/>
            <a:ext cx="2984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i="1" spc="5" dirty="0">
                <a:latin typeface="Times New Roman"/>
                <a:cs typeface="Times New Roman"/>
              </a:rPr>
              <a:t>Y</a:t>
            </a:r>
            <a:r>
              <a:rPr sz="1950" i="1" spc="7" baseline="-12820" dirty="0">
                <a:latin typeface="Times New Roman"/>
                <a:cs typeface="Times New Roman"/>
              </a:rPr>
              <a:t>0</a:t>
            </a:r>
            <a:endParaRPr sz="1950" baseline="-1282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813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Implementation</a:t>
            </a:r>
            <a:r>
              <a:rPr spc="65" dirty="0"/>
              <a:t> </a:t>
            </a:r>
            <a:r>
              <a:rPr spc="155" dirty="0"/>
              <a:t>Using</a:t>
            </a:r>
            <a:r>
              <a:rPr spc="110" dirty="0"/>
              <a:t> </a:t>
            </a:r>
            <a:r>
              <a:rPr spc="204" dirty="0"/>
              <a:t>Decoders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672589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All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minterms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produced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1113282"/>
            <a:ext cx="5888990" cy="58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output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minterm</a:t>
            </a:r>
            <a:endParaRPr sz="2000">
              <a:latin typeface="Cambria"/>
              <a:cs typeface="Cambria"/>
            </a:endParaRPr>
          </a:p>
          <a:p>
            <a:pPr marR="5080" algn="r">
              <a:lnSpc>
                <a:spcPts val="2200"/>
              </a:lnSpc>
            </a:pPr>
            <a:r>
              <a:rPr sz="20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41" y="2230627"/>
            <a:ext cx="3427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Sum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required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minterms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641" y="3349244"/>
            <a:ext cx="2418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30" dirty="0">
                <a:latin typeface="Cambria"/>
                <a:cs typeface="Cambria"/>
              </a:rPr>
              <a:t>E</a:t>
            </a:r>
            <a:r>
              <a:rPr sz="2000" spc="100" dirty="0">
                <a:latin typeface="Cambria"/>
                <a:cs typeface="Cambria"/>
              </a:rPr>
              <a:t>xam</a:t>
            </a:r>
            <a:r>
              <a:rPr sz="2000" spc="75" dirty="0">
                <a:latin typeface="Cambria"/>
                <a:cs typeface="Cambria"/>
              </a:rPr>
              <a:t>p</a:t>
            </a:r>
            <a:r>
              <a:rPr sz="2000" spc="105" dirty="0">
                <a:latin typeface="Cambria"/>
                <a:cs typeface="Cambria"/>
              </a:rPr>
              <a:t>le</a:t>
            </a:r>
            <a:r>
              <a:rPr sz="2000" spc="55" dirty="0">
                <a:latin typeface="Cambria"/>
                <a:cs typeface="Cambria"/>
              </a:rPr>
              <a:t>: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CC00CC"/>
                </a:solidFill>
                <a:latin typeface="Cambria"/>
                <a:cs typeface="Cambria"/>
              </a:rPr>
              <a:t>Full</a:t>
            </a:r>
            <a:r>
              <a:rPr sz="2000" spc="60" dirty="0">
                <a:solidFill>
                  <a:srgbClr val="CC00CC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CC00CC"/>
                </a:solidFill>
                <a:latin typeface="Cambria"/>
                <a:cs typeface="Cambria"/>
              </a:rPr>
              <a:t>Ad</a:t>
            </a:r>
            <a:r>
              <a:rPr sz="2000" spc="125" dirty="0">
                <a:solidFill>
                  <a:srgbClr val="CC00CC"/>
                </a:solidFill>
                <a:latin typeface="Cambria"/>
                <a:cs typeface="Cambria"/>
              </a:rPr>
              <a:t>d</a:t>
            </a:r>
            <a:r>
              <a:rPr sz="2000" spc="85" dirty="0">
                <a:solidFill>
                  <a:srgbClr val="CC00CC"/>
                </a:solidFill>
                <a:latin typeface="Cambria"/>
                <a:cs typeface="Cambria"/>
              </a:rPr>
              <a:t>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41" y="3907282"/>
            <a:ext cx="2523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mbria"/>
                <a:cs typeface="Cambria"/>
              </a:rPr>
              <a:t>S</a:t>
            </a:r>
            <a:r>
              <a:rPr sz="2000" spc="-15" dirty="0">
                <a:latin typeface="Cambria"/>
                <a:cs typeface="Cambria"/>
              </a:rPr>
              <a:t>(</a:t>
            </a:r>
            <a:r>
              <a:rPr sz="2000" i="1" spc="114" dirty="0">
                <a:latin typeface="Cambria"/>
                <a:cs typeface="Cambria"/>
              </a:rPr>
              <a:t>x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95" dirty="0">
                <a:latin typeface="Cambria"/>
                <a:cs typeface="Cambria"/>
              </a:rPr>
              <a:t>y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z</a:t>
            </a:r>
            <a:r>
              <a:rPr sz="2000" spc="-15" dirty="0">
                <a:latin typeface="Cambria"/>
                <a:cs typeface="Cambria"/>
              </a:rPr>
              <a:t>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25" dirty="0">
                <a:latin typeface="Cambria"/>
                <a:cs typeface="Cambria"/>
              </a:rPr>
              <a:t>=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∑(</a:t>
            </a:r>
            <a:r>
              <a:rPr sz="2000" spc="75" dirty="0">
                <a:latin typeface="Cambria"/>
                <a:cs typeface="Cambria"/>
              </a:rPr>
              <a:t>1,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2,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4,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7)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641" y="4466590"/>
            <a:ext cx="2574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355" dirty="0">
                <a:latin typeface="Cambria"/>
                <a:cs typeface="Cambria"/>
              </a:rPr>
              <a:t>C</a:t>
            </a:r>
            <a:r>
              <a:rPr sz="2000" spc="-15" dirty="0">
                <a:latin typeface="Cambria"/>
                <a:cs typeface="Cambria"/>
              </a:rPr>
              <a:t>(</a:t>
            </a:r>
            <a:r>
              <a:rPr sz="2000" i="1" spc="114" dirty="0">
                <a:latin typeface="Cambria"/>
                <a:cs typeface="Cambria"/>
              </a:rPr>
              <a:t>x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95" dirty="0">
                <a:latin typeface="Cambria"/>
                <a:cs typeface="Cambria"/>
              </a:rPr>
              <a:t>y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z</a:t>
            </a:r>
            <a:r>
              <a:rPr sz="2000" spc="-15" dirty="0">
                <a:latin typeface="Cambria"/>
                <a:cs typeface="Cambria"/>
              </a:rPr>
              <a:t>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25" dirty="0">
                <a:latin typeface="Cambria"/>
                <a:cs typeface="Cambria"/>
              </a:rPr>
              <a:t>=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∑(</a:t>
            </a:r>
            <a:r>
              <a:rPr sz="2000" spc="75" dirty="0">
                <a:latin typeface="Cambria"/>
                <a:cs typeface="Cambria"/>
              </a:rPr>
              <a:t>3,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5,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6,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7)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17" y="6497523"/>
            <a:ext cx="2094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Eastern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Mediterranean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University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4732" y="1974976"/>
            <a:ext cx="1473835" cy="3450590"/>
            <a:chOff x="5094732" y="1974976"/>
            <a:chExt cx="1473835" cy="3450590"/>
          </a:xfrm>
        </p:grpSpPr>
        <p:sp>
          <p:nvSpPr>
            <p:cNvPr id="12" name="object 12"/>
            <p:cNvSpPr/>
            <p:nvPr/>
          </p:nvSpPr>
          <p:spPr>
            <a:xfrm>
              <a:off x="5473446" y="1989581"/>
              <a:ext cx="1080770" cy="3421379"/>
            </a:xfrm>
            <a:custGeom>
              <a:avLst/>
              <a:gdLst/>
              <a:ahLst/>
              <a:cxnLst/>
              <a:rect l="l" t="t" r="r" b="b"/>
              <a:pathLst>
                <a:path w="1080770" h="3421379">
                  <a:moveTo>
                    <a:pt x="900429" y="0"/>
                  </a:moveTo>
                  <a:lnTo>
                    <a:pt x="180086" y="0"/>
                  </a:lnTo>
                  <a:lnTo>
                    <a:pt x="132218" y="6434"/>
                  </a:lnTo>
                  <a:lnTo>
                    <a:pt x="89201" y="24590"/>
                  </a:lnTo>
                  <a:lnTo>
                    <a:pt x="52752" y="52752"/>
                  </a:lnTo>
                  <a:lnTo>
                    <a:pt x="24590" y="89201"/>
                  </a:lnTo>
                  <a:lnTo>
                    <a:pt x="6434" y="132218"/>
                  </a:lnTo>
                  <a:lnTo>
                    <a:pt x="0" y="180085"/>
                  </a:lnTo>
                  <a:lnTo>
                    <a:pt x="0" y="3241293"/>
                  </a:lnTo>
                  <a:lnTo>
                    <a:pt x="6434" y="3289161"/>
                  </a:lnTo>
                  <a:lnTo>
                    <a:pt x="24590" y="3332178"/>
                  </a:lnTo>
                  <a:lnTo>
                    <a:pt x="52752" y="3368627"/>
                  </a:lnTo>
                  <a:lnTo>
                    <a:pt x="89201" y="3396789"/>
                  </a:lnTo>
                  <a:lnTo>
                    <a:pt x="132218" y="3414945"/>
                  </a:lnTo>
                  <a:lnTo>
                    <a:pt x="180086" y="3421379"/>
                  </a:lnTo>
                  <a:lnTo>
                    <a:pt x="900429" y="3421379"/>
                  </a:lnTo>
                  <a:lnTo>
                    <a:pt x="948297" y="3414945"/>
                  </a:lnTo>
                  <a:lnTo>
                    <a:pt x="991314" y="3396789"/>
                  </a:lnTo>
                  <a:lnTo>
                    <a:pt x="1027763" y="3368627"/>
                  </a:lnTo>
                  <a:lnTo>
                    <a:pt x="1055925" y="3332178"/>
                  </a:lnTo>
                  <a:lnTo>
                    <a:pt x="1074081" y="3289161"/>
                  </a:lnTo>
                  <a:lnTo>
                    <a:pt x="1080515" y="3241293"/>
                  </a:lnTo>
                  <a:lnTo>
                    <a:pt x="1080515" y="180085"/>
                  </a:lnTo>
                  <a:lnTo>
                    <a:pt x="1074081" y="132218"/>
                  </a:lnTo>
                  <a:lnTo>
                    <a:pt x="1055925" y="89201"/>
                  </a:lnTo>
                  <a:lnTo>
                    <a:pt x="1027763" y="52752"/>
                  </a:lnTo>
                  <a:lnTo>
                    <a:pt x="991314" y="24590"/>
                  </a:lnTo>
                  <a:lnTo>
                    <a:pt x="948297" y="6434"/>
                  </a:lnTo>
                  <a:lnTo>
                    <a:pt x="9004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3446" y="1989581"/>
              <a:ext cx="1080770" cy="3421379"/>
            </a:xfrm>
            <a:custGeom>
              <a:avLst/>
              <a:gdLst/>
              <a:ahLst/>
              <a:cxnLst/>
              <a:rect l="l" t="t" r="r" b="b"/>
              <a:pathLst>
                <a:path w="1080770" h="3421379">
                  <a:moveTo>
                    <a:pt x="1080515" y="3241293"/>
                  </a:moveTo>
                  <a:lnTo>
                    <a:pt x="1074081" y="3289161"/>
                  </a:lnTo>
                  <a:lnTo>
                    <a:pt x="1055925" y="3332178"/>
                  </a:lnTo>
                  <a:lnTo>
                    <a:pt x="1027763" y="3368627"/>
                  </a:lnTo>
                  <a:lnTo>
                    <a:pt x="991314" y="3396789"/>
                  </a:lnTo>
                  <a:lnTo>
                    <a:pt x="948297" y="3414945"/>
                  </a:lnTo>
                  <a:lnTo>
                    <a:pt x="900429" y="3421379"/>
                  </a:lnTo>
                  <a:lnTo>
                    <a:pt x="180086" y="3421379"/>
                  </a:lnTo>
                  <a:lnTo>
                    <a:pt x="132218" y="3414945"/>
                  </a:lnTo>
                  <a:lnTo>
                    <a:pt x="89201" y="3396789"/>
                  </a:lnTo>
                  <a:lnTo>
                    <a:pt x="52752" y="3368627"/>
                  </a:lnTo>
                  <a:lnTo>
                    <a:pt x="24590" y="3332178"/>
                  </a:lnTo>
                  <a:lnTo>
                    <a:pt x="6434" y="3289161"/>
                  </a:lnTo>
                  <a:lnTo>
                    <a:pt x="0" y="3241293"/>
                  </a:lnTo>
                  <a:lnTo>
                    <a:pt x="0" y="180085"/>
                  </a:ln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6" y="0"/>
                  </a:lnTo>
                  <a:lnTo>
                    <a:pt x="900429" y="0"/>
                  </a:lnTo>
                  <a:lnTo>
                    <a:pt x="948297" y="6434"/>
                  </a:lnTo>
                  <a:lnTo>
                    <a:pt x="991314" y="24590"/>
                  </a:lnTo>
                  <a:lnTo>
                    <a:pt x="1027763" y="52752"/>
                  </a:lnTo>
                  <a:lnTo>
                    <a:pt x="1055925" y="89201"/>
                  </a:lnTo>
                  <a:lnTo>
                    <a:pt x="1074081" y="132218"/>
                  </a:lnTo>
                  <a:lnTo>
                    <a:pt x="1080515" y="180085"/>
                  </a:lnTo>
                  <a:lnTo>
                    <a:pt x="1080515" y="3241293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3782" y="3429761"/>
              <a:ext cx="361315" cy="721360"/>
            </a:xfrm>
            <a:custGeom>
              <a:avLst/>
              <a:gdLst/>
              <a:ahLst/>
              <a:cxnLst/>
              <a:rect l="l" t="t" r="r" b="b"/>
              <a:pathLst>
                <a:path w="361314" h="721360">
                  <a:moveTo>
                    <a:pt x="0" y="0"/>
                  </a:moveTo>
                  <a:lnTo>
                    <a:pt x="361188" y="0"/>
                  </a:lnTo>
                </a:path>
                <a:path w="361314" h="721360">
                  <a:moveTo>
                    <a:pt x="0" y="720851"/>
                  </a:moveTo>
                  <a:lnTo>
                    <a:pt x="361188" y="720851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04941" y="3211195"/>
            <a:ext cx="321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3961" y="2529077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6517" y="2145538"/>
            <a:ext cx="3898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6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5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4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3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13782" y="2521457"/>
            <a:ext cx="3257550" cy="3808095"/>
            <a:chOff x="5113782" y="2521457"/>
            <a:chExt cx="3257550" cy="3808095"/>
          </a:xfrm>
        </p:grpSpPr>
        <p:sp>
          <p:nvSpPr>
            <p:cNvPr id="19" name="object 19"/>
            <p:cNvSpPr/>
            <p:nvPr/>
          </p:nvSpPr>
          <p:spPr>
            <a:xfrm>
              <a:off x="5113782" y="2890265"/>
              <a:ext cx="3238500" cy="2161540"/>
            </a:xfrm>
            <a:custGeom>
              <a:avLst/>
              <a:gdLst/>
              <a:ahLst/>
              <a:cxnLst/>
              <a:rect l="l" t="t" r="r" b="b"/>
              <a:pathLst>
                <a:path w="3238500" h="2161540">
                  <a:moveTo>
                    <a:pt x="1440179" y="0"/>
                  </a:moveTo>
                  <a:lnTo>
                    <a:pt x="3238499" y="0"/>
                  </a:lnTo>
                </a:path>
                <a:path w="3238500" h="2161540">
                  <a:moveTo>
                    <a:pt x="1440179" y="359663"/>
                  </a:moveTo>
                  <a:lnTo>
                    <a:pt x="3238499" y="359663"/>
                  </a:lnTo>
                </a:path>
                <a:path w="3238500" h="2161540">
                  <a:moveTo>
                    <a:pt x="1440179" y="720852"/>
                  </a:moveTo>
                  <a:lnTo>
                    <a:pt x="3238499" y="719328"/>
                  </a:lnTo>
                </a:path>
                <a:path w="3238500" h="2161540">
                  <a:moveTo>
                    <a:pt x="0" y="899160"/>
                  </a:moveTo>
                  <a:lnTo>
                    <a:pt x="361188" y="899160"/>
                  </a:lnTo>
                </a:path>
                <a:path w="3238500" h="2161540">
                  <a:moveTo>
                    <a:pt x="1440179" y="1078992"/>
                  </a:moveTo>
                  <a:lnTo>
                    <a:pt x="3238499" y="1078992"/>
                  </a:lnTo>
                </a:path>
                <a:path w="3238500" h="2161540">
                  <a:moveTo>
                    <a:pt x="1440179" y="1438656"/>
                  </a:moveTo>
                  <a:lnTo>
                    <a:pt x="3238499" y="1440180"/>
                  </a:lnTo>
                </a:path>
                <a:path w="3238500" h="2161540">
                  <a:moveTo>
                    <a:pt x="1440179" y="1796796"/>
                  </a:moveTo>
                  <a:lnTo>
                    <a:pt x="3238499" y="1799844"/>
                  </a:lnTo>
                </a:path>
                <a:path w="3238500" h="2161540">
                  <a:moveTo>
                    <a:pt x="1440179" y="2154936"/>
                  </a:moveTo>
                  <a:lnTo>
                    <a:pt x="3238499" y="2161032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1514" y="5453556"/>
              <a:ext cx="577215" cy="575310"/>
            </a:xfrm>
            <a:custGeom>
              <a:avLst/>
              <a:gdLst/>
              <a:ahLst/>
              <a:cxnLst/>
              <a:rect l="l" t="t" r="r" b="b"/>
              <a:pathLst>
                <a:path w="577215" h="575310">
                  <a:moveTo>
                    <a:pt x="288281" y="575143"/>
                  </a:moveTo>
                  <a:lnTo>
                    <a:pt x="246761" y="552149"/>
                  </a:lnTo>
                  <a:lnTo>
                    <a:pt x="207530" y="524575"/>
                  </a:lnTo>
                  <a:lnTo>
                    <a:pt x="170787" y="492701"/>
                  </a:lnTo>
                  <a:lnTo>
                    <a:pt x="136731" y="456803"/>
                  </a:lnTo>
                  <a:lnTo>
                    <a:pt x="105563" y="417162"/>
                  </a:lnTo>
                  <a:lnTo>
                    <a:pt x="77481" y="374055"/>
                  </a:lnTo>
                  <a:lnTo>
                    <a:pt x="52684" y="327761"/>
                  </a:lnTo>
                  <a:lnTo>
                    <a:pt x="31372" y="278559"/>
                  </a:lnTo>
                  <a:lnTo>
                    <a:pt x="13744" y="226727"/>
                  </a:lnTo>
                  <a:lnTo>
                    <a:pt x="0" y="172543"/>
                  </a:lnTo>
                  <a:lnTo>
                    <a:pt x="0" y="0"/>
                  </a:lnTo>
                  <a:lnTo>
                    <a:pt x="46244" y="24482"/>
                  </a:lnTo>
                  <a:lnTo>
                    <a:pt x="93475" y="44514"/>
                  </a:lnTo>
                  <a:lnTo>
                    <a:pt x="141495" y="60094"/>
                  </a:lnTo>
                  <a:lnTo>
                    <a:pt x="190107" y="71223"/>
                  </a:lnTo>
                  <a:lnTo>
                    <a:pt x="239113" y="77900"/>
                  </a:lnTo>
                  <a:lnTo>
                    <a:pt x="288316" y="80126"/>
                  </a:lnTo>
                  <a:lnTo>
                    <a:pt x="337519" y="77900"/>
                  </a:lnTo>
                  <a:lnTo>
                    <a:pt x="386525" y="71223"/>
                  </a:lnTo>
                  <a:lnTo>
                    <a:pt x="435136" y="60094"/>
                  </a:lnTo>
                  <a:lnTo>
                    <a:pt x="483156" y="44514"/>
                  </a:lnTo>
                  <a:lnTo>
                    <a:pt x="530386" y="24482"/>
                  </a:lnTo>
                  <a:lnTo>
                    <a:pt x="576630" y="0"/>
                  </a:lnTo>
                  <a:lnTo>
                    <a:pt x="576630" y="172543"/>
                  </a:lnTo>
                  <a:lnTo>
                    <a:pt x="563131" y="226922"/>
                  </a:lnTo>
                  <a:lnTo>
                    <a:pt x="545675" y="278928"/>
                  </a:lnTo>
                  <a:lnTo>
                    <a:pt x="524469" y="328275"/>
                  </a:lnTo>
                  <a:lnTo>
                    <a:pt x="499718" y="374675"/>
                  </a:lnTo>
                  <a:lnTo>
                    <a:pt x="471627" y="417843"/>
                  </a:lnTo>
                  <a:lnTo>
                    <a:pt x="440403" y="457490"/>
                  </a:lnTo>
                  <a:lnTo>
                    <a:pt x="406250" y="493331"/>
                  </a:lnTo>
                  <a:lnTo>
                    <a:pt x="369375" y="525078"/>
                  </a:lnTo>
                  <a:lnTo>
                    <a:pt x="329984" y="552444"/>
                  </a:lnTo>
                  <a:lnTo>
                    <a:pt x="288281" y="575143"/>
                  </a:lnTo>
                  <a:close/>
                </a:path>
              </a:pathLst>
            </a:custGeom>
            <a:ln w="35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2366" y="5453556"/>
              <a:ext cx="577215" cy="575310"/>
            </a:xfrm>
            <a:custGeom>
              <a:avLst/>
              <a:gdLst/>
              <a:ahLst/>
              <a:cxnLst/>
              <a:rect l="l" t="t" r="r" b="b"/>
              <a:pathLst>
                <a:path w="577215" h="575310">
                  <a:moveTo>
                    <a:pt x="288278" y="575143"/>
                  </a:moveTo>
                  <a:lnTo>
                    <a:pt x="246758" y="552149"/>
                  </a:lnTo>
                  <a:lnTo>
                    <a:pt x="207527" y="524575"/>
                  </a:lnTo>
                  <a:lnTo>
                    <a:pt x="170785" y="492701"/>
                  </a:lnTo>
                  <a:lnTo>
                    <a:pt x="136730" y="456803"/>
                  </a:lnTo>
                  <a:lnTo>
                    <a:pt x="105562" y="417162"/>
                  </a:lnTo>
                  <a:lnTo>
                    <a:pt x="77480" y="374055"/>
                  </a:lnTo>
                  <a:lnTo>
                    <a:pt x="52683" y="327761"/>
                  </a:lnTo>
                  <a:lnTo>
                    <a:pt x="31372" y="278559"/>
                  </a:lnTo>
                  <a:lnTo>
                    <a:pt x="13744" y="226727"/>
                  </a:lnTo>
                  <a:lnTo>
                    <a:pt x="0" y="172543"/>
                  </a:lnTo>
                  <a:lnTo>
                    <a:pt x="0" y="0"/>
                  </a:lnTo>
                  <a:lnTo>
                    <a:pt x="46244" y="24482"/>
                  </a:lnTo>
                  <a:lnTo>
                    <a:pt x="93474" y="44514"/>
                  </a:lnTo>
                  <a:lnTo>
                    <a:pt x="141493" y="60094"/>
                  </a:lnTo>
                  <a:lnTo>
                    <a:pt x="190104" y="71223"/>
                  </a:lnTo>
                  <a:lnTo>
                    <a:pt x="239110" y="77900"/>
                  </a:lnTo>
                  <a:lnTo>
                    <a:pt x="288312" y="80126"/>
                  </a:lnTo>
                  <a:lnTo>
                    <a:pt x="337515" y="77900"/>
                  </a:lnTo>
                  <a:lnTo>
                    <a:pt x="386520" y="71223"/>
                  </a:lnTo>
                  <a:lnTo>
                    <a:pt x="435131" y="60094"/>
                  </a:lnTo>
                  <a:lnTo>
                    <a:pt x="483150" y="44514"/>
                  </a:lnTo>
                  <a:lnTo>
                    <a:pt x="530379" y="24482"/>
                  </a:lnTo>
                  <a:lnTo>
                    <a:pt x="576622" y="0"/>
                  </a:lnTo>
                  <a:lnTo>
                    <a:pt x="576623" y="172543"/>
                  </a:lnTo>
                  <a:lnTo>
                    <a:pt x="563124" y="226922"/>
                  </a:lnTo>
                  <a:lnTo>
                    <a:pt x="545668" y="278928"/>
                  </a:lnTo>
                  <a:lnTo>
                    <a:pt x="524462" y="328275"/>
                  </a:lnTo>
                  <a:lnTo>
                    <a:pt x="499711" y="374675"/>
                  </a:lnTo>
                  <a:lnTo>
                    <a:pt x="471621" y="417843"/>
                  </a:lnTo>
                  <a:lnTo>
                    <a:pt x="440397" y="457490"/>
                  </a:lnTo>
                  <a:lnTo>
                    <a:pt x="406245" y="493331"/>
                  </a:lnTo>
                  <a:lnTo>
                    <a:pt x="369371" y="525078"/>
                  </a:lnTo>
                  <a:lnTo>
                    <a:pt x="329980" y="552444"/>
                  </a:lnTo>
                  <a:lnTo>
                    <a:pt x="288278" y="575143"/>
                  </a:lnTo>
                  <a:close/>
                </a:path>
              </a:pathLst>
            </a:custGeom>
            <a:ln w="35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2102" y="2521457"/>
              <a:ext cx="1082040" cy="3007360"/>
            </a:xfrm>
            <a:custGeom>
              <a:avLst/>
              <a:gdLst/>
              <a:ahLst/>
              <a:cxnLst/>
              <a:rect l="l" t="t" r="r" b="b"/>
              <a:pathLst>
                <a:path w="1082040" h="3007360">
                  <a:moveTo>
                    <a:pt x="0" y="2982467"/>
                  </a:moveTo>
                  <a:lnTo>
                    <a:pt x="0" y="2168652"/>
                  </a:lnTo>
                </a:path>
                <a:path w="1082040" h="3007360">
                  <a:moveTo>
                    <a:pt x="123444" y="3006852"/>
                  </a:moveTo>
                  <a:lnTo>
                    <a:pt x="123444" y="1796795"/>
                  </a:lnTo>
                </a:path>
                <a:path w="1082040" h="3007360">
                  <a:moveTo>
                    <a:pt x="359664" y="2976372"/>
                  </a:moveTo>
                  <a:lnTo>
                    <a:pt x="359664" y="4571"/>
                  </a:lnTo>
                </a:path>
                <a:path w="1082040" h="3007360">
                  <a:moveTo>
                    <a:pt x="242316" y="3005328"/>
                  </a:moveTo>
                  <a:lnTo>
                    <a:pt x="242316" y="1082039"/>
                  </a:lnTo>
                </a:path>
                <a:path w="1082040" h="3007360">
                  <a:moveTo>
                    <a:pt x="722376" y="2982467"/>
                  </a:moveTo>
                  <a:lnTo>
                    <a:pt x="722376" y="1440179"/>
                  </a:lnTo>
                </a:path>
                <a:path w="1082040" h="3007360">
                  <a:moveTo>
                    <a:pt x="845820" y="3006852"/>
                  </a:moveTo>
                  <a:lnTo>
                    <a:pt x="850392" y="711707"/>
                  </a:lnTo>
                </a:path>
                <a:path w="1082040" h="3007360">
                  <a:moveTo>
                    <a:pt x="1082040" y="2976372"/>
                  </a:moveTo>
                  <a:lnTo>
                    <a:pt x="1082040" y="0"/>
                  </a:lnTo>
                </a:path>
                <a:path w="1082040" h="3007360">
                  <a:moveTo>
                    <a:pt x="964692" y="3005328"/>
                  </a:moveTo>
                  <a:lnTo>
                    <a:pt x="969264" y="358139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92696" y="6016751"/>
              <a:ext cx="721360" cy="312420"/>
            </a:xfrm>
            <a:custGeom>
              <a:avLst/>
              <a:gdLst/>
              <a:ahLst/>
              <a:cxnLst/>
              <a:rect l="l" t="t" r="r" b="b"/>
              <a:pathLst>
                <a:path w="721359" h="312420">
                  <a:moveTo>
                    <a:pt x="0" y="0"/>
                  </a:moveTo>
                  <a:lnTo>
                    <a:pt x="0" y="312420"/>
                  </a:lnTo>
                </a:path>
                <a:path w="721359" h="312420">
                  <a:moveTo>
                    <a:pt x="720851" y="0"/>
                  </a:moveTo>
                  <a:lnTo>
                    <a:pt x="720851" y="312420"/>
                  </a:lnTo>
                </a:path>
              </a:pathLst>
            </a:custGeom>
            <a:ln w="3962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47105" y="1610308"/>
            <a:ext cx="930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63366"/>
                </a:solidFill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50638" y="3150870"/>
            <a:ext cx="194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x  y </a:t>
            </a:r>
            <a:r>
              <a:rPr sz="2400" b="1" i="1" spc="-59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1669" y="6282029"/>
            <a:ext cx="93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S	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23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Encoders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364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Pu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90" dirty="0">
                <a:solidFill>
                  <a:srgbClr val="006FC0"/>
                </a:solidFill>
                <a:latin typeface="Cambria"/>
                <a:cs typeface="Cambria"/>
              </a:rPr>
              <a:t>“</a:t>
            </a:r>
            <a:r>
              <a:rPr sz="2000" i="1" spc="10" dirty="0">
                <a:solidFill>
                  <a:srgbClr val="663366"/>
                </a:solidFill>
                <a:latin typeface="Cambria"/>
                <a:cs typeface="Cambria"/>
              </a:rPr>
              <a:t>Info</a:t>
            </a:r>
            <a:r>
              <a:rPr sz="2000" i="1" spc="55" dirty="0">
                <a:solidFill>
                  <a:srgbClr val="663366"/>
                </a:solidFill>
                <a:latin typeface="Cambria"/>
                <a:cs typeface="Cambria"/>
              </a:rPr>
              <a:t>rm</a:t>
            </a:r>
            <a:r>
              <a:rPr sz="2000" i="1" spc="-20" dirty="0">
                <a:solidFill>
                  <a:srgbClr val="663366"/>
                </a:solidFill>
                <a:latin typeface="Cambria"/>
                <a:cs typeface="Cambria"/>
              </a:rPr>
              <a:t>a</a:t>
            </a:r>
            <a:r>
              <a:rPr sz="2000" i="1" spc="10" dirty="0">
                <a:solidFill>
                  <a:srgbClr val="663366"/>
                </a:solidFill>
                <a:latin typeface="Cambria"/>
                <a:cs typeface="Cambria"/>
              </a:rPr>
              <a:t>tio</a:t>
            </a:r>
            <a:r>
              <a:rPr sz="2000" i="1" spc="25" dirty="0">
                <a:solidFill>
                  <a:srgbClr val="663366"/>
                </a:solidFill>
                <a:latin typeface="Cambria"/>
                <a:cs typeface="Cambria"/>
              </a:rPr>
              <a:t>n</a:t>
            </a:r>
            <a:r>
              <a:rPr sz="2000" spc="290" dirty="0">
                <a:solidFill>
                  <a:srgbClr val="006FC0"/>
                </a:solidFill>
                <a:latin typeface="Cambria"/>
                <a:cs typeface="Cambria"/>
              </a:rPr>
              <a:t>”</a:t>
            </a:r>
            <a:r>
              <a:rPr sz="2000" spc="-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code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1587188"/>
            <a:ext cx="3815715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Encoder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Exa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mple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:</a:t>
            </a:r>
            <a:r>
              <a:rPr sz="1800" spc="-1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4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ina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ncoder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18187" y="3594163"/>
          <a:ext cx="256286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407034" algn="l"/>
                          <a:tab pos="81216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38798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  <a:tab pos="7626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227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  <a:tab pos="7626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22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  <a:tab pos="76263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227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68108" y="3424428"/>
            <a:ext cx="214629" cy="589915"/>
            <a:chOff x="968108" y="3424428"/>
            <a:chExt cx="214629" cy="5899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123" y="3461004"/>
              <a:ext cx="190500" cy="553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2680" y="3429000"/>
              <a:ext cx="178435" cy="541655"/>
            </a:xfrm>
            <a:custGeom>
              <a:avLst/>
              <a:gdLst/>
              <a:ahLst/>
              <a:cxnLst/>
              <a:rect l="l" t="t" r="r" b="b"/>
              <a:pathLst>
                <a:path w="178434" h="541654">
                  <a:moveTo>
                    <a:pt x="178257" y="0"/>
                  </a:moveTo>
                  <a:lnTo>
                    <a:pt x="107175" y="0"/>
                  </a:lnTo>
                  <a:lnTo>
                    <a:pt x="99479" y="24050"/>
                  </a:lnTo>
                  <a:lnTo>
                    <a:pt x="90500" y="46100"/>
                  </a:lnTo>
                  <a:lnTo>
                    <a:pt x="68643" y="84200"/>
                  </a:lnTo>
                  <a:lnTo>
                    <a:pt x="39412" y="115903"/>
                  </a:lnTo>
                  <a:lnTo>
                    <a:pt x="495" y="142748"/>
                  </a:lnTo>
                  <a:lnTo>
                    <a:pt x="0" y="263906"/>
                  </a:lnTo>
                  <a:lnTo>
                    <a:pt x="38708" y="239688"/>
                  </a:lnTo>
                  <a:lnTo>
                    <a:pt x="69186" y="211581"/>
                  </a:lnTo>
                  <a:lnTo>
                    <a:pt x="89954" y="186562"/>
                  </a:lnTo>
                  <a:lnTo>
                    <a:pt x="87299" y="541274"/>
                  </a:lnTo>
                  <a:lnTo>
                    <a:pt x="172427" y="541274"/>
                  </a:lnTo>
                  <a:lnTo>
                    <a:pt x="178257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2680" y="3429000"/>
              <a:ext cx="178435" cy="541655"/>
            </a:xfrm>
            <a:custGeom>
              <a:avLst/>
              <a:gdLst/>
              <a:ahLst/>
              <a:cxnLst/>
              <a:rect l="l" t="t" r="r" b="b"/>
              <a:pathLst>
                <a:path w="178434" h="541654">
                  <a:moveTo>
                    <a:pt x="107175" y="0"/>
                  </a:moveTo>
                  <a:lnTo>
                    <a:pt x="124946" y="0"/>
                  </a:lnTo>
                  <a:lnTo>
                    <a:pt x="142716" y="0"/>
                  </a:lnTo>
                  <a:lnTo>
                    <a:pt x="160485" y="0"/>
                  </a:lnTo>
                  <a:lnTo>
                    <a:pt x="178257" y="0"/>
                  </a:lnTo>
                  <a:lnTo>
                    <a:pt x="177727" y="49218"/>
                  </a:lnTo>
                  <a:lnTo>
                    <a:pt x="177197" y="98435"/>
                  </a:lnTo>
                  <a:lnTo>
                    <a:pt x="176667" y="147652"/>
                  </a:lnTo>
                  <a:lnTo>
                    <a:pt x="176137" y="196866"/>
                  </a:lnTo>
                  <a:lnTo>
                    <a:pt x="175607" y="246079"/>
                  </a:lnTo>
                  <a:lnTo>
                    <a:pt x="175077" y="295289"/>
                  </a:lnTo>
                  <a:lnTo>
                    <a:pt x="174547" y="344495"/>
                  </a:lnTo>
                  <a:lnTo>
                    <a:pt x="174017" y="393697"/>
                  </a:lnTo>
                  <a:lnTo>
                    <a:pt x="173487" y="442894"/>
                  </a:lnTo>
                  <a:lnTo>
                    <a:pt x="172957" y="492087"/>
                  </a:lnTo>
                  <a:lnTo>
                    <a:pt x="172427" y="541274"/>
                  </a:lnTo>
                  <a:lnTo>
                    <a:pt x="151148" y="541274"/>
                  </a:lnTo>
                  <a:lnTo>
                    <a:pt x="129868" y="541274"/>
                  </a:lnTo>
                  <a:lnTo>
                    <a:pt x="108585" y="541274"/>
                  </a:lnTo>
                  <a:lnTo>
                    <a:pt x="87299" y="541274"/>
                  </a:lnTo>
                  <a:lnTo>
                    <a:pt x="87680" y="490600"/>
                  </a:lnTo>
                  <a:lnTo>
                    <a:pt x="88061" y="439927"/>
                  </a:lnTo>
                  <a:lnTo>
                    <a:pt x="88441" y="389254"/>
                  </a:lnTo>
                  <a:lnTo>
                    <a:pt x="88821" y="338581"/>
                  </a:lnTo>
                  <a:lnTo>
                    <a:pt x="89200" y="287908"/>
                  </a:lnTo>
                  <a:lnTo>
                    <a:pt x="89577" y="237235"/>
                  </a:lnTo>
                  <a:lnTo>
                    <a:pt x="89954" y="186562"/>
                  </a:lnTo>
                  <a:lnTo>
                    <a:pt x="79461" y="199727"/>
                  </a:lnTo>
                  <a:lnTo>
                    <a:pt x="69186" y="211581"/>
                  </a:lnTo>
                  <a:lnTo>
                    <a:pt x="38708" y="239688"/>
                  </a:lnTo>
                  <a:lnTo>
                    <a:pt x="0" y="263906"/>
                  </a:lnTo>
                  <a:lnTo>
                    <a:pt x="123" y="233616"/>
                  </a:lnTo>
                  <a:lnTo>
                    <a:pt x="247" y="203326"/>
                  </a:lnTo>
                  <a:lnTo>
                    <a:pt x="371" y="173037"/>
                  </a:lnTo>
                  <a:lnTo>
                    <a:pt x="495" y="142748"/>
                  </a:lnTo>
                  <a:lnTo>
                    <a:pt x="21175" y="129938"/>
                  </a:lnTo>
                  <a:lnTo>
                    <a:pt x="39412" y="115903"/>
                  </a:lnTo>
                  <a:lnTo>
                    <a:pt x="68643" y="84200"/>
                  </a:lnTo>
                  <a:lnTo>
                    <a:pt x="90500" y="46100"/>
                  </a:lnTo>
                  <a:lnTo>
                    <a:pt x="99479" y="24050"/>
                  </a:lnTo>
                  <a:lnTo>
                    <a:pt x="10717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66977" y="4322953"/>
            <a:ext cx="212725" cy="590550"/>
            <a:chOff x="966977" y="4322953"/>
            <a:chExt cx="212725" cy="590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4360164"/>
              <a:ext cx="188975" cy="5532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71549" y="4327525"/>
              <a:ext cx="176530" cy="541655"/>
            </a:xfrm>
            <a:custGeom>
              <a:avLst/>
              <a:gdLst/>
              <a:ahLst/>
              <a:cxnLst/>
              <a:rect l="l" t="t" r="r" b="b"/>
              <a:pathLst>
                <a:path w="176530" h="541654">
                  <a:moveTo>
                    <a:pt x="92252" y="0"/>
                  </a:moveTo>
                  <a:lnTo>
                    <a:pt x="54685" y="10501"/>
                  </a:lnTo>
                  <a:lnTo>
                    <a:pt x="30294" y="41433"/>
                  </a:lnTo>
                  <a:lnTo>
                    <a:pt x="14614" y="91630"/>
                  </a:lnTo>
                  <a:lnTo>
                    <a:pt x="8058" y="140398"/>
                  </a:lnTo>
                  <a:lnTo>
                    <a:pt x="5841" y="169925"/>
                  </a:lnTo>
                  <a:lnTo>
                    <a:pt x="64541" y="181863"/>
                  </a:lnTo>
                  <a:lnTo>
                    <a:pt x="66192" y="161077"/>
                  </a:lnTo>
                  <a:lnTo>
                    <a:pt x="68405" y="143684"/>
                  </a:lnTo>
                  <a:lnTo>
                    <a:pt x="82816" y="105759"/>
                  </a:lnTo>
                  <a:lnTo>
                    <a:pt x="93078" y="101345"/>
                  </a:lnTo>
                  <a:lnTo>
                    <a:pt x="100304" y="101345"/>
                  </a:lnTo>
                  <a:lnTo>
                    <a:pt x="116128" y="137556"/>
                  </a:lnTo>
                  <a:lnTo>
                    <a:pt x="117716" y="160147"/>
                  </a:lnTo>
                  <a:lnTo>
                    <a:pt x="117174" y="171551"/>
                  </a:lnTo>
                  <a:lnTo>
                    <a:pt x="105253" y="221668"/>
                  </a:lnTo>
                  <a:lnTo>
                    <a:pt x="88569" y="258383"/>
                  </a:lnTo>
                  <a:lnTo>
                    <a:pt x="57008" y="319047"/>
                  </a:lnTo>
                  <a:lnTo>
                    <a:pt x="40879" y="354520"/>
                  </a:lnTo>
                  <a:lnTo>
                    <a:pt x="18694" y="417702"/>
                  </a:lnTo>
                  <a:lnTo>
                    <a:pt x="6251" y="477583"/>
                  </a:lnTo>
                  <a:lnTo>
                    <a:pt x="0" y="541274"/>
                  </a:lnTo>
                  <a:lnTo>
                    <a:pt x="173558" y="541274"/>
                  </a:lnTo>
                  <a:lnTo>
                    <a:pt x="174866" y="420750"/>
                  </a:lnTo>
                  <a:lnTo>
                    <a:pt x="84112" y="420750"/>
                  </a:lnTo>
                  <a:lnTo>
                    <a:pt x="91730" y="402764"/>
                  </a:lnTo>
                  <a:lnTo>
                    <a:pt x="98272" y="388493"/>
                  </a:lnTo>
                  <a:lnTo>
                    <a:pt x="107224" y="371475"/>
                  </a:lnTo>
                  <a:lnTo>
                    <a:pt x="122148" y="345313"/>
                  </a:lnTo>
                  <a:lnTo>
                    <a:pt x="136125" y="319361"/>
                  </a:lnTo>
                  <a:lnTo>
                    <a:pt x="156988" y="270696"/>
                  </a:lnTo>
                  <a:lnTo>
                    <a:pt x="169203" y="225575"/>
                  </a:lnTo>
                  <a:lnTo>
                    <a:pt x="175323" y="179093"/>
                  </a:lnTo>
                  <a:lnTo>
                    <a:pt x="176275" y="155067"/>
                  </a:lnTo>
                  <a:lnTo>
                    <a:pt x="175901" y="132754"/>
                  </a:lnTo>
                  <a:lnTo>
                    <a:pt x="171398" y="91416"/>
                  </a:lnTo>
                  <a:lnTo>
                    <a:pt x="155822" y="40322"/>
                  </a:lnTo>
                  <a:lnTo>
                    <a:pt x="131125" y="10019"/>
                  </a:lnTo>
                  <a:lnTo>
                    <a:pt x="106961" y="1117"/>
                  </a:lnTo>
                  <a:lnTo>
                    <a:pt x="92252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1549" y="4327525"/>
              <a:ext cx="176530" cy="541655"/>
            </a:xfrm>
            <a:custGeom>
              <a:avLst/>
              <a:gdLst/>
              <a:ahLst/>
              <a:cxnLst/>
              <a:rect l="l" t="t" r="r" b="b"/>
              <a:pathLst>
                <a:path w="176530" h="541654">
                  <a:moveTo>
                    <a:pt x="92252" y="0"/>
                  </a:moveTo>
                  <a:lnTo>
                    <a:pt x="131125" y="10019"/>
                  </a:lnTo>
                  <a:lnTo>
                    <a:pt x="155822" y="40322"/>
                  </a:lnTo>
                  <a:lnTo>
                    <a:pt x="171398" y="91416"/>
                  </a:lnTo>
                  <a:lnTo>
                    <a:pt x="175901" y="132754"/>
                  </a:lnTo>
                  <a:lnTo>
                    <a:pt x="176275" y="155067"/>
                  </a:lnTo>
                  <a:lnTo>
                    <a:pt x="175323" y="179093"/>
                  </a:lnTo>
                  <a:lnTo>
                    <a:pt x="169203" y="225575"/>
                  </a:lnTo>
                  <a:lnTo>
                    <a:pt x="156988" y="270696"/>
                  </a:lnTo>
                  <a:lnTo>
                    <a:pt x="136125" y="319361"/>
                  </a:lnTo>
                  <a:lnTo>
                    <a:pt x="113915" y="359525"/>
                  </a:lnTo>
                  <a:lnTo>
                    <a:pt x="107224" y="371475"/>
                  </a:lnTo>
                  <a:lnTo>
                    <a:pt x="88073" y="411299"/>
                  </a:lnTo>
                  <a:lnTo>
                    <a:pt x="84112" y="420750"/>
                  </a:lnTo>
                  <a:lnTo>
                    <a:pt x="106800" y="420750"/>
                  </a:lnTo>
                  <a:lnTo>
                    <a:pt x="129489" y="420750"/>
                  </a:lnTo>
                  <a:lnTo>
                    <a:pt x="152177" y="420750"/>
                  </a:lnTo>
                  <a:lnTo>
                    <a:pt x="174866" y="420750"/>
                  </a:lnTo>
                  <a:lnTo>
                    <a:pt x="174535" y="450923"/>
                  </a:lnTo>
                  <a:lnTo>
                    <a:pt x="174207" y="481060"/>
                  </a:lnTo>
                  <a:lnTo>
                    <a:pt x="173882" y="511173"/>
                  </a:lnTo>
                  <a:lnTo>
                    <a:pt x="173558" y="541274"/>
                  </a:lnTo>
                  <a:lnTo>
                    <a:pt x="130169" y="541274"/>
                  </a:lnTo>
                  <a:lnTo>
                    <a:pt x="86779" y="541274"/>
                  </a:lnTo>
                  <a:lnTo>
                    <a:pt x="43388" y="541274"/>
                  </a:lnTo>
                  <a:lnTo>
                    <a:pt x="0" y="541274"/>
                  </a:lnTo>
                  <a:lnTo>
                    <a:pt x="2381" y="508964"/>
                  </a:lnTo>
                  <a:lnTo>
                    <a:pt x="11669" y="447155"/>
                  </a:lnTo>
                  <a:lnTo>
                    <a:pt x="28149" y="387421"/>
                  </a:lnTo>
                  <a:lnTo>
                    <a:pt x="57008" y="319047"/>
                  </a:lnTo>
                  <a:lnTo>
                    <a:pt x="76657" y="281050"/>
                  </a:lnTo>
                  <a:lnTo>
                    <a:pt x="88569" y="258383"/>
                  </a:lnTo>
                  <a:lnTo>
                    <a:pt x="98085" y="238585"/>
                  </a:lnTo>
                  <a:lnTo>
                    <a:pt x="113385" y="195312"/>
                  </a:lnTo>
                  <a:lnTo>
                    <a:pt x="117716" y="160147"/>
                  </a:lnTo>
                  <a:lnTo>
                    <a:pt x="117372" y="148405"/>
                  </a:lnTo>
                  <a:lnTo>
                    <a:pt x="106235" y="107061"/>
                  </a:lnTo>
                  <a:lnTo>
                    <a:pt x="100304" y="101345"/>
                  </a:lnTo>
                  <a:lnTo>
                    <a:pt x="93078" y="101345"/>
                  </a:lnTo>
                  <a:lnTo>
                    <a:pt x="68405" y="143684"/>
                  </a:lnTo>
                  <a:lnTo>
                    <a:pt x="64541" y="181863"/>
                  </a:lnTo>
                  <a:lnTo>
                    <a:pt x="49865" y="178891"/>
                  </a:lnTo>
                  <a:lnTo>
                    <a:pt x="35191" y="175894"/>
                  </a:lnTo>
                  <a:lnTo>
                    <a:pt x="20518" y="172898"/>
                  </a:lnTo>
                  <a:lnTo>
                    <a:pt x="5841" y="169925"/>
                  </a:lnTo>
                  <a:lnTo>
                    <a:pt x="10979" y="114300"/>
                  </a:lnTo>
                  <a:lnTo>
                    <a:pt x="18973" y="72389"/>
                  </a:lnTo>
                  <a:lnTo>
                    <a:pt x="37363" y="29027"/>
                  </a:lnTo>
                  <a:lnTo>
                    <a:pt x="78122" y="1166"/>
                  </a:lnTo>
                  <a:lnTo>
                    <a:pt x="92252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67574" y="5223128"/>
            <a:ext cx="210820" cy="589915"/>
            <a:chOff x="967574" y="5223128"/>
            <a:chExt cx="210820" cy="5899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123" y="5259323"/>
              <a:ext cx="185928" cy="5532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2146" y="5227700"/>
              <a:ext cx="175260" cy="541655"/>
            </a:xfrm>
            <a:custGeom>
              <a:avLst/>
              <a:gdLst/>
              <a:ahLst/>
              <a:cxnLst/>
              <a:rect l="l" t="t" r="r" b="b"/>
              <a:pathLst>
                <a:path w="175259" h="541654">
                  <a:moveTo>
                    <a:pt x="88366" y="0"/>
                  </a:moveTo>
                  <a:lnTo>
                    <a:pt x="42739" y="19609"/>
                  </a:lnTo>
                  <a:lnTo>
                    <a:pt x="22379" y="54357"/>
                  </a:lnTo>
                  <a:lnTo>
                    <a:pt x="8702" y="104701"/>
                  </a:lnTo>
                  <a:lnTo>
                    <a:pt x="4254" y="135636"/>
                  </a:lnTo>
                  <a:lnTo>
                    <a:pt x="60147" y="160274"/>
                  </a:lnTo>
                  <a:lnTo>
                    <a:pt x="61691" y="142295"/>
                  </a:lnTo>
                  <a:lnTo>
                    <a:pt x="63739" y="127222"/>
                  </a:lnTo>
                  <a:lnTo>
                    <a:pt x="66299" y="115054"/>
                  </a:lnTo>
                  <a:lnTo>
                    <a:pt x="69380" y="105790"/>
                  </a:lnTo>
                  <a:lnTo>
                    <a:pt x="73837" y="95504"/>
                  </a:lnTo>
                  <a:lnTo>
                    <a:pt x="79540" y="90297"/>
                  </a:lnTo>
                  <a:lnTo>
                    <a:pt x="93345" y="90297"/>
                  </a:lnTo>
                  <a:lnTo>
                    <a:pt x="107716" y="131417"/>
                  </a:lnTo>
                  <a:lnTo>
                    <a:pt x="107988" y="142748"/>
                  </a:lnTo>
                  <a:lnTo>
                    <a:pt x="107405" y="154816"/>
                  </a:lnTo>
                  <a:lnTo>
                    <a:pt x="95659" y="193928"/>
                  </a:lnTo>
                  <a:lnTo>
                    <a:pt x="80340" y="204215"/>
                  </a:lnTo>
                  <a:lnTo>
                    <a:pt x="78498" y="204215"/>
                  </a:lnTo>
                  <a:lnTo>
                    <a:pt x="75946" y="203581"/>
                  </a:lnTo>
                  <a:lnTo>
                    <a:pt x="72656" y="202437"/>
                  </a:lnTo>
                  <a:lnTo>
                    <a:pt x="68910" y="306324"/>
                  </a:lnTo>
                  <a:lnTo>
                    <a:pt x="77076" y="300609"/>
                  </a:lnTo>
                  <a:lnTo>
                    <a:pt x="83439" y="297688"/>
                  </a:lnTo>
                  <a:lnTo>
                    <a:pt x="88061" y="297688"/>
                  </a:lnTo>
                  <a:lnTo>
                    <a:pt x="111761" y="328779"/>
                  </a:lnTo>
                  <a:lnTo>
                    <a:pt x="115620" y="374154"/>
                  </a:lnTo>
                  <a:lnTo>
                    <a:pt x="114995" y="391124"/>
                  </a:lnTo>
                  <a:lnTo>
                    <a:pt x="107289" y="431292"/>
                  </a:lnTo>
                  <a:lnTo>
                    <a:pt x="87490" y="452716"/>
                  </a:lnTo>
                  <a:lnTo>
                    <a:pt x="80009" y="452716"/>
                  </a:lnTo>
                  <a:lnTo>
                    <a:pt x="62952" y="412062"/>
                  </a:lnTo>
                  <a:lnTo>
                    <a:pt x="58788" y="374878"/>
                  </a:lnTo>
                  <a:lnTo>
                    <a:pt x="0" y="394157"/>
                  </a:lnTo>
                  <a:lnTo>
                    <a:pt x="6792" y="438934"/>
                  </a:lnTo>
                  <a:lnTo>
                    <a:pt x="21807" y="490576"/>
                  </a:lnTo>
                  <a:lnTo>
                    <a:pt x="43141" y="524484"/>
                  </a:lnTo>
                  <a:lnTo>
                    <a:pt x="88265" y="541274"/>
                  </a:lnTo>
                  <a:lnTo>
                    <a:pt x="102237" y="539839"/>
                  </a:lnTo>
                  <a:lnTo>
                    <a:pt x="135915" y="518604"/>
                  </a:lnTo>
                  <a:lnTo>
                    <a:pt x="158700" y="473743"/>
                  </a:lnTo>
                  <a:lnTo>
                    <a:pt x="168758" y="432762"/>
                  </a:lnTo>
                  <a:lnTo>
                    <a:pt x="174020" y="388926"/>
                  </a:lnTo>
                  <a:lnTo>
                    <a:pt x="174853" y="366306"/>
                  </a:lnTo>
                  <a:lnTo>
                    <a:pt x="174679" y="348732"/>
                  </a:lnTo>
                  <a:lnTo>
                    <a:pt x="169659" y="303657"/>
                  </a:lnTo>
                  <a:lnTo>
                    <a:pt x="153670" y="261365"/>
                  </a:lnTo>
                  <a:lnTo>
                    <a:pt x="135001" y="243840"/>
                  </a:lnTo>
                  <a:lnTo>
                    <a:pt x="142254" y="233048"/>
                  </a:lnTo>
                  <a:lnTo>
                    <a:pt x="158242" y="195580"/>
                  </a:lnTo>
                  <a:lnTo>
                    <a:pt x="165791" y="150788"/>
                  </a:lnTo>
                  <a:lnTo>
                    <a:pt x="166433" y="134239"/>
                  </a:lnTo>
                  <a:lnTo>
                    <a:pt x="165553" y="106519"/>
                  </a:lnTo>
                  <a:lnTo>
                    <a:pt x="156705" y="58461"/>
                  </a:lnTo>
                  <a:lnTo>
                    <a:pt x="138065" y="21431"/>
                  </a:lnTo>
                  <a:lnTo>
                    <a:pt x="107890" y="2381"/>
                  </a:lnTo>
                  <a:lnTo>
                    <a:pt x="88366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2146" y="5227700"/>
              <a:ext cx="175260" cy="541655"/>
            </a:xfrm>
            <a:custGeom>
              <a:avLst/>
              <a:gdLst/>
              <a:ahLst/>
              <a:cxnLst/>
              <a:rect l="l" t="t" r="r" b="b"/>
              <a:pathLst>
                <a:path w="175259" h="541654">
                  <a:moveTo>
                    <a:pt x="88366" y="0"/>
                  </a:moveTo>
                  <a:lnTo>
                    <a:pt x="138065" y="21431"/>
                  </a:lnTo>
                  <a:lnTo>
                    <a:pt x="156705" y="58461"/>
                  </a:lnTo>
                  <a:lnTo>
                    <a:pt x="165553" y="106519"/>
                  </a:lnTo>
                  <a:lnTo>
                    <a:pt x="166433" y="134239"/>
                  </a:lnTo>
                  <a:lnTo>
                    <a:pt x="165791" y="150788"/>
                  </a:lnTo>
                  <a:lnTo>
                    <a:pt x="158242" y="195580"/>
                  </a:lnTo>
                  <a:lnTo>
                    <a:pt x="142254" y="233048"/>
                  </a:lnTo>
                  <a:lnTo>
                    <a:pt x="135001" y="243840"/>
                  </a:lnTo>
                  <a:lnTo>
                    <a:pt x="140763" y="247721"/>
                  </a:lnTo>
                  <a:lnTo>
                    <a:pt x="162874" y="279939"/>
                  </a:lnTo>
                  <a:lnTo>
                    <a:pt x="172097" y="317423"/>
                  </a:lnTo>
                  <a:lnTo>
                    <a:pt x="174853" y="366306"/>
                  </a:lnTo>
                  <a:lnTo>
                    <a:pt x="174020" y="388926"/>
                  </a:lnTo>
                  <a:lnTo>
                    <a:pt x="168758" y="432762"/>
                  </a:lnTo>
                  <a:lnTo>
                    <a:pt x="158700" y="473743"/>
                  </a:lnTo>
                  <a:lnTo>
                    <a:pt x="135915" y="518604"/>
                  </a:lnTo>
                  <a:lnTo>
                    <a:pt x="102237" y="539839"/>
                  </a:lnTo>
                  <a:lnTo>
                    <a:pt x="88265" y="541274"/>
                  </a:lnTo>
                  <a:lnTo>
                    <a:pt x="74710" y="540209"/>
                  </a:lnTo>
                  <a:lnTo>
                    <a:pt x="35249" y="515166"/>
                  </a:lnTo>
                  <a:lnTo>
                    <a:pt x="16128" y="475386"/>
                  </a:lnTo>
                  <a:lnTo>
                    <a:pt x="3104" y="417579"/>
                  </a:lnTo>
                  <a:lnTo>
                    <a:pt x="0" y="394157"/>
                  </a:lnTo>
                  <a:lnTo>
                    <a:pt x="14702" y="389357"/>
                  </a:lnTo>
                  <a:lnTo>
                    <a:pt x="29389" y="384513"/>
                  </a:lnTo>
                  <a:lnTo>
                    <a:pt x="44078" y="379671"/>
                  </a:lnTo>
                  <a:lnTo>
                    <a:pt x="58788" y="374878"/>
                  </a:lnTo>
                  <a:lnTo>
                    <a:pt x="60633" y="395153"/>
                  </a:lnTo>
                  <a:lnTo>
                    <a:pt x="62952" y="412062"/>
                  </a:lnTo>
                  <a:lnTo>
                    <a:pt x="65773" y="425597"/>
                  </a:lnTo>
                  <a:lnTo>
                    <a:pt x="69126" y="435749"/>
                  </a:lnTo>
                  <a:lnTo>
                    <a:pt x="73964" y="447027"/>
                  </a:lnTo>
                  <a:lnTo>
                    <a:pt x="80009" y="452716"/>
                  </a:lnTo>
                  <a:lnTo>
                    <a:pt x="87490" y="452716"/>
                  </a:lnTo>
                  <a:lnTo>
                    <a:pt x="110850" y="419701"/>
                  </a:lnTo>
                  <a:lnTo>
                    <a:pt x="115620" y="374154"/>
                  </a:lnTo>
                  <a:lnTo>
                    <a:pt x="115304" y="356978"/>
                  </a:lnTo>
                  <a:lnTo>
                    <a:pt x="108508" y="317754"/>
                  </a:lnTo>
                  <a:lnTo>
                    <a:pt x="88061" y="297688"/>
                  </a:lnTo>
                  <a:lnTo>
                    <a:pt x="83439" y="297688"/>
                  </a:lnTo>
                  <a:lnTo>
                    <a:pt x="77076" y="300609"/>
                  </a:lnTo>
                  <a:lnTo>
                    <a:pt x="68910" y="306324"/>
                  </a:lnTo>
                  <a:lnTo>
                    <a:pt x="69849" y="280322"/>
                  </a:lnTo>
                  <a:lnTo>
                    <a:pt x="70783" y="254333"/>
                  </a:lnTo>
                  <a:lnTo>
                    <a:pt x="71717" y="228367"/>
                  </a:lnTo>
                  <a:lnTo>
                    <a:pt x="72656" y="202437"/>
                  </a:lnTo>
                  <a:lnTo>
                    <a:pt x="75946" y="203581"/>
                  </a:lnTo>
                  <a:lnTo>
                    <a:pt x="78498" y="204215"/>
                  </a:lnTo>
                  <a:lnTo>
                    <a:pt x="80340" y="204215"/>
                  </a:lnTo>
                  <a:lnTo>
                    <a:pt x="85911" y="203072"/>
                  </a:lnTo>
                  <a:lnTo>
                    <a:pt x="105862" y="166052"/>
                  </a:lnTo>
                  <a:lnTo>
                    <a:pt x="107988" y="142748"/>
                  </a:lnTo>
                  <a:lnTo>
                    <a:pt x="107716" y="131417"/>
                  </a:lnTo>
                  <a:lnTo>
                    <a:pt x="93345" y="90297"/>
                  </a:lnTo>
                  <a:lnTo>
                    <a:pt x="86537" y="90297"/>
                  </a:lnTo>
                  <a:lnTo>
                    <a:pt x="79540" y="90297"/>
                  </a:lnTo>
                  <a:lnTo>
                    <a:pt x="63739" y="127222"/>
                  </a:lnTo>
                  <a:lnTo>
                    <a:pt x="60147" y="160274"/>
                  </a:lnTo>
                  <a:lnTo>
                    <a:pt x="46177" y="154138"/>
                  </a:lnTo>
                  <a:lnTo>
                    <a:pt x="32210" y="147955"/>
                  </a:lnTo>
                  <a:lnTo>
                    <a:pt x="18238" y="141771"/>
                  </a:lnTo>
                  <a:lnTo>
                    <a:pt x="4254" y="135636"/>
                  </a:lnTo>
                  <a:lnTo>
                    <a:pt x="8702" y="104701"/>
                  </a:lnTo>
                  <a:lnTo>
                    <a:pt x="22379" y="54357"/>
                  </a:lnTo>
                  <a:lnTo>
                    <a:pt x="42739" y="19609"/>
                  </a:lnTo>
                  <a:lnTo>
                    <a:pt x="71104" y="2170"/>
                  </a:lnTo>
                  <a:lnTo>
                    <a:pt x="88366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756789" y="3415157"/>
            <a:ext cx="1469390" cy="2550160"/>
            <a:chOff x="2756789" y="3415157"/>
            <a:chExt cx="1469390" cy="2550160"/>
          </a:xfrm>
        </p:grpSpPr>
        <p:sp>
          <p:nvSpPr>
            <p:cNvPr id="20" name="object 20"/>
            <p:cNvSpPr/>
            <p:nvPr/>
          </p:nvSpPr>
          <p:spPr>
            <a:xfrm>
              <a:off x="2771394" y="3429762"/>
              <a:ext cx="1440180" cy="2520950"/>
            </a:xfrm>
            <a:custGeom>
              <a:avLst/>
              <a:gdLst/>
              <a:ahLst/>
              <a:cxnLst/>
              <a:rect l="l" t="t" r="r" b="b"/>
              <a:pathLst>
                <a:path w="1440179" h="2520950">
                  <a:moveTo>
                    <a:pt x="1200150" y="0"/>
                  </a:moveTo>
                  <a:lnTo>
                    <a:pt x="240030" y="0"/>
                  </a:lnTo>
                  <a:lnTo>
                    <a:pt x="191648" y="4875"/>
                  </a:lnTo>
                  <a:lnTo>
                    <a:pt x="146589" y="18859"/>
                  </a:lnTo>
                  <a:lnTo>
                    <a:pt x="105816" y="40987"/>
                  </a:lnTo>
                  <a:lnTo>
                    <a:pt x="70294" y="70294"/>
                  </a:lnTo>
                  <a:lnTo>
                    <a:pt x="40987" y="105816"/>
                  </a:lnTo>
                  <a:lnTo>
                    <a:pt x="18859" y="146589"/>
                  </a:lnTo>
                  <a:lnTo>
                    <a:pt x="4875" y="191648"/>
                  </a:lnTo>
                  <a:lnTo>
                    <a:pt x="0" y="240030"/>
                  </a:lnTo>
                  <a:lnTo>
                    <a:pt x="0" y="2280666"/>
                  </a:lnTo>
                  <a:lnTo>
                    <a:pt x="4875" y="2329039"/>
                  </a:lnTo>
                  <a:lnTo>
                    <a:pt x="18859" y="2374095"/>
                  </a:lnTo>
                  <a:lnTo>
                    <a:pt x="40987" y="2414868"/>
                  </a:lnTo>
                  <a:lnTo>
                    <a:pt x="70294" y="2450391"/>
                  </a:lnTo>
                  <a:lnTo>
                    <a:pt x="105816" y="2479702"/>
                  </a:lnTo>
                  <a:lnTo>
                    <a:pt x="146589" y="2501832"/>
                  </a:lnTo>
                  <a:lnTo>
                    <a:pt x="191648" y="2515819"/>
                  </a:lnTo>
                  <a:lnTo>
                    <a:pt x="240030" y="2520696"/>
                  </a:lnTo>
                  <a:lnTo>
                    <a:pt x="1200150" y="2520696"/>
                  </a:lnTo>
                  <a:lnTo>
                    <a:pt x="1248531" y="2515819"/>
                  </a:lnTo>
                  <a:lnTo>
                    <a:pt x="1293590" y="2501832"/>
                  </a:lnTo>
                  <a:lnTo>
                    <a:pt x="1334363" y="2479702"/>
                  </a:lnTo>
                  <a:lnTo>
                    <a:pt x="1369885" y="2450391"/>
                  </a:lnTo>
                  <a:lnTo>
                    <a:pt x="1399192" y="2414868"/>
                  </a:lnTo>
                  <a:lnTo>
                    <a:pt x="1421320" y="2374095"/>
                  </a:lnTo>
                  <a:lnTo>
                    <a:pt x="1435304" y="2329039"/>
                  </a:lnTo>
                  <a:lnTo>
                    <a:pt x="1440180" y="2280666"/>
                  </a:lnTo>
                  <a:lnTo>
                    <a:pt x="1440180" y="240030"/>
                  </a:lnTo>
                  <a:lnTo>
                    <a:pt x="1435304" y="191648"/>
                  </a:lnTo>
                  <a:lnTo>
                    <a:pt x="1421320" y="146589"/>
                  </a:lnTo>
                  <a:lnTo>
                    <a:pt x="1399192" y="105816"/>
                  </a:lnTo>
                  <a:lnTo>
                    <a:pt x="1369885" y="70294"/>
                  </a:lnTo>
                  <a:lnTo>
                    <a:pt x="1334363" y="40987"/>
                  </a:lnTo>
                  <a:lnTo>
                    <a:pt x="1293590" y="18859"/>
                  </a:lnTo>
                  <a:lnTo>
                    <a:pt x="1248531" y="4875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1394" y="3429762"/>
              <a:ext cx="1440180" cy="2520950"/>
            </a:xfrm>
            <a:custGeom>
              <a:avLst/>
              <a:gdLst/>
              <a:ahLst/>
              <a:cxnLst/>
              <a:rect l="l" t="t" r="r" b="b"/>
              <a:pathLst>
                <a:path w="1440179" h="2520950">
                  <a:moveTo>
                    <a:pt x="0" y="240030"/>
                  </a:moveTo>
                  <a:lnTo>
                    <a:pt x="4875" y="191648"/>
                  </a:lnTo>
                  <a:lnTo>
                    <a:pt x="18859" y="146589"/>
                  </a:lnTo>
                  <a:lnTo>
                    <a:pt x="40987" y="105816"/>
                  </a:lnTo>
                  <a:lnTo>
                    <a:pt x="70294" y="70294"/>
                  </a:lnTo>
                  <a:lnTo>
                    <a:pt x="105816" y="40987"/>
                  </a:lnTo>
                  <a:lnTo>
                    <a:pt x="146589" y="18859"/>
                  </a:lnTo>
                  <a:lnTo>
                    <a:pt x="191648" y="4875"/>
                  </a:lnTo>
                  <a:lnTo>
                    <a:pt x="240030" y="0"/>
                  </a:lnTo>
                  <a:lnTo>
                    <a:pt x="1200150" y="0"/>
                  </a:lnTo>
                  <a:lnTo>
                    <a:pt x="1248531" y="4875"/>
                  </a:lnTo>
                  <a:lnTo>
                    <a:pt x="1293590" y="18859"/>
                  </a:lnTo>
                  <a:lnTo>
                    <a:pt x="1334363" y="40987"/>
                  </a:lnTo>
                  <a:lnTo>
                    <a:pt x="1369885" y="70294"/>
                  </a:lnTo>
                  <a:lnTo>
                    <a:pt x="1399192" y="105816"/>
                  </a:lnTo>
                  <a:lnTo>
                    <a:pt x="1421320" y="146589"/>
                  </a:lnTo>
                  <a:lnTo>
                    <a:pt x="1435304" y="191648"/>
                  </a:lnTo>
                  <a:lnTo>
                    <a:pt x="1440180" y="240030"/>
                  </a:lnTo>
                  <a:lnTo>
                    <a:pt x="1440180" y="2280666"/>
                  </a:lnTo>
                  <a:lnTo>
                    <a:pt x="1435304" y="2329039"/>
                  </a:lnTo>
                  <a:lnTo>
                    <a:pt x="1421320" y="2374095"/>
                  </a:lnTo>
                  <a:lnTo>
                    <a:pt x="1399192" y="2414868"/>
                  </a:lnTo>
                  <a:lnTo>
                    <a:pt x="1369885" y="2450391"/>
                  </a:lnTo>
                  <a:lnTo>
                    <a:pt x="1334363" y="2479702"/>
                  </a:lnTo>
                  <a:lnTo>
                    <a:pt x="1293590" y="2501832"/>
                  </a:lnTo>
                  <a:lnTo>
                    <a:pt x="1248531" y="2515819"/>
                  </a:lnTo>
                  <a:lnTo>
                    <a:pt x="1200150" y="2520696"/>
                  </a:lnTo>
                  <a:lnTo>
                    <a:pt x="240030" y="2520696"/>
                  </a:lnTo>
                  <a:lnTo>
                    <a:pt x="191648" y="2515819"/>
                  </a:lnTo>
                  <a:lnTo>
                    <a:pt x="146589" y="2501832"/>
                  </a:lnTo>
                  <a:lnTo>
                    <a:pt x="105816" y="2479702"/>
                  </a:lnTo>
                  <a:lnTo>
                    <a:pt x="70294" y="2450391"/>
                  </a:lnTo>
                  <a:lnTo>
                    <a:pt x="40987" y="2414868"/>
                  </a:lnTo>
                  <a:lnTo>
                    <a:pt x="18859" y="2374095"/>
                  </a:lnTo>
                  <a:lnTo>
                    <a:pt x="4875" y="2329039"/>
                  </a:lnTo>
                  <a:lnTo>
                    <a:pt x="0" y="2280666"/>
                  </a:lnTo>
                  <a:lnTo>
                    <a:pt x="0" y="240030"/>
                  </a:lnTo>
                  <a:close/>
                </a:path>
              </a:pathLst>
            </a:custGeom>
            <a:ln w="2895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27730" y="4300804"/>
            <a:ext cx="112522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735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coder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1633" y="3429436"/>
            <a:ext cx="3421379" cy="2520315"/>
            <a:chOff x="1331633" y="3429436"/>
            <a:chExt cx="3421379" cy="2520315"/>
          </a:xfrm>
        </p:grpSpPr>
        <p:sp>
          <p:nvSpPr>
            <p:cNvPr id="24" name="object 24"/>
            <p:cNvSpPr/>
            <p:nvPr/>
          </p:nvSpPr>
          <p:spPr>
            <a:xfrm>
              <a:off x="1690877" y="3789425"/>
              <a:ext cx="1082040" cy="901065"/>
            </a:xfrm>
            <a:custGeom>
              <a:avLst/>
              <a:gdLst/>
              <a:ahLst/>
              <a:cxnLst/>
              <a:rect l="l" t="t" r="r" b="b"/>
              <a:pathLst>
                <a:path w="1082039" h="901064">
                  <a:moveTo>
                    <a:pt x="0" y="0"/>
                  </a:moveTo>
                  <a:lnTo>
                    <a:pt x="1082040" y="0"/>
                  </a:lnTo>
                </a:path>
                <a:path w="1082039" h="901064">
                  <a:moveTo>
                    <a:pt x="0" y="900684"/>
                  </a:moveTo>
                  <a:lnTo>
                    <a:pt x="1082040" y="900684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11574" y="4314443"/>
              <a:ext cx="541020" cy="835660"/>
            </a:xfrm>
            <a:custGeom>
              <a:avLst/>
              <a:gdLst/>
              <a:ahLst/>
              <a:cxnLst/>
              <a:rect l="l" t="t" r="r" b="b"/>
              <a:pathLst>
                <a:path w="541020" h="835660">
                  <a:moveTo>
                    <a:pt x="541020" y="778002"/>
                  </a:moveTo>
                  <a:lnTo>
                    <a:pt x="477520" y="758952"/>
                  </a:lnTo>
                  <a:lnTo>
                    <a:pt x="350520" y="720852"/>
                  </a:lnTo>
                  <a:lnTo>
                    <a:pt x="350520" y="758952"/>
                  </a:lnTo>
                  <a:lnTo>
                    <a:pt x="0" y="758952"/>
                  </a:lnTo>
                  <a:lnTo>
                    <a:pt x="0" y="797052"/>
                  </a:lnTo>
                  <a:lnTo>
                    <a:pt x="350520" y="797052"/>
                  </a:lnTo>
                  <a:lnTo>
                    <a:pt x="350520" y="835152"/>
                  </a:lnTo>
                  <a:lnTo>
                    <a:pt x="477520" y="797052"/>
                  </a:lnTo>
                  <a:lnTo>
                    <a:pt x="541020" y="778002"/>
                  </a:lnTo>
                  <a:close/>
                </a:path>
                <a:path w="541020" h="835660">
                  <a:moveTo>
                    <a:pt x="541020" y="57150"/>
                  </a:moveTo>
                  <a:lnTo>
                    <a:pt x="477520" y="38100"/>
                  </a:lnTo>
                  <a:lnTo>
                    <a:pt x="350520" y="0"/>
                  </a:lnTo>
                  <a:lnTo>
                    <a:pt x="35052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350520" y="76200"/>
                  </a:lnTo>
                  <a:lnTo>
                    <a:pt x="350520" y="114300"/>
                  </a:lnTo>
                  <a:lnTo>
                    <a:pt x="477520" y="76200"/>
                  </a:lnTo>
                  <a:lnTo>
                    <a:pt x="541020" y="571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0877" y="5590793"/>
              <a:ext cx="1082040" cy="0"/>
            </a:xfrm>
            <a:custGeom>
              <a:avLst/>
              <a:gdLst/>
              <a:ahLst/>
              <a:cxnLst/>
              <a:rect l="l" t="t" r="r" b="b"/>
              <a:pathLst>
                <a:path w="1082039">
                  <a:moveTo>
                    <a:pt x="0" y="0"/>
                  </a:moveTo>
                  <a:lnTo>
                    <a:pt x="108204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1633" y="5229280"/>
              <a:ext cx="441959" cy="720725"/>
            </a:xfrm>
            <a:custGeom>
              <a:avLst/>
              <a:gdLst/>
              <a:ahLst/>
              <a:cxnLst/>
              <a:rect l="l" t="t" r="r" b="b"/>
              <a:pathLst>
                <a:path w="441960" h="720725">
                  <a:moveTo>
                    <a:pt x="0" y="0"/>
                  </a:moveTo>
                  <a:lnTo>
                    <a:pt x="0" y="621203"/>
                  </a:lnTo>
                  <a:lnTo>
                    <a:pt x="441529" y="720399"/>
                  </a:lnTo>
                  <a:lnTo>
                    <a:pt x="441528" y="99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62900" y="5291327"/>
              <a:ext cx="386080" cy="624840"/>
            </a:xfrm>
            <a:custGeom>
              <a:avLst/>
              <a:gdLst/>
              <a:ahLst/>
              <a:cxnLst/>
              <a:rect l="l" t="t" r="r" b="b"/>
              <a:pathLst>
                <a:path w="386080" h="624839">
                  <a:moveTo>
                    <a:pt x="357022" y="77647"/>
                  </a:moveTo>
                  <a:lnTo>
                    <a:pt x="10426" y="0"/>
                  </a:lnTo>
                  <a:lnTo>
                    <a:pt x="10426" y="527215"/>
                  </a:lnTo>
                  <a:lnTo>
                    <a:pt x="357022" y="603364"/>
                  </a:lnTo>
                  <a:lnTo>
                    <a:pt x="357022" y="77647"/>
                  </a:lnTo>
                  <a:close/>
                </a:path>
                <a:path w="386080" h="624839">
                  <a:moveTo>
                    <a:pt x="371538" y="624547"/>
                  </a:moveTo>
                  <a:lnTo>
                    <a:pt x="359625" y="613778"/>
                  </a:lnTo>
                  <a:lnTo>
                    <a:pt x="6705" y="536130"/>
                  </a:lnTo>
                  <a:lnTo>
                    <a:pt x="0" y="540956"/>
                  </a:lnTo>
                  <a:lnTo>
                    <a:pt x="371538" y="624547"/>
                  </a:lnTo>
                  <a:close/>
                </a:path>
                <a:path w="386080" h="624839">
                  <a:moveTo>
                    <a:pt x="385686" y="62039"/>
                  </a:moveTo>
                  <a:lnTo>
                    <a:pt x="367068" y="76149"/>
                  </a:lnTo>
                  <a:lnTo>
                    <a:pt x="367068" y="607085"/>
                  </a:lnTo>
                  <a:lnTo>
                    <a:pt x="385686" y="624179"/>
                  </a:lnTo>
                  <a:lnTo>
                    <a:pt x="385686" y="62039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5169" y="5377513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0" y="21933"/>
                  </a:lnTo>
                  <a:lnTo>
                    <a:pt x="373" y="27854"/>
                  </a:lnTo>
                  <a:lnTo>
                    <a:pt x="24200" y="58716"/>
                  </a:lnTo>
                  <a:lnTo>
                    <a:pt x="37599" y="60575"/>
                  </a:lnTo>
                  <a:lnTo>
                    <a:pt x="39833" y="59833"/>
                  </a:lnTo>
                  <a:lnTo>
                    <a:pt x="41694" y="59457"/>
                  </a:lnTo>
                  <a:lnTo>
                    <a:pt x="56586" y="41602"/>
                  </a:lnTo>
                  <a:lnTo>
                    <a:pt x="56586" y="34960"/>
                  </a:lnTo>
                  <a:lnTo>
                    <a:pt x="34997" y="2986"/>
                  </a:lnTo>
                  <a:lnTo>
                    <a:pt x="29783" y="772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5219" y="5387200"/>
              <a:ext cx="37465" cy="41275"/>
            </a:xfrm>
            <a:custGeom>
              <a:avLst/>
              <a:gdLst/>
              <a:ahLst/>
              <a:cxnLst/>
              <a:rect l="l" t="t" r="r" b="b"/>
              <a:pathLst>
                <a:path w="37465" h="41275">
                  <a:moveTo>
                    <a:pt x="30518" y="10401"/>
                  </a:moveTo>
                  <a:lnTo>
                    <a:pt x="14147" y="0"/>
                  </a:lnTo>
                  <a:lnTo>
                    <a:pt x="10795" y="0"/>
                  </a:lnTo>
                  <a:lnTo>
                    <a:pt x="7810" y="355"/>
                  </a:lnTo>
                  <a:lnTo>
                    <a:pt x="4838" y="1854"/>
                  </a:lnTo>
                  <a:lnTo>
                    <a:pt x="1854" y="5562"/>
                  </a:lnTo>
                  <a:lnTo>
                    <a:pt x="0" y="10401"/>
                  </a:lnTo>
                  <a:lnTo>
                    <a:pt x="0" y="15963"/>
                  </a:lnTo>
                  <a:lnTo>
                    <a:pt x="1485" y="21932"/>
                  </a:lnTo>
                  <a:lnTo>
                    <a:pt x="30518" y="10401"/>
                  </a:lnTo>
                  <a:close/>
                </a:path>
                <a:path w="37465" h="41275">
                  <a:moveTo>
                    <a:pt x="36855" y="24866"/>
                  </a:moveTo>
                  <a:lnTo>
                    <a:pt x="35369" y="18948"/>
                  </a:lnTo>
                  <a:lnTo>
                    <a:pt x="6324" y="30835"/>
                  </a:lnTo>
                  <a:lnTo>
                    <a:pt x="7810" y="32689"/>
                  </a:lnTo>
                  <a:lnTo>
                    <a:pt x="21958" y="40881"/>
                  </a:lnTo>
                  <a:lnTo>
                    <a:pt x="26797" y="40881"/>
                  </a:lnTo>
                  <a:lnTo>
                    <a:pt x="36855" y="30480"/>
                  </a:lnTo>
                  <a:lnTo>
                    <a:pt x="36855" y="24866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15169" y="5743853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0" y="22294"/>
                  </a:lnTo>
                  <a:lnTo>
                    <a:pt x="373" y="28235"/>
                  </a:lnTo>
                  <a:lnTo>
                    <a:pt x="15264" y="53500"/>
                  </a:lnTo>
                  <a:lnTo>
                    <a:pt x="17872" y="55730"/>
                  </a:lnTo>
                  <a:lnTo>
                    <a:pt x="37599" y="60930"/>
                  </a:lnTo>
                  <a:lnTo>
                    <a:pt x="39833" y="60189"/>
                  </a:lnTo>
                  <a:lnTo>
                    <a:pt x="41694" y="59818"/>
                  </a:lnTo>
                  <a:lnTo>
                    <a:pt x="56586" y="41983"/>
                  </a:lnTo>
                  <a:lnTo>
                    <a:pt x="56586" y="35294"/>
                  </a:lnTo>
                  <a:lnTo>
                    <a:pt x="34997" y="2970"/>
                  </a:lnTo>
                  <a:lnTo>
                    <a:pt x="29783" y="1117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5587" y="5753887"/>
              <a:ext cx="36830" cy="41275"/>
            </a:xfrm>
            <a:custGeom>
              <a:avLst/>
              <a:gdLst/>
              <a:ahLst/>
              <a:cxnLst/>
              <a:rect l="l" t="t" r="r" b="b"/>
              <a:pathLst>
                <a:path w="36830" h="41275">
                  <a:moveTo>
                    <a:pt x="26797" y="40868"/>
                  </a:moveTo>
                  <a:lnTo>
                    <a:pt x="1485" y="5943"/>
                  </a:lnTo>
                  <a:lnTo>
                    <a:pt x="0" y="11150"/>
                  </a:lnTo>
                  <a:lnTo>
                    <a:pt x="0" y="17094"/>
                  </a:lnTo>
                  <a:lnTo>
                    <a:pt x="21590" y="40868"/>
                  </a:lnTo>
                  <a:lnTo>
                    <a:pt x="22707" y="41249"/>
                  </a:lnTo>
                  <a:lnTo>
                    <a:pt x="25311" y="41249"/>
                  </a:lnTo>
                  <a:lnTo>
                    <a:pt x="26797" y="40868"/>
                  </a:lnTo>
                  <a:close/>
                </a:path>
                <a:path w="36830" h="41275">
                  <a:moveTo>
                    <a:pt x="36487" y="25641"/>
                  </a:moveTo>
                  <a:lnTo>
                    <a:pt x="14884" y="0"/>
                  </a:lnTo>
                  <a:lnTo>
                    <a:pt x="9309" y="0"/>
                  </a:lnTo>
                  <a:lnTo>
                    <a:pt x="34620" y="34925"/>
                  </a:lnTo>
                  <a:lnTo>
                    <a:pt x="35369" y="33820"/>
                  </a:lnTo>
                  <a:lnTo>
                    <a:pt x="36487" y="30467"/>
                  </a:lnTo>
                  <a:lnTo>
                    <a:pt x="36487" y="25641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674" y="5475613"/>
              <a:ext cx="183908" cy="2400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56194" y="5260898"/>
              <a:ext cx="386080" cy="564515"/>
            </a:xfrm>
            <a:custGeom>
              <a:avLst/>
              <a:gdLst/>
              <a:ahLst/>
              <a:cxnLst/>
              <a:rect l="l" t="t" r="r" b="b"/>
              <a:pathLst>
                <a:path w="386080" h="564514">
                  <a:moveTo>
                    <a:pt x="7454" y="23736"/>
                  </a:moveTo>
                  <a:lnTo>
                    <a:pt x="0" y="7772"/>
                  </a:lnTo>
                  <a:lnTo>
                    <a:pt x="0" y="564324"/>
                  </a:lnTo>
                  <a:lnTo>
                    <a:pt x="7454" y="559130"/>
                  </a:lnTo>
                  <a:lnTo>
                    <a:pt x="7454" y="23736"/>
                  </a:lnTo>
                  <a:close/>
                </a:path>
                <a:path w="386080" h="564514">
                  <a:moveTo>
                    <a:pt x="385686" y="85420"/>
                  </a:moveTo>
                  <a:lnTo>
                    <a:pt x="4102" y="0"/>
                  </a:lnTo>
                  <a:lnTo>
                    <a:pt x="11544" y="18948"/>
                  </a:lnTo>
                  <a:lnTo>
                    <a:pt x="367817" y="98806"/>
                  </a:lnTo>
                  <a:lnTo>
                    <a:pt x="385686" y="85420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31633" y="4330120"/>
              <a:ext cx="441959" cy="720725"/>
            </a:xfrm>
            <a:custGeom>
              <a:avLst/>
              <a:gdLst/>
              <a:ahLst/>
              <a:cxnLst/>
              <a:rect l="l" t="t" r="r" b="b"/>
              <a:pathLst>
                <a:path w="441960" h="720725">
                  <a:moveTo>
                    <a:pt x="0" y="0"/>
                  </a:moveTo>
                  <a:lnTo>
                    <a:pt x="0" y="621203"/>
                  </a:lnTo>
                  <a:lnTo>
                    <a:pt x="441529" y="720398"/>
                  </a:lnTo>
                  <a:lnTo>
                    <a:pt x="441528" y="99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62900" y="4392167"/>
              <a:ext cx="386080" cy="624840"/>
            </a:xfrm>
            <a:custGeom>
              <a:avLst/>
              <a:gdLst/>
              <a:ahLst/>
              <a:cxnLst/>
              <a:rect l="l" t="t" r="r" b="b"/>
              <a:pathLst>
                <a:path w="386080" h="624839">
                  <a:moveTo>
                    <a:pt x="357022" y="77647"/>
                  </a:moveTo>
                  <a:lnTo>
                    <a:pt x="10426" y="0"/>
                  </a:lnTo>
                  <a:lnTo>
                    <a:pt x="10426" y="527215"/>
                  </a:lnTo>
                  <a:lnTo>
                    <a:pt x="357022" y="603364"/>
                  </a:lnTo>
                  <a:lnTo>
                    <a:pt x="357022" y="77647"/>
                  </a:lnTo>
                  <a:close/>
                </a:path>
                <a:path w="386080" h="624839">
                  <a:moveTo>
                    <a:pt x="371538" y="624547"/>
                  </a:moveTo>
                  <a:lnTo>
                    <a:pt x="359625" y="613778"/>
                  </a:lnTo>
                  <a:lnTo>
                    <a:pt x="6705" y="536130"/>
                  </a:lnTo>
                  <a:lnTo>
                    <a:pt x="0" y="540956"/>
                  </a:lnTo>
                  <a:lnTo>
                    <a:pt x="371538" y="624547"/>
                  </a:lnTo>
                  <a:close/>
                </a:path>
                <a:path w="386080" h="624839">
                  <a:moveTo>
                    <a:pt x="385686" y="62039"/>
                  </a:moveTo>
                  <a:lnTo>
                    <a:pt x="367068" y="76149"/>
                  </a:lnTo>
                  <a:lnTo>
                    <a:pt x="367068" y="607085"/>
                  </a:lnTo>
                  <a:lnTo>
                    <a:pt x="385686" y="624179"/>
                  </a:lnTo>
                  <a:lnTo>
                    <a:pt x="385686" y="62039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5169" y="4478353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18986" y="0"/>
                  </a:lnTo>
                  <a:lnTo>
                    <a:pt x="13777" y="1132"/>
                  </a:lnTo>
                  <a:lnTo>
                    <a:pt x="0" y="21933"/>
                  </a:lnTo>
                  <a:lnTo>
                    <a:pt x="373" y="27854"/>
                  </a:lnTo>
                  <a:lnTo>
                    <a:pt x="24200" y="58716"/>
                  </a:lnTo>
                  <a:lnTo>
                    <a:pt x="32763" y="60575"/>
                  </a:lnTo>
                  <a:lnTo>
                    <a:pt x="37599" y="60575"/>
                  </a:lnTo>
                  <a:lnTo>
                    <a:pt x="39833" y="59833"/>
                  </a:lnTo>
                  <a:lnTo>
                    <a:pt x="41694" y="59457"/>
                  </a:lnTo>
                  <a:lnTo>
                    <a:pt x="56586" y="41602"/>
                  </a:lnTo>
                  <a:lnTo>
                    <a:pt x="56586" y="34960"/>
                  </a:lnTo>
                  <a:lnTo>
                    <a:pt x="34997" y="2986"/>
                  </a:lnTo>
                  <a:lnTo>
                    <a:pt x="29783" y="772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5219" y="4488040"/>
              <a:ext cx="37465" cy="41275"/>
            </a:xfrm>
            <a:custGeom>
              <a:avLst/>
              <a:gdLst/>
              <a:ahLst/>
              <a:cxnLst/>
              <a:rect l="l" t="t" r="r" b="b"/>
              <a:pathLst>
                <a:path w="37465" h="41275">
                  <a:moveTo>
                    <a:pt x="30518" y="10401"/>
                  </a:moveTo>
                  <a:lnTo>
                    <a:pt x="14147" y="0"/>
                  </a:lnTo>
                  <a:lnTo>
                    <a:pt x="10795" y="0"/>
                  </a:lnTo>
                  <a:lnTo>
                    <a:pt x="7810" y="355"/>
                  </a:lnTo>
                  <a:lnTo>
                    <a:pt x="4838" y="1854"/>
                  </a:lnTo>
                  <a:lnTo>
                    <a:pt x="1854" y="5562"/>
                  </a:lnTo>
                  <a:lnTo>
                    <a:pt x="0" y="10401"/>
                  </a:lnTo>
                  <a:lnTo>
                    <a:pt x="0" y="15963"/>
                  </a:lnTo>
                  <a:lnTo>
                    <a:pt x="1485" y="21932"/>
                  </a:lnTo>
                  <a:lnTo>
                    <a:pt x="30518" y="10401"/>
                  </a:lnTo>
                  <a:close/>
                </a:path>
                <a:path w="37465" h="41275">
                  <a:moveTo>
                    <a:pt x="36855" y="24866"/>
                  </a:moveTo>
                  <a:lnTo>
                    <a:pt x="35369" y="18948"/>
                  </a:lnTo>
                  <a:lnTo>
                    <a:pt x="6324" y="30835"/>
                  </a:lnTo>
                  <a:lnTo>
                    <a:pt x="7810" y="32689"/>
                  </a:lnTo>
                  <a:lnTo>
                    <a:pt x="21958" y="40881"/>
                  </a:lnTo>
                  <a:lnTo>
                    <a:pt x="26797" y="40881"/>
                  </a:lnTo>
                  <a:lnTo>
                    <a:pt x="36855" y="30480"/>
                  </a:lnTo>
                  <a:lnTo>
                    <a:pt x="36855" y="24866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15169" y="4844693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18986" y="0"/>
                  </a:lnTo>
                  <a:lnTo>
                    <a:pt x="13777" y="1487"/>
                  </a:lnTo>
                  <a:lnTo>
                    <a:pt x="0" y="22294"/>
                  </a:lnTo>
                  <a:lnTo>
                    <a:pt x="373" y="28235"/>
                  </a:lnTo>
                  <a:lnTo>
                    <a:pt x="15264" y="53500"/>
                  </a:lnTo>
                  <a:lnTo>
                    <a:pt x="17872" y="55730"/>
                  </a:lnTo>
                  <a:lnTo>
                    <a:pt x="32763" y="60930"/>
                  </a:lnTo>
                  <a:lnTo>
                    <a:pt x="37599" y="60930"/>
                  </a:lnTo>
                  <a:lnTo>
                    <a:pt x="39833" y="60189"/>
                  </a:lnTo>
                  <a:lnTo>
                    <a:pt x="41694" y="59818"/>
                  </a:lnTo>
                  <a:lnTo>
                    <a:pt x="56586" y="41983"/>
                  </a:lnTo>
                  <a:lnTo>
                    <a:pt x="56586" y="35294"/>
                  </a:lnTo>
                  <a:lnTo>
                    <a:pt x="34997" y="2970"/>
                  </a:lnTo>
                  <a:lnTo>
                    <a:pt x="29783" y="1117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5587" y="4854727"/>
              <a:ext cx="36830" cy="41275"/>
            </a:xfrm>
            <a:custGeom>
              <a:avLst/>
              <a:gdLst/>
              <a:ahLst/>
              <a:cxnLst/>
              <a:rect l="l" t="t" r="r" b="b"/>
              <a:pathLst>
                <a:path w="36830" h="41275">
                  <a:moveTo>
                    <a:pt x="26797" y="40868"/>
                  </a:moveTo>
                  <a:lnTo>
                    <a:pt x="1485" y="5943"/>
                  </a:lnTo>
                  <a:lnTo>
                    <a:pt x="0" y="11150"/>
                  </a:lnTo>
                  <a:lnTo>
                    <a:pt x="0" y="17094"/>
                  </a:lnTo>
                  <a:lnTo>
                    <a:pt x="21590" y="40868"/>
                  </a:lnTo>
                  <a:lnTo>
                    <a:pt x="22707" y="41249"/>
                  </a:lnTo>
                  <a:lnTo>
                    <a:pt x="25311" y="41249"/>
                  </a:lnTo>
                  <a:lnTo>
                    <a:pt x="26797" y="40868"/>
                  </a:lnTo>
                  <a:close/>
                </a:path>
                <a:path w="36830" h="41275">
                  <a:moveTo>
                    <a:pt x="36487" y="25641"/>
                  </a:moveTo>
                  <a:lnTo>
                    <a:pt x="14884" y="0"/>
                  </a:lnTo>
                  <a:lnTo>
                    <a:pt x="9309" y="0"/>
                  </a:lnTo>
                  <a:lnTo>
                    <a:pt x="34620" y="34925"/>
                  </a:lnTo>
                  <a:lnTo>
                    <a:pt x="35369" y="33820"/>
                  </a:lnTo>
                  <a:lnTo>
                    <a:pt x="36487" y="30467"/>
                  </a:lnTo>
                  <a:lnTo>
                    <a:pt x="36487" y="25641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674" y="4576453"/>
              <a:ext cx="183908" cy="2400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56194" y="4361738"/>
              <a:ext cx="386080" cy="564515"/>
            </a:xfrm>
            <a:custGeom>
              <a:avLst/>
              <a:gdLst/>
              <a:ahLst/>
              <a:cxnLst/>
              <a:rect l="l" t="t" r="r" b="b"/>
              <a:pathLst>
                <a:path w="386080" h="564514">
                  <a:moveTo>
                    <a:pt x="7454" y="23736"/>
                  </a:moveTo>
                  <a:lnTo>
                    <a:pt x="0" y="7772"/>
                  </a:lnTo>
                  <a:lnTo>
                    <a:pt x="0" y="564324"/>
                  </a:lnTo>
                  <a:lnTo>
                    <a:pt x="7454" y="559130"/>
                  </a:lnTo>
                  <a:lnTo>
                    <a:pt x="7454" y="23736"/>
                  </a:lnTo>
                  <a:close/>
                </a:path>
                <a:path w="386080" h="564514">
                  <a:moveTo>
                    <a:pt x="385686" y="85420"/>
                  </a:moveTo>
                  <a:lnTo>
                    <a:pt x="4102" y="0"/>
                  </a:lnTo>
                  <a:lnTo>
                    <a:pt x="11544" y="18948"/>
                  </a:lnTo>
                  <a:lnTo>
                    <a:pt x="367817" y="98806"/>
                  </a:lnTo>
                  <a:lnTo>
                    <a:pt x="385686" y="85420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31633" y="3429436"/>
              <a:ext cx="441959" cy="720725"/>
            </a:xfrm>
            <a:custGeom>
              <a:avLst/>
              <a:gdLst/>
              <a:ahLst/>
              <a:cxnLst/>
              <a:rect l="l" t="t" r="r" b="b"/>
              <a:pathLst>
                <a:path w="441960" h="720725">
                  <a:moveTo>
                    <a:pt x="0" y="0"/>
                  </a:moveTo>
                  <a:lnTo>
                    <a:pt x="0" y="621203"/>
                  </a:lnTo>
                  <a:lnTo>
                    <a:pt x="441529" y="720399"/>
                  </a:lnTo>
                  <a:lnTo>
                    <a:pt x="441528" y="99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62900" y="3491483"/>
              <a:ext cx="386080" cy="624840"/>
            </a:xfrm>
            <a:custGeom>
              <a:avLst/>
              <a:gdLst/>
              <a:ahLst/>
              <a:cxnLst/>
              <a:rect l="l" t="t" r="r" b="b"/>
              <a:pathLst>
                <a:path w="386080" h="624839">
                  <a:moveTo>
                    <a:pt x="357022" y="77647"/>
                  </a:moveTo>
                  <a:lnTo>
                    <a:pt x="10426" y="0"/>
                  </a:lnTo>
                  <a:lnTo>
                    <a:pt x="10426" y="527215"/>
                  </a:lnTo>
                  <a:lnTo>
                    <a:pt x="357022" y="603364"/>
                  </a:lnTo>
                  <a:lnTo>
                    <a:pt x="357022" y="77647"/>
                  </a:lnTo>
                  <a:close/>
                </a:path>
                <a:path w="386080" h="624839">
                  <a:moveTo>
                    <a:pt x="371538" y="624547"/>
                  </a:moveTo>
                  <a:lnTo>
                    <a:pt x="359625" y="613778"/>
                  </a:lnTo>
                  <a:lnTo>
                    <a:pt x="6705" y="536130"/>
                  </a:lnTo>
                  <a:lnTo>
                    <a:pt x="0" y="540956"/>
                  </a:lnTo>
                  <a:lnTo>
                    <a:pt x="371538" y="624547"/>
                  </a:lnTo>
                  <a:close/>
                </a:path>
                <a:path w="386080" h="624839">
                  <a:moveTo>
                    <a:pt x="385686" y="62039"/>
                  </a:moveTo>
                  <a:lnTo>
                    <a:pt x="367068" y="76149"/>
                  </a:lnTo>
                  <a:lnTo>
                    <a:pt x="367068" y="607085"/>
                  </a:lnTo>
                  <a:lnTo>
                    <a:pt x="385686" y="624179"/>
                  </a:lnTo>
                  <a:lnTo>
                    <a:pt x="385686" y="62039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15169" y="3577669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0" y="21933"/>
                  </a:lnTo>
                  <a:lnTo>
                    <a:pt x="373" y="27854"/>
                  </a:lnTo>
                  <a:lnTo>
                    <a:pt x="24200" y="58716"/>
                  </a:lnTo>
                  <a:lnTo>
                    <a:pt x="37599" y="60575"/>
                  </a:lnTo>
                  <a:lnTo>
                    <a:pt x="39833" y="59833"/>
                  </a:lnTo>
                  <a:lnTo>
                    <a:pt x="41694" y="59457"/>
                  </a:lnTo>
                  <a:lnTo>
                    <a:pt x="56586" y="41602"/>
                  </a:lnTo>
                  <a:lnTo>
                    <a:pt x="56586" y="34960"/>
                  </a:lnTo>
                  <a:lnTo>
                    <a:pt x="34997" y="2986"/>
                  </a:lnTo>
                  <a:lnTo>
                    <a:pt x="29783" y="772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25219" y="3587355"/>
              <a:ext cx="37465" cy="41275"/>
            </a:xfrm>
            <a:custGeom>
              <a:avLst/>
              <a:gdLst/>
              <a:ahLst/>
              <a:cxnLst/>
              <a:rect l="l" t="t" r="r" b="b"/>
              <a:pathLst>
                <a:path w="37465" h="41275">
                  <a:moveTo>
                    <a:pt x="30518" y="10401"/>
                  </a:moveTo>
                  <a:lnTo>
                    <a:pt x="14147" y="0"/>
                  </a:lnTo>
                  <a:lnTo>
                    <a:pt x="10795" y="0"/>
                  </a:lnTo>
                  <a:lnTo>
                    <a:pt x="7810" y="355"/>
                  </a:lnTo>
                  <a:lnTo>
                    <a:pt x="4838" y="1854"/>
                  </a:lnTo>
                  <a:lnTo>
                    <a:pt x="1854" y="5562"/>
                  </a:lnTo>
                  <a:lnTo>
                    <a:pt x="0" y="10401"/>
                  </a:lnTo>
                  <a:lnTo>
                    <a:pt x="0" y="15963"/>
                  </a:lnTo>
                  <a:lnTo>
                    <a:pt x="1485" y="21932"/>
                  </a:lnTo>
                  <a:lnTo>
                    <a:pt x="30518" y="10401"/>
                  </a:lnTo>
                  <a:close/>
                </a:path>
                <a:path w="37465" h="41275">
                  <a:moveTo>
                    <a:pt x="36855" y="24866"/>
                  </a:moveTo>
                  <a:lnTo>
                    <a:pt x="35369" y="18948"/>
                  </a:lnTo>
                  <a:lnTo>
                    <a:pt x="6324" y="30835"/>
                  </a:lnTo>
                  <a:lnTo>
                    <a:pt x="7810" y="32689"/>
                  </a:lnTo>
                  <a:lnTo>
                    <a:pt x="21958" y="40881"/>
                  </a:lnTo>
                  <a:lnTo>
                    <a:pt x="26797" y="40881"/>
                  </a:lnTo>
                  <a:lnTo>
                    <a:pt x="36855" y="30480"/>
                  </a:lnTo>
                  <a:lnTo>
                    <a:pt x="36855" y="24866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5169" y="3944009"/>
              <a:ext cx="57150" cy="60960"/>
            </a:xfrm>
            <a:custGeom>
              <a:avLst/>
              <a:gdLst/>
              <a:ahLst/>
              <a:cxnLst/>
              <a:rect l="l" t="t" r="r" b="b"/>
              <a:pathLst>
                <a:path w="57150" h="60960">
                  <a:moveTo>
                    <a:pt x="24200" y="0"/>
                  </a:moveTo>
                  <a:lnTo>
                    <a:pt x="0" y="22294"/>
                  </a:lnTo>
                  <a:lnTo>
                    <a:pt x="373" y="28235"/>
                  </a:lnTo>
                  <a:lnTo>
                    <a:pt x="15264" y="53500"/>
                  </a:lnTo>
                  <a:lnTo>
                    <a:pt x="17872" y="55730"/>
                  </a:lnTo>
                  <a:lnTo>
                    <a:pt x="37599" y="60930"/>
                  </a:lnTo>
                  <a:lnTo>
                    <a:pt x="39833" y="60189"/>
                  </a:lnTo>
                  <a:lnTo>
                    <a:pt x="41694" y="59818"/>
                  </a:lnTo>
                  <a:lnTo>
                    <a:pt x="56586" y="41983"/>
                  </a:lnTo>
                  <a:lnTo>
                    <a:pt x="56586" y="35294"/>
                  </a:lnTo>
                  <a:lnTo>
                    <a:pt x="34997" y="2970"/>
                  </a:lnTo>
                  <a:lnTo>
                    <a:pt x="29783" y="1117"/>
                  </a:lnTo>
                  <a:lnTo>
                    <a:pt x="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5587" y="3954043"/>
              <a:ext cx="36830" cy="41275"/>
            </a:xfrm>
            <a:custGeom>
              <a:avLst/>
              <a:gdLst/>
              <a:ahLst/>
              <a:cxnLst/>
              <a:rect l="l" t="t" r="r" b="b"/>
              <a:pathLst>
                <a:path w="36830" h="41275">
                  <a:moveTo>
                    <a:pt x="26797" y="40868"/>
                  </a:moveTo>
                  <a:lnTo>
                    <a:pt x="1485" y="5943"/>
                  </a:lnTo>
                  <a:lnTo>
                    <a:pt x="0" y="11150"/>
                  </a:lnTo>
                  <a:lnTo>
                    <a:pt x="0" y="17094"/>
                  </a:lnTo>
                  <a:lnTo>
                    <a:pt x="21590" y="40868"/>
                  </a:lnTo>
                  <a:lnTo>
                    <a:pt x="22707" y="41249"/>
                  </a:lnTo>
                  <a:lnTo>
                    <a:pt x="25311" y="41249"/>
                  </a:lnTo>
                  <a:lnTo>
                    <a:pt x="26797" y="40868"/>
                  </a:lnTo>
                  <a:close/>
                </a:path>
                <a:path w="36830" h="41275">
                  <a:moveTo>
                    <a:pt x="36487" y="25641"/>
                  </a:moveTo>
                  <a:lnTo>
                    <a:pt x="14884" y="0"/>
                  </a:lnTo>
                  <a:lnTo>
                    <a:pt x="9309" y="0"/>
                  </a:lnTo>
                  <a:lnTo>
                    <a:pt x="34620" y="34925"/>
                  </a:lnTo>
                  <a:lnTo>
                    <a:pt x="35369" y="33820"/>
                  </a:lnTo>
                  <a:lnTo>
                    <a:pt x="36487" y="30467"/>
                  </a:lnTo>
                  <a:lnTo>
                    <a:pt x="36487" y="25641"/>
                  </a:lnTo>
                  <a:close/>
                </a:path>
              </a:pathLst>
            </a:custGeom>
            <a:solidFill>
              <a:srgbClr val="91B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674" y="3675769"/>
              <a:ext cx="183908" cy="24000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356194" y="3461054"/>
              <a:ext cx="386080" cy="564515"/>
            </a:xfrm>
            <a:custGeom>
              <a:avLst/>
              <a:gdLst/>
              <a:ahLst/>
              <a:cxnLst/>
              <a:rect l="l" t="t" r="r" b="b"/>
              <a:pathLst>
                <a:path w="386080" h="564514">
                  <a:moveTo>
                    <a:pt x="7454" y="23736"/>
                  </a:moveTo>
                  <a:lnTo>
                    <a:pt x="0" y="7772"/>
                  </a:lnTo>
                  <a:lnTo>
                    <a:pt x="0" y="564324"/>
                  </a:lnTo>
                  <a:lnTo>
                    <a:pt x="7454" y="559130"/>
                  </a:lnTo>
                  <a:lnTo>
                    <a:pt x="7454" y="23736"/>
                  </a:lnTo>
                  <a:close/>
                </a:path>
                <a:path w="386080" h="564514">
                  <a:moveTo>
                    <a:pt x="385686" y="85420"/>
                  </a:moveTo>
                  <a:lnTo>
                    <a:pt x="4102" y="0"/>
                  </a:lnTo>
                  <a:lnTo>
                    <a:pt x="11544" y="18948"/>
                  </a:lnTo>
                  <a:lnTo>
                    <a:pt x="367817" y="98806"/>
                  </a:lnTo>
                  <a:lnTo>
                    <a:pt x="385686" y="85420"/>
                  </a:lnTo>
                  <a:close/>
                </a:path>
              </a:pathLst>
            </a:custGeom>
            <a:solidFill>
              <a:srgbClr val="68A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53304" y="4126814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27396" y="4858892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89404" y="330631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C00CC"/>
                </a:solidFill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solidFill>
                  <a:srgbClr val="CC00CC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65020" y="4183837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C00CC"/>
                </a:solidFill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solidFill>
                  <a:srgbClr val="CC00CC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90420" y="5062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00CC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42820" y="523900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C00CC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58864" y="1268730"/>
            <a:ext cx="2054860" cy="2216150"/>
          </a:xfrm>
          <a:custGeom>
            <a:avLst/>
            <a:gdLst/>
            <a:ahLst/>
            <a:cxnLst/>
            <a:rect l="l" t="t" r="r" b="b"/>
            <a:pathLst>
              <a:path w="2054859" h="2216150">
                <a:moveTo>
                  <a:pt x="614426" y="240030"/>
                </a:moveTo>
                <a:lnTo>
                  <a:pt x="619301" y="191648"/>
                </a:lnTo>
                <a:lnTo>
                  <a:pt x="633285" y="146589"/>
                </a:lnTo>
                <a:lnTo>
                  <a:pt x="655413" y="105816"/>
                </a:lnTo>
                <a:lnTo>
                  <a:pt x="684720" y="70294"/>
                </a:lnTo>
                <a:lnTo>
                  <a:pt x="720242" y="40987"/>
                </a:lnTo>
                <a:lnTo>
                  <a:pt x="761015" y="18859"/>
                </a:lnTo>
                <a:lnTo>
                  <a:pt x="806074" y="4875"/>
                </a:lnTo>
                <a:lnTo>
                  <a:pt x="854455" y="0"/>
                </a:lnTo>
                <a:lnTo>
                  <a:pt x="1214501" y="0"/>
                </a:lnTo>
                <a:lnTo>
                  <a:pt x="1814576" y="0"/>
                </a:lnTo>
                <a:lnTo>
                  <a:pt x="1862957" y="4875"/>
                </a:lnTo>
                <a:lnTo>
                  <a:pt x="1908016" y="18859"/>
                </a:lnTo>
                <a:lnTo>
                  <a:pt x="1948789" y="40987"/>
                </a:lnTo>
                <a:lnTo>
                  <a:pt x="1984311" y="70294"/>
                </a:lnTo>
                <a:lnTo>
                  <a:pt x="2013618" y="105816"/>
                </a:lnTo>
                <a:lnTo>
                  <a:pt x="2035746" y="146589"/>
                </a:lnTo>
                <a:lnTo>
                  <a:pt x="2049730" y="191648"/>
                </a:lnTo>
                <a:lnTo>
                  <a:pt x="2054605" y="240030"/>
                </a:lnTo>
                <a:lnTo>
                  <a:pt x="2054605" y="1050798"/>
                </a:lnTo>
                <a:lnTo>
                  <a:pt x="2054605" y="1501140"/>
                </a:lnTo>
                <a:lnTo>
                  <a:pt x="2054605" y="1561338"/>
                </a:lnTo>
                <a:lnTo>
                  <a:pt x="2049730" y="1609719"/>
                </a:lnTo>
                <a:lnTo>
                  <a:pt x="2035746" y="1654778"/>
                </a:lnTo>
                <a:lnTo>
                  <a:pt x="2013618" y="1695551"/>
                </a:lnTo>
                <a:lnTo>
                  <a:pt x="1984311" y="1731073"/>
                </a:lnTo>
                <a:lnTo>
                  <a:pt x="1948789" y="1760380"/>
                </a:lnTo>
                <a:lnTo>
                  <a:pt x="1908016" y="1782508"/>
                </a:lnTo>
                <a:lnTo>
                  <a:pt x="1862957" y="1796492"/>
                </a:lnTo>
                <a:lnTo>
                  <a:pt x="1814576" y="1801368"/>
                </a:lnTo>
                <a:lnTo>
                  <a:pt x="1214501" y="1801368"/>
                </a:lnTo>
                <a:lnTo>
                  <a:pt x="854455" y="1801368"/>
                </a:lnTo>
                <a:lnTo>
                  <a:pt x="806074" y="1796492"/>
                </a:lnTo>
                <a:lnTo>
                  <a:pt x="761015" y="1782508"/>
                </a:lnTo>
                <a:lnTo>
                  <a:pt x="720242" y="1760380"/>
                </a:lnTo>
                <a:lnTo>
                  <a:pt x="684720" y="1731073"/>
                </a:lnTo>
                <a:lnTo>
                  <a:pt x="655413" y="1695551"/>
                </a:lnTo>
                <a:lnTo>
                  <a:pt x="633285" y="1654778"/>
                </a:lnTo>
                <a:lnTo>
                  <a:pt x="619301" y="1609719"/>
                </a:lnTo>
                <a:lnTo>
                  <a:pt x="614426" y="1561338"/>
                </a:lnTo>
                <a:lnTo>
                  <a:pt x="614426" y="1501140"/>
                </a:lnTo>
                <a:lnTo>
                  <a:pt x="0" y="2215896"/>
                </a:lnTo>
                <a:lnTo>
                  <a:pt x="614426" y="1050798"/>
                </a:lnTo>
                <a:lnTo>
                  <a:pt x="614426" y="240030"/>
                </a:lnTo>
                <a:close/>
              </a:path>
            </a:pathLst>
          </a:custGeom>
          <a:ln w="28956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57364" y="1279016"/>
            <a:ext cx="1271905" cy="1708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385"/>
              </a:spcBef>
            </a:pPr>
            <a:r>
              <a:rPr sz="2400" b="1" dirty="0">
                <a:latin typeface="Times New Roman"/>
                <a:cs typeface="Times New Roman"/>
              </a:rPr>
              <a:t>Only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one </a:t>
            </a:r>
            <a:r>
              <a:rPr sz="2400" b="1" i="1" spc="-58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switch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should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activated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023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Encoders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4028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Octal-to-Binary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Encoder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(8-to-3)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7875" y="1735137"/>
          <a:ext cx="4362450" cy="3392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23">
                <a:tc>
                  <a:txBody>
                    <a:bodyPr/>
                    <a:lstStyle/>
                    <a:p>
                      <a:pPr marL="111760">
                        <a:lnSpc>
                          <a:spcPts val="2800"/>
                        </a:lnSpc>
                        <a:tabLst>
                          <a:tab pos="485140" algn="l"/>
                          <a:tab pos="858519" algn="l"/>
                          <a:tab pos="1230630" algn="l"/>
                          <a:tab pos="1604010" algn="l"/>
                          <a:tab pos="1977389" algn="l"/>
                          <a:tab pos="2350770" algn="l"/>
                          <a:tab pos="2724150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6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i="1" spc="179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="1" i="1" spc="18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2380" algn="l"/>
                          <a:tab pos="1643380" algn="l"/>
                          <a:tab pos="2024380" algn="l"/>
                          <a:tab pos="2405380" algn="l"/>
                          <a:tab pos="27870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	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0365" algn="l"/>
                          <a:tab pos="76136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0744" algn="l"/>
                          <a:tab pos="1261745" algn="l"/>
                          <a:tab pos="1642745" algn="l"/>
                          <a:tab pos="2023745" algn="l"/>
                          <a:tab pos="2406015" algn="l"/>
                          <a:tab pos="27870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0365" algn="l"/>
                          <a:tab pos="762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2380" algn="l"/>
                          <a:tab pos="1643380" algn="l"/>
                          <a:tab pos="2025014" algn="l"/>
                          <a:tab pos="2406015" algn="l"/>
                          <a:tab pos="27870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2380" algn="l"/>
                          <a:tab pos="1644014" algn="l"/>
                          <a:tab pos="2025014" algn="l"/>
                          <a:tab pos="2406015" algn="l"/>
                          <a:tab pos="27870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3015" algn="l"/>
                          <a:tab pos="1644014" algn="l"/>
                          <a:tab pos="2025014" algn="l"/>
                          <a:tab pos="2406015" algn="l"/>
                          <a:tab pos="27870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3015" algn="l"/>
                          <a:tab pos="1643380" algn="l"/>
                          <a:tab pos="2024380" algn="l"/>
                          <a:tab pos="2404745" algn="l"/>
                          <a:tab pos="278574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2380" algn="l"/>
                          <a:tab pos="1643380" algn="l"/>
                          <a:tab pos="2024380" algn="l"/>
                          <a:tab pos="2405380" algn="l"/>
                          <a:tab pos="278638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19380">
                        <a:lnSpc>
                          <a:spcPts val="2780"/>
                        </a:lnSpc>
                        <a:tabLst>
                          <a:tab pos="500380" algn="l"/>
                          <a:tab pos="881380" algn="l"/>
                          <a:tab pos="1262380" algn="l"/>
                          <a:tab pos="1643380" algn="l"/>
                          <a:tab pos="2024380" algn="l"/>
                          <a:tab pos="2405380" algn="l"/>
                          <a:tab pos="278638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	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  <a:tabLst>
                          <a:tab pos="381000" algn="l"/>
                          <a:tab pos="76200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539356" y="1075816"/>
            <a:ext cx="1829435" cy="3449320"/>
            <a:chOff x="6539356" y="1075816"/>
            <a:chExt cx="1829435" cy="3449320"/>
          </a:xfrm>
        </p:grpSpPr>
        <p:sp>
          <p:nvSpPr>
            <p:cNvPr id="7" name="object 7"/>
            <p:cNvSpPr/>
            <p:nvPr/>
          </p:nvSpPr>
          <p:spPr>
            <a:xfrm>
              <a:off x="6553961" y="1090421"/>
              <a:ext cx="1800225" cy="3420110"/>
            </a:xfrm>
            <a:custGeom>
              <a:avLst/>
              <a:gdLst/>
              <a:ahLst/>
              <a:cxnLst/>
              <a:rect l="l" t="t" r="r" b="b"/>
              <a:pathLst>
                <a:path w="1800225" h="3420110">
                  <a:moveTo>
                    <a:pt x="1499870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4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3119882"/>
                  </a:lnTo>
                  <a:lnTo>
                    <a:pt x="3927" y="3168524"/>
                  </a:lnTo>
                  <a:lnTo>
                    <a:pt x="15298" y="3214672"/>
                  </a:lnTo>
                  <a:lnTo>
                    <a:pt x="33494" y="3257709"/>
                  </a:lnTo>
                  <a:lnTo>
                    <a:pt x="57895" y="3297015"/>
                  </a:lnTo>
                  <a:lnTo>
                    <a:pt x="87883" y="3331972"/>
                  </a:lnTo>
                  <a:lnTo>
                    <a:pt x="122840" y="3361960"/>
                  </a:lnTo>
                  <a:lnTo>
                    <a:pt x="162146" y="3386361"/>
                  </a:lnTo>
                  <a:lnTo>
                    <a:pt x="205183" y="3404557"/>
                  </a:lnTo>
                  <a:lnTo>
                    <a:pt x="251331" y="3415928"/>
                  </a:lnTo>
                  <a:lnTo>
                    <a:pt x="299974" y="3419855"/>
                  </a:lnTo>
                  <a:lnTo>
                    <a:pt x="1499870" y="3419855"/>
                  </a:lnTo>
                  <a:lnTo>
                    <a:pt x="1548512" y="3415928"/>
                  </a:lnTo>
                  <a:lnTo>
                    <a:pt x="1594660" y="3404557"/>
                  </a:lnTo>
                  <a:lnTo>
                    <a:pt x="1637697" y="3386361"/>
                  </a:lnTo>
                  <a:lnTo>
                    <a:pt x="1677003" y="3361960"/>
                  </a:lnTo>
                  <a:lnTo>
                    <a:pt x="1711960" y="3331972"/>
                  </a:lnTo>
                  <a:lnTo>
                    <a:pt x="1741948" y="3297015"/>
                  </a:lnTo>
                  <a:lnTo>
                    <a:pt x="1766349" y="3257709"/>
                  </a:lnTo>
                  <a:lnTo>
                    <a:pt x="1784545" y="3214672"/>
                  </a:lnTo>
                  <a:lnTo>
                    <a:pt x="1795916" y="3168524"/>
                  </a:lnTo>
                  <a:lnTo>
                    <a:pt x="1799844" y="3119882"/>
                  </a:lnTo>
                  <a:lnTo>
                    <a:pt x="1799844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961" y="1090421"/>
              <a:ext cx="1800225" cy="3420110"/>
            </a:xfrm>
            <a:custGeom>
              <a:avLst/>
              <a:gdLst/>
              <a:ahLst/>
              <a:cxnLst/>
              <a:rect l="l" t="t" r="r" b="b"/>
              <a:pathLst>
                <a:path w="1800225" h="3420110">
                  <a:moveTo>
                    <a:pt x="1799844" y="3119882"/>
                  </a:moveTo>
                  <a:lnTo>
                    <a:pt x="1795916" y="3168524"/>
                  </a:lnTo>
                  <a:lnTo>
                    <a:pt x="1784545" y="3214672"/>
                  </a:lnTo>
                  <a:lnTo>
                    <a:pt x="1766349" y="3257709"/>
                  </a:lnTo>
                  <a:lnTo>
                    <a:pt x="1741948" y="3297015"/>
                  </a:lnTo>
                  <a:lnTo>
                    <a:pt x="1711960" y="3331972"/>
                  </a:lnTo>
                  <a:lnTo>
                    <a:pt x="1677003" y="3361960"/>
                  </a:lnTo>
                  <a:lnTo>
                    <a:pt x="1637697" y="3386361"/>
                  </a:lnTo>
                  <a:lnTo>
                    <a:pt x="1594660" y="3404557"/>
                  </a:lnTo>
                  <a:lnTo>
                    <a:pt x="1548512" y="3415928"/>
                  </a:lnTo>
                  <a:lnTo>
                    <a:pt x="1499870" y="3419855"/>
                  </a:lnTo>
                  <a:lnTo>
                    <a:pt x="299974" y="3419855"/>
                  </a:lnTo>
                  <a:lnTo>
                    <a:pt x="251331" y="3415928"/>
                  </a:lnTo>
                  <a:lnTo>
                    <a:pt x="205183" y="3404557"/>
                  </a:lnTo>
                  <a:lnTo>
                    <a:pt x="162146" y="3386361"/>
                  </a:lnTo>
                  <a:lnTo>
                    <a:pt x="122840" y="3361960"/>
                  </a:lnTo>
                  <a:lnTo>
                    <a:pt x="87883" y="3331972"/>
                  </a:lnTo>
                  <a:lnTo>
                    <a:pt x="57895" y="3297015"/>
                  </a:lnTo>
                  <a:lnTo>
                    <a:pt x="33494" y="3257709"/>
                  </a:lnTo>
                  <a:lnTo>
                    <a:pt x="15298" y="3214672"/>
                  </a:lnTo>
                  <a:lnTo>
                    <a:pt x="3927" y="3168524"/>
                  </a:lnTo>
                  <a:lnTo>
                    <a:pt x="0" y="3119882"/>
                  </a:lnTo>
                  <a:lnTo>
                    <a:pt x="0" y="299974"/>
                  </a:ln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4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70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4" y="299974"/>
                  </a:lnTo>
                  <a:lnTo>
                    <a:pt x="1799844" y="3119882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98579" y="2238880"/>
            <a:ext cx="692150" cy="1125220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 marR="5080" indent="101600">
              <a:lnSpc>
                <a:spcPts val="2590"/>
              </a:lnSpc>
              <a:spcBef>
                <a:spcPts val="165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Binary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 E</a:t>
            </a:r>
            <a:r>
              <a:rPr sz="2400" b="1" spc="-10" dirty="0">
                <a:solidFill>
                  <a:srgbClr val="663366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52281" y="2527554"/>
            <a:ext cx="541020" cy="721360"/>
          </a:xfrm>
          <a:custGeom>
            <a:avLst/>
            <a:gdLst/>
            <a:ahLst/>
            <a:cxnLst/>
            <a:rect l="l" t="t" r="r" b="b"/>
            <a:pathLst>
              <a:path w="541020" h="721360">
                <a:moveTo>
                  <a:pt x="0" y="0"/>
                </a:moveTo>
                <a:lnTo>
                  <a:pt x="541020" y="0"/>
                </a:lnTo>
              </a:path>
              <a:path w="541020" h="721360">
                <a:moveTo>
                  <a:pt x="0" y="720851"/>
                </a:moveTo>
                <a:lnTo>
                  <a:pt x="541020" y="720851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4644" y="2234565"/>
            <a:ext cx="3657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2941" y="1629917"/>
            <a:ext cx="2880360" cy="2516505"/>
          </a:xfrm>
          <a:custGeom>
            <a:avLst/>
            <a:gdLst/>
            <a:ahLst/>
            <a:cxnLst/>
            <a:rect l="l" t="t" r="r" b="b"/>
            <a:pathLst>
              <a:path w="2880359" h="2516504">
                <a:moveTo>
                  <a:pt x="0" y="0"/>
                </a:moveTo>
                <a:lnTo>
                  <a:pt x="541019" y="0"/>
                </a:lnTo>
              </a:path>
              <a:path w="2880359" h="2516504">
                <a:moveTo>
                  <a:pt x="0" y="359664"/>
                </a:moveTo>
                <a:lnTo>
                  <a:pt x="541019" y="359664"/>
                </a:lnTo>
              </a:path>
              <a:path w="2880359" h="2516504">
                <a:moveTo>
                  <a:pt x="0" y="720852"/>
                </a:moveTo>
                <a:lnTo>
                  <a:pt x="541019" y="720852"/>
                </a:lnTo>
              </a:path>
              <a:path w="2880359" h="2516504">
                <a:moveTo>
                  <a:pt x="0" y="1080516"/>
                </a:moveTo>
                <a:lnTo>
                  <a:pt x="541019" y="1080516"/>
                </a:lnTo>
              </a:path>
              <a:path w="2880359" h="2516504">
                <a:moveTo>
                  <a:pt x="2339340" y="1258824"/>
                </a:moveTo>
                <a:lnTo>
                  <a:pt x="2880360" y="1258824"/>
                </a:lnTo>
              </a:path>
              <a:path w="2880359" h="2516504">
                <a:moveTo>
                  <a:pt x="0" y="1440180"/>
                </a:moveTo>
                <a:lnTo>
                  <a:pt x="541019" y="1440180"/>
                </a:lnTo>
              </a:path>
              <a:path w="2880359" h="2516504">
                <a:moveTo>
                  <a:pt x="0" y="1798320"/>
                </a:moveTo>
                <a:lnTo>
                  <a:pt x="541019" y="1798320"/>
                </a:lnTo>
              </a:path>
              <a:path w="2880359" h="2516504">
                <a:moveTo>
                  <a:pt x="0" y="2156460"/>
                </a:moveTo>
                <a:lnTo>
                  <a:pt x="541019" y="2156460"/>
                </a:lnTo>
              </a:path>
              <a:path w="2880359" h="2516504">
                <a:moveTo>
                  <a:pt x="0" y="2516124"/>
                </a:moveTo>
                <a:lnTo>
                  <a:pt x="541019" y="2516124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1625" y="1385061"/>
            <a:ext cx="2971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6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5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4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795" y="5108239"/>
            <a:ext cx="2486660" cy="14370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9"/>
              </a:spcBef>
            </a:pPr>
            <a:r>
              <a:rPr sz="2400" i="1" spc="-40" dirty="0">
                <a:latin typeface="Times New Roman"/>
                <a:cs typeface="Times New Roman"/>
              </a:rPr>
              <a:t>Y</a:t>
            </a:r>
            <a:r>
              <a:rPr sz="2100" spc="-60" baseline="-23809" dirty="0">
                <a:latin typeface="Times New Roman"/>
                <a:cs typeface="Times New Roman"/>
              </a:rPr>
              <a:t>2</a:t>
            </a:r>
            <a:r>
              <a:rPr sz="2100" spc="667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I</a:t>
            </a:r>
            <a:r>
              <a:rPr sz="2100" spc="127" baseline="-23809" dirty="0">
                <a:latin typeface="Times New Roman"/>
                <a:cs typeface="Times New Roman"/>
              </a:rPr>
              <a:t>7</a:t>
            </a:r>
            <a:r>
              <a:rPr sz="2100" spc="472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I</a:t>
            </a:r>
            <a:r>
              <a:rPr sz="2100" spc="120" baseline="-23809" dirty="0">
                <a:latin typeface="Times New Roman"/>
                <a:cs typeface="Times New Roman"/>
              </a:rPr>
              <a:t>6</a:t>
            </a:r>
            <a:r>
              <a:rPr sz="2100" spc="442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100" spc="112" baseline="-23809" dirty="0">
                <a:latin typeface="Times New Roman"/>
                <a:cs typeface="Times New Roman"/>
              </a:rPr>
              <a:t>5</a:t>
            </a:r>
            <a:r>
              <a:rPr sz="2100" spc="419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I</a:t>
            </a:r>
            <a:r>
              <a:rPr sz="2100" spc="135" baseline="-23809" dirty="0">
                <a:latin typeface="Times New Roman"/>
                <a:cs typeface="Times New Roman"/>
              </a:rPr>
              <a:t>4</a:t>
            </a:r>
            <a:endParaRPr sz="2100" baseline="-23809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i="1" spc="-120" dirty="0">
                <a:latin typeface="Times New Roman"/>
                <a:cs typeface="Times New Roman"/>
              </a:rPr>
              <a:t>Y</a:t>
            </a:r>
            <a:r>
              <a:rPr sz="2100" spc="-179" baseline="-23809" dirty="0">
                <a:latin typeface="Times New Roman"/>
                <a:cs typeface="Times New Roman"/>
              </a:rPr>
              <a:t>1</a:t>
            </a:r>
            <a:r>
              <a:rPr sz="2100" spc="494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I</a:t>
            </a:r>
            <a:r>
              <a:rPr sz="2100" spc="120" baseline="-23809" dirty="0">
                <a:latin typeface="Times New Roman"/>
                <a:cs typeface="Times New Roman"/>
              </a:rPr>
              <a:t>7</a:t>
            </a:r>
            <a:r>
              <a:rPr sz="2100" spc="472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I</a:t>
            </a:r>
            <a:r>
              <a:rPr sz="2100" spc="120" baseline="-23809" dirty="0">
                <a:latin typeface="Times New Roman"/>
                <a:cs typeface="Times New Roman"/>
              </a:rPr>
              <a:t>6</a:t>
            </a:r>
            <a:r>
              <a:rPr sz="2100" spc="450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latin typeface="Times New Roman"/>
                <a:cs typeface="Times New Roman"/>
              </a:rPr>
              <a:t>I</a:t>
            </a:r>
            <a:r>
              <a:rPr sz="2100" spc="104" baseline="-23809" dirty="0">
                <a:latin typeface="Times New Roman"/>
                <a:cs typeface="Times New Roman"/>
              </a:rPr>
              <a:t>3</a:t>
            </a:r>
            <a:r>
              <a:rPr sz="2100" spc="382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I</a:t>
            </a:r>
            <a:r>
              <a:rPr sz="2100" spc="135" baseline="-23809" dirty="0">
                <a:latin typeface="Times New Roman"/>
                <a:cs typeface="Times New Roman"/>
              </a:rPr>
              <a:t>2</a:t>
            </a:r>
            <a:endParaRPr sz="2100" baseline="-23809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i="1" spc="-50" dirty="0">
                <a:latin typeface="Times New Roman"/>
                <a:cs typeface="Times New Roman"/>
              </a:rPr>
              <a:t>Y</a:t>
            </a:r>
            <a:r>
              <a:rPr sz="2100" spc="-75" baseline="-23809" dirty="0">
                <a:latin typeface="Times New Roman"/>
                <a:cs typeface="Times New Roman"/>
              </a:rPr>
              <a:t>0</a:t>
            </a:r>
            <a:r>
              <a:rPr sz="2100" spc="660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I</a:t>
            </a:r>
            <a:r>
              <a:rPr sz="2100" spc="127" baseline="-23809" dirty="0">
                <a:latin typeface="Times New Roman"/>
                <a:cs typeface="Times New Roman"/>
              </a:rPr>
              <a:t>7</a:t>
            </a:r>
            <a:r>
              <a:rPr sz="2100" spc="472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100" spc="112" baseline="-23809" dirty="0">
                <a:latin typeface="Times New Roman"/>
                <a:cs typeface="Times New Roman"/>
              </a:rPr>
              <a:t>5</a:t>
            </a:r>
            <a:r>
              <a:rPr sz="2100" spc="405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100" spc="112" baseline="-23809" dirty="0">
                <a:latin typeface="Times New Roman"/>
                <a:cs typeface="Times New Roman"/>
              </a:rPr>
              <a:t>3</a:t>
            </a:r>
            <a:r>
              <a:rPr sz="2100" spc="367" baseline="-2380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I</a:t>
            </a:r>
            <a:r>
              <a:rPr sz="2100" spc="22" baseline="-23809" dirty="0">
                <a:latin typeface="Times New Roman"/>
                <a:cs typeface="Times New Roman"/>
              </a:rPr>
              <a:t>1</a:t>
            </a:r>
            <a:endParaRPr sz="2100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75646" y="4641490"/>
            <a:ext cx="2100580" cy="1968500"/>
            <a:chOff x="5775646" y="4641490"/>
            <a:chExt cx="2100580" cy="1968500"/>
          </a:xfrm>
        </p:grpSpPr>
        <p:sp>
          <p:nvSpPr>
            <p:cNvPr id="16" name="object 16"/>
            <p:cNvSpPr/>
            <p:nvPr/>
          </p:nvSpPr>
          <p:spPr>
            <a:xfrm>
              <a:off x="7055069" y="4850807"/>
              <a:ext cx="675005" cy="168910"/>
            </a:xfrm>
            <a:custGeom>
              <a:avLst/>
              <a:gdLst/>
              <a:ahLst/>
              <a:cxnLst/>
              <a:rect l="l" t="t" r="r" b="b"/>
              <a:pathLst>
                <a:path w="675004" h="168910">
                  <a:moveTo>
                    <a:pt x="0" y="0"/>
                  </a:moveTo>
                  <a:lnTo>
                    <a:pt x="337430" y="0"/>
                  </a:lnTo>
                </a:path>
                <a:path w="675004" h="168910">
                  <a:moveTo>
                    <a:pt x="0" y="168528"/>
                  </a:moveTo>
                  <a:lnTo>
                    <a:pt x="337430" y="168528"/>
                  </a:lnTo>
                </a:path>
                <a:path w="675004" h="168910">
                  <a:moveTo>
                    <a:pt x="674880" y="84264"/>
                  </a:moveTo>
                  <a:lnTo>
                    <a:pt x="337430" y="84264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3166" y="4758021"/>
              <a:ext cx="467995" cy="360045"/>
            </a:xfrm>
            <a:custGeom>
              <a:avLst/>
              <a:gdLst/>
              <a:ahLst/>
              <a:cxnLst/>
              <a:rect l="l" t="t" r="r" b="b"/>
              <a:pathLst>
                <a:path w="467995" h="360045">
                  <a:moveTo>
                    <a:pt x="140356" y="0"/>
                  </a:moveTo>
                  <a:lnTo>
                    <a:pt x="0" y="0"/>
                  </a:lnTo>
                  <a:lnTo>
                    <a:pt x="28517" y="43518"/>
                  </a:lnTo>
                  <a:lnTo>
                    <a:pt x="48887" y="88274"/>
                  </a:lnTo>
                  <a:lnTo>
                    <a:pt x="61109" y="133853"/>
                  </a:lnTo>
                  <a:lnTo>
                    <a:pt x="65180" y="179884"/>
                  </a:lnTo>
                  <a:lnTo>
                    <a:pt x="61109" y="225826"/>
                  </a:lnTo>
                  <a:lnTo>
                    <a:pt x="48887" y="271391"/>
                  </a:lnTo>
                  <a:lnTo>
                    <a:pt x="28517" y="316124"/>
                  </a:lnTo>
                  <a:lnTo>
                    <a:pt x="0" y="359609"/>
                  </a:lnTo>
                  <a:lnTo>
                    <a:pt x="140356" y="359609"/>
                  </a:lnTo>
                  <a:lnTo>
                    <a:pt x="195145" y="348519"/>
                  </a:lnTo>
                  <a:lnTo>
                    <a:pt x="246865" y="333693"/>
                  </a:lnTo>
                  <a:lnTo>
                    <a:pt x="295074" y="315373"/>
                  </a:lnTo>
                  <a:lnTo>
                    <a:pt x="339327" y="293803"/>
                  </a:lnTo>
                  <a:lnTo>
                    <a:pt x="379181" y="269225"/>
                  </a:lnTo>
                  <a:lnTo>
                    <a:pt x="414191" y="241885"/>
                  </a:lnTo>
                  <a:lnTo>
                    <a:pt x="443914" y="212023"/>
                  </a:lnTo>
                  <a:lnTo>
                    <a:pt x="467907" y="179884"/>
                  </a:lnTo>
                  <a:lnTo>
                    <a:pt x="444224" y="147589"/>
                  </a:lnTo>
                  <a:lnTo>
                    <a:pt x="414693" y="117618"/>
                  </a:lnTo>
                  <a:lnTo>
                    <a:pt x="379774" y="90199"/>
                  </a:lnTo>
                  <a:lnTo>
                    <a:pt x="339922" y="65578"/>
                  </a:lnTo>
                  <a:lnTo>
                    <a:pt x="295597" y="44001"/>
                  </a:lnTo>
                  <a:lnTo>
                    <a:pt x="247256" y="25715"/>
                  </a:lnTo>
                  <a:lnTo>
                    <a:pt x="195356" y="10966"/>
                  </a:lnTo>
                  <a:lnTo>
                    <a:pt x="140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5413" y="4687867"/>
              <a:ext cx="1940560" cy="1033780"/>
            </a:xfrm>
            <a:custGeom>
              <a:avLst/>
              <a:gdLst/>
              <a:ahLst/>
              <a:cxnLst/>
              <a:rect l="l" t="t" r="r" b="b"/>
              <a:pathLst>
                <a:path w="1940559" h="1033779">
                  <a:moveTo>
                    <a:pt x="1845661" y="250038"/>
                  </a:moveTo>
                  <a:lnTo>
                    <a:pt x="1821668" y="282177"/>
                  </a:lnTo>
                  <a:lnTo>
                    <a:pt x="1791945" y="312039"/>
                  </a:lnTo>
                  <a:lnTo>
                    <a:pt x="1756935" y="339380"/>
                  </a:lnTo>
                  <a:lnTo>
                    <a:pt x="1717081" y="363957"/>
                  </a:lnTo>
                  <a:lnTo>
                    <a:pt x="1672828" y="385527"/>
                  </a:lnTo>
                  <a:lnTo>
                    <a:pt x="1624619" y="403847"/>
                  </a:lnTo>
                  <a:lnTo>
                    <a:pt x="1572898" y="418673"/>
                  </a:lnTo>
                  <a:lnTo>
                    <a:pt x="1518110" y="429764"/>
                  </a:lnTo>
                  <a:lnTo>
                    <a:pt x="1377753" y="429764"/>
                  </a:lnTo>
                  <a:lnTo>
                    <a:pt x="1406271" y="386278"/>
                  </a:lnTo>
                  <a:lnTo>
                    <a:pt x="1426641" y="341545"/>
                  </a:lnTo>
                  <a:lnTo>
                    <a:pt x="1438863" y="295980"/>
                  </a:lnTo>
                  <a:lnTo>
                    <a:pt x="1442937" y="249996"/>
                  </a:lnTo>
                  <a:lnTo>
                    <a:pt x="1438863" y="204007"/>
                  </a:lnTo>
                  <a:lnTo>
                    <a:pt x="1426641" y="158428"/>
                  </a:lnTo>
                  <a:lnTo>
                    <a:pt x="1406271" y="113672"/>
                  </a:lnTo>
                  <a:lnTo>
                    <a:pt x="1377753" y="70154"/>
                  </a:lnTo>
                  <a:lnTo>
                    <a:pt x="1518110" y="70154"/>
                  </a:lnTo>
                  <a:lnTo>
                    <a:pt x="1573110" y="81120"/>
                  </a:lnTo>
                  <a:lnTo>
                    <a:pt x="1625009" y="95869"/>
                  </a:lnTo>
                  <a:lnTo>
                    <a:pt x="1673351" y="114156"/>
                  </a:lnTo>
                  <a:lnTo>
                    <a:pt x="1717676" y="135733"/>
                  </a:lnTo>
                  <a:lnTo>
                    <a:pt x="1757527" y="160354"/>
                  </a:lnTo>
                  <a:lnTo>
                    <a:pt x="1792447" y="187773"/>
                  </a:lnTo>
                  <a:lnTo>
                    <a:pt x="1821977" y="217743"/>
                  </a:lnTo>
                  <a:lnTo>
                    <a:pt x="1845661" y="250018"/>
                  </a:lnTo>
                  <a:close/>
                </a:path>
                <a:path w="1940559" h="1033779">
                  <a:moveTo>
                    <a:pt x="1377753" y="442407"/>
                  </a:moveTo>
                  <a:lnTo>
                    <a:pt x="1377753" y="505605"/>
                  </a:lnTo>
                  <a:lnTo>
                    <a:pt x="1259656" y="505605"/>
                  </a:lnTo>
                </a:path>
                <a:path w="1940559" h="1033779">
                  <a:moveTo>
                    <a:pt x="1377753" y="63218"/>
                  </a:moveTo>
                  <a:lnTo>
                    <a:pt x="1377753" y="0"/>
                  </a:lnTo>
                  <a:lnTo>
                    <a:pt x="1259656" y="0"/>
                  </a:lnTo>
                </a:path>
                <a:path w="1940559" h="1033779">
                  <a:moveTo>
                    <a:pt x="1265270" y="0"/>
                  </a:moveTo>
                  <a:lnTo>
                    <a:pt x="0" y="0"/>
                  </a:lnTo>
                </a:path>
                <a:path w="1940559" h="1033779">
                  <a:moveTo>
                    <a:pt x="1259656" y="162940"/>
                  </a:moveTo>
                  <a:lnTo>
                    <a:pt x="627010" y="162940"/>
                  </a:lnTo>
                  <a:lnTo>
                    <a:pt x="627010" y="224731"/>
                  </a:lnTo>
                  <a:lnTo>
                    <a:pt x="0" y="224731"/>
                  </a:lnTo>
                </a:path>
                <a:path w="1940559" h="1033779">
                  <a:moveTo>
                    <a:pt x="1259656" y="331468"/>
                  </a:moveTo>
                  <a:lnTo>
                    <a:pt x="702932" y="331468"/>
                  </a:lnTo>
                  <a:lnTo>
                    <a:pt x="702932" y="505605"/>
                  </a:lnTo>
                  <a:lnTo>
                    <a:pt x="0" y="505605"/>
                  </a:lnTo>
                </a:path>
                <a:path w="1940559" h="1033779">
                  <a:moveTo>
                    <a:pt x="1265270" y="505605"/>
                  </a:moveTo>
                  <a:lnTo>
                    <a:pt x="843526" y="505605"/>
                  </a:lnTo>
                  <a:lnTo>
                    <a:pt x="843526" y="758398"/>
                  </a:lnTo>
                  <a:lnTo>
                    <a:pt x="0" y="758398"/>
                  </a:lnTo>
                </a:path>
                <a:path w="1940559" h="1033779">
                  <a:moveTo>
                    <a:pt x="1265270" y="865136"/>
                  </a:moveTo>
                  <a:lnTo>
                    <a:pt x="1602641" y="865136"/>
                  </a:lnTo>
                </a:path>
                <a:path w="1940559" h="1033779">
                  <a:moveTo>
                    <a:pt x="1265270" y="1033665"/>
                  </a:moveTo>
                  <a:lnTo>
                    <a:pt x="1602641" y="1033665"/>
                  </a:lnTo>
                </a:path>
                <a:path w="1940559" h="1033779">
                  <a:moveTo>
                    <a:pt x="1940091" y="949400"/>
                  </a:moveTo>
                  <a:lnTo>
                    <a:pt x="1602641" y="949400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8781" y="5460317"/>
              <a:ext cx="467995" cy="360045"/>
            </a:xfrm>
            <a:custGeom>
              <a:avLst/>
              <a:gdLst/>
              <a:ahLst/>
              <a:cxnLst/>
              <a:rect l="l" t="t" r="r" b="b"/>
              <a:pathLst>
                <a:path w="467995" h="360045">
                  <a:moveTo>
                    <a:pt x="140356" y="0"/>
                  </a:moveTo>
                  <a:lnTo>
                    <a:pt x="0" y="0"/>
                  </a:lnTo>
                  <a:lnTo>
                    <a:pt x="28517" y="43485"/>
                  </a:lnTo>
                  <a:lnTo>
                    <a:pt x="48887" y="88217"/>
                  </a:lnTo>
                  <a:lnTo>
                    <a:pt x="61109" y="133779"/>
                  </a:lnTo>
                  <a:lnTo>
                    <a:pt x="65181" y="179785"/>
                  </a:lnTo>
                  <a:lnTo>
                    <a:pt x="61109" y="225737"/>
                  </a:lnTo>
                  <a:lnTo>
                    <a:pt x="48887" y="271302"/>
                  </a:lnTo>
                  <a:lnTo>
                    <a:pt x="28517" y="316038"/>
                  </a:lnTo>
                  <a:lnTo>
                    <a:pt x="0" y="359530"/>
                  </a:lnTo>
                  <a:lnTo>
                    <a:pt x="140356" y="359530"/>
                  </a:lnTo>
                  <a:lnTo>
                    <a:pt x="195182" y="348433"/>
                  </a:lnTo>
                  <a:lnTo>
                    <a:pt x="246914" y="333602"/>
                  </a:lnTo>
                  <a:lnTo>
                    <a:pt x="295116" y="315278"/>
                  </a:lnTo>
                  <a:lnTo>
                    <a:pt x="339349" y="293706"/>
                  </a:lnTo>
                  <a:lnTo>
                    <a:pt x="379177" y="269127"/>
                  </a:lnTo>
                  <a:lnTo>
                    <a:pt x="414160" y="241786"/>
                  </a:lnTo>
                  <a:lnTo>
                    <a:pt x="443863" y="211924"/>
                  </a:lnTo>
                  <a:lnTo>
                    <a:pt x="467847" y="179785"/>
                  </a:lnTo>
                  <a:lnTo>
                    <a:pt x="444164" y="147500"/>
                  </a:lnTo>
                  <a:lnTo>
                    <a:pt x="414635" y="117518"/>
                  </a:lnTo>
                  <a:lnTo>
                    <a:pt x="379717" y="90090"/>
                  </a:lnTo>
                  <a:lnTo>
                    <a:pt x="339870" y="65464"/>
                  </a:lnTo>
                  <a:lnTo>
                    <a:pt x="295552" y="43893"/>
                  </a:lnTo>
                  <a:lnTo>
                    <a:pt x="247221" y="25625"/>
                  </a:lnTo>
                  <a:lnTo>
                    <a:pt x="195336" y="10910"/>
                  </a:lnTo>
                  <a:lnTo>
                    <a:pt x="140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7537" y="4687867"/>
              <a:ext cx="1948180" cy="1736089"/>
            </a:xfrm>
            <a:custGeom>
              <a:avLst/>
              <a:gdLst/>
              <a:ahLst/>
              <a:cxnLst/>
              <a:rect l="l" t="t" r="r" b="b"/>
              <a:pathLst>
                <a:path w="1948179" h="1736089">
                  <a:moveTo>
                    <a:pt x="1859091" y="952234"/>
                  </a:moveTo>
                  <a:lnTo>
                    <a:pt x="1835107" y="984373"/>
                  </a:lnTo>
                  <a:lnTo>
                    <a:pt x="1805404" y="1014235"/>
                  </a:lnTo>
                  <a:lnTo>
                    <a:pt x="1770421" y="1041577"/>
                  </a:lnTo>
                  <a:lnTo>
                    <a:pt x="1730593" y="1066156"/>
                  </a:lnTo>
                  <a:lnTo>
                    <a:pt x="1686360" y="1087728"/>
                  </a:lnTo>
                  <a:lnTo>
                    <a:pt x="1638158" y="1106051"/>
                  </a:lnTo>
                  <a:lnTo>
                    <a:pt x="1586426" y="1120883"/>
                  </a:lnTo>
                  <a:lnTo>
                    <a:pt x="1531600" y="1131980"/>
                  </a:lnTo>
                  <a:lnTo>
                    <a:pt x="1391243" y="1131980"/>
                  </a:lnTo>
                  <a:lnTo>
                    <a:pt x="1419761" y="1088488"/>
                  </a:lnTo>
                  <a:lnTo>
                    <a:pt x="1440131" y="1043751"/>
                  </a:lnTo>
                  <a:lnTo>
                    <a:pt x="1452353" y="998186"/>
                  </a:lnTo>
                  <a:lnTo>
                    <a:pt x="1456427" y="952207"/>
                  </a:lnTo>
                  <a:lnTo>
                    <a:pt x="1452353" y="906229"/>
                  </a:lnTo>
                  <a:lnTo>
                    <a:pt x="1440131" y="860666"/>
                  </a:lnTo>
                  <a:lnTo>
                    <a:pt x="1419761" y="815935"/>
                  </a:lnTo>
                  <a:lnTo>
                    <a:pt x="1391243" y="772449"/>
                  </a:lnTo>
                  <a:lnTo>
                    <a:pt x="1531600" y="772449"/>
                  </a:lnTo>
                  <a:lnTo>
                    <a:pt x="1586580" y="783360"/>
                  </a:lnTo>
                  <a:lnTo>
                    <a:pt x="1638465" y="798074"/>
                  </a:lnTo>
                  <a:lnTo>
                    <a:pt x="1686796" y="816342"/>
                  </a:lnTo>
                  <a:lnTo>
                    <a:pt x="1731114" y="837914"/>
                  </a:lnTo>
                  <a:lnTo>
                    <a:pt x="1770961" y="862539"/>
                  </a:lnTo>
                  <a:lnTo>
                    <a:pt x="1805879" y="889968"/>
                  </a:lnTo>
                  <a:lnTo>
                    <a:pt x="1835408" y="919949"/>
                  </a:lnTo>
                  <a:lnTo>
                    <a:pt x="1859091" y="952234"/>
                  </a:lnTo>
                  <a:close/>
                </a:path>
                <a:path w="1948179" h="1736089">
                  <a:moveTo>
                    <a:pt x="1391243" y="1144603"/>
                  </a:moveTo>
                  <a:lnTo>
                    <a:pt x="1391243" y="1207802"/>
                  </a:lnTo>
                  <a:lnTo>
                    <a:pt x="1273146" y="1207802"/>
                  </a:lnTo>
                </a:path>
                <a:path w="1948179" h="1736089">
                  <a:moveTo>
                    <a:pt x="1391243" y="765414"/>
                  </a:moveTo>
                  <a:lnTo>
                    <a:pt x="1391243" y="702216"/>
                  </a:lnTo>
                  <a:lnTo>
                    <a:pt x="1273146" y="702216"/>
                  </a:lnTo>
                </a:path>
                <a:path w="1948179" h="1736089">
                  <a:moveTo>
                    <a:pt x="1278780" y="702216"/>
                  </a:moveTo>
                  <a:lnTo>
                    <a:pt x="1132571" y="702216"/>
                  </a:lnTo>
                  <a:lnTo>
                    <a:pt x="1132571" y="0"/>
                  </a:lnTo>
                  <a:lnTo>
                    <a:pt x="1273146" y="0"/>
                  </a:lnTo>
                </a:path>
                <a:path w="1948179" h="1736089">
                  <a:moveTo>
                    <a:pt x="1273146" y="865136"/>
                  </a:moveTo>
                  <a:lnTo>
                    <a:pt x="991977" y="865136"/>
                  </a:lnTo>
                  <a:lnTo>
                    <a:pt x="991977" y="162940"/>
                  </a:lnTo>
                  <a:lnTo>
                    <a:pt x="1267531" y="162940"/>
                  </a:lnTo>
                </a:path>
                <a:path w="1948179" h="1736089">
                  <a:moveTo>
                    <a:pt x="1273146" y="1033665"/>
                  </a:moveTo>
                  <a:lnTo>
                    <a:pt x="575847" y="1033665"/>
                  </a:lnTo>
                  <a:lnTo>
                    <a:pt x="575847" y="969059"/>
                  </a:lnTo>
                  <a:lnTo>
                    <a:pt x="0" y="969059"/>
                  </a:lnTo>
                </a:path>
                <a:path w="1948179" h="1736089">
                  <a:moveTo>
                    <a:pt x="1278780" y="1207802"/>
                  </a:moveTo>
                  <a:lnTo>
                    <a:pt x="13490" y="1207802"/>
                  </a:lnTo>
                </a:path>
                <a:path w="1948179" h="1736089">
                  <a:moveTo>
                    <a:pt x="1273146" y="1567332"/>
                  </a:moveTo>
                  <a:lnTo>
                    <a:pt x="1610517" y="1567332"/>
                  </a:lnTo>
                </a:path>
                <a:path w="1948179" h="1736089">
                  <a:moveTo>
                    <a:pt x="1273146" y="1735861"/>
                  </a:moveTo>
                  <a:lnTo>
                    <a:pt x="1610517" y="1735861"/>
                  </a:lnTo>
                </a:path>
                <a:path w="1948179" h="1736089">
                  <a:moveTo>
                    <a:pt x="1947967" y="1651597"/>
                  </a:moveTo>
                  <a:lnTo>
                    <a:pt x="1610517" y="1651597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8781" y="6162513"/>
              <a:ext cx="467995" cy="360045"/>
            </a:xfrm>
            <a:custGeom>
              <a:avLst/>
              <a:gdLst/>
              <a:ahLst/>
              <a:cxnLst/>
              <a:rect l="l" t="t" r="r" b="b"/>
              <a:pathLst>
                <a:path w="467995" h="360045">
                  <a:moveTo>
                    <a:pt x="140356" y="0"/>
                  </a:moveTo>
                  <a:lnTo>
                    <a:pt x="0" y="0"/>
                  </a:lnTo>
                  <a:lnTo>
                    <a:pt x="28517" y="43485"/>
                  </a:lnTo>
                  <a:lnTo>
                    <a:pt x="48887" y="88217"/>
                  </a:lnTo>
                  <a:lnTo>
                    <a:pt x="61109" y="133779"/>
                  </a:lnTo>
                  <a:lnTo>
                    <a:pt x="65181" y="179785"/>
                  </a:lnTo>
                  <a:lnTo>
                    <a:pt x="61109" y="225737"/>
                  </a:lnTo>
                  <a:lnTo>
                    <a:pt x="48887" y="271302"/>
                  </a:lnTo>
                  <a:lnTo>
                    <a:pt x="28517" y="316038"/>
                  </a:lnTo>
                  <a:lnTo>
                    <a:pt x="0" y="359530"/>
                  </a:lnTo>
                  <a:lnTo>
                    <a:pt x="140356" y="359530"/>
                  </a:lnTo>
                  <a:lnTo>
                    <a:pt x="195182" y="348433"/>
                  </a:lnTo>
                  <a:lnTo>
                    <a:pt x="246914" y="333602"/>
                  </a:lnTo>
                  <a:lnTo>
                    <a:pt x="295116" y="315278"/>
                  </a:lnTo>
                  <a:lnTo>
                    <a:pt x="339349" y="293706"/>
                  </a:lnTo>
                  <a:lnTo>
                    <a:pt x="379177" y="269127"/>
                  </a:lnTo>
                  <a:lnTo>
                    <a:pt x="414160" y="241786"/>
                  </a:lnTo>
                  <a:lnTo>
                    <a:pt x="443863" y="211924"/>
                  </a:lnTo>
                  <a:lnTo>
                    <a:pt x="467847" y="179785"/>
                  </a:lnTo>
                  <a:lnTo>
                    <a:pt x="444164" y="147500"/>
                  </a:lnTo>
                  <a:lnTo>
                    <a:pt x="414635" y="117518"/>
                  </a:lnTo>
                  <a:lnTo>
                    <a:pt x="379717" y="90090"/>
                  </a:lnTo>
                  <a:lnTo>
                    <a:pt x="339870" y="65464"/>
                  </a:lnTo>
                  <a:lnTo>
                    <a:pt x="295552" y="43893"/>
                  </a:lnTo>
                  <a:lnTo>
                    <a:pt x="247221" y="25625"/>
                  </a:lnTo>
                  <a:lnTo>
                    <a:pt x="195336" y="10910"/>
                  </a:lnTo>
                  <a:lnTo>
                    <a:pt x="140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5413" y="5019336"/>
              <a:ext cx="1851660" cy="1578610"/>
            </a:xfrm>
            <a:custGeom>
              <a:avLst/>
              <a:gdLst/>
              <a:ahLst/>
              <a:cxnLst/>
              <a:rect l="l" t="t" r="r" b="b"/>
              <a:pathLst>
                <a:path w="1851659" h="1578609">
                  <a:moveTo>
                    <a:pt x="1851215" y="1322962"/>
                  </a:moveTo>
                  <a:lnTo>
                    <a:pt x="1827231" y="1355101"/>
                  </a:lnTo>
                  <a:lnTo>
                    <a:pt x="1797528" y="1384963"/>
                  </a:lnTo>
                  <a:lnTo>
                    <a:pt x="1762545" y="1412305"/>
                  </a:lnTo>
                  <a:lnTo>
                    <a:pt x="1722717" y="1436883"/>
                  </a:lnTo>
                  <a:lnTo>
                    <a:pt x="1678484" y="1458455"/>
                  </a:lnTo>
                  <a:lnTo>
                    <a:pt x="1630282" y="1476779"/>
                  </a:lnTo>
                  <a:lnTo>
                    <a:pt x="1578550" y="1491610"/>
                  </a:lnTo>
                  <a:lnTo>
                    <a:pt x="1523724" y="1502707"/>
                  </a:lnTo>
                  <a:lnTo>
                    <a:pt x="1383368" y="1502707"/>
                  </a:lnTo>
                  <a:lnTo>
                    <a:pt x="1411885" y="1459215"/>
                  </a:lnTo>
                  <a:lnTo>
                    <a:pt x="1432255" y="1414479"/>
                  </a:lnTo>
                  <a:lnTo>
                    <a:pt x="1444477" y="1368914"/>
                  </a:lnTo>
                  <a:lnTo>
                    <a:pt x="1448551" y="1322934"/>
                  </a:lnTo>
                  <a:lnTo>
                    <a:pt x="1444477" y="1276956"/>
                  </a:lnTo>
                  <a:lnTo>
                    <a:pt x="1432255" y="1231394"/>
                  </a:lnTo>
                  <a:lnTo>
                    <a:pt x="1411885" y="1186662"/>
                  </a:lnTo>
                  <a:lnTo>
                    <a:pt x="1383368" y="1143177"/>
                  </a:lnTo>
                  <a:lnTo>
                    <a:pt x="1523724" y="1143177"/>
                  </a:lnTo>
                  <a:lnTo>
                    <a:pt x="1578704" y="1154087"/>
                  </a:lnTo>
                  <a:lnTo>
                    <a:pt x="1630589" y="1168802"/>
                  </a:lnTo>
                  <a:lnTo>
                    <a:pt x="1678920" y="1187070"/>
                  </a:lnTo>
                  <a:lnTo>
                    <a:pt x="1723238" y="1208641"/>
                  </a:lnTo>
                  <a:lnTo>
                    <a:pt x="1763085" y="1233267"/>
                  </a:lnTo>
                  <a:lnTo>
                    <a:pt x="1798003" y="1260695"/>
                  </a:lnTo>
                  <a:lnTo>
                    <a:pt x="1827532" y="1290677"/>
                  </a:lnTo>
                  <a:lnTo>
                    <a:pt x="1851215" y="1322962"/>
                  </a:lnTo>
                  <a:close/>
                </a:path>
                <a:path w="1851659" h="1578609">
                  <a:moveTo>
                    <a:pt x="1383368" y="1515331"/>
                  </a:moveTo>
                  <a:lnTo>
                    <a:pt x="1383368" y="1578529"/>
                  </a:lnTo>
                  <a:lnTo>
                    <a:pt x="1265270" y="1578529"/>
                  </a:lnTo>
                </a:path>
                <a:path w="1851659" h="1578609">
                  <a:moveTo>
                    <a:pt x="1383368" y="1136161"/>
                  </a:moveTo>
                  <a:lnTo>
                    <a:pt x="1383368" y="1072963"/>
                  </a:lnTo>
                  <a:lnTo>
                    <a:pt x="1265270" y="1072963"/>
                  </a:lnTo>
                </a:path>
                <a:path w="1851659" h="1578609">
                  <a:moveTo>
                    <a:pt x="1270904" y="1072963"/>
                  </a:moveTo>
                  <a:lnTo>
                    <a:pt x="1124695" y="1072963"/>
                  </a:lnTo>
                  <a:lnTo>
                    <a:pt x="1124695" y="370747"/>
                  </a:lnTo>
                  <a:lnTo>
                    <a:pt x="1270904" y="370747"/>
                  </a:lnTo>
                </a:path>
                <a:path w="1851659" h="1578609">
                  <a:moveTo>
                    <a:pt x="1265270" y="1235863"/>
                  </a:moveTo>
                  <a:lnTo>
                    <a:pt x="702932" y="1235863"/>
                  </a:lnTo>
                  <a:lnTo>
                    <a:pt x="702932" y="0"/>
                  </a:lnTo>
                  <a:lnTo>
                    <a:pt x="1259656" y="0"/>
                  </a:lnTo>
                </a:path>
                <a:path w="1851659" h="1578609">
                  <a:moveTo>
                    <a:pt x="1265270" y="1404392"/>
                  </a:moveTo>
                  <a:lnTo>
                    <a:pt x="567972" y="1404392"/>
                  </a:lnTo>
                  <a:lnTo>
                    <a:pt x="567972" y="702196"/>
                  </a:lnTo>
                  <a:lnTo>
                    <a:pt x="1265270" y="702196"/>
                  </a:lnTo>
                </a:path>
                <a:path w="1851659" h="1578609">
                  <a:moveTo>
                    <a:pt x="1270904" y="1578529"/>
                  </a:moveTo>
                  <a:lnTo>
                    <a:pt x="421763" y="1578529"/>
                  </a:lnTo>
                  <a:lnTo>
                    <a:pt x="421763" y="1136161"/>
                  </a:lnTo>
                  <a:lnTo>
                    <a:pt x="0" y="1136161"/>
                  </a:lnTo>
                </a:path>
                <a:path w="1851659" h="1578609">
                  <a:moveTo>
                    <a:pt x="196816" y="1353837"/>
                  </a:moveTo>
                  <a:lnTo>
                    <a:pt x="0" y="1353837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9225" y="4641490"/>
              <a:ext cx="81766" cy="816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766" y="4809940"/>
              <a:ext cx="81746" cy="817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5597" y="5147017"/>
              <a:ext cx="81746" cy="816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9225" y="5349255"/>
              <a:ext cx="81766" cy="816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0617" y="5682567"/>
              <a:ext cx="81766" cy="816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29950" y="4935072"/>
              <a:ext cx="146685" cy="1404620"/>
            </a:xfrm>
            <a:custGeom>
              <a:avLst/>
              <a:gdLst/>
              <a:ahLst/>
              <a:cxnLst/>
              <a:rect l="l" t="t" r="r" b="b"/>
              <a:pathLst>
                <a:path w="146684" h="1404620">
                  <a:moveTo>
                    <a:pt x="140455" y="0"/>
                  </a:moveTo>
                  <a:lnTo>
                    <a:pt x="0" y="0"/>
                  </a:lnTo>
                </a:path>
                <a:path w="146684" h="1404620">
                  <a:moveTo>
                    <a:pt x="146208" y="702196"/>
                  </a:moveTo>
                  <a:lnTo>
                    <a:pt x="5554" y="702196"/>
                  </a:lnTo>
                </a:path>
                <a:path w="146684" h="1404620">
                  <a:moveTo>
                    <a:pt x="146208" y="1404392"/>
                  </a:moveTo>
                  <a:lnTo>
                    <a:pt x="5554" y="1404392"/>
                  </a:lnTo>
                </a:path>
              </a:pathLst>
            </a:custGeom>
            <a:ln w="23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64313" y="4546748"/>
            <a:ext cx="920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530369" y="4644471"/>
            <a:ext cx="9017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i="1" spc="5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8913" y="4784578"/>
            <a:ext cx="207010" cy="169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699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6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5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4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3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2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1  </a:t>
            </a:r>
            <a:r>
              <a:rPr sz="1550" i="1" spc="-5" dirty="0">
                <a:latin typeface="Times New Roman"/>
                <a:cs typeface="Times New Roman"/>
              </a:rPr>
              <a:t>I</a:t>
            </a:r>
            <a:r>
              <a:rPr sz="1500" i="1" spc="7" baseline="-11111" dirty="0">
                <a:latin typeface="Times New Roman"/>
                <a:cs typeface="Times New Roman"/>
              </a:rPr>
              <a:t>0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9197" y="4775225"/>
            <a:ext cx="251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Y</a:t>
            </a:r>
            <a:r>
              <a:rPr sz="1500" i="1" spc="7" baseline="-11111" dirty="0">
                <a:latin typeface="Times New Roman"/>
                <a:cs typeface="Times New Roman"/>
              </a:rPr>
              <a:t>2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9197" y="5477421"/>
            <a:ext cx="251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Y</a:t>
            </a:r>
            <a:r>
              <a:rPr sz="1500" i="1" spc="7" baseline="-11111" dirty="0">
                <a:latin typeface="Times New Roman"/>
                <a:cs typeface="Times New Roman"/>
              </a:rPr>
              <a:t>1</a:t>
            </a:r>
            <a:endParaRPr sz="1500" baseline="-1111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19197" y="6179617"/>
            <a:ext cx="251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Y</a:t>
            </a:r>
            <a:r>
              <a:rPr sz="1500" i="1" spc="7" baseline="-11111" dirty="0">
                <a:latin typeface="Times New Roman"/>
                <a:cs typeface="Times New Roman"/>
              </a:rPr>
              <a:t>0</a:t>
            </a:r>
            <a:endParaRPr sz="1500" baseline="-1111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88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Combinational</a:t>
            </a:r>
            <a:r>
              <a:rPr spc="40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027428"/>
            <a:ext cx="3824604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Output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function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input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only</a:t>
            </a:r>
            <a:endParaRPr sz="2000">
              <a:latin typeface="Cambria"/>
              <a:cs typeface="Cambria"/>
            </a:endParaRPr>
          </a:p>
          <a:p>
            <a:pPr marL="544195">
              <a:lnSpc>
                <a:spcPct val="100000"/>
              </a:lnSpc>
              <a:spcBef>
                <a:spcPts val="605"/>
              </a:spcBef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i.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145" dirty="0">
                <a:solidFill>
                  <a:srgbClr val="585858"/>
                </a:solidFill>
                <a:latin typeface="Cambria"/>
                <a:cs typeface="Cambria"/>
              </a:rPr>
              <a:t>eed</a:t>
            </a:r>
            <a:r>
              <a:rPr sz="1800" spc="16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517" y="5352389"/>
            <a:ext cx="581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When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330E42"/>
                </a:solidFill>
                <a:latin typeface="Cambria"/>
                <a:cs typeface="Cambria"/>
              </a:rPr>
              <a:t>input</a:t>
            </a:r>
            <a:r>
              <a:rPr sz="18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changes,</a:t>
            </a:r>
            <a:r>
              <a:rPr sz="18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663366"/>
                </a:solidFill>
                <a:latin typeface="Cambria"/>
                <a:cs typeface="Cambria"/>
              </a:rPr>
              <a:t>output</a:t>
            </a:r>
            <a:r>
              <a:rPr sz="1800" spc="60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change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(after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delay)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1729" y="2510027"/>
            <a:ext cx="3439160" cy="1839595"/>
            <a:chOff x="2411729" y="2510027"/>
            <a:chExt cx="3439160" cy="1839595"/>
          </a:xfrm>
        </p:grpSpPr>
        <p:sp>
          <p:nvSpPr>
            <p:cNvPr id="7" name="object 7"/>
            <p:cNvSpPr/>
            <p:nvPr/>
          </p:nvSpPr>
          <p:spPr>
            <a:xfrm>
              <a:off x="3312413" y="2529077"/>
              <a:ext cx="2519680" cy="1801495"/>
            </a:xfrm>
            <a:custGeom>
              <a:avLst/>
              <a:gdLst/>
              <a:ahLst/>
              <a:cxnLst/>
              <a:rect l="l" t="t" r="r" b="b"/>
              <a:pathLst>
                <a:path w="2519679" h="1801495">
                  <a:moveTo>
                    <a:pt x="0" y="300227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2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2218944" y="0"/>
                  </a:lnTo>
                  <a:lnTo>
                    <a:pt x="2267654" y="3928"/>
                  </a:lnTo>
                  <a:lnTo>
                    <a:pt x="2313858" y="15300"/>
                  </a:lnTo>
                  <a:lnTo>
                    <a:pt x="2356938" y="33501"/>
                  </a:lnTo>
                  <a:lnTo>
                    <a:pt x="2396276" y="57912"/>
                  </a:lnTo>
                  <a:lnTo>
                    <a:pt x="2431256" y="87915"/>
                  </a:lnTo>
                  <a:lnTo>
                    <a:pt x="2461260" y="122895"/>
                  </a:lnTo>
                  <a:lnTo>
                    <a:pt x="2485670" y="162233"/>
                  </a:lnTo>
                  <a:lnTo>
                    <a:pt x="2503871" y="205313"/>
                  </a:lnTo>
                  <a:lnTo>
                    <a:pt x="2515243" y="251517"/>
                  </a:lnTo>
                  <a:lnTo>
                    <a:pt x="2519172" y="300227"/>
                  </a:lnTo>
                  <a:lnTo>
                    <a:pt x="2519172" y="1501140"/>
                  </a:lnTo>
                  <a:lnTo>
                    <a:pt x="2515243" y="1549850"/>
                  </a:lnTo>
                  <a:lnTo>
                    <a:pt x="2503871" y="1596054"/>
                  </a:lnTo>
                  <a:lnTo>
                    <a:pt x="2485670" y="1639134"/>
                  </a:lnTo>
                  <a:lnTo>
                    <a:pt x="2461259" y="1678472"/>
                  </a:lnTo>
                  <a:lnTo>
                    <a:pt x="2431256" y="1713452"/>
                  </a:lnTo>
                  <a:lnTo>
                    <a:pt x="2396276" y="1743456"/>
                  </a:lnTo>
                  <a:lnTo>
                    <a:pt x="2356938" y="1767866"/>
                  </a:lnTo>
                  <a:lnTo>
                    <a:pt x="2313858" y="1786067"/>
                  </a:lnTo>
                  <a:lnTo>
                    <a:pt x="2267654" y="1797439"/>
                  </a:lnTo>
                  <a:lnTo>
                    <a:pt x="2218944" y="1801368"/>
                  </a:lnTo>
                  <a:lnTo>
                    <a:pt x="300227" y="1801368"/>
                  </a:lnTo>
                  <a:lnTo>
                    <a:pt x="251517" y="1797439"/>
                  </a:lnTo>
                  <a:lnTo>
                    <a:pt x="205313" y="1786067"/>
                  </a:lnTo>
                  <a:lnTo>
                    <a:pt x="162233" y="1767866"/>
                  </a:lnTo>
                  <a:lnTo>
                    <a:pt x="122895" y="1743456"/>
                  </a:lnTo>
                  <a:lnTo>
                    <a:pt x="87915" y="1713452"/>
                  </a:lnTo>
                  <a:lnTo>
                    <a:pt x="57911" y="1678472"/>
                  </a:lnTo>
                  <a:lnTo>
                    <a:pt x="33501" y="1639134"/>
                  </a:lnTo>
                  <a:lnTo>
                    <a:pt x="15300" y="1596054"/>
                  </a:lnTo>
                  <a:lnTo>
                    <a:pt x="3928" y="1549850"/>
                  </a:lnTo>
                  <a:lnTo>
                    <a:pt x="0" y="1501140"/>
                  </a:lnTo>
                  <a:lnTo>
                    <a:pt x="0" y="3002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1730" y="2795015"/>
              <a:ext cx="901065" cy="1270000"/>
            </a:xfrm>
            <a:custGeom>
              <a:avLst/>
              <a:gdLst/>
              <a:ahLst/>
              <a:cxnLst/>
              <a:rect l="l" t="t" r="r" b="b"/>
              <a:pathLst>
                <a:path w="901064" h="1270000">
                  <a:moveTo>
                    <a:pt x="900684" y="1174242"/>
                  </a:moveTo>
                  <a:lnTo>
                    <a:pt x="862584" y="1155192"/>
                  </a:lnTo>
                  <a:lnTo>
                    <a:pt x="710184" y="1078992"/>
                  </a:lnTo>
                  <a:lnTo>
                    <a:pt x="710184" y="1155192"/>
                  </a:lnTo>
                  <a:lnTo>
                    <a:pt x="0" y="1155192"/>
                  </a:lnTo>
                  <a:lnTo>
                    <a:pt x="0" y="1193292"/>
                  </a:lnTo>
                  <a:lnTo>
                    <a:pt x="710184" y="1193292"/>
                  </a:lnTo>
                  <a:lnTo>
                    <a:pt x="710184" y="1269492"/>
                  </a:lnTo>
                  <a:lnTo>
                    <a:pt x="862584" y="1193292"/>
                  </a:lnTo>
                  <a:lnTo>
                    <a:pt x="900684" y="1174242"/>
                  </a:lnTo>
                  <a:close/>
                </a:path>
                <a:path w="901064" h="1270000">
                  <a:moveTo>
                    <a:pt x="900684" y="453390"/>
                  </a:moveTo>
                  <a:lnTo>
                    <a:pt x="862584" y="434340"/>
                  </a:lnTo>
                  <a:lnTo>
                    <a:pt x="710184" y="358140"/>
                  </a:lnTo>
                  <a:lnTo>
                    <a:pt x="710184" y="434340"/>
                  </a:lnTo>
                  <a:lnTo>
                    <a:pt x="0" y="434340"/>
                  </a:lnTo>
                  <a:lnTo>
                    <a:pt x="0" y="472440"/>
                  </a:lnTo>
                  <a:lnTo>
                    <a:pt x="710184" y="472440"/>
                  </a:lnTo>
                  <a:lnTo>
                    <a:pt x="710184" y="548640"/>
                  </a:lnTo>
                  <a:lnTo>
                    <a:pt x="862584" y="472440"/>
                  </a:lnTo>
                  <a:lnTo>
                    <a:pt x="900684" y="453390"/>
                  </a:lnTo>
                  <a:close/>
                </a:path>
                <a:path w="901064" h="1270000">
                  <a:moveTo>
                    <a:pt x="900684" y="95250"/>
                  </a:moveTo>
                  <a:lnTo>
                    <a:pt x="862584" y="76200"/>
                  </a:lnTo>
                  <a:lnTo>
                    <a:pt x="710184" y="0"/>
                  </a:lnTo>
                  <a:lnTo>
                    <a:pt x="710184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710184" y="114300"/>
                  </a:lnTo>
                  <a:lnTo>
                    <a:pt x="710184" y="190500"/>
                  </a:lnTo>
                  <a:lnTo>
                    <a:pt x="862584" y="114300"/>
                  </a:lnTo>
                  <a:lnTo>
                    <a:pt x="900684" y="9525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09748" y="3291966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0E42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9748" y="3428822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0E42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9748" y="3565982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0E42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1586" y="2795015"/>
            <a:ext cx="901065" cy="1270000"/>
          </a:xfrm>
          <a:custGeom>
            <a:avLst/>
            <a:gdLst/>
            <a:ahLst/>
            <a:cxnLst/>
            <a:rect l="l" t="t" r="r" b="b"/>
            <a:pathLst>
              <a:path w="901065" h="1270000">
                <a:moveTo>
                  <a:pt x="900684" y="1174242"/>
                </a:moveTo>
                <a:lnTo>
                  <a:pt x="862584" y="1155192"/>
                </a:lnTo>
                <a:lnTo>
                  <a:pt x="710184" y="1078992"/>
                </a:lnTo>
                <a:lnTo>
                  <a:pt x="710184" y="1155192"/>
                </a:lnTo>
                <a:lnTo>
                  <a:pt x="0" y="1155192"/>
                </a:lnTo>
                <a:lnTo>
                  <a:pt x="0" y="1193292"/>
                </a:lnTo>
                <a:lnTo>
                  <a:pt x="710184" y="1193292"/>
                </a:lnTo>
                <a:lnTo>
                  <a:pt x="710184" y="1269492"/>
                </a:lnTo>
                <a:lnTo>
                  <a:pt x="862584" y="1193292"/>
                </a:lnTo>
                <a:lnTo>
                  <a:pt x="900684" y="1174242"/>
                </a:lnTo>
                <a:close/>
              </a:path>
              <a:path w="901065" h="1270000">
                <a:moveTo>
                  <a:pt x="900684" y="453390"/>
                </a:moveTo>
                <a:lnTo>
                  <a:pt x="862584" y="434340"/>
                </a:lnTo>
                <a:lnTo>
                  <a:pt x="710184" y="358140"/>
                </a:lnTo>
                <a:lnTo>
                  <a:pt x="710184" y="434340"/>
                </a:lnTo>
                <a:lnTo>
                  <a:pt x="0" y="434340"/>
                </a:lnTo>
                <a:lnTo>
                  <a:pt x="0" y="472440"/>
                </a:lnTo>
                <a:lnTo>
                  <a:pt x="710184" y="472440"/>
                </a:lnTo>
                <a:lnTo>
                  <a:pt x="710184" y="548640"/>
                </a:lnTo>
                <a:lnTo>
                  <a:pt x="862584" y="472440"/>
                </a:lnTo>
                <a:lnTo>
                  <a:pt x="900684" y="453390"/>
                </a:lnTo>
                <a:close/>
              </a:path>
              <a:path w="901065" h="1270000">
                <a:moveTo>
                  <a:pt x="900684" y="95250"/>
                </a:moveTo>
                <a:lnTo>
                  <a:pt x="862584" y="76200"/>
                </a:lnTo>
                <a:lnTo>
                  <a:pt x="710184" y="0"/>
                </a:lnTo>
                <a:lnTo>
                  <a:pt x="710184" y="76200"/>
                </a:lnTo>
                <a:lnTo>
                  <a:pt x="0" y="76200"/>
                </a:lnTo>
                <a:lnTo>
                  <a:pt x="0" y="114300"/>
                </a:lnTo>
                <a:lnTo>
                  <a:pt x="710184" y="114300"/>
                </a:lnTo>
                <a:lnTo>
                  <a:pt x="710184" y="190500"/>
                </a:lnTo>
                <a:lnTo>
                  <a:pt x="862584" y="114300"/>
                </a:lnTo>
                <a:lnTo>
                  <a:pt x="900684" y="9525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9858" y="3291966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9858" y="3428822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9858" y="3565982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9586" y="3188970"/>
            <a:ext cx="108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inputs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2045" y="3188970"/>
            <a:ext cx="132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m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outputs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4828" y="2991103"/>
            <a:ext cx="1974214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5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Combinat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onal  </a:t>
            </a:r>
            <a:r>
              <a:rPr sz="2400" b="1" spc="-10" dirty="0">
                <a:latin typeface="Times New Roman"/>
                <a:cs typeface="Times New Roman"/>
              </a:rPr>
              <a:t>Circuits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11729" y="3969258"/>
            <a:ext cx="3782695" cy="902335"/>
          </a:xfrm>
          <a:custGeom>
            <a:avLst/>
            <a:gdLst/>
            <a:ahLst/>
            <a:cxnLst/>
            <a:rect l="l" t="t" r="r" b="b"/>
            <a:pathLst>
              <a:path w="3782695" h="902335">
                <a:moveTo>
                  <a:pt x="3782568" y="0"/>
                </a:moveTo>
                <a:lnTo>
                  <a:pt x="3782568" y="900684"/>
                </a:lnTo>
              </a:path>
              <a:path w="3782695" h="902335">
                <a:moveTo>
                  <a:pt x="3782568" y="902208"/>
                </a:moveTo>
                <a:lnTo>
                  <a:pt x="0" y="900684"/>
                </a:lnTo>
              </a:path>
              <a:path w="3782695" h="902335">
                <a:moveTo>
                  <a:pt x="0" y="902208"/>
                </a:moveTo>
                <a:lnTo>
                  <a:pt x="0" y="0"/>
                </a:lnTo>
              </a:path>
            </a:pathLst>
          </a:custGeom>
          <a:ln w="38100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54753" y="4233748"/>
            <a:ext cx="607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Wingdings"/>
                <a:cs typeface="Wingdings"/>
              </a:rPr>
              <a:t></a:t>
            </a:r>
            <a:endParaRPr sz="72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218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Encoder</a:t>
            </a:r>
            <a:r>
              <a:rPr spc="90" dirty="0"/>
              <a:t> </a:t>
            </a:r>
            <a:r>
              <a:rPr spc="-190" dirty="0"/>
              <a:t>/</a:t>
            </a:r>
            <a:r>
              <a:rPr spc="100" dirty="0"/>
              <a:t> </a:t>
            </a:r>
            <a:r>
              <a:rPr spc="220" dirty="0"/>
              <a:t>Decoder</a:t>
            </a:r>
            <a:r>
              <a:rPr spc="80" dirty="0"/>
              <a:t> </a:t>
            </a:r>
            <a:r>
              <a:rPr spc="50" dirty="0"/>
              <a:t>Pairs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8133" y="1974976"/>
            <a:ext cx="5253355" cy="3450590"/>
            <a:chOff x="1318133" y="1974976"/>
            <a:chExt cx="5253355" cy="3450590"/>
          </a:xfrm>
        </p:grpSpPr>
        <p:sp>
          <p:nvSpPr>
            <p:cNvPr id="5" name="object 5"/>
            <p:cNvSpPr/>
            <p:nvPr/>
          </p:nvSpPr>
          <p:spPr>
            <a:xfrm>
              <a:off x="1332738" y="1989581"/>
              <a:ext cx="1079500" cy="3421379"/>
            </a:xfrm>
            <a:custGeom>
              <a:avLst/>
              <a:gdLst/>
              <a:ahLst/>
              <a:cxnLst/>
              <a:rect l="l" t="t" r="r" b="b"/>
              <a:pathLst>
                <a:path w="1079500" h="3421379">
                  <a:moveTo>
                    <a:pt x="899160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0" y="3241547"/>
                  </a:lnTo>
                  <a:lnTo>
                    <a:pt x="6424" y="3289352"/>
                  </a:lnTo>
                  <a:lnTo>
                    <a:pt x="24553" y="3332310"/>
                  </a:lnTo>
                  <a:lnTo>
                    <a:pt x="52673" y="3368706"/>
                  </a:lnTo>
                  <a:lnTo>
                    <a:pt x="89069" y="3396826"/>
                  </a:lnTo>
                  <a:lnTo>
                    <a:pt x="132027" y="3414955"/>
                  </a:lnTo>
                  <a:lnTo>
                    <a:pt x="179831" y="3421379"/>
                  </a:lnTo>
                  <a:lnTo>
                    <a:pt x="899160" y="3421379"/>
                  </a:lnTo>
                  <a:lnTo>
                    <a:pt x="946964" y="3414955"/>
                  </a:lnTo>
                  <a:lnTo>
                    <a:pt x="989922" y="3396826"/>
                  </a:lnTo>
                  <a:lnTo>
                    <a:pt x="1026318" y="3368706"/>
                  </a:lnTo>
                  <a:lnTo>
                    <a:pt x="1054438" y="3332310"/>
                  </a:lnTo>
                  <a:lnTo>
                    <a:pt x="1072567" y="3289352"/>
                  </a:lnTo>
                  <a:lnTo>
                    <a:pt x="1078992" y="3241547"/>
                  </a:lnTo>
                  <a:lnTo>
                    <a:pt x="1078992" y="179831"/>
                  </a:lnTo>
                  <a:lnTo>
                    <a:pt x="1072567" y="132027"/>
                  </a:lnTo>
                  <a:lnTo>
                    <a:pt x="1054438" y="89069"/>
                  </a:lnTo>
                  <a:lnTo>
                    <a:pt x="1026318" y="52673"/>
                  </a:lnTo>
                  <a:lnTo>
                    <a:pt x="989922" y="24553"/>
                  </a:lnTo>
                  <a:lnTo>
                    <a:pt x="946964" y="6424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2738" y="1989581"/>
              <a:ext cx="1079500" cy="3421379"/>
            </a:xfrm>
            <a:custGeom>
              <a:avLst/>
              <a:gdLst/>
              <a:ahLst/>
              <a:cxnLst/>
              <a:rect l="l" t="t" r="r" b="b"/>
              <a:pathLst>
                <a:path w="1079500" h="3421379">
                  <a:moveTo>
                    <a:pt x="1078992" y="3241547"/>
                  </a:moveTo>
                  <a:lnTo>
                    <a:pt x="1072567" y="3289352"/>
                  </a:lnTo>
                  <a:lnTo>
                    <a:pt x="1054438" y="3332310"/>
                  </a:lnTo>
                  <a:lnTo>
                    <a:pt x="1026318" y="3368706"/>
                  </a:lnTo>
                  <a:lnTo>
                    <a:pt x="989922" y="3396826"/>
                  </a:lnTo>
                  <a:lnTo>
                    <a:pt x="946964" y="3414955"/>
                  </a:lnTo>
                  <a:lnTo>
                    <a:pt x="899160" y="3421379"/>
                  </a:lnTo>
                  <a:lnTo>
                    <a:pt x="179831" y="3421379"/>
                  </a:lnTo>
                  <a:lnTo>
                    <a:pt x="132027" y="3414955"/>
                  </a:lnTo>
                  <a:lnTo>
                    <a:pt x="89069" y="3396826"/>
                  </a:lnTo>
                  <a:lnTo>
                    <a:pt x="52673" y="3368706"/>
                  </a:lnTo>
                  <a:lnTo>
                    <a:pt x="24553" y="3332310"/>
                  </a:lnTo>
                  <a:lnTo>
                    <a:pt x="6424" y="3289352"/>
                  </a:lnTo>
                  <a:lnTo>
                    <a:pt x="0" y="3241547"/>
                  </a:lnTo>
                  <a:lnTo>
                    <a:pt x="0" y="179831"/>
                  </a:ln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899160" y="0"/>
                  </a:lnTo>
                  <a:lnTo>
                    <a:pt x="946964" y="6424"/>
                  </a:lnTo>
                  <a:lnTo>
                    <a:pt x="989922" y="24553"/>
                  </a:lnTo>
                  <a:lnTo>
                    <a:pt x="1026318" y="52673"/>
                  </a:lnTo>
                  <a:lnTo>
                    <a:pt x="1054438" y="89069"/>
                  </a:lnTo>
                  <a:lnTo>
                    <a:pt x="1072567" y="132027"/>
                  </a:lnTo>
                  <a:lnTo>
                    <a:pt x="1078992" y="179831"/>
                  </a:lnTo>
                  <a:lnTo>
                    <a:pt x="1078992" y="3241547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1730" y="3429761"/>
              <a:ext cx="4140835" cy="721360"/>
            </a:xfrm>
            <a:custGeom>
              <a:avLst/>
              <a:gdLst/>
              <a:ahLst/>
              <a:cxnLst/>
              <a:rect l="l" t="t" r="r" b="b"/>
              <a:pathLst>
                <a:path w="4140834" h="721360">
                  <a:moveTo>
                    <a:pt x="0" y="0"/>
                  </a:moveTo>
                  <a:lnTo>
                    <a:pt x="4140708" y="0"/>
                  </a:lnTo>
                </a:path>
                <a:path w="4140834" h="721360">
                  <a:moveTo>
                    <a:pt x="0" y="720851"/>
                  </a:moveTo>
                  <a:lnTo>
                    <a:pt x="4140708" y="720851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8604" y="313499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055" y="331177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3204" y="3500754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8604" y="386651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6055" y="404329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0849" y="1974976"/>
            <a:ext cx="6696709" cy="3450590"/>
            <a:chOff x="950849" y="1974976"/>
            <a:chExt cx="6696709" cy="3450590"/>
          </a:xfrm>
        </p:grpSpPr>
        <p:sp>
          <p:nvSpPr>
            <p:cNvPr id="14" name="object 14"/>
            <p:cNvSpPr/>
            <p:nvPr/>
          </p:nvSpPr>
          <p:spPr>
            <a:xfrm>
              <a:off x="973074" y="2529077"/>
              <a:ext cx="5579745" cy="1801495"/>
            </a:xfrm>
            <a:custGeom>
              <a:avLst/>
              <a:gdLst/>
              <a:ahLst/>
              <a:cxnLst/>
              <a:rect l="l" t="t" r="r" b="b"/>
              <a:pathLst>
                <a:path w="5579745" h="1801495">
                  <a:moveTo>
                    <a:pt x="0" y="0"/>
                  </a:moveTo>
                  <a:lnTo>
                    <a:pt x="359663" y="0"/>
                  </a:lnTo>
                </a:path>
                <a:path w="5579745" h="1801495">
                  <a:moveTo>
                    <a:pt x="0" y="361188"/>
                  </a:moveTo>
                  <a:lnTo>
                    <a:pt x="359663" y="361188"/>
                  </a:lnTo>
                </a:path>
                <a:path w="5579745" h="1801495">
                  <a:moveTo>
                    <a:pt x="0" y="720851"/>
                  </a:moveTo>
                  <a:lnTo>
                    <a:pt x="359663" y="720851"/>
                  </a:lnTo>
                </a:path>
                <a:path w="5579745" h="1801495">
                  <a:moveTo>
                    <a:pt x="0" y="1080516"/>
                  </a:moveTo>
                  <a:lnTo>
                    <a:pt x="359663" y="1082040"/>
                  </a:lnTo>
                </a:path>
                <a:path w="5579745" h="1801495">
                  <a:moveTo>
                    <a:pt x="1438656" y="1260348"/>
                  </a:moveTo>
                  <a:lnTo>
                    <a:pt x="5579364" y="1260348"/>
                  </a:lnTo>
                </a:path>
                <a:path w="5579745" h="1801495">
                  <a:moveTo>
                    <a:pt x="0" y="1440180"/>
                  </a:moveTo>
                  <a:lnTo>
                    <a:pt x="359663" y="1440180"/>
                  </a:lnTo>
                </a:path>
                <a:path w="5579745" h="1801495">
                  <a:moveTo>
                    <a:pt x="0" y="1801368"/>
                  </a:moveTo>
                  <a:lnTo>
                    <a:pt x="359663" y="1799844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3074" y="4687061"/>
              <a:ext cx="360045" cy="3175"/>
            </a:xfrm>
            <a:custGeom>
              <a:avLst/>
              <a:gdLst/>
              <a:ahLst/>
              <a:cxnLst/>
              <a:rect l="l" t="t" r="r" b="b"/>
              <a:pathLst>
                <a:path w="360044" h="3175">
                  <a:moveTo>
                    <a:pt x="-19050" y="1524"/>
                  </a:moveTo>
                  <a:lnTo>
                    <a:pt x="378713" y="1524"/>
                  </a:lnTo>
                </a:path>
              </a:pathLst>
            </a:custGeom>
            <a:ln w="41148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3074" y="5045201"/>
              <a:ext cx="360045" cy="6350"/>
            </a:xfrm>
            <a:custGeom>
              <a:avLst/>
              <a:gdLst/>
              <a:ahLst/>
              <a:cxnLst/>
              <a:rect l="l" t="t" r="r" b="b"/>
              <a:pathLst>
                <a:path w="360044" h="6350">
                  <a:moveTo>
                    <a:pt x="-19050" y="3048"/>
                  </a:moveTo>
                  <a:lnTo>
                    <a:pt x="378713" y="3048"/>
                  </a:lnTo>
                </a:path>
              </a:pathLst>
            </a:custGeom>
            <a:ln w="4419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2438" y="1989581"/>
              <a:ext cx="1080770" cy="3421379"/>
            </a:xfrm>
            <a:custGeom>
              <a:avLst/>
              <a:gdLst/>
              <a:ahLst/>
              <a:cxnLst/>
              <a:rect l="l" t="t" r="r" b="b"/>
              <a:pathLst>
                <a:path w="1080770" h="3421379">
                  <a:moveTo>
                    <a:pt x="900429" y="0"/>
                  </a:moveTo>
                  <a:lnTo>
                    <a:pt x="180085" y="0"/>
                  </a:lnTo>
                  <a:lnTo>
                    <a:pt x="132218" y="6434"/>
                  </a:lnTo>
                  <a:lnTo>
                    <a:pt x="89201" y="24590"/>
                  </a:lnTo>
                  <a:lnTo>
                    <a:pt x="52752" y="52752"/>
                  </a:lnTo>
                  <a:lnTo>
                    <a:pt x="24590" y="89201"/>
                  </a:lnTo>
                  <a:lnTo>
                    <a:pt x="6434" y="132218"/>
                  </a:lnTo>
                  <a:lnTo>
                    <a:pt x="0" y="180085"/>
                  </a:lnTo>
                  <a:lnTo>
                    <a:pt x="0" y="3241293"/>
                  </a:lnTo>
                  <a:lnTo>
                    <a:pt x="6434" y="3289161"/>
                  </a:lnTo>
                  <a:lnTo>
                    <a:pt x="24590" y="3332178"/>
                  </a:lnTo>
                  <a:lnTo>
                    <a:pt x="52752" y="3368627"/>
                  </a:lnTo>
                  <a:lnTo>
                    <a:pt x="89201" y="3396789"/>
                  </a:lnTo>
                  <a:lnTo>
                    <a:pt x="132218" y="3414945"/>
                  </a:lnTo>
                  <a:lnTo>
                    <a:pt x="180085" y="3421379"/>
                  </a:lnTo>
                  <a:lnTo>
                    <a:pt x="900429" y="3421379"/>
                  </a:lnTo>
                  <a:lnTo>
                    <a:pt x="948297" y="3414945"/>
                  </a:lnTo>
                  <a:lnTo>
                    <a:pt x="991314" y="3396789"/>
                  </a:lnTo>
                  <a:lnTo>
                    <a:pt x="1027763" y="3368627"/>
                  </a:lnTo>
                  <a:lnTo>
                    <a:pt x="1055925" y="3332178"/>
                  </a:lnTo>
                  <a:lnTo>
                    <a:pt x="1074081" y="3289161"/>
                  </a:lnTo>
                  <a:lnTo>
                    <a:pt x="1080515" y="3241293"/>
                  </a:lnTo>
                  <a:lnTo>
                    <a:pt x="1080515" y="180085"/>
                  </a:lnTo>
                  <a:lnTo>
                    <a:pt x="1074081" y="132218"/>
                  </a:lnTo>
                  <a:lnTo>
                    <a:pt x="1055925" y="89201"/>
                  </a:lnTo>
                  <a:lnTo>
                    <a:pt x="1027763" y="52752"/>
                  </a:lnTo>
                  <a:lnTo>
                    <a:pt x="991314" y="24590"/>
                  </a:lnTo>
                  <a:lnTo>
                    <a:pt x="948297" y="6434"/>
                  </a:lnTo>
                  <a:lnTo>
                    <a:pt x="9004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2438" y="1989581"/>
              <a:ext cx="1080770" cy="3421379"/>
            </a:xfrm>
            <a:custGeom>
              <a:avLst/>
              <a:gdLst/>
              <a:ahLst/>
              <a:cxnLst/>
              <a:rect l="l" t="t" r="r" b="b"/>
              <a:pathLst>
                <a:path w="1080770" h="3421379">
                  <a:moveTo>
                    <a:pt x="1080515" y="3241293"/>
                  </a:moveTo>
                  <a:lnTo>
                    <a:pt x="1074081" y="3289161"/>
                  </a:lnTo>
                  <a:lnTo>
                    <a:pt x="1055925" y="3332178"/>
                  </a:lnTo>
                  <a:lnTo>
                    <a:pt x="1027763" y="3368627"/>
                  </a:lnTo>
                  <a:lnTo>
                    <a:pt x="991314" y="3396789"/>
                  </a:lnTo>
                  <a:lnTo>
                    <a:pt x="948297" y="3414945"/>
                  </a:lnTo>
                  <a:lnTo>
                    <a:pt x="900429" y="3421379"/>
                  </a:lnTo>
                  <a:lnTo>
                    <a:pt x="180085" y="3421379"/>
                  </a:lnTo>
                  <a:lnTo>
                    <a:pt x="132218" y="3414945"/>
                  </a:lnTo>
                  <a:lnTo>
                    <a:pt x="89201" y="3396789"/>
                  </a:lnTo>
                  <a:lnTo>
                    <a:pt x="52752" y="3368627"/>
                  </a:lnTo>
                  <a:lnTo>
                    <a:pt x="24590" y="3332178"/>
                  </a:lnTo>
                  <a:lnTo>
                    <a:pt x="6434" y="3289161"/>
                  </a:lnTo>
                  <a:lnTo>
                    <a:pt x="0" y="3241293"/>
                  </a:lnTo>
                  <a:lnTo>
                    <a:pt x="0" y="180085"/>
                  </a:ln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5" y="0"/>
                  </a:lnTo>
                  <a:lnTo>
                    <a:pt x="900429" y="0"/>
                  </a:lnTo>
                  <a:lnTo>
                    <a:pt x="948297" y="6434"/>
                  </a:lnTo>
                  <a:lnTo>
                    <a:pt x="991314" y="24590"/>
                  </a:lnTo>
                  <a:lnTo>
                    <a:pt x="1027763" y="52752"/>
                  </a:lnTo>
                  <a:lnTo>
                    <a:pt x="1055925" y="89201"/>
                  </a:lnTo>
                  <a:lnTo>
                    <a:pt x="1074081" y="132218"/>
                  </a:lnTo>
                  <a:lnTo>
                    <a:pt x="1080515" y="180085"/>
                  </a:lnTo>
                  <a:lnTo>
                    <a:pt x="1080515" y="3241293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9511" y="2285491"/>
            <a:ext cx="296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6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4911" y="3382467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3783" y="355955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9511" y="3748785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4911" y="4114545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3783" y="42913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9511" y="4480305"/>
            <a:ext cx="296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4568" y="3211195"/>
            <a:ext cx="321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32954" y="2529077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44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17918" y="2145538"/>
            <a:ext cx="3898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6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5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3318" y="360895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0769" y="378574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7918" y="3974414"/>
            <a:ext cx="365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7702" y="434073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55154" y="451751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3318" y="470649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30769" y="488327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2309" y="2202179"/>
            <a:ext cx="7574915" cy="3025140"/>
            <a:chOff x="792309" y="2202179"/>
            <a:chExt cx="7574915" cy="3025140"/>
          </a:xfrm>
        </p:grpSpPr>
        <p:sp>
          <p:nvSpPr>
            <p:cNvPr id="37" name="object 37"/>
            <p:cNvSpPr/>
            <p:nvPr/>
          </p:nvSpPr>
          <p:spPr>
            <a:xfrm>
              <a:off x="7632953" y="2890265"/>
              <a:ext cx="542925" cy="2155190"/>
            </a:xfrm>
            <a:custGeom>
              <a:avLst/>
              <a:gdLst/>
              <a:ahLst/>
              <a:cxnLst/>
              <a:rect l="l" t="t" r="r" b="b"/>
              <a:pathLst>
                <a:path w="542925" h="2155190">
                  <a:moveTo>
                    <a:pt x="0" y="0"/>
                  </a:moveTo>
                  <a:lnTo>
                    <a:pt x="541020" y="0"/>
                  </a:lnTo>
                </a:path>
                <a:path w="542925" h="2155190">
                  <a:moveTo>
                    <a:pt x="0" y="359663"/>
                  </a:moveTo>
                  <a:lnTo>
                    <a:pt x="542544" y="359663"/>
                  </a:lnTo>
                </a:path>
                <a:path w="542925" h="2155190">
                  <a:moveTo>
                    <a:pt x="0" y="720852"/>
                  </a:moveTo>
                  <a:lnTo>
                    <a:pt x="542544" y="720852"/>
                  </a:lnTo>
                </a:path>
                <a:path w="542925" h="2155190">
                  <a:moveTo>
                    <a:pt x="0" y="1078992"/>
                  </a:moveTo>
                  <a:lnTo>
                    <a:pt x="542544" y="1078992"/>
                  </a:lnTo>
                </a:path>
                <a:path w="542925" h="2155190">
                  <a:moveTo>
                    <a:pt x="0" y="1438656"/>
                  </a:moveTo>
                  <a:lnTo>
                    <a:pt x="542544" y="1438656"/>
                  </a:lnTo>
                </a:path>
                <a:path w="542925" h="2155190">
                  <a:moveTo>
                    <a:pt x="0" y="1796796"/>
                  </a:moveTo>
                  <a:lnTo>
                    <a:pt x="542544" y="1796796"/>
                  </a:lnTo>
                </a:path>
                <a:path w="542925" h="2155190">
                  <a:moveTo>
                    <a:pt x="0" y="2154936"/>
                  </a:moveTo>
                  <a:lnTo>
                    <a:pt x="542544" y="2154936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309" y="2350220"/>
              <a:ext cx="219243" cy="28770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677" y="2395854"/>
              <a:ext cx="112395" cy="1362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998714" y="221665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353567" y="0"/>
                  </a:moveTo>
                  <a:lnTo>
                    <a:pt x="127380" y="0"/>
                  </a:lnTo>
                  <a:lnTo>
                    <a:pt x="0" y="195071"/>
                  </a:lnTo>
                  <a:lnTo>
                    <a:pt x="226186" y="195071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98714" y="221665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0" y="195071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1"/>
                  </a:lnTo>
                  <a:lnTo>
                    <a:pt x="0" y="19507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8264" y="2333243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80">
                  <a:moveTo>
                    <a:pt x="0" y="77723"/>
                  </a:moveTo>
                  <a:lnTo>
                    <a:pt x="0" y="195071"/>
                  </a:lnTo>
                </a:path>
                <a:path w="143509" h="195580">
                  <a:moveTo>
                    <a:pt x="143255" y="0"/>
                  </a:moveTo>
                  <a:lnTo>
                    <a:pt x="0" y="195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3379" y="2410967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583" y="2269235"/>
              <a:ext cx="192024" cy="1524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082026" y="2237231"/>
              <a:ext cx="179705" cy="140970"/>
            </a:xfrm>
            <a:custGeom>
              <a:avLst/>
              <a:gdLst/>
              <a:ahLst/>
              <a:cxnLst/>
              <a:rect l="l" t="t" r="r" b="b"/>
              <a:pathLst>
                <a:path w="179704" h="140969">
                  <a:moveTo>
                    <a:pt x="179324" y="0"/>
                  </a:moveTo>
                  <a:lnTo>
                    <a:pt x="84708" y="0"/>
                  </a:lnTo>
                  <a:lnTo>
                    <a:pt x="60198" y="33019"/>
                  </a:lnTo>
                  <a:lnTo>
                    <a:pt x="117855" y="33019"/>
                  </a:lnTo>
                  <a:lnTo>
                    <a:pt x="99851" y="46067"/>
                  </a:lnTo>
                  <a:lnTo>
                    <a:pt x="68367" y="70971"/>
                  </a:lnTo>
                  <a:lnTo>
                    <a:pt x="28384" y="108934"/>
                  </a:lnTo>
                  <a:lnTo>
                    <a:pt x="0" y="140588"/>
                  </a:lnTo>
                  <a:lnTo>
                    <a:pt x="32257" y="140588"/>
                  </a:lnTo>
                  <a:lnTo>
                    <a:pt x="42140" y="128633"/>
                  </a:lnTo>
                  <a:lnTo>
                    <a:pt x="51784" y="117522"/>
                  </a:lnTo>
                  <a:lnTo>
                    <a:pt x="81954" y="86358"/>
                  </a:lnTo>
                  <a:lnTo>
                    <a:pt x="117601" y="55371"/>
                  </a:lnTo>
                  <a:lnTo>
                    <a:pt x="148766" y="33172"/>
                  </a:lnTo>
                  <a:lnTo>
                    <a:pt x="159766" y="26288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82026" y="2237231"/>
              <a:ext cx="179705" cy="140970"/>
            </a:xfrm>
            <a:custGeom>
              <a:avLst/>
              <a:gdLst/>
              <a:ahLst/>
              <a:cxnLst/>
              <a:rect l="l" t="t" r="r" b="b"/>
              <a:pathLst>
                <a:path w="179704" h="140969">
                  <a:moveTo>
                    <a:pt x="84708" y="0"/>
                  </a:moveTo>
                  <a:lnTo>
                    <a:pt x="108350" y="0"/>
                  </a:lnTo>
                  <a:lnTo>
                    <a:pt x="132016" y="0"/>
                  </a:lnTo>
                  <a:lnTo>
                    <a:pt x="155682" y="0"/>
                  </a:lnTo>
                  <a:lnTo>
                    <a:pt x="179324" y="0"/>
                  </a:lnTo>
                  <a:lnTo>
                    <a:pt x="174446" y="6572"/>
                  </a:lnTo>
                  <a:lnTo>
                    <a:pt x="169545" y="13144"/>
                  </a:lnTo>
                  <a:lnTo>
                    <a:pt x="164643" y="19716"/>
                  </a:lnTo>
                  <a:lnTo>
                    <a:pt x="159766" y="26288"/>
                  </a:lnTo>
                  <a:lnTo>
                    <a:pt x="127672" y="47702"/>
                  </a:lnTo>
                  <a:lnTo>
                    <a:pt x="93694" y="75485"/>
                  </a:lnTo>
                  <a:lnTo>
                    <a:pt x="61190" y="107245"/>
                  </a:lnTo>
                  <a:lnTo>
                    <a:pt x="32257" y="140588"/>
                  </a:lnTo>
                  <a:lnTo>
                    <a:pt x="24163" y="140588"/>
                  </a:lnTo>
                  <a:lnTo>
                    <a:pt x="16081" y="140588"/>
                  </a:lnTo>
                  <a:lnTo>
                    <a:pt x="8022" y="140588"/>
                  </a:lnTo>
                  <a:lnTo>
                    <a:pt x="0" y="140588"/>
                  </a:lnTo>
                  <a:lnTo>
                    <a:pt x="14430" y="124059"/>
                  </a:lnTo>
                  <a:lnTo>
                    <a:pt x="41862" y="95190"/>
                  </a:lnTo>
                  <a:lnTo>
                    <a:pt x="83359" y="58721"/>
                  </a:lnTo>
                  <a:lnTo>
                    <a:pt x="117855" y="33019"/>
                  </a:lnTo>
                  <a:lnTo>
                    <a:pt x="103399" y="33019"/>
                  </a:lnTo>
                  <a:lnTo>
                    <a:pt x="88979" y="33019"/>
                  </a:lnTo>
                  <a:lnTo>
                    <a:pt x="74582" y="33019"/>
                  </a:lnTo>
                  <a:lnTo>
                    <a:pt x="60198" y="33019"/>
                  </a:lnTo>
                  <a:lnTo>
                    <a:pt x="66295" y="24735"/>
                  </a:lnTo>
                  <a:lnTo>
                    <a:pt x="72405" y="16462"/>
                  </a:lnTo>
                  <a:lnTo>
                    <a:pt x="78539" y="8213"/>
                  </a:lnTo>
                  <a:lnTo>
                    <a:pt x="84708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1519" y="221589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3677" y="2757042"/>
              <a:ext cx="112395" cy="1362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998714" y="2577845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353567" y="0"/>
                  </a:moveTo>
                  <a:lnTo>
                    <a:pt x="127380" y="0"/>
                  </a:lnTo>
                  <a:lnTo>
                    <a:pt x="0" y="195071"/>
                  </a:lnTo>
                  <a:lnTo>
                    <a:pt x="226186" y="195071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8714" y="2577845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0" y="195071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1"/>
                  </a:lnTo>
                  <a:lnTo>
                    <a:pt x="0" y="19507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08264" y="2694431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80">
                  <a:moveTo>
                    <a:pt x="0" y="77723"/>
                  </a:moveTo>
                  <a:lnTo>
                    <a:pt x="0" y="195071"/>
                  </a:lnTo>
                </a:path>
                <a:path w="143509" h="195580">
                  <a:moveTo>
                    <a:pt x="143255" y="0"/>
                  </a:moveTo>
                  <a:lnTo>
                    <a:pt x="0" y="195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3379" y="2772155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2252" y="2628899"/>
              <a:ext cx="170688" cy="1539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92440" y="2597530"/>
              <a:ext cx="159385" cy="140970"/>
            </a:xfrm>
            <a:custGeom>
              <a:avLst/>
              <a:gdLst/>
              <a:ahLst/>
              <a:cxnLst/>
              <a:rect l="l" t="t" r="r" b="b"/>
              <a:pathLst>
                <a:path w="159384" h="140969">
                  <a:moveTo>
                    <a:pt x="143382" y="0"/>
                  </a:moveTo>
                  <a:lnTo>
                    <a:pt x="133730" y="0"/>
                  </a:lnTo>
                  <a:lnTo>
                    <a:pt x="121376" y="1071"/>
                  </a:lnTo>
                  <a:lnTo>
                    <a:pt x="82550" y="17145"/>
                  </a:lnTo>
                  <a:lnTo>
                    <a:pt x="41562" y="53899"/>
                  </a:lnTo>
                  <a:lnTo>
                    <a:pt x="11953" y="93789"/>
                  </a:lnTo>
                  <a:lnTo>
                    <a:pt x="0" y="121666"/>
                  </a:lnTo>
                  <a:lnTo>
                    <a:pt x="126" y="129032"/>
                  </a:lnTo>
                  <a:lnTo>
                    <a:pt x="7746" y="138430"/>
                  </a:lnTo>
                  <a:lnTo>
                    <a:pt x="15620" y="140716"/>
                  </a:lnTo>
                  <a:lnTo>
                    <a:pt x="27685" y="140716"/>
                  </a:lnTo>
                  <a:lnTo>
                    <a:pt x="71532" y="127936"/>
                  </a:lnTo>
                  <a:lnTo>
                    <a:pt x="40004" y="117094"/>
                  </a:lnTo>
                  <a:lnTo>
                    <a:pt x="37591" y="115062"/>
                  </a:lnTo>
                  <a:lnTo>
                    <a:pt x="37368" y="107696"/>
                  </a:lnTo>
                  <a:lnTo>
                    <a:pt x="37462" y="106426"/>
                  </a:lnTo>
                  <a:lnTo>
                    <a:pt x="40131" y="100965"/>
                  </a:lnTo>
                  <a:lnTo>
                    <a:pt x="69341" y="72898"/>
                  </a:lnTo>
                  <a:lnTo>
                    <a:pt x="74675" y="70993"/>
                  </a:lnTo>
                  <a:lnTo>
                    <a:pt x="122551" y="70993"/>
                  </a:lnTo>
                  <a:lnTo>
                    <a:pt x="123646" y="67506"/>
                  </a:lnTo>
                  <a:lnTo>
                    <a:pt x="124047" y="61087"/>
                  </a:lnTo>
                  <a:lnTo>
                    <a:pt x="69341" y="61087"/>
                  </a:lnTo>
                  <a:lnTo>
                    <a:pt x="77793" y="51085"/>
                  </a:lnTo>
                  <a:lnTo>
                    <a:pt x="110235" y="23241"/>
                  </a:lnTo>
                  <a:lnTo>
                    <a:pt x="158056" y="23241"/>
                  </a:lnTo>
                  <a:lnTo>
                    <a:pt x="159130" y="19558"/>
                  </a:lnTo>
                  <a:lnTo>
                    <a:pt x="159004" y="9644"/>
                  </a:lnTo>
                  <a:lnTo>
                    <a:pt x="157352" y="6223"/>
                  </a:lnTo>
                  <a:lnTo>
                    <a:pt x="153669" y="3810"/>
                  </a:lnTo>
                  <a:lnTo>
                    <a:pt x="149986" y="1270"/>
                  </a:lnTo>
                  <a:lnTo>
                    <a:pt x="143382" y="0"/>
                  </a:lnTo>
                  <a:close/>
                </a:path>
                <a:path w="159384" h="140969">
                  <a:moveTo>
                    <a:pt x="122551" y="70993"/>
                  </a:moveTo>
                  <a:lnTo>
                    <a:pt x="83946" y="70993"/>
                  </a:lnTo>
                  <a:lnTo>
                    <a:pt x="86232" y="73025"/>
                  </a:lnTo>
                  <a:lnTo>
                    <a:pt x="86232" y="81026"/>
                  </a:lnTo>
                  <a:lnTo>
                    <a:pt x="60198" y="111506"/>
                  </a:lnTo>
                  <a:lnTo>
                    <a:pt x="49149" y="117094"/>
                  </a:lnTo>
                  <a:lnTo>
                    <a:pt x="86941" y="117094"/>
                  </a:lnTo>
                  <a:lnTo>
                    <a:pt x="116685" y="84028"/>
                  </a:lnTo>
                  <a:lnTo>
                    <a:pt x="121189" y="75326"/>
                  </a:lnTo>
                  <a:lnTo>
                    <a:pt x="122551" y="70993"/>
                  </a:lnTo>
                  <a:close/>
                </a:path>
                <a:path w="159384" h="140969">
                  <a:moveTo>
                    <a:pt x="117348" y="47625"/>
                  </a:moveTo>
                  <a:lnTo>
                    <a:pt x="101091" y="47625"/>
                  </a:lnTo>
                  <a:lnTo>
                    <a:pt x="95376" y="48768"/>
                  </a:lnTo>
                  <a:lnTo>
                    <a:pt x="83438" y="53086"/>
                  </a:lnTo>
                  <a:lnTo>
                    <a:pt x="76834" y="56515"/>
                  </a:lnTo>
                  <a:lnTo>
                    <a:pt x="69341" y="61087"/>
                  </a:lnTo>
                  <a:lnTo>
                    <a:pt x="124047" y="61087"/>
                  </a:lnTo>
                  <a:lnTo>
                    <a:pt x="124078" y="60579"/>
                  </a:lnTo>
                  <a:lnTo>
                    <a:pt x="123189" y="51943"/>
                  </a:lnTo>
                  <a:lnTo>
                    <a:pt x="117348" y="47625"/>
                  </a:lnTo>
                  <a:close/>
                </a:path>
                <a:path w="159384" h="140969">
                  <a:moveTo>
                    <a:pt x="158056" y="23241"/>
                  </a:moveTo>
                  <a:lnTo>
                    <a:pt x="118744" y="23241"/>
                  </a:lnTo>
                  <a:lnTo>
                    <a:pt x="120395" y="24257"/>
                  </a:lnTo>
                  <a:lnTo>
                    <a:pt x="120874" y="26289"/>
                  </a:lnTo>
                  <a:lnTo>
                    <a:pt x="121284" y="28575"/>
                  </a:lnTo>
                  <a:lnTo>
                    <a:pt x="119887" y="32385"/>
                  </a:lnTo>
                  <a:lnTo>
                    <a:pt x="116839" y="37592"/>
                  </a:lnTo>
                  <a:lnTo>
                    <a:pt x="153669" y="33020"/>
                  </a:lnTo>
                  <a:lnTo>
                    <a:pt x="157352" y="25654"/>
                  </a:lnTo>
                  <a:lnTo>
                    <a:pt x="158056" y="23241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92440" y="2597530"/>
              <a:ext cx="159385" cy="140970"/>
            </a:xfrm>
            <a:custGeom>
              <a:avLst/>
              <a:gdLst/>
              <a:ahLst/>
              <a:cxnLst/>
              <a:rect l="l" t="t" r="r" b="b"/>
              <a:pathLst>
                <a:path w="159384" h="140969">
                  <a:moveTo>
                    <a:pt x="79375" y="70993"/>
                  </a:moveTo>
                  <a:lnTo>
                    <a:pt x="74675" y="70993"/>
                  </a:lnTo>
                  <a:lnTo>
                    <a:pt x="69341" y="72898"/>
                  </a:lnTo>
                  <a:lnTo>
                    <a:pt x="63118" y="76835"/>
                  </a:lnTo>
                  <a:lnTo>
                    <a:pt x="57023" y="80772"/>
                  </a:lnTo>
                  <a:lnTo>
                    <a:pt x="51180" y="86360"/>
                  </a:lnTo>
                  <a:lnTo>
                    <a:pt x="45719" y="93599"/>
                  </a:lnTo>
                  <a:lnTo>
                    <a:pt x="40131" y="100965"/>
                  </a:lnTo>
                  <a:lnTo>
                    <a:pt x="37337" y="106680"/>
                  </a:lnTo>
                  <a:lnTo>
                    <a:pt x="37464" y="110871"/>
                  </a:lnTo>
                  <a:lnTo>
                    <a:pt x="37591" y="115062"/>
                  </a:lnTo>
                  <a:lnTo>
                    <a:pt x="40004" y="117094"/>
                  </a:lnTo>
                  <a:lnTo>
                    <a:pt x="44830" y="117094"/>
                  </a:lnTo>
                  <a:lnTo>
                    <a:pt x="49149" y="117094"/>
                  </a:lnTo>
                  <a:lnTo>
                    <a:pt x="83311" y="86868"/>
                  </a:lnTo>
                  <a:lnTo>
                    <a:pt x="86232" y="81026"/>
                  </a:lnTo>
                  <a:lnTo>
                    <a:pt x="86232" y="77089"/>
                  </a:lnTo>
                  <a:lnTo>
                    <a:pt x="86232" y="73025"/>
                  </a:lnTo>
                  <a:lnTo>
                    <a:pt x="83946" y="70993"/>
                  </a:lnTo>
                  <a:lnTo>
                    <a:pt x="79375" y="70993"/>
                  </a:lnTo>
                  <a:close/>
                </a:path>
                <a:path w="159384" h="140969">
                  <a:moveTo>
                    <a:pt x="133730" y="0"/>
                  </a:moveTo>
                  <a:lnTo>
                    <a:pt x="143382" y="0"/>
                  </a:lnTo>
                  <a:lnTo>
                    <a:pt x="149986" y="1270"/>
                  </a:lnTo>
                  <a:lnTo>
                    <a:pt x="153669" y="3810"/>
                  </a:lnTo>
                  <a:lnTo>
                    <a:pt x="157352" y="6223"/>
                  </a:lnTo>
                  <a:lnTo>
                    <a:pt x="159130" y="9906"/>
                  </a:lnTo>
                  <a:lnTo>
                    <a:pt x="159130" y="14732"/>
                  </a:lnTo>
                  <a:lnTo>
                    <a:pt x="159130" y="19558"/>
                  </a:lnTo>
                  <a:lnTo>
                    <a:pt x="157352" y="25654"/>
                  </a:lnTo>
                  <a:lnTo>
                    <a:pt x="153669" y="33020"/>
                  </a:lnTo>
                  <a:lnTo>
                    <a:pt x="144450" y="34163"/>
                  </a:lnTo>
                  <a:lnTo>
                    <a:pt x="135254" y="35306"/>
                  </a:lnTo>
                  <a:lnTo>
                    <a:pt x="126059" y="36449"/>
                  </a:lnTo>
                  <a:lnTo>
                    <a:pt x="116839" y="37592"/>
                  </a:lnTo>
                  <a:lnTo>
                    <a:pt x="119887" y="32385"/>
                  </a:lnTo>
                  <a:lnTo>
                    <a:pt x="121284" y="28575"/>
                  </a:lnTo>
                  <a:lnTo>
                    <a:pt x="120903" y="26416"/>
                  </a:lnTo>
                  <a:lnTo>
                    <a:pt x="120395" y="24257"/>
                  </a:lnTo>
                  <a:lnTo>
                    <a:pt x="118744" y="23241"/>
                  </a:lnTo>
                  <a:lnTo>
                    <a:pt x="115696" y="23241"/>
                  </a:lnTo>
                  <a:lnTo>
                    <a:pt x="110235" y="23241"/>
                  </a:lnTo>
                  <a:lnTo>
                    <a:pt x="77793" y="51085"/>
                  </a:lnTo>
                  <a:lnTo>
                    <a:pt x="69341" y="61087"/>
                  </a:lnTo>
                  <a:lnTo>
                    <a:pt x="76834" y="56515"/>
                  </a:lnTo>
                  <a:lnTo>
                    <a:pt x="83438" y="53086"/>
                  </a:lnTo>
                  <a:lnTo>
                    <a:pt x="89407" y="50927"/>
                  </a:lnTo>
                  <a:lnTo>
                    <a:pt x="95376" y="48768"/>
                  </a:lnTo>
                  <a:lnTo>
                    <a:pt x="101091" y="47625"/>
                  </a:lnTo>
                  <a:lnTo>
                    <a:pt x="106552" y="47625"/>
                  </a:lnTo>
                  <a:lnTo>
                    <a:pt x="117348" y="47625"/>
                  </a:lnTo>
                  <a:lnTo>
                    <a:pt x="123189" y="51943"/>
                  </a:lnTo>
                  <a:lnTo>
                    <a:pt x="124078" y="60579"/>
                  </a:lnTo>
                  <a:lnTo>
                    <a:pt x="123646" y="67506"/>
                  </a:lnTo>
                  <a:lnTo>
                    <a:pt x="121189" y="75326"/>
                  </a:lnTo>
                  <a:lnTo>
                    <a:pt x="98869" y="106426"/>
                  </a:lnTo>
                  <a:lnTo>
                    <a:pt x="64365" y="131808"/>
                  </a:lnTo>
                  <a:lnTo>
                    <a:pt x="27685" y="140716"/>
                  </a:lnTo>
                  <a:lnTo>
                    <a:pt x="15620" y="140716"/>
                  </a:lnTo>
                  <a:lnTo>
                    <a:pt x="7746" y="138430"/>
                  </a:lnTo>
                  <a:lnTo>
                    <a:pt x="3936" y="133731"/>
                  </a:lnTo>
                  <a:lnTo>
                    <a:pt x="126" y="129032"/>
                  </a:lnTo>
                  <a:lnTo>
                    <a:pt x="18893" y="83073"/>
                  </a:lnTo>
                  <a:lnTo>
                    <a:pt x="55387" y="39179"/>
                  </a:lnTo>
                  <a:lnTo>
                    <a:pt x="95761" y="9644"/>
                  </a:lnTo>
                  <a:lnTo>
                    <a:pt x="121376" y="1071"/>
                  </a:lnTo>
                  <a:lnTo>
                    <a:pt x="133730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51519" y="257708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3677" y="3116706"/>
              <a:ext cx="112395" cy="13627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998714" y="293750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98714" y="293750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08264" y="3054095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80">
                  <a:moveTo>
                    <a:pt x="0" y="77724"/>
                  </a:moveTo>
                  <a:lnTo>
                    <a:pt x="0" y="195071"/>
                  </a:lnTo>
                </a:path>
                <a:path w="143509" h="195580">
                  <a:moveTo>
                    <a:pt x="143255" y="0"/>
                  </a:moveTo>
                  <a:lnTo>
                    <a:pt x="0" y="195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93379" y="3131819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2252" y="2990087"/>
              <a:ext cx="181355" cy="1524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092440" y="2957956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09" h="140969">
                  <a:moveTo>
                    <a:pt x="168909" y="0"/>
                  </a:moveTo>
                  <a:lnTo>
                    <a:pt x="95884" y="0"/>
                  </a:lnTo>
                  <a:lnTo>
                    <a:pt x="31750" y="74294"/>
                  </a:lnTo>
                  <a:lnTo>
                    <a:pt x="54482" y="78993"/>
                  </a:lnTo>
                  <a:lnTo>
                    <a:pt x="63500" y="73151"/>
                  </a:lnTo>
                  <a:lnTo>
                    <a:pt x="70611" y="69976"/>
                  </a:lnTo>
                  <a:lnTo>
                    <a:pt x="74167" y="69087"/>
                  </a:lnTo>
                  <a:lnTo>
                    <a:pt x="81787" y="69087"/>
                  </a:lnTo>
                  <a:lnTo>
                    <a:pt x="84200" y="70992"/>
                  </a:lnTo>
                  <a:lnTo>
                    <a:pt x="84200" y="78739"/>
                  </a:lnTo>
                  <a:lnTo>
                    <a:pt x="51942" y="115188"/>
                  </a:lnTo>
                  <a:lnTo>
                    <a:pt x="46862" y="117220"/>
                  </a:lnTo>
                  <a:lnTo>
                    <a:pt x="38734" y="117220"/>
                  </a:lnTo>
                  <a:lnTo>
                    <a:pt x="36702" y="115569"/>
                  </a:lnTo>
                  <a:lnTo>
                    <a:pt x="35940" y="109092"/>
                  </a:lnTo>
                  <a:lnTo>
                    <a:pt x="37591" y="104393"/>
                  </a:lnTo>
                  <a:lnTo>
                    <a:pt x="41401" y="98170"/>
                  </a:lnTo>
                  <a:lnTo>
                    <a:pt x="7238" y="102362"/>
                  </a:lnTo>
                  <a:lnTo>
                    <a:pt x="3936" y="108838"/>
                  </a:lnTo>
                  <a:lnTo>
                    <a:pt x="1904" y="114300"/>
                  </a:lnTo>
                  <a:lnTo>
                    <a:pt x="0" y="122935"/>
                  </a:lnTo>
                  <a:lnTo>
                    <a:pt x="126" y="126872"/>
                  </a:lnTo>
                  <a:lnTo>
                    <a:pt x="2412" y="133730"/>
                  </a:lnTo>
                  <a:lnTo>
                    <a:pt x="4952" y="136270"/>
                  </a:lnTo>
                  <a:lnTo>
                    <a:pt x="12826" y="139826"/>
                  </a:lnTo>
                  <a:lnTo>
                    <a:pt x="18541" y="140588"/>
                  </a:lnTo>
                  <a:lnTo>
                    <a:pt x="25780" y="140588"/>
                  </a:lnTo>
                  <a:lnTo>
                    <a:pt x="62863" y="130494"/>
                  </a:lnTo>
                  <a:lnTo>
                    <a:pt x="97726" y="102647"/>
                  </a:lnTo>
                  <a:lnTo>
                    <a:pt x="121052" y="64603"/>
                  </a:lnTo>
                  <a:lnTo>
                    <a:pt x="121411" y="57912"/>
                  </a:lnTo>
                  <a:lnTo>
                    <a:pt x="120650" y="49529"/>
                  </a:lnTo>
                  <a:lnTo>
                    <a:pt x="114807" y="45338"/>
                  </a:lnTo>
                  <a:lnTo>
                    <a:pt x="100456" y="45338"/>
                  </a:lnTo>
                  <a:lnTo>
                    <a:pt x="96774" y="45846"/>
                  </a:lnTo>
                  <a:lnTo>
                    <a:pt x="88645" y="47878"/>
                  </a:lnTo>
                  <a:lnTo>
                    <a:pt x="84074" y="49402"/>
                  </a:lnTo>
                  <a:lnTo>
                    <a:pt x="79248" y="51434"/>
                  </a:lnTo>
                  <a:lnTo>
                    <a:pt x="97027" y="30606"/>
                  </a:lnTo>
                  <a:lnTo>
                    <a:pt x="146430" y="30606"/>
                  </a:lnTo>
                  <a:lnTo>
                    <a:pt x="168909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92440" y="2957956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09" h="140969">
                  <a:moveTo>
                    <a:pt x="95884" y="0"/>
                  </a:moveTo>
                  <a:lnTo>
                    <a:pt x="114171" y="0"/>
                  </a:lnTo>
                  <a:lnTo>
                    <a:pt x="132445" y="0"/>
                  </a:lnTo>
                  <a:lnTo>
                    <a:pt x="150695" y="0"/>
                  </a:lnTo>
                  <a:lnTo>
                    <a:pt x="168909" y="0"/>
                  </a:lnTo>
                  <a:lnTo>
                    <a:pt x="163290" y="7639"/>
                  </a:lnTo>
                  <a:lnTo>
                    <a:pt x="157670" y="15303"/>
                  </a:lnTo>
                  <a:lnTo>
                    <a:pt x="152050" y="22967"/>
                  </a:lnTo>
                  <a:lnTo>
                    <a:pt x="146430" y="30606"/>
                  </a:lnTo>
                  <a:lnTo>
                    <a:pt x="134121" y="30606"/>
                  </a:lnTo>
                  <a:lnTo>
                    <a:pt x="121777" y="30606"/>
                  </a:lnTo>
                  <a:lnTo>
                    <a:pt x="109408" y="30606"/>
                  </a:lnTo>
                  <a:lnTo>
                    <a:pt x="97027" y="30606"/>
                  </a:lnTo>
                  <a:lnTo>
                    <a:pt x="92553" y="35825"/>
                  </a:lnTo>
                  <a:lnTo>
                    <a:pt x="88090" y="41020"/>
                  </a:lnTo>
                  <a:lnTo>
                    <a:pt x="83651" y="46216"/>
                  </a:lnTo>
                  <a:lnTo>
                    <a:pt x="79248" y="51434"/>
                  </a:lnTo>
                  <a:lnTo>
                    <a:pt x="84074" y="49402"/>
                  </a:lnTo>
                  <a:lnTo>
                    <a:pt x="88645" y="47878"/>
                  </a:lnTo>
                  <a:lnTo>
                    <a:pt x="92709" y="46862"/>
                  </a:lnTo>
                  <a:lnTo>
                    <a:pt x="96774" y="45846"/>
                  </a:lnTo>
                  <a:lnTo>
                    <a:pt x="100456" y="45338"/>
                  </a:lnTo>
                  <a:lnTo>
                    <a:pt x="103758" y="45338"/>
                  </a:lnTo>
                  <a:lnTo>
                    <a:pt x="114807" y="45338"/>
                  </a:lnTo>
                  <a:lnTo>
                    <a:pt x="120650" y="49529"/>
                  </a:lnTo>
                  <a:lnTo>
                    <a:pt x="121411" y="57912"/>
                  </a:lnTo>
                  <a:lnTo>
                    <a:pt x="121052" y="64603"/>
                  </a:lnTo>
                  <a:lnTo>
                    <a:pt x="118824" y="72104"/>
                  </a:lnTo>
                  <a:lnTo>
                    <a:pt x="91388" y="109001"/>
                  </a:lnTo>
                  <a:lnTo>
                    <a:pt x="55625" y="134112"/>
                  </a:lnTo>
                  <a:lnTo>
                    <a:pt x="25780" y="140588"/>
                  </a:lnTo>
                  <a:lnTo>
                    <a:pt x="18541" y="140588"/>
                  </a:lnTo>
                  <a:lnTo>
                    <a:pt x="12826" y="139826"/>
                  </a:lnTo>
                  <a:lnTo>
                    <a:pt x="8889" y="138048"/>
                  </a:lnTo>
                  <a:lnTo>
                    <a:pt x="4952" y="136270"/>
                  </a:lnTo>
                  <a:lnTo>
                    <a:pt x="2412" y="133730"/>
                  </a:lnTo>
                  <a:lnTo>
                    <a:pt x="1269" y="130301"/>
                  </a:lnTo>
                  <a:lnTo>
                    <a:pt x="126" y="126872"/>
                  </a:lnTo>
                  <a:lnTo>
                    <a:pt x="0" y="122935"/>
                  </a:lnTo>
                  <a:lnTo>
                    <a:pt x="1015" y="118617"/>
                  </a:lnTo>
                  <a:lnTo>
                    <a:pt x="1904" y="114300"/>
                  </a:lnTo>
                  <a:lnTo>
                    <a:pt x="41401" y="98170"/>
                  </a:lnTo>
                  <a:lnTo>
                    <a:pt x="37591" y="104393"/>
                  </a:lnTo>
                  <a:lnTo>
                    <a:pt x="35940" y="109092"/>
                  </a:lnTo>
                  <a:lnTo>
                    <a:pt x="36321" y="112394"/>
                  </a:lnTo>
                  <a:lnTo>
                    <a:pt x="36702" y="115569"/>
                  </a:lnTo>
                  <a:lnTo>
                    <a:pt x="38734" y="117220"/>
                  </a:lnTo>
                  <a:lnTo>
                    <a:pt x="42671" y="117220"/>
                  </a:lnTo>
                  <a:lnTo>
                    <a:pt x="46862" y="117220"/>
                  </a:lnTo>
                  <a:lnTo>
                    <a:pt x="51942" y="115188"/>
                  </a:lnTo>
                  <a:lnTo>
                    <a:pt x="57657" y="111125"/>
                  </a:lnTo>
                  <a:lnTo>
                    <a:pt x="63500" y="107060"/>
                  </a:lnTo>
                  <a:lnTo>
                    <a:pt x="69214" y="101091"/>
                  </a:lnTo>
                  <a:lnTo>
                    <a:pt x="75183" y="92963"/>
                  </a:lnTo>
                  <a:lnTo>
                    <a:pt x="81152" y="84708"/>
                  </a:lnTo>
                  <a:lnTo>
                    <a:pt x="84200" y="78739"/>
                  </a:lnTo>
                  <a:lnTo>
                    <a:pt x="84200" y="74929"/>
                  </a:lnTo>
                  <a:lnTo>
                    <a:pt x="84200" y="70992"/>
                  </a:lnTo>
                  <a:lnTo>
                    <a:pt x="81787" y="69087"/>
                  </a:lnTo>
                  <a:lnTo>
                    <a:pt x="77215" y="69087"/>
                  </a:lnTo>
                  <a:lnTo>
                    <a:pt x="74167" y="69087"/>
                  </a:lnTo>
                  <a:lnTo>
                    <a:pt x="70611" y="69976"/>
                  </a:lnTo>
                  <a:lnTo>
                    <a:pt x="66548" y="71881"/>
                  </a:lnTo>
                  <a:lnTo>
                    <a:pt x="63500" y="73151"/>
                  </a:lnTo>
                  <a:lnTo>
                    <a:pt x="59562" y="75564"/>
                  </a:lnTo>
                  <a:lnTo>
                    <a:pt x="54482" y="78993"/>
                  </a:lnTo>
                  <a:lnTo>
                    <a:pt x="46989" y="77469"/>
                  </a:lnTo>
                  <a:lnTo>
                    <a:pt x="39369" y="75818"/>
                  </a:lnTo>
                  <a:lnTo>
                    <a:pt x="31750" y="74294"/>
                  </a:lnTo>
                  <a:lnTo>
                    <a:pt x="47825" y="55721"/>
                  </a:lnTo>
                  <a:lnTo>
                    <a:pt x="63865" y="37147"/>
                  </a:lnTo>
                  <a:lnTo>
                    <a:pt x="79881" y="18573"/>
                  </a:lnTo>
                  <a:lnTo>
                    <a:pt x="95884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51519" y="293674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3677" y="3476370"/>
              <a:ext cx="112395" cy="13627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998714" y="3297173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98714" y="3297173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08264" y="3412235"/>
              <a:ext cx="143510" cy="196850"/>
            </a:xfrm>
            <a:custGeom>
              <a:avLst/>
              <a:gdLst/>
              <a:ahLst/>
              <a:cxnLst/>
              <a:rect l="l" t="t" r="r" b="b"/>
              <a:pathLst>
                <a:path w="143509" h="196850">
                  <a:moveTo>
                    <a:pt x="0" y="79248"/>
                  </a:moveTo>
                  <a:lnTo>
                    <a:pt x="0" y="196595"/>
                  </a:lnTo>
                </a:path>
                <a:path w="143509" h="196850">
                  <a:moveTo>
                    <a:pt x="143255" y="0"/>
                  </a:moveTo>
                  <a:lnTo>
                    <a:pt x="0" y="1965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93379" y="3491483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3776" y="3348227"/>
              <a:ext cx="179831" cy="1539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093837" y="3316731"/>
              <a:ext cx="167640" cy="140970"/>
            </a:xfrm>
            <a:custGeom>
              <a:avLst/>
              <a:gdLst/>
              <a:ahLst/>
              <a:cxnLst/>
              <a:rect l="l" t="t" r="r" b="b"/>
              <a:pathLst>
                <a:path w="167640" h="140970">
                  <a:moveTo>
                    <a:pt x="83312" y="114807"/>
                  </a:moveTo>
                  <a:lnTo>
                    <a:pt x="56388" y="114807"/>
                  </a:lnTo>
                  <a:lnTo>
                    <a:pt x="37338" y="140588"/>
                  </a:lnTo>
                  <a:lnTo>
                    <a:pt x="64389" y="140588"/>
                  </a:lnTo>
                  <a:lnTo>
                    <a:pt x="69078" y="134131"/>
                  </a:lnTo>
                  <a:lnTo>
                    <a:pt x="83312" y="114807"/>
                  </a:lnTo>
                  <a:close/>
                </a:path>
                <a:path w="167640" h="140970">
                  <a:moveTo>
                    <a:pt x="167513" y="0"/>
                  </a:moveTo>
                  <a:lnTo>
                    <a:pt x="140589" y="0"/>
                  </a:lnTo>
                  <a:lnTo>
                    <a:pt x="23241" y="83184"/>
                  </a:lnTo>
                  <a:lnTo>
                    <a:pt x="0" y="114807"/>
                  </a:lnTo>
                  <a:lnTo>
                    <a:pt x="97282" y="114807"/>
                  </a:lnTo>
                  <a:lnTo>
                    <a:pt x="119126" y="84962"/>
                  </a:lnTo>
                  <a:lnTo>
                    <a:pt x="48514" y="84962"/>
                  </a:lnTo>
                  <a:lnTo>
                    <a:pt x="110109" y="41401"/>
                  </a:lnTo>
                  <a:lnTo>
                    <a:pt x="137126" y="41401"/>
                  </a:lnTo>
                  <a:lnTo>
                    <a:pt x="167513" y="0"/>
                  </a:lnTo>
                  <a:close/>
                </a:path>
                <a:path w="167640" h="140970">
                  <a:moveTo>
                    <a:pt x="137126" y="41401"/>
                  </a:moveTo>
                  <a:lnTo>
                    <a:pt x="110109" y="41401"/>
                  </a:lnTo>
                  <a:lnTo>
                    <a:pt x="78232" y="84962"/>
                  </a:lnTo>
                  <a:lnTo>
                    <a:pt x="105156" y="84962"/>
                  </a:lnTo>
                  <a:lnTo>
                    <a:pt x="137126" y="41401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93837" y="3316731"/>
              <a:ext cx="167640" cy="140970"/>
            </a:xfrm>
            <a:custGeom>
              <a:avLst/>
              <a:gdLst/>
              <a:ahLst/>
              <a:cxnLst/>
              <a:rect l="l" t="t" r="r" b="b"/>
              <a:pathLst>
                <a:path w="167640" h="140970">
                  <a:moveTo>
                    <a:pt x="110109" y="41401"/>
                  </a:moveTo>
                  <a:lnTo>
                    <a:pt x="94698" y="52280"/>
                  </a:lnTo>
                  <a:lnTo>
                    <a:pt x="79311" y="63182"/>
                  </a:lnTo>
                  <a:lnTo>
                    <a:pt x="63924" y="74084"/>
                  </a:lnTo>
                  <a:lnTo>
                    <a:pt x="48514" y="84962"/>
                  </a:lnTo>
                  <a:lnTo>
                    <a:pt x="55943" y="84962"/>
                  </a:lnTo>
                  <a:lnTo>
                    <a:pt x="63373" y="84962"/>
                  </a:lnTo>
                  <a:lnTo>
                    <a:pt x="70802" y="84962"/>
                  </a:lnTo>
                  <a:lnTo>
                    <a:pt x="78232" y="84962"/>
                  </a:lnTo>
                  <a:lnTo>
                    <a:pt x="86231" y="74084"/>
                  </a:lnTo>
                  <a:lnTo>
                    <a:pt x="94218" y="63182"/>
                  </a:lnTo>
                  <a:lnTo>
                    <a:pt x="102181" y="52280"/>
                  </a:lnTo>
                  <a:lnTo>
                    <a:pt x="110109" y="41401"/>
                  </a:lnTo>
                  <a:close/>
                </a:path>
                <a:path w="167640" h="140970">
                  <a:moveTo>
                    <a:pt x="140589" y="0"/>
                  </a:moveTo>
                  <a:lnTo>
                    <a:pt x="147331" y="0"/>
                  </a:lnTo>
                  <a:lnTo>
                    <a:pt x="154051" y="0"/>
                  </a:lnTo>
                  <a:lnTo>
                    <a:pt x="160770" y="0"/>
                  </a:lnTo>
                  <a:lnTo>
                    <a:pt x="167513" y="0"/>
                  </a:lnTo>
                  <a:lnTo>
                    <a:pt x="151911" y="21240"/>
                  </a:lnTo>
                  <a:lnTo>
                    <a:pt x="136334" y="42481"/>
                  </a:lnTo>
                  <a:lnTo>
                    <a:pt x="120757" y="63722"/>
                  </a:lnTo>
                  <a:lnTo>
                    <a:pt x="105156" y="84962"/>
                  </a:lnTo>
                  <a:lnTo>
                    <a:pt x="109855" y="84962"/>
                  </a:lnTo>
                  <a:lnTo>
                    <a:pt x="114427" y="84962"/>
                  </a:lnTo>
                  <a:lnTo>
                    <a:pt x="119126" y="84962"/>
                  </a:lnTo>
                  <a:lnTo>
                    <a:pt x="113676" y="92412"/>
                  </a:lnTo>
                  <a:lnTo>
                    <a:pt x="108204" y="99885"/>
                  </a:lnTo>
                  <a:lnTo>
                    <a:pt x="102731" y="107358"/>
                  </a:lnTo>
                  <a:lnTo>
                    <a:pt x="97282" y="114807"/>
                  </a:lnTo>
                  <a:lnTo>
                    <a:pt x="92583" y="114807"/>
                  </a:lnTo>
                  <a:lnTo>
                    <a:pt x="88011" y="114807"/>
                  </a:lnTo>
                  <a:lnTo>
                    <a:pt x="83312" y="114807"/>
                  </a:lnTo>
                  <a:lnTo>
                    <a:pt x="78551" y="121265"/>
                  </a:lnTo>
                  <a:lnTo>
                    <a:pt x="73802" y="127698"/>
                  </a:lnTo>
                  <a:lnTo>
                    <a:pt x="69078" y="134131"/>
                  </a:lnTo>
                  <a:lnTo>
                    <a:pt x="64389" y="140588"/>
                  </a:lnTo>
                  <a:lnTo>
                    <a:pt x="57626" y="140588"/>
                  </a:lnTo>
                  <a:lnTo>
                    <a:pt x="50863" y="140588"/>
                  </a:lnTo>
                  <a:lnTo>
                    <a:pt x="44100" y="140588"/>
                  </a:lnTo>
                  <a:lnTo>
                    <a:pt x="37338" y="140588"/>
                  </a:lnTo>
                  <a:lnTo>
                    <a:pt x="42100" y="134131"/>
                  </a:lnTo>
                  <a:lnTo>
                    <a:pt x="46863" y="127698"/>
                  </a:lnTo>
                  <a:lnTo>
                    <a:pt x="51625" y="121265"/>
                  </a:lnTo>
                  <a:lnTo>
                    <a:pt x="56388" y="114807"/>
                  </a:lnTo>
                  <a:lnTo>
                    <a:pt x="42291" y="114807"/>
                  </a:lnTo>
                  <a:lnTo>
                    <a:pt x="28194" y="114807"/>
                  </a:lnTo>
                  <a:lnTo>
                    <a:pt x="14097" y="114807"/>
                  </a:lnTo>
                  <a:lnTo>
                    <a:pt x="0" y="114807"/>
                  </a:lnTo>
                  <a:lnTo>
                    <a:pt x="5810" y="106902"/>
                  </a:lnTo>
                  <a:lnTo>
                    <a:pt x="11620" y="98996"/>
                  </a:lnTo>
                  <a:lnTo>
                    <a:pt x="17430" y="91090"/>
                  </a:lnTo>
                  <a:lnTo>
                    <a:pt x="23241" y="83184"/>
                  </a:lnTo>
                  <a:lnTo>
                    <a:pt x="52578" y="62347"/>
                  </a:lnTo>
                  <a:lnTo>
                    <a:pt x="81915" y="41544"/>
                  </a:lnTo>
                  <a:lnTo>
                    <a:pt x="111251" y="20766"/>
                  </a:lnTo>
                  <a:lnTo>
                    <a:pt x="140589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1519" y="3296411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8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677" y="3836034"/>
              <a:ext cx="112395" cy="13627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998714" y="365683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98714" y="365683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8264" y="3773423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4"/>
                  </a:moveTo>
                  <a:lnTo>
                    <a:pt x="0" y="195071"/>
                  </a:lnTo>
                </a:path>
                <a:path w="143509" h="195579">
                  <a:moveTo>
                    <a:pt x="143255" y="0"/>
                  </a:moveTo>
                  <a:lnTo>
                    <a:pt x="0" y="195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3379" y="3851147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2252" y="3709415"/>
              <a:ext cx="172211" cy="15240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092820" y="3677030"/>
              <a:ext cx="160655" cy="140970"/>
            </a:xfrm>
            <a:custGeom>
              <a:avLst/>
              <a:gdLst/>
              <a:ahLst/>
              <a:cxnLst/>
              <a:rect l="l" t="t" r="r" b="b"/>
              <a:pathLst>
                <a:path w="160654" h="140970">
                  <a:moveTo>
                    <a:pt x="132969" y="0"/>
                  </a:moveTo>
                  <a:lnTo>
                    <a:pt x="94487" y="9144"/>
                  </a:lnTo>
                  <a:lnTo>
                    <a:pt x="59562" y="35306"/>
                  </a:lnTo>
                  <a:lnTo>
                    <a:pt x="86105" y="41656"/>
                  </a:lnTo>
                  <a:lnTo>
                    <a:pt x="92201" y="34925"/>
                  </a:lnTo>
                  <a:lnTo>
                    <a:pt x="97408" y="30226"/>
                  </a:lnTo>
                  <a:lnTo>
                    <a:pt x="106425" y="24892"/>
                  </a:lnTo>
                  <a:lnTo>
                    <a:pt x="110617" y="23495"/>
                  </a:lnTo>
                  <a:lnTo>
                    <a:pt x="118363" y="23495"/>
                  </a:lnTo>
                  <a:lnTo>
                    <a:pt x="120396" y="24765"/>
                  </a:lnTo>
                  <a:lnTo>
                    <a:pt x="120903" y="29718"/>
                  </a:lnTo>
                  <a:lnTo>
                    <a:pt x="119506" y="33020"/>
                  </a:lnTo>
                  <a:lnTo>
                    <a:pt x="113156" y="41402"/>
                  </a:lnTo>
                  <a:lnTo>
                    <a:pt x="108838" y="45212"/>
                  </a:lnTo>
                  <a:lnTo>
                    <a:pt x="98171" y="51562"/>
                  </a:lnTo>
                  <a:lnTo>
                    <a:pt x="93345" y="53086"/>
                  </a:lnTo>
                  <a:lnTo>
                    <a:pt x="88010" y="53086"/>
                  </a:lnTo>
                  <a:lnTo>
                    <a:pt x="85089" y="52578"/>
                  </a:lnTo>
                  <a:lnTo>
                    <a:pt x="62864" y="79629"/>
                  </a:lnTo>
                  <a:lnTo>
                    <a:pt x="68579" y="78105"/>
                  </a:lnTo>
                  <a:lnTo>
                    <a:pt x="72644" y="77470"/>
                  </a:lnTo>
                  <a:lnTo>
                    <a:pt x="80136" y="77470"/>
                  </a:lnTo>
                  <a:lnTo>
                    <a:pt x="82803" y="79121"/>
                  </a:lnTo>
                  <a:lnTo>
                    <a:pt x="83184" y="86106"/>
                  </a:lnTo>
                  <a:lnTo>
                    <a:pt x="80899" y="90932"/>
                  </a:lnTo>
                  <a:lnTo>
                    <a:pt x="71374" y="103505"/>
                  </a:lnTo>
                  <a:lnTo>
                    <a:pt x="66167" y="108458"/>
                  </a:lnTo>
                  <a:lnTo>
                    <a:pt x="54609" y="115824"/>
                  </a:lnTo>
                  <a:lnTo>
                    <a:pt x="49529" y="117729"/>
                  </a:lnTo>
                  <a:lnTo>
                    <a:pt x="40767" y="117729"/>
                  </a:lnTo>
                  <a:lnTo>
                    <a:pt x="38480" y="116205"/>
                  </a:lnTo>
                  <a:lnTo>
                    <a:pt x="37337" y="110363"/>
                  </a:lnTo>
                  <a:lnTo>
                    <a:pt x="39370" y="105029"/>
                  </a:lnTo>
                  <a:lnTo>
                    <a:pt x="43814" y="97409"/>
                  </a:lnTo>
                  <a:lnTo>
                    <a:pt x="6857" y="102489"/>
                  </a:lnTo>
                  <a:lnTo>
                    <a:pt x="2539" y="110998"/>
                  </a:lnTo>
                  <a:lnTo>
                    <a:pt x="380" y="117983"/>
                  </a:lnTo>
                  <a:lnTo>
                    <a:pt x="0" y="129159"/>
                  </a:lnTo>
                  <a:lnTo>
                    <a:pt x="1904" y="133477"/>
                  </a:lnTo>
                  <a:lnTo>
                    <a:pt x="10032" y="139192"/>
                  </a:lnTo>
                  <a:lnTo>
                    <a:pt x="17525" y="140716"/>
                  </a:lnTo>
                  <a:lnTo>
                    <a:pt x="28448" y="140716"/>
                  </a:lnTo>
                  <a:lnTo>
                    <a:pt x="67228" y="131538"/>
                  </a:lnTo>
                  <a:lnTo>
                    <a:pt x="100949" y="106854"/>
                  </a:lnTo>
                  <a:lnTo>
                    <a:pt x="121411" y="74422"/>
                  </a:lnTo>
                  <a:lnTo>
                    <a:pt x="121157" y="70739"/>
                  </a:lnTo>
                  <a:lnTo>
                    <a:pt x="118109" y="66167"/>
                  </a:lnTo>
                  <a:lnTo>
                    <a:pt x="115824" y="64643"/>
                  </a:lnTo>
                  <a:lnTo>
                    <a:pt x="112140" y="63373"/>
                  </a:lnTo>
                  <a:lnTo>
                    <a:pt x="118258" y="60588"/>
                  </a:lnTo>
                  <a:lnTo>
                    <a:pt x="154558" y="29845"/>
                  </a:lnTo>
                  <a:lnTo>
                    <a:pt x="160274" y="13208"/>
                  </a:lnTo>
                  <a:lnTo>
                    <a:pt x="159257" y="9906"/>
                  </a:lnTo>
                  <a:lnTo>
                    <a:pt x="156543" y="5572"/>
                  </a:lnTo>
                  <a:lnTo>
                    <a:pt x="151256" y="2476"/>
                  </a:lnTo>
                  <a:lnTo>
                    <a:pt x="143398" y="619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92820" y="3677030"/>
              <a:ext cx="160655" cy="140970"/>
            </a:xfrm>
            <a:custGeom>
              <a:avLst/>
              <a:gdLst/>
              <a:ahLst/>
              <a:cxnLst/>
              <a:rect l="l" t="t" r="r" b="b"/>
              <a:pathLst>
                <a:path w="160654" h="140970">
                  <a:moveTo>
                    <a:pt x="132969" y="0"/>
                  </a:moveTo>
                  <a:lnTo>
                    <a:pt x="160274" y="13208"/>
                  </a:lnTo>
                  <a:lnTo>
                    <a:pt x="160020" y="17018"/>
                  </a:lnTo>
                  <a:lnTo>
                    <a:pt x="134493" y="50927"/>
                  </a:lnTo>
                  <a:lnTo>
                    <a:pt x="112140" y="63373"/>
                  </a:lnTo>
                  <a:lnTo>
                    <a:pt x="115824" y="64643"/>
                  </a:lnTo>
                  <a:lnTo>
                    <a:pt x="118109" y="66167"/>
                  </a:lnTo>
                  <a:lnTo>
                    <a:pt x="119252" y="67945"/>
                  </a:lnTo>
                  <a:lnTo>
                    <a:pt x="121157" y="70739"/>
                  </a:lnTo>
                  <a:lnTo>
                    <a:pt x="121411" y="74422"/>
                  </a:lnTo>
                  <a:lnTo>
                    <a:pt x="120142" y="78994"/>
                  </a:lnTo>
                  <a:lnTo>
                    <a:pt x="118999" y="83439"/>
                  </a:lnTo>
                  <a:lnTo>
                    <a:pt x="88392" y="117983"/>
                  </a:lnTo>
                  <a:lnTo>
                    <a:pt x="52397" y="137340"/>
                  </a:lnTo>
                  <a:lnTo>
                    <a:pt x="28448" y="140716"/>
                  </a:lnTo>
                  <a:lnTo>
                    <a:pt x="17525" y="140716"/>
                  </a:lnTo>
                  <a:lnTo>
                    <a:pt x="10032" y="139192"/>
                  </a:lnTo>
                  <a:lnTo>
                    <a:pt x="5969" y="136271"/>
                  </a:lnTo>
                  <a:lnTo>
                    <a:pt x="1904" y="133477"/>
                  </a:lnTo>
                  <a:lnTo>
                    <a:pt x="0" y="129159"/>
                  </a:lnTo>
                  <a:lnTo>
                    <a:pt x="126" y="123571"/>
                  </a:lnTo>
                  <a:lnTo>
                    <a:pt x="380" y="117983"/>
                  </a:lnTo>
                  <a:lnTo>
                    <a:pt x="2539" y="110998"/>
                  </a:lnTo>
                  <a:lnTo>
                    <a:pt x="6857" y="102489"/>
                  </a:lnTo>
                  <a:lnTo>
                    <a:pt x="16097" y="101230"/>
                  </a:lnTo>
                  <a:lnTo>
                    <a:pt x="25336" y="99949"/>
                  </a:lnTo>
                  <a:lnTo>
                    <a:pt x="34575" y="98667"/>
                  </a:lnTo>
                  <a:lnTo>
                    <a:pt x="43814" y="97409"/>
                  </a:lnTo>
                  <a:lnTo>
                    <a:pt x="39370" y="105029"/>
                  </a:lnTo>
                  <a:lnTo>
                    <a:pt x="37337" y="110363"/>
                  </a:lnTo>
                  <a:lnTo>
                    <a:pt x="37846" y="113284"/>
                  </a:lnTo>
                  <a:lnTo>
                    <a:pt x="38480" y="116205"/>
                  </a:lnTo>
                  <a:lnTo>
                    <a:pt x="40767" y="117729"/>
                  </a:lnTo>
                  <a:lnTo>
                    <a:pt x="45084" y="117729"/>
                  </a:lnTo>
                  <a:lnTo>
                    <a:pt x="49529" y="117729"/>
                  </a:lnTo>
                  <a:lnTo>
                    <a:pt x="76073" y="97282"/>
                  </a:lnTo>
                  <a:lnTo>
                    <a:pt x="80899" y="90932"/>
                  </a:lnTo>
                  <a:lnTo>
                    <a:pt x="83184" y="86106"/>
                  </a:lnTo>
                  <a:lnTo>
                    <a:pt x="82930" y="82550"/>
                  </a:lnTo>
                  <a:lnTo>
                    <a:pt x="82803" y="79121"/>
                  </a:lnTo>
                  <a:lnTo>
                    <a:pt x="80136" y="77470"/>
                  </a:lnTo>
                  <a:lnTo>
                    <a:pt x="75310" y="77470"/>
                  </a:lnTo>
                  <a:lnTo>
                    <a:pt x="72644" y="77470"/>
                  </a:lnTo>
                  <a:lnTo>
                    <a:pt x="68579" y="78105"/>
                  </a:lnTo>
                  <a:lnTo>
                    <a:pt x="62864" y="79629"/>
                  </a:lnTo>
                  <a:lnTo>
                    <a:pt x="68391" y="72866"/>
                  </a:lnTo>
                  <a:lnTo>
                    <a:pt x="73929" y="66103"/>
                  </a:lnTo>
                  <a:lnTo>
                    <a:pt x="79492" y="59340"/>
                  </a:lnTo>
                  <a:lnTo>
                    <a:pt x="85089" y="52578"/>
                  </a:lnTo>
                  <a:lnTo>
                    <a:pt x="86613" y="52959"/>
                  </a:lnTo>
                  <a:lnTo>
                    <a:pt x="88010" y="53086"/>
                  </a:lnTo>
                  <a:lnTo>
                    <a:pt x="89026" y="53086"/>
                  </a:lnTo>
                  <a:lnTo>
                    <a:pt x="93345" y="53086"/>
                  </a:lnTo>
                  <a:lnTo>
                    <a:pt x="98171" y="51562"/>
                  </a:lnTo>
                  <a:lnTo>
                    <a:pt x="103504" y="48387"/>
                  </a:lnTo>
                  <a:lnTo>
                    <a:pt x="108838" y="45212"/>
                  </a:lnTo>
                  <a:lnTo>
                    <a:pt x="113156" y="41402"/>
                  </a:lnTo>
                  <a:lnTo>
                    <a:pt x="116331" y="37084"/>
                  </a:lnTo>
                  <a:lnTo>
                    <a:pt x="119506" y="33020"/>
                  </a:lnTo>
                  <a:lnTo>
                    <a:pt x="120903" y="29718"/>
                  </a:lnTo>
                  <a:lnTo>
                    <a:pt x="120650" y="27178"/>
                  </a:lnTo>
                  <a:lnTo>
                    <a:pt x="120396" y="24765"/>
                  </a:lnTo>
                  <a:lnTo>
                    <a:pt x="118363" y="23495"/>
                  </a:lnTo>
                  <a:lnTo>
                    <a:pt x="114553" y="23495"/>
                  </a:lnTo>
                  <a:lnTo>
                    <a:pt x="110617" y="23495"/>
                  </a:lnTo>
                  <a:lnTo>
                    <a:pt x="86105" y="41656"/>
                  </a:lnTo>
                  <a:lnTo>
                    <a:pt x="79511" y="40056"/>
                  </a:lnTo>
                  <a:lnTo>
                    <a:pt x="72882" y="38481"/>
                  </a:lnTo>
                  <a:lnTo>
                    <a:pt x="66228" y="36905"/>
                  </a:lnTo>
                  <a:lnTo>
                    <a:pt x="59562" y="35306"/>
                  </a:lnTo>
                  <a:lnTo>
                    <a:pt x="94487" y="9144"/>
                  </a:lnTo>
                  <a:lnTo>
                    <a:pt x="122920" y="571"/>
                  </a:lnTo>
                  <a:lnTo>
                    <a:pt x="132969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51519" y="365607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3677" y="4197222"/>
              <a:ext cx="112395" cy="13627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998714" y="4016501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353567" y="0"/>
                  </a:moveTo>
                  <a:lnTo>
                    <a:pt x="128269" y="0"/>
                  </a:lnTo>
                  <a:lnTo>
                    <a:pt x="0" y="196596"/>
                  </a:lnTo>
                  <a:lnTo>
                    <a:pt x="225297" y="196596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98714" y="4016501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0" y="196596"/>
                  </a:moveTo>
                  <a:lnTo>
                    <a:pt x="128269" y="0"/>
                  </a:lnTo>
                  <a:lnTo>
                    <a:pt x="353567" y="0"/>
                  </a:lnTo>
                  <a:lnTo>
                    <a:pt x="225297" y="196596"/>
                  </a:lnTo>
                  <a:lnTo>
                    <a:pt x="0" y="19659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08264" y="4133087"/>
              <a:ext cx="143510" cy="196850"/>
            </a:xfrm>
            <a:custGeom>
              <a:avLst/>
              <a:gdLst/>
              <a:ahLst/>
              <a:cxnLst/>
              <a:rect l="l" t="t" r="r" b="b"/>
              <a:pathLst>
                <a:path w="143509" h="196850">
                  <a:moveTo>
                    <a:pt x="0" y="79248"/>
                  </a:moveTo>
                  <a:lnTo>
                    <a:pt x="0" y="196595"/>
                  </a:lnTo>
                </a:path>
                <a:path w="143509" h="196850">
                  <a:moveTo>
                    <a:pt x="143255" y="0"/>
                  </a:moveTo>
                  <a:lnTo>
                    <a:pt x="0" y="1965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93379" y="4212335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1583" y="4069079"/>
              <a:ext cx="181355" cy="15392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082026" y="4037456"/>
              <a:ext cx="171450" cy="140970"/>
            </a:xfrm>
            <a:custGeom>
              <a:avLst/>
              <a:gdLst/>
              <a:ahLst/>
              <a:cxnLst/>
              <a:rect l="l" t="t" r="r" b="b"/>
              <a:pathLst>
                <a:path w="171450" h="140970">
                  <a:moveTo>
                    <a:pt x="155955" y="0"/>
                  </a:moveTo>
                  <a:lnTo>
                    <a:pt x="145669" y="0"/>
                  </a:lnTo>
                  <a:lnTo>
                    <a:pt x="138429" y="289"/>
                  </a:lnTo>
                  <a:lnTo>
                    <a:pt x="101603" y="14487"/>
                  </a:lnTo>
                  <a:lnTo>
                    <a:pt x="71500" y="44069"/>
                  </a:lnTo>
                  <a:lnTo>
                    <a:pt x="98551" y="47244"/>
                  </a:lnTo>
                  <a:lnTo>
                    <a:pt x="104901" y="39370"/>
                  </a:lnTo>
                  <a:lnTo>
                    <a:pt x="110490" y="34036"/>
                  </a:lnTo>
                  <a:lnTo>
                    <a:pt x="119633" y="27813"/>
                  </a:lnTo>
                  <a:lnTo>
                    <a:pt x="123698" y="26289"/>
                  </a:lnTo>
                  <a:lnTo>
                    <a:pt x="131064" y="26289"/>
                  </a:lnTo>
                  <a:lnTo>
                    <a:pt x="132969" y="27813"/>
                  </a:lnTo>
                  <a:lnTo>
                    <a:pt x="133476" y="33782"/>
                  </a:lnTo>
                  <a:lnTo>
                    <a:pt x="132079" y="37338"/>
                  </a:lnTo>
                  <a:lnTo>
                    <a:pt x="96458" y="67119"/>
                  </a:lnTo>
                  <a:lnTo>
                    <a:pt x="69599" y="82883"/>
                  </a:lnTo>
                  <a:lnTo>
                    <a:pt x="54959" y="92075"/>
                  </a:lnTo>
                  <a:lnTo>
                    <a:pt x="23252" y="116121"/>
                  </a:lnTo>
                  <a:lnTo>
                    <a:pt x="0" y="140589"/>
                  </a:lnTo>
                  <a:lnTo>
                    <a:pt x="87629" y="140589"/>
                  </a:lnTo>
                  <a:lnTo>
                    <a:pt x="110108" y="109347"/>
                  </a:lnTo>
                  <a:lnTo>
                    <a:pt x="64516" y="109347"/>
                  </a:lnTo>
                  <a:lnTo>
                    <a:pt x="69723" y="105791"/>
                  </a:lnTo>
                  <a:lnTo>
                    <a:pt x="81025" y="98806"/>
                  </a:lnTo>
                  <a:lnTo>
                    <a:pt x="109122" y="82927"/>
                  </a:lnTo>
                  <a:lnTo>
                    <a:pt x="119491" y="76454"/>
                  </a:lnTo>
                  <a:lnTo>
                    <a:pt x="154271" y="46493"/>
                  </a:lnTo>
                  <a:lnTo>
                    <a:pt x="170942" y="12446"/>
                  </a:lnTo>
                  <a:lnTo>
                    <a:pt x="169799" y="7620"/>
                  </a:lnTo>
                  <a:lnTo>
                    <a:pt x="162814" y="1524"/>
                  </a:lnTo>
                  <a:lnTo>
                    <a:pt x="15595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82026" y="4037456"/>
              <a:ext cx="171450" cy="140970"/>
            </a:xfrm>
            <a:custGeom>
              <a:avLst/>
              <a:gdLst/>
              <a:ahLst/>
              <a:cxnLst/>
              <a:rect l="l" t="t" r="r" b="b"/>
              <a:pathLst>
                <a:path w="171450" h="140970">
                  <a:moveTo>
                    <a:pt x="145669" y="0"/>
                  </a:moveTo>
                  <a:lnTo>
                    <a:pt x="155955" y="0"/>
                  </a:lnTo>
                  <a:lnTo>
                    <a:pt x="162814" y="1524"/>
                  </a:lnTo>
                  <a:lnTo>
                    <a:pt x="166370" y="4572"/>
                  </a:lnTo>
                  <a:lnTo>
                    <a:pt x="169799" y="7620"/>
                  </a:lnTo>
                  <a:lnTo>
                    <a:pt x="170942" y="12446"/>
                  </a:lnTo>
                  <a:lnTo>
                    <a:pt x="169545" y="18796"/>
                  </a:lnTo>
                  <a:lnTo>
                    <a:pt x="168275" y="25146"/>
                  </a:lnTo>
                  <a:lnTo>
                    <a:pt x="142789" y="58582"/>
                  </a:lnTo>
                  <a:lnTo>
                    <a:pt x="109122" y="82927"/>
                  </a:lnTo>
                  <a:lnTo>
                    <a:pt x="87756" y="94996"/>
                  </a:lnTo>
                  <a:lnTo>
                    <a:pt x="81025" y="98806"/>
                  </a:lnTo>
                  <a:lnTo>
                    <a:pt x="77597" y="100965"/>
                  </a:lnTo>
                  <a:lnTo>
                    <a:pt x="74041" y="102997"/>
                  </a:lnTo>
                  <a:lnTo>
                    <a:pt x="69723" y="105791"/>
                  </a:lnTo>
                  <a:lnTo>
                    <a:pt x="64516" y="109347"/>
                  </a:lnTo>
                  <a:lnTo>
                    <a:pt x="75944" y="109347"/>
                  </a:lnTo>
                  <a:lnTo>
                    <a:pt x="87360" y="109347"/>
                  </a:lnTo>
                  <a:lnTo>
                    <a:pt x="98752" y="109347"/>
                  </a:lnTo>
                  <a:lnTo>
                    <a:pt x="110108" y="109347"/>
                  </a:lnTo>
                  <a:lnTo>
                    <a:pt x="104489" y="117157"/>
                  </a:lnTo>
                  <a:lnTo>
                    <a:pt x="98869" y="124968"/>
                  </a:lnTo>
                  <a:lnTo>
                    <a:pt x="93249" y="132778"/>
                  </a:lnTo>
                  <a:lnTo>
                    <a:pt x="87629" y="140589"/>
                  </a:lnTo>
                  <a:lnTo>
                    <a:pt x="65722" y="140589"/>
                  </a:lnTo>
                  <a:lnTo>
                    <a:pt x="43814" y="140589"/>
                  </a:lnTo>
                  <a:lnTo>
                    <a:pt x="21907" y="140589"/>
                  </a:lnTo>
                  <a:lnTo>
                    <a:pt x="0" y="140589"/>
                  </a:lnTo>
                  <a:lnTo>
                    <a:pt x="7163" y="132210"/>
                  </a:lnTo>
                  <a:lnTo>
                    <a:pt x="42461" y="100599"/>
                  </a:lnTo>
                  <a:lnTo>
                    <a:pt x="86359" y="73025"/>
                  </a:lnTo>
                  <a:lnTo>
                    <a:pt x="96458" y="67119"/>
                  </a:lnTo>
                  <a:lnTo>
                    <a:pt x="104854" y="61976"/>
                  </a:lnTo>
                  <a:lnTo>
                    <a:pt x="129031" y="41529"/>
                  </a:lnTo>
                  <a:lnTo>
                    <a:pt x="132079" y="37338"/>
                  </a:lnTo>
                  <a:lnTo>
                    <a:pt x="133476" y="33782"/>
                  </a:lnTo>
                  <a:lnTo>
                    <a:pt x="133223" y="30734"/>
                  </a:lnTo>
                  <a:lnTo>
                    <a:pt x="132969" y="27813"/>
                  </a:lnTo>
                  <a:lnTo>
                    <a:pt x="131064" y="26289"/>
                  </a:lnTo>
                  <a:lnTo>
                    <a:pt x="127507" y="26289"/>
                  </a:lnTo>
                  <a:lnTo>
                    <a:pt x="123698" y="26289"/>
                  </a:lnTo>
                  <a:lnTo>
                    <a:pt x="98551" y="47244"/>
                  </a:lnTo>
                  <a:lnTo>
                    <a:pt x="91789" y="46462"/>
                  </a:lnTo>
                  <a:lnTo>
                    <a:pt x="85026" y="45656"/>
                  </a:lnTo>
                  <a:lnTo>
                    <a:pt x="78263" y="44850"/>
                  </a:lnTo>
                  <a:lnTo>
                    <a:pt x="71500" y="44069"/>
                  </a:lnTo>
                  <a:lnTo>
                    <a:pt x="101603" y="14487"/>
                  </a:lnTo>
                  <a:lnTo>
                    <a:pt x="138429" y="289"/>
                  </a:lnTo>
                  <a:lnTo>
                    <a:pt x="145669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51519" y="401573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3677" y="4556886"/>
              <a:ext cx="112395" cy="136271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998714" y="437768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98714" y="437768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08264" y="4494275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4"/>
                  </a:moveTo>
                  <a:lnTo>
                    <a:pt x="0" y="195072"/>
                  </a:lnTo>
                </a:path>
                <a:path w="143509" h="195579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93379" y="4572000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18348" y="4430267"/>
              <a:ext cx="175259" cy="15240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099678" y="4397755"/>
              <a:ext cx="161925" cy="140970"/>
            </a:xfrm>
            <a:custGeom>
              <a:avLst/>
              <a:gdLst/>
              <a:ahLst/>
              <a:cxnLst/>
              <a:rect l="l" t="t" r="r" b="b"/>
              <a:pathLst>
                <a:path w="161925" h="140970">
                  <a:moveTo>
                    <a:pt x="161671" y="0"/>
                  </a:moveTo>
                  <a:lnTo>
                    <a:pt x="126111" y="0"/>
                  </a:lnTo>
                  <a:lnTo>
                    <a:pt x="117133" y="6234"/>
                  </a:lnTo>
                  <a:lnTo>
                    <a:pt x="107918" y="11969"/>
                  </a:lnTo>
                  <a:lnTo>
                    <a:pt x="67246" y="30130"/>
                  </a:lnTo>
                  <a:lnTo>
                    <a:pt x="41910" y="37084"/>
                  </a:lnTo>
                  <a:lnTo>
                    <a:pt x="15494" y="68580"/>
                  </a:lnTo>
                  <a:lnTo>
                    <a:pt x="32575" y="64468"/>
                  </a:lnTo>
                  <a:lnTo>
                    <a:pt x="47371" y="60071"/>
                  </a:lnTo>
                  <a:lnTo>
                    <a:pt x="61658" y="55006"/>
                  </a:lnTo>
                  <a:lnTo>
                    <a:pt x="77470" y="48514"/>
                  </a:lnTo>
                  <a:lnTo>
                    <a:pt x="0" y="140716"/>
                  </a:lnTo>
                  <a:lnTo>
                    <a:pt x="43561" y="14071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99678" y="4397755"/>
              <a:ext cx="161925" cy="140970"/>
            </a:xfrm>
            <a:custGeom>
              <a:avLst/>
              <a:gdLst/>
              <a:ahLst/>
              <a:cxnLst/>
              <a:rect l="l" t="t" r="r" b="b"/>
              <a:pathLst>
                <a:path w="161925" h="140970">
                  <a:moveTo>
                    <a:pt x="126111" y="0"/>
                  </a:moveTo>
                  <a:lnTo>
                    <a:pt x="135042" y="0"/>
                  </a:lnTo>
                  <a:lnTo>
                    <a:pt x="143938" y="0"/>
                  </a:lnTo>
                  <a:lnTo>
                    <a:pt x="152810" y="0"/>
                  </a:lnTo>
                  <a:lnTo>
                    <a:pt x="161671" y="0"/>
                  </a:lnTo>
                  <a:lnTo>
                    <a:pt x="132143" y="35167"/>
                  </a:lnTo>
                  <a:lnTo>
                    <a:pt x="102615" y="70358"/>
                  </a:lnTo>
                  <a:lnTo>
                    <a:pt x="73088" y="105548"/>
                  </a:lnTo>
                  <a:lnTo>
                    <a:pt x="43561" y="140716"/>
                  </a:lnTo>
                  <a:lnTo>
                    <a:pt x="32682" y="140716"/>
                  </a:lnTo>
                  <a:lnTo>
                    <a:pt x="21780" y="140716"/>
                  </a:lnTo>
                  <a:lnTo>
                    <a:pt x="10878" y="140716"/>
                  </a:lnTo>
                  <a:lnTo>
                    <a:pt x="0" y="140716"/>
                  </a:lnTo>
                  <a:lnTo>
                    <a:pt x="19409" y="117665"/>
                  </a:lnTo>
                  <a:lnTo>
                    <a:pt x="38782" y="94615"/>
                  </a:lnTo>
                  <a:lnTo>
                    <a:pt x="58132" y="71564"/>
                  </a:lnTo>
                  <a:lnTo>
                    <a:pt x="77470" y="48514"/>
                  </a:lnTo>
                  <a:lnTo>
                    <a:pt x="69373" y="51944"/>
                  </a:lnTo>
                  <a:lnTo>
                    <a:pt x="61658" y="55006"/>
                  </a:lnTo>
                  <a:lnTo>
                    <a:pt x="24332" y="66553"/>
                  </a:lnTo>
                  <a:lnTo>
                    <a:pt x="15494" y="68580"/>
                  </a:lnTo>
                  <a:lnTo>
                    <a:pt x="22086" y="60747"/>
                  </a:lnTo>
                  <a:lnTo>
                    <a:pt x="28702" y="52879"/>
                  </a:lnTo>
                  <a:lnTo>
                    <a:pt x="35317" y="44987"/>
                  </a:lnTo>
                  <a:lnTo>
                    <a:pt x="41910" y="37084"/>
                  </a:lnTo>
                  <a:lnTo>
                    <a:pt x="55054" y="33774"/>
                  </a:lnTo>
                  <a:lnTo>
                    <a:pt x="98464" y="17180"/>
                  </a:lnTo>
                  <a:lnTo>
                    <a:pt x="117133" y="6234"/>
                  </a:lnTo>
                  <a:lnTo>
                    <a:pt x="126111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51519" y="43769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83677" y="4916550"/>
              <a:ext cx="112395" cy="13779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998714" y="4737353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353567" y="0"/>
                  </a:moveTo>
                  <a:lnTo>
                    <a:pt x="128269" y="0"/>
                  </a:lnTo>
                  <a:lnTo>
                    <a:pt x="0" y="196596"/>
                  </a:lnTo>
                  <a:lnTo>
                    <a:pt x="225297" y="196596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98714" y="4737353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0" y="196596"/>
                  </a:moveTo>
                  <a:lnTo>
                    <a:pt x="128269" y="0"/>
                  </a:lnTo>
                  <a:lnTo>
                    <a:pt x="353567" y="0"/>
                  </a:lnTo>
                  <a:lnTo>
                    <a:pt x="225297" y="196596"/>
                  </a:lnTo>
                  <a:lnTo>
                    <a:pt x="0" y="19659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08264" y="4853939"/>
              <a:ext cx="143510" cy="196850"/>
            </a:xfrm>
            <a:custGeom>
              <a:avLst/>
              <a:gdLst/>
              <a:ahLst/>
              <a:cxnLst/>
              <a:rect l="l" t="t" r="r" b="b"/>
              <a:pathLst>
                <a:path w="143509" h="196850">
                  <a:moveTo>
                    <a:pt x="0" y="79248"/>
                  </a:moveTo>
                  <a:lnTo>
                    <a:pt x="0" y="196596"/>
                  </a:lnTo>
                </a:path>
                <a:path w="143509" h="196850">
                  <a:moveTo>
                    <a:pt x="143255" y="0"/>
                  </a:moveTo>
                  <a:lnTo>
                    <a:pt x="0" y="1965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93379" y="4933187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12252" y="4789931"/>
              <a:ext cx="170688" cy="1524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8091804" y="4758181"/>
              <a:ext cx="160020" cy="140970"/>
            </a:xfrm>
            <a:custGeom>
              <a:avLst/>
              <a:gdLst/>
              <a:ahLst/>
              <a:cxnLst/>
              <a:rect l="l" t="t" r="r" b="b"/>
              <a:pathLst>
                <a:path w="160020" h="140970">
                  <a:moveTo>
                    <a:pt x="143001" y="0"/>
                  </a:moveTo>
                  <a:lnTo>
                    <a:pt x="134747" y="0"/>
                  </a:lnTo>
                  <a:lnTo>
                    <a:pt x="121866" y="956"/>
                  </a:lnTo>
                  <a:lnTo>
                    <a:pt x="84200" y="15494"/>
                  </a:lnTo>
                  <a:lnTo>
                    <a:pt x="44392" y="51766"/>
                  </a:lnTo>
                  <a:lnTo>
                    <a:pt x="18859" y="84851"/>
                  </a:lnTo>
                  <a:lnTo>
                    <a:pt x="1270" y="119126"/>
                  </a:lnTo>
                  <a:lnTo>
                    <a:pt x="0" y="126111"/>
                  </a:lnTo>
                  <a:lnTo>
                    <a:pt x="1143" y="131445"/>
                  </a:lnTo>
                  <a:lnTo>
                    <a:pt x="4699" y="135128"/>
                  </a:lnTo>
                  <a:lnTo>
                    <a:pt x="8381" y="138811"/>
                  </a:lnTo>
                  <a:lnTo>
                    <a:pt x="15367" y="140589"/>
                  </a:lnTo>
                  <a:lnTo>
                    <a:pt x="25653" y="140589"/>
                  </a:lnTo>
                  <a:lnTo>
                    <a:pt x="65605" y="130944"/>
                  </a:lnTo>
                  <a:lnTo>
                    <a:pt x="89081" y="114808"/>
                  </a:lnTo>
                  <a:lnTo>
                    <a:pt x="40131" y="114808"/>
                  </a:lnTo>
                  <a:lnTo>
                    <a:pt x="38608" y="111633"/>
                  </a:lnTo>
                  <a:lnTo>
                    <a:pt x="63854" y="69723"/>
                  </a:lnTo>
                  <a:lnTo>
                    <a:pt x="88542" y="40382"/>
                  </a:lnTo>
                  <a:lnTo>
                    <a:pt x="108585" y="25146"/>
                  </a:lnTo>
                  <a:lnTo>
                    <a:pt x="157672" y="25146"/>
                  </a:lnTo>
                  <a:lnTo>
                    <a:pt x="158115" y="23622"/>
                  </a:lnTo>
                  <a:lnTo>
                    <a:pt x="159130" y="19558"/>
                  </a:lnTo>
                  <a:lnTo>
                    <a:pt x="159512" y="15748"/>
                  </a:lnTo>
                  <a:lnTo>
                    <a:pt x="158242" y="8509"/>
                  </a:lnTo>
                  <a:lnTo>
                    <a:pt x="156210" y="5588"/>
                  </a:lnTo>
                  <a:lnTo>
                    <a:pt x="152653" y="3302"/>
                  </a:lnTo>
                  <a:lnTo>
                    <a:pt x="148971" y="1143"/>
                  </a:lnTo>
                  <a:lnTo>
                    <a:pt x="143001" y="0"/>
                  </a:lnTo>
                  <a:close/>
                </a:path>
                <a:path w="160020" h="140970">
                  <a:moveTo>
                    <a:pt x="157672" y="25146"/>
                  </a:moveTo>
                  <a:lnTo>
                    <a:pt x="119761" y="25146"/>
                  </a:lnTo>
                  <a:lnTo>
                    <a:pt x="121539" y="28194"/>
                  </a:lnTo>
                  <a:lnTo>
                    <a:pt x="119506" y="34417"/>
                  </a:lnTo>
                  <a:lnTo>
                    <a:pt x="95758" y="70866"/>
                  </a:lnTo>
                  <a:lnTo>
                    <a:pt x="67310" y="103886"/>
                  </a:lnTo>
                  <a:lnTo>
                    <a:pt x="57658" y="110744"/>
                  </a:lnTo>
                  <a:lnTo>
                    <a:pt x="52959" y="113538"/>
                  </a:lnTo>
                  <a:lnTo>
                    <a:pt x="48895" y="114808"/>
                  </a:lnTo>
                  <a:lnTo>
                    <a:pt x="89081" y="114808"/>
                  </a:lnTo>
                  <a:lnTo>
                    <a:pt x="117092" y="86528"/>
                  </a:lnTo>
                  <a:lnTo>
                    <a:pt x="142684" y="53070"/>
                  </a:lnTo>
                  <a:lnTo>
                    <a:pt x="156972" y="27559"/>
                  </a:lnTo>
                  <a:lnTo>
                    <a:pt x="157672" y="25146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91804" y="4758181"/>
              <a:ext cx="160020" cy="140970"/>
            </a:xfrm>
            <a:custGeom>
              <a:avLst/>
              <a:gdLst/>
              <a:ahLst/>
              <a:cxnLst/>
              <a:rect l="l" t="t" r="r" b="b"/>
              <a:pathLst>
                <a:path w="160020" h="140970">
                  <a:moveTo>
                    <a:pt x="114173" y="25146"/>
                  </a:moveTo>
                  <a:lnTo>
                    <a:pt x="108585" y="25146"/>
                  </a:lnTo>
                  <a:lnTo>
                    <a:pt x="101980" y="28321"/>
                  </a:lnTo>
                  <a:lnTo>
                    <a:pt x="73112" y="57995"/>
                  </a:lnTo>
                  <a:lnTo>
                    <a:pt x="48006" y="91662"/>
                  </a:lnTo>
                  <a:lnTo>
                    <a:pt x="38608" y="111633"/>
                  </a:lnTo>
                  <a:lnTo>
                    <a:pt x="40131" y="114808"/>
                  </a:lnTo>
                  <a:lnTo>
                    <a:pt x="45466" y="114808"/>
                  </a:lnTo>
                  <a:lnTo>
                    <a:pt x="48895" y="114808"/>
                  </a:lnTo>
                  <a:lnTo>
                    <a:pt x="52959" y="113538"/>
                  </a:lnTo>
                  <a:lnTo>
                    <a:pt x="57658" y="110744"/>
                  </a:lnTo>
                  <a:lnTo>
                    <a:pt x="62229" y="108077"/>
                  </a:lnTo>
                  <a:lnTo>
                    <a:pt x="88991" y="79488"/>
                  </a:lnTo>
                  <a:lnTo>
                    <a:pt x="112109" y="48212"/>
                  </a:lnTo>
                  <a:lnTo>
                    <a:pt x="121539" y="28194"/>
                  </a:lnTo>
                  <a:lnTo>
                    <a:pt x="119761" y="25146"/>
                  </a:lnTo>
                  <a:lnTo>
                    <a:pt x="114173" y="25146"/>
                  </a:lnTo>
                  <a:close/>
                </a:path>
                <a:path w="160020" h="140970">
                  <a:moveTo>
                    <a:pt x="134747" y="0"/>
                  </a:moveTo>
                  <a:lnTo>
                    <a:pt x="143001" y="0"/>
                  </a:lnTo>
                  <a:lnTo>
                    <a:pt x="148971" y="1143"/>
                  </a:lnTo>
                  <a:lnTo>
                    <a:pt x="152653" y="3302"/>
                  </a:lnTo>
                  <a:lnTo>
                    <a:pt x="156210" y="5588"/>
                  </a:lnTo>
                  <a:lnTo>
                    <a:pt x="158242" y="8509"/>
                  </a:lnTo>
                  <a:lnTo>
                    <a:pt x="158876" y="12192"/>
                  </a:lnTo>
                  <a:lnTo>
                    <a:pt x="159512" y="15748"/>
                  </a:lnTo>
                  <a:lnTo>
                    <a:pt x="142684" y="53070"/>
                  </a:lnTo>
                  <a:lnTo>
                    <a:pt x="117092" y="86528"/>
                  </a:lnTo>
                  <a:lnTo>
                    <a:pt x="78104" y="123444"/>
                  </a:lnTo>
                  <a:lnTo>
                    <a:pt x="39368" y="139517"/>
                  </a:lnTo>
                  <a:lnTo>
                    <a:pt x="25653" y="140589"/>
                  </a:lnTo>
                  <a:lnTo>
                    <a:pt x="15367" y="140589"/>
                  </a:lnTo>
                  <a:lnTo>
                    <a:pt x="8381" y="138811"/>
                  </a:lnTo>
                  <a:lnTo>
                    <a:pt x="4699" y="135128"/>
                  </a:lnTo>
                  <a:lnTo>
                    <a:pt x="1143" y="131445"/>
                  </a:lnTo>
                  <a:lnTo>
                    <a:pt x="0" y="126111"/>
                  </a:lnTo>
                  <a:lnTo>
                    <a:pt x="1270" y="119126"/>
                  </a:lnTo>
                  <a:lnTo>
                    <a:pt x="2159" y="114046"/>
                  </a:lnTo>
                  <a:lnTo>
                    <a:pt x="24054" y="77460"/>
                  </a:lnTo>
                  <a:lnTo>
                    <a:pt x="58308" y="36750"/>
                  </a:lnTo>
                  <a:lnTo>
                    <a:pt x="96581" y="8679"/>
                  </a:lnTo>
                  <a:lnTo>
                    <a:pt x="121866" y="956"/>
                  </a:lnTo>
                  <a:lnTo>
                    <a:pt x="134747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51519" y="4736591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320164" y="1208354"/>
            <a:ext cx="112522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735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539865" y="1208354"/>
            <a:ext cx="11087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ts val="2735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85127" y="2344927"/>
            <a:ext cx="158115" cy="673100"/>
            <a:chOff x="485127" y="2344927"/>
            <a:chExt cx="158115" cy="673100"/>
          </a:xfrm>
        </p:grpSpPr>
        <p:pic>
          <p:nvPicPr>
            <p:cNvPr id="114" name="object 11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016" y="2382011"/>
              <a:ext cx="134112" cy="27736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90105" y="234949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121081" y="0"/>
                  </a:moveTo>
                  <a:lnTo>
                    <a:pt x="355" y="0"/>
                  </a:lnTo>
                  <a:lnTo>
                    <a:pt x="0" y="62229"/>
                  </a:lnTo>
                  <a:lnTo>
                    <a:pt x="73507" y="62229"/>
                  </a:lnTo>
                  <a:lnTo>
                    <a:pt x="62811" y="86897"/>
                  </a:lnTo>
                  <a:lnTo>
                    <a:pt x="45995" y="133899"/>
                  </a:lnTo>
                  <a:lnTo>
                    <a:pt x="34865" y="179522"/>
                  </a:lnTo>
                  <a:lnTo>
                    <a:pt x="26888" y="234005"/>
                  </a:lnTo>
                  <a:lnTo>
                    <a:pt x="23926" y="265175"/>
                  </a:lnTo>
                  <a:lnTo>
                    <a:pt x="65150" y="265175"/>
                  </a:lnTo>
                  <a:lnTo>
                    <a:pt x="66532" y="242605"/>
                  </a:lnTo>
                  <a:lnTo>
                    <a:pt x="68389" y="221583"/>
                  </a:lnTo>
                  <a:lnTo>
                    <a:pt x="77695" y="162796"/>
                  </a:lnTo>
                  <a:lnTo>
                    <a:pt x="88025" y="122930"/>
                  </a:lnTo>
                  <a:lnTo>
                    <a:pt x="106208" y="76057"/>
                  </a:lnTo>
                  <a:lnTo>
                    <a:pt x="120802" y="49784"/>
                  </a:lnTo>
                  <a:lnTo>
                    <a:pt x="121081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0105" y="234949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355" y="0"/>
                  </a:moveTo>
                  <a:lnTo>
                    <a:pt x="30532" y="0"/>
                  </a:lnTo>
                  <a:lnTo>
                    <a:pt x="60713" y="0"/>
                  </a:lnTo>
                  <a:lnTo>
                    <a:pt x="90897" y="0"/>
                  </a:lnTo>
                  <a:lnTo>
                    <a:pt x="121081" y="0"/>
                  </a:lnTo>
                  <a:lnTo>
                    <a:pt x="121013" y="12457"/>
                  </a:lnTo>
                  <a:lnTo>
                    <a:pt x="120942" y="24891"/>
                  </a:lnTo>
                  <a:lnTo>
                    <a:pt x="120871" y="37326"/>
                  </a:lnTo>
                  <a:lnTo>
                    <a:pt x="120802" y="49784"/>
                  </a:lnTo>
                  <a:lnTo>
                    <a:pt x="99880" y="90021"/>
                  </a:lnTo>
                  <a:lnTo>
                    <a:pt x="82526" y="142351"/>
                  </a:lnTo>
                  <a:lnTo>
                    <a:pt x="73532" y="184276"/>
                  </a:lnTo>
                  <a:lnTo>
                    <a:pt x="66532" y="242605"/>
                  </a:lnTo>
                  <a:lnTo>
                    <a:pt x="65150" y="265175"/>
                  </a:lnTo>
                  <a:lnTo>
                    <a:pt x="54844" y="265175"/>
                  </a:lnTo>
                  <a:lnTo>
                    <a:pt x="44538" y="265175"/>
                  </a:lnTo>
                  <a:lnTo>
                    <a:pt x="34232" y="265175"/>
                  </a:lnTo>
                  <a:lnTo>
                    <a:pt x="23926" y="265175"/>
                  </a:lnTo>
                  <a:lnTo>
                    <a:pt x="26888" y="234005"/>
                  </a:lnTo>
                  <a:lnTo>
                    <a:pt x="34865" y="179522"/>
                  </a:lnTo>
                  <a:lnTo>
                    <a:pt x="45995" y="133899"/>
                  </a:lnTo>
                  <a:lnTo>
                    <a:pt x="62811" y="86897"/>
                  </a:lnTo>
                  <a:lnTo>
                    <a:pt x="73507" y="62229"/>
                  </a:lnTo>
                  <a:lnTo>
                    <a:pt x="55131" y="62229"/>
                  </a:lnTo>
                  <a:lnTo>
                    <a:pt x="36753" y="62229"/>
                  </a:lnTo>
                  <a:lnTo>
                    <a:pt x="18375" y="62229"/>
                  </a:lnTo>
                  <a:lnTo>
                    <a:pt x="0" y="62229"/>
                  </a:lnTo>
                  <a:lnTo>
                    <a:pt x="85" y="46684"/>
                  </a:lnTo>
                  <a:lnTo>
                    <a:pt x="173" y="31114"/>
                  </a:lnTo>
                  <a:lnTo>
                    <a:pt x="262" y="15545"/>
                  </a:lnTo>
                  <a:lnTo>
                    <a:pt x="35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016" y="2740152"/>
              <a:ext cx="132587" cy="277367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89708" y="2708275"/>
              <a:ext cx="120650" cy="265430"/>
            </a:xfrm>
            <a:custGeom>
              <a:avLst/>
              <a:gdLst/>
              <a:ahLst/>
              <a:cxnLst/>
              <a:rect l="l" t="t" r="r" b="b"/>
              <a:pathLst>
                <a:path w="120650" h="265430">
                  <a:moveTo>
                    <a:pt x="63706" y="0"/>
                  </a:moveTo>
                  <a:lnTo>
                    <a:pt x="26482" y="18162"/>
                  </a:lnTo>
                  <a:lnTo>
                    <a:pt x="4500" y="73787"/>
                  </a:lnTo>
                  <a:lnTo>
                    <a:pt x="0" y="133730"/>
                  </a:lnTo>
                  <a:lnTo>
                    <a:pt x="359" y="156515"/>
                  </a:lnTo>
                  <a:lnTo>
                    <a:pt x="4112" y="194528"/>
                  </a:lnTo>
                  <a:lnTo>
                    <a:pt x="16641" y="234918"/>
                  </a:lnTo>
                  <a:lnTo>
                    <a:pt x="43913" y="261858"/>
                  </a:lnTo>
                  <a:lnTo>
                    <a:pt x="63706" y="265175"/>
                  </a:lnTo>
                  <a:lnTo>
                    <a:pt x="72469" y="264489"/>
                  </a:lnTo>
                  <a:lnTo>
                    <a:pt x="105095" y="241030"/>
                  </a:lnTo>
                  <a:lnTo>
                    <a:pt x="113904" y="220725"/>
                  </a:lnTo>
                  <a:lnTo>
                    <a:pt x="57064" y="220725"/>
                  </a:lnTo>
                  <a:lnTo>
                    <a:pt x="52187" y="216788"/>
                  </a:lnTo>
                  <a:lnTo>
                    <a:pt x="42421" y="176275"/>
                  </a:lnTo>
                  <a:lnTo>
                    <a:pt x="42835" y="166657"/>
                  </a:lnTo>
                  <a:lnTo>
                    <a:pt x="56988" y="133730"/>
                  </a:lnTo>
                  <a:lnTo>
                    <a:pt x="114958" y="133730"/>
                  </a:lnTo>
                  <a:lnTo>
                    <a:pt x="113138" y="127269"/>
                  </a:lnTo>
                  <a:lnTo>
                    <a:pt x="107689" y="115062"/>
                  </a:lnTo>
                  <a:lnTo>
                    <a:pt x="41367" y="115062"/>
                  </a:lnTo>
                  <a:lnTo>
                    <a:pt x="42590" y="95821"/>
                  </a:lnTo>
                  <a:lnTo>
                    <a:pt x="51298" y="49529"/>
                  </a:lnTo>
                  <a:lnTo>
                    <a:pt x="56467" y="43687"/>
                  </a:lnTo>
                  <a:lnTo>
                    <a:pt x="113949" y="43687"/>
                  </a:lnTo>
                  <a:lnTo>
                    <a:pt x="113836" y="43243"/>
                  </a:lnTo>
                  <a:lnTo>
                    <a:pt x="91303" y="7112"/>
                  </a:lnTo>
                  <a:lnTo>
                    <a:pt x="71995" y="450"/>
                  </a:lnTo>
                  <a:lnTo>
                    <a:pt x="63706" y="0"/>
                  </a:lnTo>
                  <a:close/>
                </a:path>
                <a:path w="120650" h="265430">
                  <a:moveTo>
                    <a:pt x="114958" y="133730"/>
                  </a:moveTo>
                  <a:lnTo>
                    <a:pt x="68176" y="133730"/>
                  </a:lnTo>
                  <a:lnTo>
                    <a:pt x="72786" y="137540"/>
                  </a:lnTo>
                  <a:lnTo>
                    <a:pt x="76482" y="145161"/>
                  </a:lnTo>
                  <a:lnTo>
                    <a:pt x="78892" y="151499"/>
                  </a:lnTo>
                  <a:lnTo>
                    <a:pt x="80597" y="159099"/>
                  </a:lnTo>
                  <a:lnTo>
                    <a:pt x="81597" y="167985"/>
                  </a:lnTo>
                  <a:lnTo>
                    <a:pt x="81892" y="178180"/>
                  </a:lnTo>
                  <a:lnTo>
                    <a:pt x="81494" y="188108"/>
                  </a:lnTo>
                  <a:lnTo>
                    <a:pt x="68189" y="220725"/>
                  </a:lnTo>
                  <a:lnTo>
                    <a:pt x="113904" y="220725"/>
                  </a:lnTo>
                  <a:lnTo>
                    <a:pt x="116423" y="211869"/>
                  </a:lnTo>
                  <a:lnTo>
                    <a:pt x="118629" y="200548"/>
                  </a:lnTo>
                  <a:lnTo>
                    <a:pt x="119980" y="188680"/>
                  </a:lnTo>
                  <a:lnTo>
                    <a:pt x="120475" y="176275"/>
                  </a:lnTo>
                  <a:lnTo>
                    <a:pt x="119762" y="159099"/>
                  </a:lnTo>
                  <a:lnTo>
                    <a:pt x="119710" y="158194"/>
                  </a:lnTo>
                  <a:lnTo>
                    <a:pt x="117284" y="141986"/>
                  </a:lnTo>
                  <a:lnTo>
                    <a:pt x="114958" y="133730"/>
                  </a:lnTo>
                  <a:close/>
                </a:path>
                <a:path w="120650" h="265430">
                  <a:moveTo>
                    <a:pt x="74298" y="89662"/>
                  </a:moveTo>
                  <a:lnTo>
                    <a:pt x="67567" y="89662"/>
                  </a:lnTo>
                  <a:lnTo>
                    <a:pt x="61623" y="91821"/>
                  </a:lnTo>
                  <a:lnTo>
                    <a:pt x="56467" y="95885"/>
                  </a:lnTo>
                  <a:lnTo>
                    <a:pt x="51311" y="100075"/>
                  </a:lnTo>
                  <a:lnTo>
                    <a:pt x="46281" y="106425"/>
                  </a:lnTo>
                  <a:lnTo>
                    <a:pt x="41367" y="115062"/>
                  </a:lnTo>
                  <a:lnTo>
                    <a:pt x="107689" y="115062"/>
                  </a:lnTo>
                  <a:lnTo>
                    <a:pt x="74298" y="89662"/>
                  </a:lnTo>
                  <a:close/>
                </a:path>
                <a:path w="120650" h="265430">
                  <a:moveTo>
                    <a:pt x="113949" y="43687"/>
                  </a:moveTo>
                  <a:lnTo>
                    <a:pt x="66728" y="43687"/>
                  </a:lnTo>
                  <a:lnTo>
                    <a:pt x="69802" y="45720"/>
                  </a:lnTo>
                  <a:lnTo>
                    <a:pt x="72278" y="49784"/>
                  </a:lnTo>
                  <a:lnTo>
                    <a:pt x="74742" y="53975"/>
                  </a:lnTo>
                  <a:lnTo>
                    <a:pt x="76495" y="60960"/>
                  </a:lnTo>
                  <a:lnTo>
                    <a:pt x="77498" y="70865"/>
                  </a:lnTo>
                  <a:lnTo>
                    <a:pt x="118024" y="62102"/>
                  </a:lnTo>
                  <a:lnTo>
                    <a:pt x="116133" y="52244"/>
                  </a:lnTo>
                  <a:lnTo>
                    <a:pt x="113949" y="43687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9699" y="2708275"/>
              <a:ext cx="120650" cy="265430"/>
            </a:xfrm>
            <a:custGeom>
              <a:avLst/>
              <a:gdLst/>
              <a:ahLst/>
              <a:cxnLst/>
              <a:rect l="l" t="t" r="r" b="b"/>
              <a:pathLst>
                <a:path w="120650" h="265430">
                  <a:moveTo>
                    <a:pt x="62661" y="133730"/>
                  </a:moveTo>
                  <a:lnTo>
                    <a:pt x="56997" y="133730"/>
                  </a:lnTo>
                  <a:lnTo>
                    <a:pt x="52235" y="137413"/>
                  </a:lnTo>
                  <a:lnTo>
                    <a:pt x="42430" y="176275"/>
                  </a:lnTo>
                  <a:lnTo>
                    <a:pt x="42750" y="186108"/>
                  </a:lnTo>
                  <a:lnTo>
                    <a:pt x="57073" y="220725"/>
                  </a:lnTo>
                  <a:lnTo>
                    <a:pt x="62865" y="220725"/>
                  </a:lnTo>
                  <a:lnTo>
                    <a:pt x="68199" y="220725"/>
                  </a:lnTo>
                  <a:lnTo>
                    <a:pt x="81902" y="178180"/>
                  </a:lnTo>
                  <a:lnTo>
                    <a:pt x="81607" y="167985"/>
                  </a:lnTo>
                  <a:lnTo>
                    <a:pt x="68186" y="133730"/>
                  </a:lnTo>
                  <a:lnTo>
                    <a:pt x="62661" y="133730"/>
                  </a:lnTo>
                  <a:close/>
                </a:path>
                <a:path w="120650" h="265430">
                  <a:moveTo>
                    <a:pt x="63715" y="0"/>
                  </a:moveTo>
                  <a:lnTo>
                    <a:pt x="100552" y="15795"/>
                  </a:lnTo>
                  <a:lnTo>
                    <a:pt x="116143" y="52244"/>
                  </a:lnTo>
                  <a:lnTo>
                    <a:pt x="118033" y="62102"/>
                  </a:lnTo>
                  <a:lnTo>
                    <a:pt x="107906" y="64293"/>
                  </a:lnTo>
                  <a:lnTo>
                    <a:pt x="97775" y="66484"/>
                  </a:lnTo>
                  <a:lnTo>
                    <a:pt x="87642" y="68675"/>
                  </a:lnTo>
                  <a:lnTo>
                    <a:pt x="77508" y="70865"/>
                  </a:lnTo>
                  <a:lnTo>
                    <a:pt x="76504" y="60960"/>
                  </a:lnTo>
                  <a:lnTo>
                    <a:pt x="74752" y="53975"/>
                  </a:lnTo>
                  <a:lnTo>
                    <a:pt x="72288" y="49784"/>
                  </a:lnTo>
                  <a:lnTo>
                    <a:pt x="69811" y="45720"/>
                  </a:lnTo>
                  <a:lnTo>
                    <a:pt x="66738" y="43687"/>
                  </a:lnTo>
                  <a:lnTo>
                    <a:pt x="63068" y="43687"/>
                  </a:lnTo>
                  <a:lnTo>
                    <a:pt x="56476" y="43687"/>
                  </a:lnTo>
                  <a:lnTo>
                    <a:pt x="43995" y="80946"/>
                  </a:lnTo>
                  <a:lnTo>
                    <a:pt x="41376" y="115062"/>
                  </a:lnTo>
                  <a:lnTo>
                    <a:pt x="46291" y="106425"/>
                  </a:lnTo>
                  <a:lnTo>
                    <a:pt x="51320" y="100075"/>
                  </a:lnTo>
                  <a:lnTo>
                    <a:pt x="92348" y="95821"/>
                  </a:lnTo>
                  <a:lnTo>
                    <a:pt x="117294" y="141986"/>
                  </a:lnTo>
                  <a:lnTo>
                    <a:pt x="120484" y="176275"/>
                  </a:lnTo>
                  <a:lnTo>
                    <a:pt x="119989" y="188680"/>
                  </a:lnTo>
                  <a:lnTo>
                    <a:pt x="109567" y="232467"/>
                  </a:lnTo>
                  <a:lnTo>
                    <a:pt x="80481" y="262445"/>
                  </a:lnTo>
                  <a:lnTo>
                    <a:pt x="63715" y="265175"/>
                  </a:lnTo>
                  <a:lnTo>
                    <a:pt x="53271" y="264344"/>
                  </a:lnTo>
                  <a:lnTo>
                    <a:pt x="16651" y="234918"/>
                  </a:lnTo>
                  <a:lnTo>
                    <a:pt x="4121" y="194528"/>
                  </a:lnTo>
                  <a:lnTo>
                    <a:pt x="369" y="156515"/>
                  </a:lnTo>
                  <a:lnTo>
                    <a:pt x="0" y="133985"/>
                  </a:lnTo>
                  <a:lnTo>
                    <a:pt x="1223" y="101552"/>
                  </a:lnTo>
                  <a:lnTo>
                    <a:pt x="9856" y="50688"/>
                  </a:lnTo>
                  <a:lnTo>
                    <a:pt x="37311" y="8080"/>
                  </a:lnTo>
                  <a:lnTo>
                    <a:pt x="49718" y="2022"/>
                  </a:lnTo>
                  <a:lnTo>
                    <a:pt x="6371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484784" y="3064129"/>
            <a:ext cx="156845" cy="314960"/>
            <a:chOff x="484784" y="3064129"/>
            <a:chExt cx="156845" cy="314960"/>
          </a:xfrm>
        </p:grpSpPr>
        <p:pic>
          <p:nvPicPr>
            <p:cNvPr id="121" name="object 1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016" y="3101340"/>
              <a:ext cx="132587" cy="27736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89356" y="3068701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114896" y="0"/>
                  </a:moveTo>
                  <a:lnTo>
                    <a:pt x="19126" y="0"/>
                  </a:lnTo>
                  <a:lnTo>
                    <a:pt x="5549" y="140081"/>
                  </a:lnTo>
                  <a:lnTo>
                    <a:pt x="39865" y="148971"/>
                  </a:lnTo>
                  <a:lnTo>
                    <a:pt x="43141" y="142366"/>
                  </a:lnTo>
                  <a:lnTo>
                    <a:pt x="46139" y="137922"/>
                  </a:lnTo>
                  <a:lnTo>
                    <a:pt x="52514" y="131952"/>
                  </a:lnTo>
                  <a:lnTo>
                    <a:pt x="56286" y="130301"/>
                  </a:lnTo>
                  <a:lnTo>
                    <a:pt x="66319" y="130301"/>
                  </a:lnTo>
                  <a:lnTo>
                    <a:pt x="80225" y="175260"/>
                  </a:lnTo>
                  <a:lnTo>
                    <a:pt x="79820" y="185902"/>
                  </a:lnTo>
                  <a:lnTo>
                    <a:pt x="66167" y="220979"/>
                  </a:lnTo>
                  <a:lnTo>
                    <a:pt x="55537" y="220979"/>
                  </a:lnTo>
                  <a:lnTo>
                    <a:pt x="40855" y="185038"/>
                  </a:lnTo>
                  <a:lnTo>
                    <a:pt x="0" y="193039"/>
                  </a:lnTo>
                  <a:lnTo>
                    <a:pt x="10185" y="231775"/>
                  </a:lnTo>
                  <a:lnTo>
                    <a:pt x="42938" y="263398"/>
                  </a:lnTo>
                  <a:lnTo>
                    <a:pt x="51130" y="265049"/>
                  </a:lnTo>
                  <a:lnTo>
                    <a:pt x="60706" y="265049"/>
                  </a:lnTo>
                  <a:lnTo>
                    <a:pt x="99687" y="245941"/>
                  </a:lnTo>
                  <a:lnTo>
                    <a:pt x="116738" y="205428"/>
                  </a:lnTo>
                  <a:lnTo>
                    <a:pt x="120878" y="168656"/>
                  </a:lnTo>
                  <a:lnTo>
                    <a:pt x="120123" y="151491"/>
                  </a:lnTo>
                  <a:lnTo>
                    <a:pt x="107645" y="109093"/>
                  </a:lnTo>
                  <a:lnTo>
                    <a:pt x="72415" y="85471"/>
                  </a:lnTo>
                  <a:lnTo>
                    <a:pt x="68122" y="85471"/>
                  </a:lnTo>
                  <a:lnTo>
                    <a:pt x="63779" y="86360"/>
                  </a:lnTo>
                  <a:lnTo>
                    <a:pt x="54978" y="90170"/>
                  </a:lnTo>
                  <a:lnTo>
                    <a:pt x="50520" y="93090"/>
                  </a:lnTo>
                  <a:lnTo>
                    <a:pt x="46012" y="96900"/>
                  </a:lnTo>
                  <a:lnTo>
                    <a:pt x="49695" y="57785"/>
                  </a:lnTo>
                  <a:lnTo>
                    <a:pt x="114566" y="57785"/>
                  </a:lnTo>
                  <a:lnTo>
                    <a:pt x="114896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9356" y="3068701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19126" y="0"/>
                  </a:moveTo>
                  <a:lnTo>
                    <a:pt x="43070" y="0"/>
                  </a:lnTo>
                  <a:lnTo>
                    <a:pt x="67011" y="0"/>
                  </a:lnTo>
                  <a:lnTo>
                    <a:pt x="90953" y="0"/>
                  </a:lnTo>
                  <a:lnTo>
                    <a:pt x="114896" y="0"/>
                  </a:lnTo>
                  <a:lnTo>
                    <a:pt x="114818" y="14404"/>
                  </a:lnTo>
                  <a:lnTo>
                    <a:pt x="114736" y="28844"/>
                  </a:lnTo>
                  <a:lnTo>
                    <a:pt x="114652" y="43308"/>
                  </a:lnTo>
                  <a:lnTo>
                    <a:pt x="114566" y="57785"/>
                  </a:lnTo>
                  <a:lnTo>
                    <a:pt x="98352" y="57785"/>
                  </a:lnTo>
                  <a:lnTo>
                    <a:pt x="82135" y="57785"/>
                  </a:lnTo>
                  <a:lnTo>
                    <a:pt x="65915" y="57785"/>
                  </a:lnTo>
                  <a:lnTo>
                    <a:pt x="49695" y="57785"/>
                  </a:lnTo>
                  <a:lnTo>
                    <a:pt x="48773" y="67522"/>
                  </a:lnTo>
                  <a:lnTo>
                    <a:pt x="47853" y="77295"/>
                  </a:lnTo>
                  <a:lnTo>
                    <a:pt x="46934" y="87092"/>
                  </a:lnTo>
                  <a:lnTo>
                    <a:pt x="46012" y="96900"/>
                  </a:lnTo>
                  <a:lnTo>
                    <a:pt x="68122" y="85471"/>
                  </a:lnTo>
                  <a:lnTo>
                    <a:pt x="72415" y="85471"/>
                  </a:lnTo>
                  <a:lnTo>
                    <a:pt x="107645" y="109093"/>
                  </a:lnTo>
                  <a:lnTo>
                    <a:pt x="120123" y="151491"/>
                  </a:lnTo>
                  <a:lnTo>
                    <a:pt x="120878" y="168656"/>
                  </a:lnTo>
                  <a:lnTo>
                    <a:pt x="120368" y="181183"/>
                  </a:lnTo>
                  <a:lnTo>
                    <a:pt x="109697" y="228173"/>
                  </a:lnTo>
                  <a:lnTo>
                    <a:pt x="78933" y="261985"/>
                  </a:lnTo>
                  <a:lnTo>
                    <a:pt x="60706" y="265049"/>
                  </a:lnTo>
                  <a:lnTo>
                    <a:pt x="51130" y="265049"/>
                  </a:lnTo>
                  <a:lnTo>
                    <a:pt x="42938" y="263398"/>
                  </a:lnTo>
                  <a:lnTo>
                    <a:pt x="36118" y="260096"/>
                  </a:lnTo>
                  <a:lnTo>
                    <a:pt x="29298" y="256921"/>
                  </a:lnTo>
                  <a:lnTo>
                    <a:pt x="7251" y="223647"/>
                  </a:lnTo>
                  <a:lnTo>
                    <a:pt x="0" y="193039"/>
                  </a:lnTo>
                  <a:lnTo>
                    <a:pt x="10212" y="191039"/>
                  </a:lnTo>
                  <a:lnTo>
                    <a:pt x="20427" y="189039"/>
                  </a:lnTo>
                  <a:lnTo>
                    <a:pt x="30643" y="187039"/>
                  </a:lnTo>
                  <a:lnTo>
                    <a:pt x="40855" y="185038"/>
                  </a:lnTo>
                  <a:lnTo>
                    <a:pt x="41801" y="193297"/>
                  </a:lnTo>
                  <a:lnTo>
                    <a:pt x="43246" y="200532"/>
                  </a:lnTo>
                  <a:lnTo>
                    <a:pt x="45192" y="206720"/>
                  </a:lnTo>
                  <a:lnTo>
                    <a:pt x="47637" y="211836"/>
                  </a:lnTo>
                  <a:lnTo>
                    <a:pt x="51231" y="217932"/>
                  </a:lnTo>
                  <a:lnTo>
                    <a:pt x="55537" y="220979"/>
                  </a:lnTo>
                  <a:lnTo>
                    <a:pt x="60553" y="220979"/>
                  </a:lnTo>
                  <a:lnTo>
                    <a:pt x="66167" y="220979"/>
                  </a:lnTo>
                  <a:lnTo>
                    <a:pt x="80225" y="175260"/>
                  </a:lnTo>
                  <a:lnTo>
                    <a:pt x="79942" y="164403"/>
                  </a:lnTo>
                  <a:lnTo>
                    <a:pt x="66319" y="130301"/>
                  </a:lnTo>
                  <a:lnTo>
                    <a:pt x="60185" y="130301"/>
                  </a:lnTo>
                  <a:lnTo>
                    <a:pt x="56286" y="130301"/>
                  </a:lnTo>
                  <a:lnTo>
                    <a:pt x="52514" y="131952"/>
                  </a:lnTo>
                  <a:lnTo>
                    <a:pt x="48856" y="135382"/>
                  </a:lnTo>
                  <a:lnTo>
                    <a:pt x="46139" y="137922"/>
                  </a:lnTo>
                  <a:lnTo>
                    <a:pt x="43141" y="142366"/>
                  </a:lnTo>
                  <a:lnTo>
                    <a:pt x="39865" y="148971"/>
                  </a:lnTo>
                  <a:lnTo>
                    <a:pt x="31290" y="146706"/>
                  </a:lnTo>
                  <a:lnTo>
                    <a:pt x="22712" y="144478"/>
                  </a:lnTo>
                  <a:lnTo>
                    <a:pt x="14131" y="142273"/>
                  </a:lnTo>
                  <a:lnTo>
                    <a:pt x="5549" y="140081"/>
                  </a:lnTo>
                  <a:lnTo>
                    <a:pt x="8942" y="105030"/>
                  </a:lnTo>
                  <a:lnTo>
                    <a:pt x="12338" y="69992"/>
                  </a:lnTo>
                  <a:lnTo>
                    <a:pt x="15733" y="34978"/>
                  </a:lnTo>
                  <a:lnTo>
                    <a:pt x="19126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484657" y="3424428"/>
            <a:ext cx="157480" cy="314325"/>
            <a:chOff x="484657" y="3424428"/>
            <a:chExt cx="157480" cy="314325"/>
          </a:xfrm>
        </p:grpSpPr>
        <p:pic>
          <p:nvPicPr>
            <p:cNvPr id="125" name="object 1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015" y="3461004"/>
              <a:ext cx="132587" cy="27736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89229" y="342900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103390" y="216407"/>
                  </a:moveTo>
                  <a:lnTo>
                    <a:pt x="69926" y="216407"/>
                  </a:lnTo>
                  <a:lnTo>
                    <a:pt x="69659" y="265049"/>
                  </a:lnTo>
                  <a:lnTo>
                    <a:pt x="103111" y="265049"/>
                  </a:lnTo>
                  <a:lnTo>
                    <a:pt x="103390" y="216407"/>
                  </a:lnTo>
                  <a:close/>
                </a:path>
                <a:path w="121284" h="265429">
                  <a:moveTo>
                    <a:pt x="104622" y="0"/>
                  </a:moveTo>
                  <a:lnTo>
                    <a:pt x="71158" y="0"/>
                  </a:lnTo>
                  <a:lnTo>
                    <a:pt x="330" y="156845"/>
                  </a:lnTo>
                  <a:lnTo>
                    <a:pt x="0" y="216407"/>
                  </a:lnTo>
                  <a:lnTo>
                    <a:pt x="120726" y="216407"/>
                  </a:lnTo>
                  <a:lnTo>
                    <a:pt x="121043" y="160147"/>
                  </a:lnTo>
                  <a:lnTo>
                    <a:pt x="33299" y="160147"/>
                  </a:lnTo>
                  <a:lnTo>
                    <a:pt x="70713" y="78232"/>
                  </a:lnTo>
                  <a:lnTo>
                    <a:pt x="104175" y="78232"/>
                  </a:lnTo>
                  <a:lnTo>
                    <a:pt x="104622" y="0"/>
                  </a:lnTo>
                  <a:close/>
                </a:path>
                <a:path w="121284" h="265429">
                  <a:moveTo>
                    <a:pt x="104175" y="78232"/>
                  </a:moveTo>
                  <a:lnTo>
                    <a:pt x="70713" y="78232"/>
                  </a:lnTo>
                  <a:lnTo>
                    <a:pt x="70243" y="160147"/>
                  </a:lnTo>
                  <a:lnTo>
                    <a:pt x="103708" y="160147"/>
                  </a:lnTo>
                  <a:lnTo>
                    <a:pt x="104175" y="78232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9229" y="342900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70713" y="78232"/>
                  </a:moveTo>
                  <a:lnTo>
                    <a:pt x="61360" y="98710"/>
                  </a:lnTo>
                  <a:lnTo>
                    <a:pt x="52006" y="119189"/>
                  </a:lnTo>
                  <a:lnTo>
                    <a:pt x="42652" y="139668"/>
                  </a:lnTo>
                  <a:lnTo>
                    <a:pt x="33299" y="160147"/>
                  </a:lnTo>
                  <a:lnTo>
                    <a:pt x="42538" y="160147"/>
                  </a:lnTo>
                  <a:lnTo>
                    <a:pt x="51776" y="160147"/>
                  </a:lnTo>
                  <a:lnTo>
                    <a:pt x="61011" y="160147"/>
                  </a:lnTo>
                  <a:lnTo>
                    <a:pt x="70243" y="160147"/>
                  </a:lnTo>
                  <a:lnTo>
                    <a:pt x="70365" y="139668"/>
                  </a:lnTo>
                  <a:lnTo>
                    <a:pt x="70483" y="119189"/>
                  </a:lnTo>
                  <a:lnTo>
                    <a:pt x="70599" y="98710"/>
                  </a:lnTo>
                  <a:lnTo>
                    <a:pt x="70713" y="78232"/>
                  </a:lnTo>
                  <a:close/>
                </a:path>
                <a:path w="121284" h="265429">
                  <a:moveTo>
                    <a:pt x="71158" y="0"/>
                  </a:moveTo>
                  <a:lnTo>
                    <a:pt x="79521" y="0"/>
                  </a:lnTo>
                  <a:lnTo>
                    <a:pt x="87885" y="0"/>
                  </a:lnTo>
                  <a:lnTo>
                    <a:pt x="96252" y="0"/>
                  </a:lnTo>
                  <a:lnTo>
                    <a:pt x="104622" y="0"/>
                  </a:lnTo>
                  <a:lnTo>
                    <a:pt x="104393" y="40024"/>
                  </a:lnTo>
                  <a:lnTo>
                    <a:pt x="104165" y="80073"/>
                  </a:lnTo>
                  <a:lnTo>
                    <a:pt x="103936" y="120122"/>
                  </a:lnTo>
                  <a:lnTo>
                    <a:pt x="103708" y="160147"/>
                  </a:lnTo>
                  <a:lnTo>
                    <a:pt x="109486" y="160147"/>
                  </a:lnTo>
                  <a:lnTo>
                    <a:pt x="115265" y="160147"/>
                  </a:lnTo>
                  <a:lnTo>
                    <a:pt x="121043" y="160147"/>
                  </a:lnTo>
                  <a:lnTo>
                    <a:pt x="120967" y="174224"/>
                  </a:lnTo>
                  <a:lnTo>
                    <a:pt x="120889" y="188277"/>
                  </a:lnTo>
                  <a:lnTo>
                    <a:pt x="120809" y="202330"/>
                  </a:lnTo>
                  <a:lnTo>
                    <a:pt x="120726" y="216407"/>
                  </a:lnTo>
                  <a:lnTo>
                    <a:pt x="114947" y="216407"/>
                  </a:lnTo>
                  <a:lnTo>
                    <a:pt x="109169" y="216407"/>
                  </a:lnTo>
                  <a:lnTo>
                    <a:pt x="103390" y="216407"/>
                  </a:lnTo>
                  <a:lnTo>
                    <a:pt x="103322" y="228598"/>
                  </a:lnTo>
                  <a:lnTo>
                    <a:pt x="103251" y="240776"/>
                  </a:lnTo>
                  <a:lnTo>
                    <a:pt x="103179" y="252930"/>
                  </a:lnTo>
                  <a:lnTo>
                    <a:pt x="103111" y="265049"/>
                  </a:lnTo>
                  <a:lnTo>
                    <a:pt x="94748" y="265049"/>
                  </a:lnTo>
                  <a:lnTo>
                    <a:pt x="86385" y="265049"/>
                  </a:lnTo>
                  <a:lnTo>
                    <a:pt x="78022" y="265049"/>
                  </a:lnTo>
                  <a:lnTo>
                    <a:pt x="69659" y="265049"/>
                  </a:lnTo>
                  <a:lnTo>
                    <a:pt x="69726" y="252930"/>
                  </a:lnTo>
                  <a:lnTo>
                    <a:pt x="69792" y="240776"/>
                  </a:lnTo>
                  <a:lnTo>
                    <a:pt x="69859" y="228598"/>
                  </a:lnTo>
                  <a:lnTo>
                    <a:pt x="69926" y="216407"/>
                  </a:lnTo>
                  <a:lnTo>
                    <a:pt x="52445" y="216407"/>
                  </a:lnTo>
                  <a:lnTo>
                    <a:pt x="34963" y="216407"/>
                  </a:lnTo>
                  <a:lnTo>
                    <a:pt x="17480" y="216407"/>
                  </a:lnTo>
                  <a:lnTo>
                    <a:pt x="0" y="216407"/>
                  </a:lnTo>
                  <a:lnTo>
                    <a:pt x="85" y="201529"/>
                  </a:lnTo>
                  <a:lnTo>
                    <a:pt x="169" y="186626"/>
                  </a:lnTo>
                  <a:lnTo>
                    <a:pt x="251" y="171723"/>
                  </a:lnTo>
                  <a:lnTo>
                    <a:pt x="330" y="156845"/>
                  </a:lnTo>
                  <a:lnTo>
                    <a:pt x="18037" y="117621"/>
                  </a:lnTo>
                  <a:lnTo>
                    <a:pt x="35744" y="78422"/>
                  </a:lnTo>
                  <a:lnTo>
                    <a:pt x="53451" y="39223"/>
                  </a:lnTo>
                  <a:lnTo>
                    <a:pt x="71158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484784" y="3784853"/>
            <a:ext cx="156845" cy="313690"/>
            <a:chOff x="484784" y="3784853"/>
            <a:chExt cx="156845" cy="313690"/>
          </a:xfrm>
        </p:grpSpPr>
        <p:pic>
          <p:nvPicPr>
            <p:cNvPr id="129" name="object 1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016" y="3820667"/>
              <a:ext cx="132587" cy="277368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89356" y="3789425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223" y="0"/>
                  </a:moveTo>
                  <a:lnTo>
                    <a:pt x="21590" y="17018"/>
                  </a:lnTo>
                  <a:lnTo>
                    <a:pt x="2921" y="66421"/>
                  </a:lnTo>
                  <a:lnTo>
                    <a:pt x="41224" y="78486"/>
                  </a:lnTo>
                  <a:lnTo>
                    <a:pt x="42255" y="69675"/>
                  </a:lnTo>
                  <a:lnTo>
                    <a:pt x="43637" y="62293"/>
                  </a:lnTo>
                  <a:lnTo>
                    <a:pt x="45371" y="56340"/>
                  </a:lnTo>
                  <a:lnTo>
                    <a:pt x="47459" y="51816"/>
                  </a:lnTo>
                  <a:lnTo>
                    <a:pt x="50482" y="46736"/>
                  </a:lnTo>
                  <a:lnTo>
                    <a:pt x="54381" y="44196"/>
                  </a:lnTo>
                  <a:lnTo>
                    <a:pt x="63817" y="44196"/>
                  </a:lnTo>
                  <a:lnTo>
                    <a:pt x="67462" y="46481"/>
                  </a:lnTo>
                  <a:lnTo>
                    <a:pt x="72732" y="55880"/>
                  </a:lnTo>
                  <a:lnTo>
                    <a:pt x="74028" y="62103"/>
                  </a:lnTo>
                  <a:lnTo>
                    <a:pt x="73926" y="78105"/>
                  </a:lnTo>
                  <a:lnTo>
                    <a:pt x="72110" y="85090"/>
                  </a:lnTo>
                  <a:lnTo>
                    <a:pt x="64935" y="97028"/>
                  </a:lnTo>
                  <a:lnTo>
                    <a:pt x="60477" y="99949"/>
                  </a:lnTo>
                  <a:lnTo>
                    <a:pt x="55168" y="99949"/>
                  </a:lnTo>
                  <a:lnTo>
                    <a:pt x="52146" y="99694"/>
                  </a:lnTo>
                  <a:lnTo>
                    <a:pt x="49885" y="99060"/>
                  </a:lnTo>
                  <a:lnTo>
                    <a:pt x="47498" y="149987"/>
                  </a:lnTo>
                  <a:lnTo>
                    <a:pt x="53098" y="147193"/>
                  </a:lnTo>
                  <a:lnTo>
                    <a:pt x="57492" y="145796"/>
                  </a:lnTo>
                  <a:lnTo>
                    <a:pt x="66675" y="145796"/>
                  </a:lnTo>
                  <a:lnTo>
                    <a:pt x="79921" y="183261"/>
                  </a:lnTo>
                  <a:lnTo>
                    <a:pt x="79529" y="191519"/>
                  </a:lnTo>
                  <a:lnTo>
                    <a:pt x="66103" y="221742"/>
                  </a:lnTo>
                  <a:lnTo>
                    <a:pt x="55473" y="221742"/>
                  </a:lnTo>
                  <a:lnTo>
                    <a:pt x="40627" y="183515"/>
                  </a:lnTo>
                  <a:lnTo>
                    <a:pt x="0" y="193040"/>
                  </a:lnTo>
                  <a:lnTo>
                    <a:pt x="11188" y="232791"/>
                  </a:lnTo>
                  <a:lnTo>
                    <a:pt x="43581" y="262969"/>
                  </a:lnTo>
                  <a:lnTo>
                    <a:pt x="61404" y="265049"/>
                  </a:lnTo>
                  <a:lnTo>
                    <a:pt x="71136" y="264358"/>
                  </a:lnTo>
                  <a:lnTo>
                    <a:pt x="105635" y="240458"/>
                  </a:lnTo>
                  <a:lnTo>
                    <a:pt x="119016" y="201263"/>
                  </a:lnTo>
                  <a:lnTo>
                    <a:pt x="120815" y="179324"/>
                  </a:lnTo>
                  <a:lnTo>
                    <a:pt x="120610" y="170755"/>
                  </a:lnTo>
                  <a:lnTo>
                    <a:pt x="110578" y="133223"/>
                  </a:lnTo>
                  <a:lnTo>
                    <a:pt x="92837" y="119380"/>
                  </a:lnTo>
                  <a:lnTo>
                    <a:pt x="97773" y="114117"/>
                  </a:lnTo>
                  <a:lnTo>
                    <a:pt x="113611" y="73755"/>
                  </a:lnTo>
                  <a:lnTo>
                    <a:pt x="113982" y="65659"/>
                  </a:lnTo>
                  <a:lnTo>
                    <a:pt x="113258" y="52137"/>
                  </a:lnTo>
                  <a:lnTo>
                    <a:pt x="94163" y="10501"/>
                  </a:lnTo>
                  <a:lnTo>
                    <a:pt x="73532" y="1166"/>
                  </a:lnTo>
                  <a:lnTo>
                    <a:pt x="60223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89356" y="3789425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223" y="0"/>
                  </a:moveTo>
                  <a:lnTo>
                    <a:pt x="101485" y="18668"/>
                  </a:lnTo>
                  <a:lnTo>
                    <a:pt x="113982" y="65659"/>
                  </a:lnTo>
                  <a:lnTo>
                    <a:pt x="113611" y="73755"/>
                  </a:lnTo>
                  <a:lnTo>
                    <a:pt x="97773" y="114117"/>
                  </a:lnTo>
                  <a:lnTo>
                    <a:pt x="92837" y="119380"/>
                  </a:lnTo>
                  <a:lnTo>
                    <a:pt x="98475" y="121793"/>
                  </a:lnTo>
                  <a:lnTo>
                    <a:pt x="118680" y="155428"/>
                  </a:lnTo>
                  <a:lnTo>
                    <a:pt x="120815" y="179324"/>
                  </a:lnTo>
                  <a:lnTo>
                    <a:pt x="120331" y="190424"/>
                  </a:lnTo>
                  <a:lnTo>
                    <a:pt x="110128" y="231943"/>
                  </a:lnTo>
                  <a:lnTo>
                    <a:pt x="79890" y="262286"/>
                  </a:lnTo>
                  <a:lnTo>
                    <a:pt x="61404" y="265049"/>
                  </a:lnTo>
                  <a:lnTo>
                    <a:pt x="51962" y="264527"/>
                  </a:lnTo>
                  <a:lnTo>
                    <a:pt x="15115" y="240220"/>
                  </a:lnTo>
                  <a:lnTo>
                    <a:pt x="0" y="193040"/>
                  </a:lnTo>
                  <a:lnTo>
                    <a:pt x="10160" y="190658"/>
                  </a:lnTo>
                  <a:lnTo>
                    <a:pt x="20318" y="188277"/>
                  </a:lnTo>
                  <a:lnTo>
                    <a:pt x="30473" y="185896"/>
                  </a:lnTo>
                  <a:lnTo>
                    <a:pt x="40627" y="183515"/>
                  </a:lnTo>
                  <a:lnTo>
                    <a:pt x="41937" y="193446"/>
                  </a:lnTo>
                  <a:lnTo>
                    <a:pt x="55473" y="221742"/>
                  </a:lnTo>
                  <a:lnTo>
                    <a:pt x="60655" y="221742"/>
                  </a:lnTo>
                  <a:lnTo>
                    <a:pt x="66103" y="221742"/>
                  </a:lnTo>
                  <a:lnTo>
                    <a:pt x="79921" y="183261"/>
                  </a:lnTo>
                  <a:lnTo>
                    <a:pt x="79639" y="174809"/>
                  </a:lnTo>
                  <a:lnTo>
                    <a:pt x="66675" y="145796"/>
                  </a:lnTo>
                  <a:lnTo>
                    <a:pt x="60693" y="145796"/>
                  </a:lnTo>
                  <a:lnTo>
                    <a:pt x="57492" y="145796"/>
                  </a:lnTo>
                  <a:lnTo>
                    <a:pt x="53098" y="147193"/>
                  </a:lnTo>
                  <a:lnTo>
                    <a:pt x="47498" y="149987"/>
                  </a:lnTo>
                  <a:lnTo>
                    <a:pt x="48096" y="137243"/>
                  </a:lnTo>
                  <a:lnTo>
                    <a:pt x="48691" y="124523"/>
                  </a:lnTo>
                  <a:lnTo>
                    <a:pt x="49287" y="111803"/>
                  </a:lnTo>
                  <a:lnTo>
                    <a:pt x="49885" y="99060"/>
                  </a:lnTo>
                  <a:lnTo>
                    <a:pt x="52146" y="99694"/>
                  </a:lnTo>
                  <a:lnTo>
                    <a:pt x="53898" y="99949"/>
                  </a:lnTo>
                  <a:lnTo>
                    <a:pt x="55168" y="99949"/>
                  </a:lnTo>
                  <a:lnTo>
                    <a:pt x="60477" y="99949"/>
                  </a:lnTo>
                  <a:lnTo>
                    <a:pt x="73977" y="69850"/>
                  </a:lnTo>
                  <a:lnTo>
                    <a:pt x="74028" y="62103"/>
                  </a:lnTo>
                  <a:lnTo>
                    <a:pt x="72732" y="55880"/>
                  </a:lnTo>
                  <a:lnTo>
                    <a:pt x="70091" y="51181"/>
                  </a:lnTo>
                  <a:lnTo>
                    <a:pt x="67462" y="46481"/>
                  </a:lnTo>
                  <a:lnTo>
                    <a:pt x="63817" y="44196"/>
                  </a:lnTo>
                  <a:lnTo>
                    <a:pt x="59169" y="44196"/>
                  </a:lnTo>
                  <a:lnTo>
                    <a:pt x="54381" y="44196"/>
                  </a:lnTo>
                  <a:lnTo>
                    <a:pt x="41224" y="78486"/>
                  </a:lnTo>
                  <a:lnTo>
                    <a:pt x="31649" y="75439"/>
                  </a:lnTo>
                  <a:lnTo>
                    <a:pt x="22072" y="72405"/>
                  </a:lnTo>
                  <a:lnTo>
                    <a:pt x="12495" y="69395"/>
                  </a:lnTo>
                  <a:lnTo>
                    <a:pt x="2921" y="66421"/>
                  </a:lnTo>
                  <a:lnTo>
                    <a:pt x="5945" y="51254"/>
                  </a:lnTo>
                  <a:lnTo>
                    <a:pt x="29140" y="9536"/>
                  </a:lnTo>
                  <a:lnTo>
                    <a:pt x="48457" y="1051"/>
                  </a:lnTo>
                  <a:lnTo>
                    <a:pt x="60223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484377" y="4145153"/>
            <a:ext cx="157480" cy="314325"/>
            <a:chOff x="484377" y="4145153"/>
            <a:chExt cx="157480" cy="314325"/>
          </a:xfrm>
        </p:grpSpPr>
        <p:pic>
          <p:nvPicPr>
            <p:cNvPr id="133" name="object 1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015" y="4181856"/>
              <a:ext cx="132587" cy="277368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488949" y="4149725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2865" y="0"/>
                  </a:moveTo>
                  <a:lnTo>
                    <a:pt x="25489" y="14216"/>
                  </a:lnTo>
                  <a:lnTo>
                    <a:pt x="7512" y="55975"/>
                  </a:lnTo>
                  <a:lnTo>
                    <a:pt x="4000" y="83185"/>
                  </a:lnTo>
                  <a:lnTo>
                    <a:pt x="44272" y="89026"/>
                  </a:lnTo>
                  <a:lnTo>
                    <a:pt x="45372" y="78884"/>
                  </a:lnTo>
                  <a:lnTo>
                    <a:pt x="46863" y="70373"/>
                  </a:lnTo>
                  <a:lnTo>
                    <a:pt x="48744" y="63505"/>
                  </a:lnTo>
                  <a:lnTo>
                    <a:pt x="51015" y="58293"/>
                  </a:lnTo>
                  <a:lnTo>
                    <a:pt x="54317" y="52450"/>
                  </a:lnTo>
                  <a:lnTo>
                    <a:pt x="58521" y="49656"/>
                  </a:lnTo>
                  <a:lnTo>
                    <a:pt x="68605" y="49656"/>
                  </a:lnTo>
                  <a:lnTo>
                    <a:pt x="72694" y="52450"/>
                  </a:lnTo>
                  <a:lnTo>
                    <a:pt x="79146" y="63626"/>
                  </a:lnTo>
                  <a:lnTo>
                    <a:pt x="80733" y="70485"/>
                  </a:lnTo>
                  <a:lnTo>
                    <a:pt x="80645" y="85725"/>
                  </a:lnTo>
                  <a:lnTo>
                    <a:pt x="60899" y="126551"/>
                  </a:lnTo>
                  <a:lnTo>
                    <a:pt x="39366" y="156287"/>
                  </a:lnTo>
                  <a:lnTo>
                    <a:pt x="28247" y="173656"/>
                  </a:lnTo>
                  <a:lnTo>
                    <a:pt x="8126" y="219027"/>
                  </a:lnTo>
                  <a:lnTo>
                    <a:pt x="0" y="265175"/>
                  </a:lnTo>
                  <a:lnTo>
                    <a:pt x="120738" y="265175"/>
                  </a:lnTo>
                  <a:lnTo>
                    <a:pt x="121069" y="206120"/>
                  </a:lnTo>
                  <a:lnTo>
                    <a:pt x="58229" y="206120"/>
                  </a:lnTo>
                  <a:lnTo>
                    <a:pt x="61963" y="199517"/>
                  </a:lnTo>
                  <a:lnTo>
                    <a:pt x="65201" y="194310"/>
                  </a:lnTo>
                  <a:lnTo>
                    <a:pt x="70529" y="186646"/>
                  </a:lnTo>
                  <a:lnTo>
                    <a:pt x="84328" y="169037"/>
                  </a:lnTo>
                  <a:lnTo>
                    <a:pt x="93831" y="156344"/>
                  </a:lnTo>
                  <a:lnTo>
                    <a:pt x="112801" y="121412"/>
                  </a:lnTo>
                  <a:lnTo>
                    <a:pt x="120815" y="75945"/>
                  </a:lnTo>
                  <a:lnTo>
                    <a:pt x="120455" y="64990"/>
                  </a:lnTo>
                  <a:lnTo>
                    <a:pt x="110629" y="27033"/>
                  </a:lnTo>
                  <a:lnTo>
                    <a:pt x="81734" y="2190"/>
                  </a:lnTo>
                  <a:lnTo>
                    <a:pt x="72892" y="54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88949" y="4149725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2865" y="0"/>
                  </a:moveTo>
                  <a:lnTo>
                    <a:pt x="101419" y="13662"/>
                  </a:lnTo>
                  <a:lnTo>
                    <a:pt x="119245" y="54594"/>
                  </a:lnTo>
                  <a:lnTo>
                    <a:pt x="120815" y="75945"/>
                  </a:lnTo>
                  <a:lnTo>
                    <a:pt x="120264" y="87711"/>
                  </a:lnTo>
                  <a:lnTo>
                    <a:pt x="108070" y="132532"/>
                  </a:lnTo>
                  <a:lnTo>
                    <a:pt x="84328" y="169037"/>
                  </a:lnTo>
                  <a:lnTo>
                    <a:pt x="78712" y="176065"/>
                  </a:lnTo>
                  <a:lnTo>
                    <a:pt x="74114" y="181927"/>
                  </a:lnTo>
                  <a:lnTo>
                    <a:pt x="58229" y="206120"/>
                  </a:lnTo>
                  <a:lnTo>
                    <a:pt x="73938" y="206120"/>
                  </a:lnTo>
                  <a:lnTo>
                    <a:pt x="89649" y="206120"/>
                  </a:lnTo>
                  <a:lnTo>
                    <a:pt x="105360" y="206120"/>
                  </a:lnTo>
                  <a:lnTo>
                    <a:pt x="121069" y="206120"/>
                  </a:lnTo>
                  <a:lnTo>
                    <a:pt x="120983" y="220884"/>
                  </a:lnTo>
                  <a:lnTo>
                    <a:pt x="120899" y="235648"/>
                  </a:lnTo>
                  <a:lnTo>
                    <a:pt x="120817" y="250412"/>
                  </a:lnTo>
                  <a:lnTo>
                    <a:pt x="120738" y="265175"/>
                  </a:lnTo>
                  <a:lnTo>
                    <a:pt x="90554" y="265175"/>
                  </a:lnTo>
                  <a:lnTo>
                    <a:pt x="60369" y="265175"/>
                  </a:lnTo>
                  <a:lnTo>
                    <a:pt x="30184" y="265175"/>
                  </a:lnTo>
                  <a:lnTo>
                    <a:pt x="0" y="265175"/>
                  </a:lnTo>
                  <a:lnTo>
                    <a:pt x="1657" y="249316"/>
                  </a:lnTo>
                  <a:lnTo>
                    <a:pt x="12941" y="204597"/>
                  </a:lnTo>
                  <a:lnTo>
                    <a:pt x="39366" y="156287"/>
                  </a:lnTo>
                  <a:lnTo>
                    <a:pt x="60899" y="126551"/>
                  </a:lnTo>
                  <a:lnTo>
                    <a:pt x="67405" y="116839"/>
                  </a:lnTo>
                  <a:lnTo>
                    <a:pt x="80695" y="78358"/>
                  </a:lnTo>
                  <a:lnTo>
                    <a:pt x="80733" y="70485"/>
                  </a:lnTo>
                  <a:lnTo>
                    <a:pt x="79146" y="63626"/>
                  </a:lnTo>
                  <a:lnTo>
                    <a:pt x="75920" y="58038"/>
                  </a:lnTo>
                  <a:lnTo>
                    <a:pt x="72694" y="52450"/>
                  </a:lnTo>
                  <a:lnTo>
                    <a:pt x="68605" y="49656"/>
                  </a:lnTo>
                  <a:lnTo>
                    <a:pt x="63665" y="49656"/>
                  </a:lnTo>
                  <a:lnTo>
                    <a:pt x="58521" y="49656"/>
                  </a:lnTo>
                  <a:lnTo>
                    <a:pt x="44272" y="89026"/>
                  </a:lnTo>
                  <a:lnTo>
                    <a:pt x="34204" y="87596"/>
                  </a:lnTo>
                  <a:lnTo>
                    <a:pt x="24136" y="86153"/>
                  </a:lnTo>
                  <a:lnTo>
                    <a:pt x="14068" y="84687"/>
                  </a:lnTo>
                  <a:lnTo>
                    <a:pt x="4000" y="83185"/>
                  </a:lnTo>
                  <a:lnTo>
                    <a:pt x="5512" y="68758"/>
                  </a:lnTo>
                  <a:lnTo>
                    <a:pt x="16498" y="27360"/>
                  </a:lnTo>
                  <a:lnTo>
                    <a:pt x="53234" y="571"/>
                  </a:lnTo>
                  <a:lnTo>
                    <a:pt x="62865" y="0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485152" y="4505452"/>
            <a:ext cx="158115" cy="313690"/>
            <a:chOff x="485152" y="4505452"/>
            <a:chExt cx="158115" cy="313690"/>
          </a:xfrm>
        </p:grpSpPr>
        <p:pic>
          <p:nvPicPr>
            <p:cNvPr id="137" name="object 1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016" y="4541520"/>
              <a:ext cx="134112" cy="277368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89724" y="4510024"/>
              <a:ext cx="121920" cy="265430"/>
            </a:xfrm>
            <a:custGeom>
              <a:avLst/>
              <a:gdLst/>
              <a:ahLst/>
              <a:cxnLst/>
              <a:rect l="l" t="t" r="r" b="b"/>
              <a:pathLst>
                <a:path w="121920" h="265429">
                  <a:moveTo>
                    <a:pt x="121462" y="0"/>
                  </a:moveTo>
                  <a:lnTo>
                    <a:pt x="73025" y="0"/>
                  </a:lnTo>
                  <a:lnTo>
                    <a:pt x="67836" y="11807"/>
                  </a:lnTo>
                  <a:lnTo>
                    <a:pt x="61756" y="22637"/>
                  </a:lnTo>
                  <a:lnTo>
                    <a:pt x="26962" y="56816"/>
                  </a:lnTo>
                  <a:lnTo>
                    <a:pt x="330" y="69976"/>
                  </a:lnTo>
                  <a:lnTo>
                    <a:pt x="0" y="129286"/>
                  </a:lnTo>
                  <a:lnTo>
                    <a:pt x="40597" y="108781"/>
                  </a:lnTo>
                  <a:lnTo>
                    <a:pt x="61721" y="91439"/>
                  </a:lnTo>
                  <a:lnTo>
                    <a:pt x="60744" y="265175"/>
                  </a:lnTo>
                  <a:lnTo>
                    <a:pt x="119964" y="265175"/>
                  </a:lnTo>
                  <a:lnTo>
                    <a:pt x="121462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89724" y="4510024"/>
              <a:ext cx="121920" cy="265430"/>
            </a:xfrm>
            <a:custGeom>
              <a:avLst/>
              <a:gdLst/>
              <a:ahLst/>
              <a:cxnLst/>
              <a:rect l="l" t="t" r="r" b="b"/>
              <a:pathLst>
                <a:path w="121920" h="265429">
                  <a:moveTo>
                    <a:pt x="73025" y="0"/>
                  </a:moveTo>
                  <a:lnTo>
                    <a:pt x="85133" y="0"/>
                  </a:lnTo>
                  <a:lnTo>
                    <a:pt x="97243" y="0"/>
                  </a:lnTo>
                  <a:lnTo>
                    <a:pt x="109354" y="0"/>
                  </a:lnTo>
                  <a:lnTo>
                    <a:pt x="121462" y="0"/>
                  </a:lnTo>
                  <a:lnTo>
                    <a:pt x="121164" y="53035"/>
                  </a:lnTo>
                  <a:lnTo>
                    <a:pt x="120863" y="106070"/>
                  </a:lnTo>
                  <a:lnTo>
                    <a:pt x="120563" y="159105"/>
                  </a:lnTo>
                  <a:lnTo>
                    <a:pt x="120262" y="212140"/>
                  </a:lnTo>
                  <a:lnTo>
                    <a:pt x="119964" y="265175"/>
                  </a:lnTo>
                  <a:lnTo>
                    <a:pt x="105155" y="265175"/>
                  </a:lnTo>
                  <a:lnTo>
                    <a:pt x="90349" y="265175"/>
                  </a:lnTo>
                  <a:lnTo>
                    <a:pt x="75546" y="265175"/>
                  </a:lnTo>
                  <a:lnTo>
                    <a:pt x="60744" y="265175"/>
                  </a:lnTo>
                  <a:lnTo>
                    <a:pt x="60991" y="221741"/>
                  </a:lnTo>
                  <a:lnTo>
                    <a:pt x="61237" y="178307"/>
                  </a:lnTo>
                  <a:lnTo>
                    <a:pt x="61481" y="134873"/>
                  </a:lnTo>
                  <a:lnTo>
                    <a:pt x="61721" y="91439"/>
                  </a:lnTo>
                  <a:lnTo>
                    <a:pt x="54561" y="97871"/>
                  </a:lnTo>
                  <a:lnTo>
                    <a:pt x="47520" y="103647"/>
                  </a:lnTo>
                  <a:lnTo>
                    <a:pt x="9727" y="125428"/>
                  </a:lnTo>
                  <a:lnTo>
                    <a:pt x="0" y="129286"/>
                  </a:lnTo>
                  <a:lnTo>
                    <a:pt x="83" y="114446"/>
                  </a:lnTo>
                  <a:lnTo>
                    <a:pt x="165" y="99631"/>
                  </a:lnTo>
                  <a:lnTo>
                    <a:pt x="246" y="84816"/>
                  </a:lnTo>
                  <a:lnTo>
                    <a:pt x="330" y="69976"/>
                  </a:lnTo>
                  <a:lnTo>
                    <a:pt x="14479" y="63688"/>
                  </a:lnTo>
                  <a:lnTo>
                    <a:pt x="26962" y="56816"/>
                  </a:lnTo>
                  <a:lnTo>
                    <a:pt x="61756" y="22637"/>
                  </a:lnTo>
                  <a:lnTo>
                    <a:pt x="67836" y="11807"/>
                  </a:lnTo>
                  <a:lnTo>
                    <a:pt x="7302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485140" y="4865878"/>
            <a:ext cx="156845" cy="314325"/>
            <a:chOff x="485140" y="4865878"/>
            <a:chExt cx="156845" cy="314325"/>
          </a:xfrm>
        </p:grpSpPr>
        <p:pic>
          <p:nvPicPr>
            <p:cNvPr id="141" name="object 1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016" y="4902708"/>
              <a:ext cx="132587" cy="277368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89737" y="487045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72034" y="0"/>
                  </a:moveTo>
                  <a:lnTo>
                    <a:pt x="62089" y="0"/>
                  </a:lnTo>
                  <a:lnTo>
                    <a:pt x="47554" y="1831"/>
                  </a:lnTo>
                  <a:lnTo>
                    <a:pt x="15722" y="29210"/>
                  </a:lnTo>
                  <a:lnTo>
                    <a:pt x="4119" y="69373"/>
                  </a:lnTo>
                  <a:lnTo>
                    <a:pt x="0" y="130682"/>
                  </a:lnTo>
                  <a:lnTo>
                    <a:pt x="76" y="146046"/>
                  </a:lnTo>
                  <a:lnTo>
                    <a:pt x="2641" y="185800"/>
                  </a:lnTo>
                  <a:lnTo>
                    <a:pt x="10731" y="224536"/>
                  </a:lnTo>
                  <a:lnTo>
                    <a:pt x="35567" y="259262"/>
                  </a:lnTo>
                  <a:lnTo>
                    <a:pt x="59473" y="265049"/>
                  </a:lnTo>
                  <a:lnTo>
                    <a:pt x="74887" y="263044"/>
                  </a:lnTo>
                  <a:lnTo>
                    <a:pt x="87867" y="257016"/>
                  </a:lnTo>
                  <a:lnTo>
                    <a:pt x="98414" y="246939"/>
                  </a:lnTo>
                  <a:lnTo>
                    <a:pt x="106527" y="232791"/>
                  </a:lnTo>
                  <a:lnTo>
                    <a:pt x="111843" y="216535"/>
                  </a:lnTo>
                  <a:lnTo>
                    <a:pt x="53339" y="216535"/>
                  </a:lnTo>
                  <a:lnTo>
                    <a:pt x="48551" y="210566"/>
                  </a:lnTo>
                  <a:lnTo>
                    <a:pt x="41698" y="172878"/>
                  </a:lnTo>
                  <a:lnTo>
                    <a:pt x="40708" y="130682"/>
                  </a:lnTo>
                  <a:lnTo>
                    <a:pt x="41097" y="109390"/>
                  </a:lnTo>
                  <a:lnTo>
                    <a:pt x="45592" y="65277"/>
                  </a:lnTo>
                  <a:lnTo>
                    <a:pt x="53631" y="47370"/>
                  </a:lnTo>
                  <a:lnTo>
                    <a:pt x="112267" y="47370"/>
                  </a:lnTo>
                  <a:lnTo>
                    <a:pt x="111467" y="44450"/>
                  </a:lnTo>
                  <a:lnTo>
                    <a:pt x="92900" y="10668"/>
                  </a:lnTo>
                  <a:lnTo>
                    <a:pt x="80187" y="2158"/>
                  </a:lnTo>
                  <a:lnTo>
                    <a:pt x="72034" y="0"/>
                  </a:lnTo>
                  <a:close/>
                </a:path>
                <a:path w="121284" h="265429">
                  <a:moveTo>
                    <a:pt x="112267" y="47370"/>
                  </a:moveTo>
                  <a:lnTo>
                    <a:pt x="67068" y="47370"/>
                  </a:lnTo>
                  <a:lnTo>
                    <a:pt x="72021" y="53212"/>
                  </a:lnTo>
                  <a:lnTo>
                    <a:pt x="75272" y="65024"/>
                  </a:lnTo>
                  <a:lnTo>
                    <a:pt x="79668" y="109390"/>
                  </a:lnTo>
                  <a:lnTo>
                    <a:pt x="79882" y="133604"/>
                  </a:lnTo>
                  <a:lnTo>
                    <a:pt x="79651" y="149869"/>
                  </a:lnTo>
                  <a:lnTo>
                    <a:pt x="75907" y="195833"/>
                  </a:lnTo>
                  <a:lnTo>
                    <a:pt x="63817" y="216535"/>
                  </a:lnTo>
                  <a:lnTo>
                    <a:pt x="111843" y="216535"/>
                  </a:lnTo>
                  <a:lnTo>
                    <a:pt x="112585" y="214264"/>
                  </a:lnTo>
                  <a:lnTo>
                    <a:pt x="116968" y="191071"/>
                  </a:lnTo>
                  <a:lnTo>
                    <a:pt x="119677" y="163210"/>
                  </a:lnTo>
                  <a:lnTo>
                    <a:pt x="120713" y="130682"/>
                  </a:lnTo>
                  <a:lnTo>
                    <a:pt x="120539" y="115228"/>
                  </a:lnTo>
                  <a:lnTo>
                    <a:pt x="116915" y="70866"/>
                  </a:lnTo>
                  <a:lnTo>
                    <a:pt x="113092" y="50381"/>
                  </a:lnTo>
                  <a:lnTo>
                    <a:pt x="112267" y="4737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89712" y="487045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439" y="47370"/>
                  </a:moveTo>
                  <a:lnTo>
                    <a:pt x="53657" y="47370"/>
                  </a:lnTo>
                  <a:lnTo>
                    <a:pt x="48717" y="53339"/>
                  </a:lnTo>
                  <a:lnTo>
                    <a:pt x="42076" y="90868"/>
                  </a:lnTo>
                  <a:lnTo>
                    <a:pt x="40716" y="131699"/>
                  </a:lnTo>
                  <a:lnTo>
                    <a:pt x="40896" y="154229"/>
                  </a:lnTo>
                  <a:lnTo>
                    <a:pt x="45313" y="198627"/>
                  </a:lnTo>
                  <a:lnTo>
                    <a:pt x="53365" y="216535"/>
                  </a:lnTo>
                  <a:lnTo>
                    <a:pt x="59677" y="216535"/>
                  </a:lnTo>
                  <a:lnTo>
                    <a:pt x="63842" y="216535"/>
                  </a:lnTo>
                  <a:lnTo>
                    <a:pt x="67475" y="213994"/>
                  </a:lnTo>
                  <a:lnTo>
                    <a:pt x="70561" y="208914"/>
                  </a:lnTo>
                  <a:lnTo>
                    <a:pt x="73647" y="203835"/>
                  </a:lnTo>
                  <a:lnTo>
                    <a:pt x="79190" y="163814"/>
                  </a:lnTo>
                  <a:lnTo>
                    <a:pt x="79908" y="133604"/>
                  </a:lnTo>
                  <a:lnTo>
                    <a:pt x="79727" y="110172"/>
                  </a:lnTo>
                  <a:lnTo>
                    <a:pt x="75298" y="65024"/>
                  </a:lnTo>
                  <a:lnTo>
                    <a:pt x="67094" y="47370"/>
                  </a:lnTo>
                  <a:lnTo>
                    <a:pt x="60439" y="47370"/>
                  </a:lnTo>
                  <a:close/>
                </a:path>
                <a:path w="121284" h="265429">
                  <a:moveTo>
                    <a:pt x="62115" y="0"/>
                  </a:moveTo>
                  <a:lnTo>
                    <a:pt x="72059" y="0"/>
                  </a:lnTo>
                  <a:lnTo>
                    <a:pt x="80213" y="2158"/>
                  </a:lnTo>
                  <a:lnTo>
                    <a:pt x="86575" y="6350"/>
                  </a:lnTo>
                  <a:lnTo>
                    <a:pt x="92925" y="10668"/>
                  </a:lnTo>
                  <a:lnTo>
                    <a:pt x="98107" y="16129"/>
                  </a:lnTo>
                  <a:lnTo>
                    <a:pt x="102095" y="22987"/>
                  </a:lnTo>
                  <a:lnTo>
                    <a:pt x="106083" y="29844"/>
                  </a:lnTo>
                  <a:lnTo>
                    <a:pt x="116941" y="70866"/>
                  </a:lnTo>
                  <a:lnTo>
                    <a:pt x="120565" y="115228"/>
                  </a:lnTo>
                  <a:lnTo>
                    <a:pt x="120738" y="130682"/>
                  </a:lnTo>
                  <a:lnTo>
                    <a:pt x="119702" y="163210"/>
                  </a:lnTo>
                  <a:lnTo>
                    <a:pt x="112611" y="214264"/>
                  </a:lnTo>
                  <a:lnTo>
                    <a:pt x="87893" y="257016"/>
                  </a:lnTo>
                  <a:lnTo>
                    <a:pt x="59499" y="265049"/>
                  </a:lnTo>
                  <a:lnTo>
                    <a:pt x="50632" y="264406"/>
                  </a:lnTo>
                  <a:lnTo>
                    <a:pt x="19043" y="242077"/>
                  </a:lnTo>
                  <a:lnTo>
                    <a:pt x="4231" y="197443"/>
                  </a:lnTo>
                  <a:lnTo>
                    <a:pt x="102" y="146046"/>
                  </a:lnTo>
                  <a:lnTo>
                    <a:pt x="0" y="131444"/>
                  </a:lnTo>
                  <a:lnTo>
                    <a:pt x="1140" y="97682"/>
                  </a:lnTo>
                  <a:lnTo>
                    <a:pt x="9013" y="46541"/>
                  </a:lnTo>
                  <a:lnTo>
                    <a:pt x="35007" y="7318"/>
                  </a:lnTo>
                  <a:lnTo>
                    <a:pt x="47580" y="1831"/>
                  </a:lnTo>
                  <a:lnTo>
                    <a:pt x="6211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663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Multiplexers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9525" y="4315840"/>
            <a:ext cx="1830705" cy="1829435"/>
            <a:chOff x="6359525" y="4315840"/>
            <a:chExt cx="1830705" cy="1829435"/>
          </a:xfrm>
        </p:grpSpPr>
        <p:sp>
          <p:nvSpPr>
            <p:cNvPr id="5" name="object 5"/>
            <p:cNvSpPr/>
            <p:nvPr/>
          </p:nvSpPr>
          <p:spPr>
            <a:xfrm>
              <a:off x="6374129" y="4330445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501394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1499857"/>
                  </a:lnTo>
                  <a:lnTo>
                    <a:pt x="3927" y="1548518"/>
                  </a:lnTo>
                  <a:lnTo>
                    <a:pt x="15298" y="1594678"/>
                  </a:lnTo>
                  <a:lnTo>
                    <a:pt x="33494" y="1637721"/>
                  </a:lnTo>
                  <a:lnTo>
                    <a:pt x="57895" y="1677028"/>
                  </a:lnTo>
                  <a:lnTo>
                    <a:pt x="87884" y="1711982"/>
                  </a:lnTo>
                  <a:lnTo>
                    <a:pt x="122840" y="1741965"/>
                  </a:lnTo>
                  <a:lnTo>
                    <a:pt x="162146" y="1766361"/>
                  </a:lnTo>
                  <a:lnTo>
                    <a:pt x="205183" y="1784551"/>
                  </a:lnTo>
                  <a:lnTo>
                    <a:pt x="251331" y="1795917"/>
                  </a:lnTo>
                  <a:lnTo>
                    <a:pt x="299974" y="1799843"/>
                  </a:lnTo>
                  <a:lnTo>
                    <a:pt x="1501394" y="1799843"/>
                  </a:lnTo>
                  <a:lnTo>
                    <a:pt x="1550036" y="1795917"/>
                  </a:lnTo>
                  <a:lnTo>
                    <a:pt x="1596184" y="1784551"/>
                  </a:lnTo>
                  <a:lnTo>
                    <a:pt x="1639221" y="1766361"/>
                  </a:lnTo>
                  <a:lnTo>
                    <a:pt x="1678527" y="1741965"/>
                  </a:lnTo>
                  <a:lnTo>
                    <a:pt x="1713484" y="1711982"/>
                  </a:lnTo>
                  <a:lnTo>
                    <a:pt x="1743472" y="1677028"/>
                  </a:lnTo>
                  <a:lnTo>
                    <a:pt x="1767873" y="1637721"/>
                  </a:lnTo>
                  <a:lnTo>
                    <a:pt x="1786069" y="1594678"/>
                  </a:lnTo>
                  <a:lnTo>
                    <a:pt x="1797440" y="1548518"/>
                  </a:lnTo>
                  <a:lnTo>
                    <a:pt x="1801368" y="1499857"/>
                  </a:lnTo>
                  <a:lnTo>
                    <a:pt x="1801368" y="299973"/>
                  </a:ln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3" y="87883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4129" y="4330445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801368" y="299973"/>
                  </a:move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3" y="87883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1499857"/>
                  </a:lnTo>
                  <a:lnTo>
                    <a:pt x="3927" y="1548518"/>
                  </a:lnTo>
                  <a:lnTo>
                    <a:pt x="15298" y="1594678"/>
                  </a:lnTo>
                  <a:lnTo>
                    <a:pt x="33494" y="1637721"/>
                  </a:lnTo>
                  <a:lnTo>
                    <a:pt x="57895" y="1677028"/>
                  </a:lnTo>
                  <a:lnTo>
                    <a:pt x="87884" y="1711982"/>
                  </a:lnTo>
                  <a:lnTo>
                    <a:pt x="122840" y="1741965"/>
                  </a:lnTo>
                  <a:lnTo>
                    <a:pt x="162146" y="1766361"/>
                  </a:lnTo>
                  <a:lnTo>
                    <a:pt x="205183" y="1784551"/>
                  </a:lnTo>
                  <a:lnTo>
                    <a:pt x="251331" y="1795917"/>
                  </a:lnTo>
                  <a:lnTo>
                    <a:pt x="299974" y="1799843"/>
                  </a:lnTo>
                  <a:lnTo>
                    <a:pt x="1501394" y="1799843"/>
                  </a:lnTo>
                  <a:lnTo>
                    <a:pt x="1550036" y="1795917"/>
                  </a:lnTo>
                  <a:lnTo>
                    <a:pt x="1596184" y="1784551"/>
                  </a:lnTo>
                  <a:lnTo>
                    <a:pt x="1639221" y="1766361"/>
                  </a:lnTo>
                  <a:lnTo>
                    <a:pt x="1678527" y="1741965"/>
                  </a:lnTo>
                  <a:lnTo>
                    <a:pt x="1713484" y="1711982"/>
                  </a:lnTo>
                  <a:lnTo>
                    <a:pt x="1743472" y="1677028"/>
                  </a:lnTo>
                  <a:lnTo>
                    <a:pt x="1767873" y="1637721"/>
                  </a:lnTo>
                  <a:lnTo>
                    <a:pt x="1786069" y="1594678"/>
                  </a:lnTo>
                  <a:lnTo>
                    <a:pt x="1797440" y="1548518"/>
                  </a:lnTo>
                  <a:lnTo>
                    <a:pt x="1801368" y="1499857"/>
                  </a:lnTo>
                  <a:lnTo>
                    <a:pt x="1801368" y="299973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8385" y="5005832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MUX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3109" y="4690109"/>
            <a:ext cx="2882265" cy="1801495"/>
          </a:xfrm>
          <a:custGeom>
            <a:avLst/>
            <a:gdLst/>
            <a:ahLst/>
            <a:cxnLst/>
            <a:rect l="l" t="t" r="r" b="b"/>
            <a:pathLst>
              <a:path w="2882265" h="1801495">
                <a:moveTo>
                  <a:pt x="1620012" y="1801367"/>
                </a:moveTo>
                <a:lnTo>
                  <a:pt x="1620012" y="1440180"/>
                </a:lnTo>
              </a:path>
              <a:path w="2882265" h="1801495">
                <a:moveTo>
                  <a:pt x="1260347" y="1801367"/>
                </a:moveTo>
                <a:lnTo>
                  <a:pt x="1260347" y="1440180"/>
                </a:lnTo>
              </a:path>
              <a:path w="2882265" h="1801495">
                <a:moveTo>
                  <a:pt x="0" y="0"/>
                </a:moveTo>
                <a:lnTo>
                  <a:pt x="541019" y="0"/>
                </a:lnTo>
              </a:path>
              <a:path w="2882265" h="1801495">
                <a:moveTo>
                  <a:pt x="0" y="361188"/>
                </a:moveTo>
                <a:lnTo>
                  <a:pt x="541019" y="361188"/>
                </a:lnTo>
              </a:path>
              <a:path w="2882265" h="1801495">
                <a:moveTo>
                  <a:pt x="0" y="720851"/>
                </a:moveTo>
                <a:lnTo>
                  <a:pt x="541019" y="720851"/>
                </a:lnTo>
              </a:path>
              <a:path w="2882265" h="1801495">
                <a:moveTo>
                  <a:pt x="0" y="1080515"/>
                </a:moveTo>
                <a:lnTo>
                  <a:pt x="541019" y="1080515"/>
                </a:lnTo>
              </a:path>
              <a:path w="2882265" h="1801495">
                <a:moveTo>
                  <a:pt x="2340864" y="539495"/>
                </a:moveTo>
                <a:lnTo>
                  <a:pt x="2881884" y="539495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5938" y="5020767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2173" y="4446523"/>
            <a:ext cx="2971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750" y="5746800"/>
            <a:ext cx="69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09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6912" y="1118704"/>
            <a:ext cx="5151120" cy="2571750"/>
            <a:chOff x="996912" y="1118704"/>
            <a:chExt cx="5151120" cy="2571750"/>
          </a:xfrm>
        </p:grpSpPr>
        <p:sp>
          <p:nvSpPr>
            <p:cNvPr id="13" name="object 13"/>
            <p:cNvSpPr/>
            <p:nvPr/>
          </p:nvSpPr>
          <p:spPr>
            <a:xfrm>
              <a:off x="996912" y="1871330"/>
              <a:ext cx="1840230" cy="349885"/>
            </a:xfrm>
            <a:custGeom>
              <a:avLst/>
              <a:gdLst/>
              <a:ahLst/>
              <a:cxnLst/>
              <a:rect l="l" t="t" r="r" b="b"/>
              <a:pathLst>
                <a:path w="1840230" h="349885">
                  <a:moveTo>
                    <a:pt x="0" y="349776"/>
                  </a:moveTo>
                  <a:lnTo>
                    <a:pt x="1839658" y="349776"/>
                  </a:lnTo>
                  <a:lnTo>
                    <a:pt x="1839658" y="0"/>
                  </a:lnTo>
                  <a:lnTo>
                    <a:pt x="0" y="0"/>
                  </a:lnTo>
                  <a:lnTo>
                    <a:pt x="0" y="34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2427" y="1986109"/>
              <a:ext cx="1494155" cy="1320165"/>
            </a:xfrm>
            <a:custGeom>
              <a:avLst/>
              <a:gdLst/>
              <a:ahLst/>
              <a:cxnLst/>
              <a:rect l="l" t="t" r="r" b="b"/>
              <a:pathLst>
                <a:path w="1494154" h="1320164">
                  <a:moveTo>
                    <a:pt x="252161" y="415482"/>
                  </a:moveTo>
                  <a:lnTo>
                    <a:pt x="132290" y="415482"/>
                  </a:lnTo>
                  <a:lnTo>
                    <a:pt x="1135554" y="1194161"/>
                  </a:lnTo>
                  <a:lnTo>
                    <a:pt x="1119199" y="1274687"/>
                  </a:lnTo>
                  <a:lnTo>
                    <a:pt x="1177349" y="1319770"/>
                  </a:lnTo>
                  <a:lnTo>
                    <a:pt x="1209539" y="1158743"/>
                  </a:lnTo>
                  <a:lnTo>
                    <a:pt x="252161" y="415482"/>
                  </a:lnTo>
                  <a:close/>
                </a:path>
                <a:path w="1494154" h="1320164">
                  <a:moveTo>
                    <a:pt x="316240" y="0"/>
                  </a:moveTo>
                  <a:lnTo>
                    <a:pt x="283972" y="161052"/>
                  </a:lnTo>
                  <a:lnTo>
                    <a:pt x="1345308" y="984814"/>
                  </a:lnTo>
                  <a:lnTo>
                    <a:pt x="1493538" y="913978"/>
                  </a:lnTo>
                  <a:lnTo>
                    <a:pt x="1481135" y="904313"/>
                  </a:lnTo>
                  <a:lnTo>
                    <a:pt x="1361403" y="904313"/>
                  </a:lnTo>
                  <a:lnTo>
                    <a:pt x="358191" y="125608"/>
                  </a:lnTo>
                  <a:lnTo>
                    <a:pt x="374312" y="45082"/>
                  </a:lnTo>
                  <a:lnTo>
                    <a:pt x="316240" y="0"/>
                  </a:lnTo>
                  <a:close/>
                </a:path>
                <a:path w="1494154" h="1320164">
                  <a:moveTo>
                    <a:pt x="1435648" y="868869"/>
                  </a:moveTo>
                  <a:lnTo>
                    <a:pt x="1361403" y="904313"/>
                  </a:lnTo>
                  <a:lnTo>
                    <a:pt x="1481135" y="904313"/>
                  </a:lnTo>
                  <a:lnTo>
                    <a:pt x="1435648" y="868869"/>
                  </a:lnTo>
                  <a:close/>
                </a:path>
                <a:path w="1494154" h="1320164">
                  <a:moveTo>
                    <a:pt x="148437" y="334955"/>
                  </a:moveTo>
                  <a:lnTo>
                    <a:pt x="0" y="405818"/>
                  </a:lnTo>
                  <a:lnTo>
                    <a:pt x="58071" y="450900"/>
                  </a:lnTo>
                  <a:lnTo>
                    <a:pt x="132290" y="415482"/>
                  </a:lnTo>
                  <a:lnTo>
                    <a:pt x="252161" y="415482"/>
                  </a:lnTo>
                  <a:lnTo>
                    <a:pt x="148437" y="334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5621" y="1908433"/>
              <a:ext cx="480059" cy="259715"/>
            </a:xfrm>
            <a:custGeom>
              <a:avLst/>
              <a:gdLst/>
              <a:ahLst/>
              <a:cxnLst/>
              <a:rect l="l" t="t" r="r" b="b"/>
              <a:pathLst>
                <a:path w="480060" h="259714">
                  <a:moveTo>
                    <a:pt x="257570" y="177634"/>
                  </a:moveTo>
                  <a:lnTo>
                    <a:pt x="213518" y="183282"/>
                  </a:lnTo>
                  <a:lnTo>
                    <a:pt x="0" y="196081"/>
                  </a:lnTo>
                  <a:lnTo>
                    <a:pt x="36784" y="259689"/>
                  </a:lnTo>
                  <a:lnTo>
                    <a:pt x="398143" y="238029"/>
                  </a:lnTo>
                  <a:lnTo>
                    <a:pt x="383424" y="212586"/>
                  </a:lnTo>
                  <a:lnTo>
                    <a:pt x="343825" y="192511"/>
                  </a:lnTo>
                  <a:lnTo>
                    <a:pt x="301440" y="180785"/>
                  </a:lnTo>
                  <a:lnTo>
                    <a:pt x="257570" y="177634"/>
                  </a:lnTo>
                  <a:close/>
                </a:path>
                <a:path w="480060" h="259714">
                  <a:moveTo>
                    <a:pt x="404792" y="177634"/>
                  </a:moveTo>
                  <a:lnTo>
                    <a:pt x="257570" y="177634"/>
                  </a:lnTo>
                  <a:lnTo>
                    <a:pt x="301440" y="180785"/>
                  </a:lnTo>
                  <a:lnTo>
                    <a:pt x="343825" y="192511"/>
                  </a:lnTo>
                  <a:lnTo>
                    <a:pt x="383424" y="212586"/>
                  </a:lnTo>
                  <a:lnTo>
                    <a:pt x="404792" y="177634"/>
                  </a:lnTo>
                  <a:close/>
                </a:path>
                <a:path w="480060" h="259714">
                  <a:moveTo>
                    <a:pt x="130718" y="40187"/>
                  </a:moveTo>
                  <a:lnTo>
                    <a:pt x="99711" y="45315"/>
                  </a:lnTo>
                  <a:lnTo>
                    <a:pt x="0" y="196081"/>
                  </a:lnTo>
                  <a:lnTo>
                    <a:pt x="73907" y="191651"/>
                  </a:lnTo>
                  <a:lnTo>
                    <a:pt x="53658" y="156673"/>
                  </a:lnTo>
                  <a:lnTo>
                    <a:pt x="130718" y="40187"/>
                  </a:lnTo>
                  <a:close/>
                </a:path>
                <a:path w="480060" h="259714">
                  <a:moveTo>
                    <a:pt x="355968" y="23471"/>
                  </a:moveTo>
                  <a:lnTo>
                    <a:pt x="313255" y="32542"/>
                  </a:lnTo>
                  <a:lnTo>
                    <a:pt x="213518" y="183282"/>
                  </a:lnTo>
                  <a:lnTo>
                    <a:pt x="257570" y="177634"/>
                  </a:lnTo>
                  <a:lnTo>
                    <a:pt x="404792" y="177634"/>
                  </a:lnTo>
                  <a:lnTo>
                    <a:pt x="479475" y="55471"/>
                  </a:lnTo>
                  <a:lnTo>
                    <a:pt x="440821" y="35176"/>
                  </a:lnTo>
                  <a:lnTo>
                    <a:pt x="399071" y="24429"/>
                  </a:lnTo>
                  <a:lnTo>
                    <a:pt x="355968" y="23471"/>
                  </a:lnTo>
                  <a:close/>
                </a:path>
                <a:path w="480060" h="259714">
                  <a:moveTo>
                    <a:pt x="225361" y="40185"/>
                  </a:moveTo>
                  <a:lnTo>
                    <a:pt x="130731" y="40187"/>
                  </a:lnTo>
                  <a:lnTo>
                    <a:pt x="53658" y="156673"/>
                  </a:lnTo>
                  <a:lnTo>
                    <a:pt x="152227" y="150766"/>
                  </a:lnTo>
                  <a:lnTo>
                    <a:pt x="225361" y="40185"/>
                  </a:lnTo>
                  <a:close/>
                </a:path>
                <a:path w="480060" h="259714">
                  <a:moveTo>
                    <a:pt x="251938" y="0"/>
                  </a:moveTo>
                  <a:lnTo>
                    <a:pt x="153395" y="5907"/>
                  </a:lnTo>
                  <a:lnTo>
                    <a:pt x="130718" y="40187"/>
                  </a:lnTo>
                  <a:lnTo>
                    <a:pt x="225361" y="40185"/>
                  </a:lnTo>
                  <a:lnTo>
                    <a:pt x="251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19139" y="1931904"/>
              <a:ext cx="266065" cy="189230"/>
            </a:xfrm>
            <a:custGeom>
              <a:avLst/>
              <a:gdLst/>
              <a:ahLst/>
              <a:cxnLst/>
              <a:rect l="l" t="t" r="r" b="b"/>
              <a:pathLst>
                <a:path w="266064" h="189230">
                  <a:moveTo>
                    <a:pt x="265956" y="32000"/>
                  </a:moveTo>
                  <a:lnTo>
                    <a:pt x="169906" y="189115"/>
                  </a:lnTo>
                  <a:lnTo>
                    <a:pt x="130307" y="169040"/>
                  </a:lnTo>
                  <a:lnTo>
                    <a:pt x="87922" y="157314"/>
                  </a:lnTo>
                  <a:lnTo>
                    <a:pt x="44052" y="154163"/>
                  </a:lnTo>
                  <a:lnTo>
                    <a:pt x="0" y="159811"/>
                  </a:lnTo>
                  <a:lnTo>
                    <a:pt x="99737" y="9071"/>
                  </a:lnTo>
                  <a:lnTo>
                    <a:pt x="142450" y="0"/>
                  </a:lnTo>
                  <a:lnTo>
                    <a:pt x="185553" y="958"/>
                  </a:lnTo>
                  <a:lnTo>
                    <a:pt x="227302" y="11705"/>
                  </a:lnTo>
                  <a:lnTo>
                    <a:pt x="265956" y="32000"/>
                  </a:lnTo>
                  <a:close/>
                </a:path>
              </a:pathLst>
            </a:custGeom>
            <a:ln w="6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508" y="1905321"/>
              <a:ext cx="258162" cy="2023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05621" y="2086067"/>
              <a:ext cx="398145" cy="82550"/>
            </a:xfrm>
            <a:custGeom>
              <a:avLst/>
              <a:gdLst/>
              <a:ahLst/>
              <a:cxnLst/>
              <a:rect l="l" t="t" r="r" b="b"/>
              <a:pathLst>
                <a:path w="398144" h="82550">
                  <a:moveTo>
                    <a:pt x="398143" y="60395"/>
                  </a:moveTo>
                  <a:lnTo>
                    <a:pt x="36784" y="82055"/>
                  </a:lnTo>
                  <a:lnTo>
                    <a:pt x="0" y="18447"/>
                  </a:lnTo>
                  <a:lnTo>
                    <a:pt x="213518" y="5648"/>
                  </a:lnTo>
                  <a:lnTo>
                    <a:pt x="257570" y="0"/>
                  </a:lnTo>
                  <a:lnTo>
                    <a:pt x="301440" y="3151"/>
                  </a:lnTo>
                  <a:lnTo>
                    <a:pt x="343825" y="14877"/>
                  </a:lnTo>
                  <a:lnTo>
                    <a:pt x="383424" y="34952"/>
                  </a:lnTo>
                  <a:lnTo>
                    <a:pt x="398143" y="60395"/>
                  </a:lnTo>
                  <a:close/>
                </a:path>
              </a:pathLst>
            </a:custGeom>
            <a:ln w="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0256" y="1908433"/>
              <a:ext cx="288925" cy="194945"/>
            </a:xfrm>
            <a:custGeom>
              <a:avLst/>
              <a:gdLst/>
              <a:ahLst/>
              <a:cxnLst/>
              <a:rect l="l" t="t" r="r" b="b"/>
              <a:pathLst>
                <a:path w="288925" h="194944">
                  <a:moveTo>
                    <a:pt x="127591" y="150766"/>
                  </a:moveTo>
                  <a:lnTo>
                    <a:pt x="29022" y="156673"/>
                  </a:lnTo>
                  <a:lnTo>
                    <a:pt x="0" y="194605"/>
                  </a:lnTo>
                  <a:lnTo>
                    <a:pt x="188882" y="183282"/>
                  </a:lnTo>
                  <a:lnTo>
                    <a:pt x="127591" y="150766"/>
                  </a:lnTo>
                  <a:close/>
                </a:path>
                <a:path w="288925" h="194944">
                  <a:moveTo>
                    <a:pt x="227302" y="0"/>
                  </a:moveTo>
                  <a:lnTo>
                    <a:pt x="127591" y="150766"/>
                  </a:lnTo>
                  <a:lnTo>
                    <a:pt x="188882" y="183282"/>
                  </a:lnTo>
                  <a:lnTo>
                    <a:pt x="288619" y="32542"/>
                  </a:lnTo>
                  <a:lnTo>
                    <a:pt x="22730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7147" y="1905320"/>
              <a:ext cx="330343" cy="2907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5932" y="1960791"/>
              <a:ext cx="120657" cy="1887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80888" y="1128043"/>
              <a:ext cx="368300" cy="514350"/>
            </a:xfrm>
            <a:custGeom>
              <a:avLst/>
              <a:gdLst/>
              <a:ahLst/>
              <a:cxnLst/>
              <a:rect l="l" t="t" r="r" b="b"/>
              <a:pathLst>
                <a:path w="368300" h="514350">
                  <a:moveTo>
                    <a:pt x="183950" y="0"/>
                  </a:moveTo>
                  <a:lnTo>
                    <a:pt x="30658" y="146905"/>
                  </a:lnTo>
                  <a:lnTo>
                    <a:pt x="91975" y="146905"/>
                  </a:lnTo>
                  <a:lnTo>
                    <a:pt x="30658" y="293811"/>
                  </a:lnTo>
                  <a:lnTo>
                    <a:pt x="91975" y="293811"/>
                  </a:lnTo>
                  <a:lnTo>
                    <a:pt x="30658" y="440717"/>
                  </a:lnTo>
                  <a:lnTo>
                    <a:pt x="84317" y="440717"/>
                  </a:lnTo>
                  <a:lnTo>
                    <a:pt x="0" y="514300"/>
                  </a:lnTo>
                  <a:lnTo>
                    <a:pt x="367926" y="514300"/>
                  </a:lnTo>
                  <a:lnTo>
                    <a:pt x="291267" y="440717"/>
                  </a:lnTo>
                  <a:lnTo>
                    <a:pt x="337268" y="440717"/>
                  </a:lnTo>
                  <a:lnTo>
                    <a:pt x="275951" y="293811"/>
                  </a:lnTo>
                  <a:lnTo>
                    <a:pt x="337268" y="293811"/>
                  </a:lnTo>
                  <a:lnTo>
                    <a:pt x="275951" y="146905"/>
                  </a:lnTo>
                  <a:lnTo>
                    <a:pt x="337268" y="146905"/>
                  </a:lnTo>
                  <a:lnTo>
                    <a:pt x="18395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0888" y="1128043"/>
              <a:ext cx="368300" cy="514350"/>
            </a:xfrm>
            <a:custGeom>
              <a:avLst/>
              <a:gdLst/>
              <a:ahLst/>
              <a:cxnLst/>
              <a:rect l="l" t="t" r="r" b="b"/>
              <a:pathLst>
                <a:path w="368300" h="514350">
                  <a:moveTo>
                    <a:pt x="183950" y="0"/>
                  </a:moveTo>
                  <a:lnTo>
                    <a:pt x="30658" y="146905"/>
                  </a:lnTo>
                  <a:lnTo>
                    <a:pt x="91975" y="146905"/>
                  </a:lnTo>
                  <a:lnTo>
                    <a:pt x="30658" y="293811"/>
                  </a:lnTo>
                  <a:lnTo>
                    <a:pt x="91975" y="293811"/>
                  </a:lnTo>
                  <a:lnTo>
                    <a:pt x="30658" y="440717"/>
                  </a:lnTo>
                  <a:lnTo>
                    <a:pt x="84317" y="440717"/>
                  </a:lnTo>
                  <a:lnTo>
                    <a:pt x="0" y="514300"/>
                  </a:lnTo>
                  <a:lnTo>
                    <a:pt x="367926" y="514300"/>
                  </a:lnTo>
                  <a:lnTo>
                    <a:pt x="291267" y="440717"/>
                  </a:lnTo>
                  <a:lnTo>
                    <a:pt x="337268" y="440717"/>
                  </a:lnTo>
                  <a:lnTo>
                    <a:pt x="275951" y="293811"/>
                  </a:lnTo>
                  <a:lnTo>
                    <a:pt x="337268" y="293811"/>
                  </a:lnTo>
                  <a:lnTo>
                    <a:pt x="275951" y="146905"/>
                  </a:lnTo>
                  <a:lnTo>
                    <a:pt x="337268" y="146905"/>
                  </a:lnTo>
                  <a:lnTo>
                    <a:pt x="183950" y="0"/>
                  </a:lnTo>
                  <a:close/>
                </a:path>
              </a:pathLst>
            </a:custGeom>
            <a:ln w="1867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6522" y="1642344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76658" y="0"/>
                  </a:moveTo>
                  <a:lnTo>
                    <a:pt x="0" y="0"/>
                  </a:lnTo>
                  <a:lnTo>
                    <a:pt x="0" y="198206"/>
                  </a:lnTo>
                  <a:lnTo>
                    <a:pt x="38316" y="220229"/>
                  </a:lnTo>
                  <a:lnTo>
                    <a:pt x="76658" y="198206"/>
                  </a:lnTo>
                  <a:lnTo>
                    <a:pt x="7665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6522" y="1642344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0" y="198206"/>
                  </a:moveTo>
                  <a:lnTo>
                    <a:pt x="0" y="0"/>
                  </a:lnTo>
                  <a:lnTo>
                    <a:pt x="76658" y="0"/>
                  </a:lnTo>
                  <a:lnTo>
                    <a:pt x="76658" y="198206"/>
                  </a:lnTo>
                  <a:lnTo>
                    <a:pt x="38316" y="220229"/>
                  </a:lnTo>
                  <a:lnTo>
                    <a:pt x="0" y="198206"/>
                  </a:lnTo>
                  <a:close/>
                </a:path>
              </a:pathLst>
            </a:custGeom>
            <a:ln w="18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6912" y="2605757"/>
              <a:ext cx="1840230" cy="349885"/>
            </a:xfrm>
            <a:custGeom>
              <a:avLst/>
              <a:gdLst/>
              <a:ahLst/>
              <a:cxnLst/>
              <a:rect l="l" t="t" r="r" b="b"/>
              <a:pathLst>
                <a:path w="1840230" h="349885">
                  <a:moveTo>
                    <a:pt x="0" y="349776"/>
                  </a:moveTo>
                  <a:lnTo>
                    <a:pt x="1839658" y="349776"/>
                  </a:lnTo>
                  <a:lnTo>
                    <a:pt x="1839658" y="0"/>
                  </a:lnTo>
                  <a:lnTo>
                    <a:pt x="0" y="0"/>
                  </a:lnTo>
                  <a:lnTo>
                    <a:pt x="0" y="34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4460" y="2654855"/>
              <a:ext cx="480059" cy="259715"/>
            </a:xfrm>
            <a:custGeom>
              <a:avLst/>
              <a:gdLst/>
              <a:ahLst/>
              <a:cxnLst/>
              <a:rect l="l" t="t" r="r" b="b"/>
              <a:pathLst>
                <a:path w="480060" h="259714">
                  <a:moveTo>
                    <a:pt x="257570" y="177634"/>
                  </a:moveTo>
                  <a:lnTo>
                    <a:pt x="213518" y="183282"/>
                  </a:lnTo>
                  <a:lnTo>
                    <a:pt x="0" y="196081"/>
                  </a:lnTo>
                  <a:lnTo>
                    <a:pt x="36784" y="259689"/>
                  </a:lnTo>
                  <a:lnTo>
                    <a:pt x="398143" y="238029"/>
                  </a:lnTo>
                  <a:lnTo>
                    <a:pt x="383424" y="212586"/>
                  </a:lnTo>
                  <a:lnTo>
                    <a:pt x="343825" y="192511"/>
                  </a:lnTo>
                  <a:lnTo>
                    <a:pt x="301440" y="180785"/>
                  </a:lnTo>
                  <a:lnTo>
                    <a:pt x="257570" y="177634"/>
                  </a:lnTo>
                  <a:close/>
                </a:path>
                <a:path w="480060" h="259714">
                  <a:moveTo>
                    <a:pt x="404792" y="177634"/>
                  </a:moveTo>
                  <a:lnTo>
                    <a:pt x="257570" y="177634"/>
                  </a:lnTo>
                  <a:lnTo>
                    <a:pt x="301440" y="180785"/>
                  </a:lnTo>
                  <a:lnTo>
                    <a:pt x="343825" y="192511"/>
                  </a:lnTo>
                  <a:lnTo>
                    <a:pt x="383424" y="212586"/>
                  </a:lnTo>
                  <a:lnTo>
                    <a:pt x="404792" y="177634"/>
                  </a:lnTo>
                  <a:close/>
                </a:path>
                <a:path w="480060" h="259714">
                  <a:moveTo>
                    <a:pt x="130724" y="40186"/>
                  </a:moveTo>
                  <a:lnTo>
                    <a:pt x="99737" y="45315"/>
                  </a:lnTo>
                  <a:lnTo>
                    <a:pt x="0" y="196081"/>
                  </a:lnTo>
                  <a:lnTo>
                    <a:pt x="73907" y="191651"/>
                  </a:lnTo>
                  <a:lnTo>
                    <a:pt x="53684" y="156673"/>
                  </a:lnTo>
                  <a:lnTo>
                    <a:pt x="130724" y="40186"/>
                  </a:lnTo>
                  <a:close/>
                </a:path>
                <a:path w="480060" h="259714">
                  <a:moveTo>
                    <a:pt x="355979" y="23471"/>
                  </a:moveTo>
                  <a:lnTo>
                    <a:pt x="313255" y="32542"/>
                  </a:lnTo>
                  <a:lnTo>
                    <a:pt x="213518" y="183282"/>
                  </a:lnTo>
                  <a:lnTo>
                    <a:pt x="257570" y="177634"/>
                  </a:lnTo>
                  <a:lnTo>
                    <a:pt x="404792" y="177634"/>
                  </a:lnTo>
                  <a:lnTo>
                    <a:pt x="479475" y="55471"/>
                  </a:lnTo>
                  <a:lnTo>
                    <a:pt x="440825" y="35176"/>
                  </a:lnTo>
                  <a:lnTo>
                    <a:pt x="399081" y="24429"/>
                  </a:lnTo>
                  <a:lnTo>
                    <a:pt x="355979" y="23471"/>
                  </a:lnTo>
                  <a:close/>
                </a:path>
                <a:path w="480060" h="259714">
                  <a:moveTo>
                    <a:pt x="225380" y="40185"/>
                  </a:moveTo>
                  <a:lnTo>
                    <a:pt x="130732" y="40186"/>
                  </a:lnTo>
                  <a:lnTo>
                    <a:pt x="53684" y="156673"/>
                  </a:lnTo>
                  <a:lnTo>
                    <a:pt x="152227" y="150766"/>
                  </a:lnTo>
                  <a:lnTo>
                    <a:pt x="225380" y="40185"/>
                  </a:lnTo>
                  <a:close/>
                </a:path>
                <a:path w="480060" h="259714">
                  <a:moveTo>
                    <a:pt x="251964" y="0"/>
                  </a:moveTo>
                  <a:lnTo>
                    <a:pt x="153395" y="5907"/>
                  </a:lnTo>
                  <a:lnTo>
                    <a:pt x="130724" y="40186"/>
                  </a:lnTo>
                  <a:lnTo>
                    <a:pt x="225380" y="40185"/>
                  </a:lnTo>
                  <a:lnTo>
                    <a:pt x="2519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7978" y="2678326"/>
              <a:ext cx="266065" cy="189230"/>
            </a:xfrm>
            <a:custGeom>
              <a:avLst/>
              <a:gdLst/>
              <a:ahLst/>
              <a:cxnLst/>
              <a:rect l="l" t="t" r="r" b="b"/>
              <a:pathLst>
                <a:path w="266064" h="189230">
                  <a:moveTo>
                    <a:pt x="265956" y="32000"/>
                  </a:moveTo>
                  <a:lnTo>
                    <a:pt x="169906" y="189115"/>
                  </a:lnTo>
                  <a:lnTo>
                    <a:pt x="130307" y="169040"/>
                  </a:lnTo>
                  <a:lnTo>
                    <a:pt x="87922" y="157314"/>
                  </a:lnTo>
                  <a:lnTo>
                    <a:pt x="44052" y="154163"/>
                  </a:lnTo>
                  <a:lnTo>
                    <a:pt x="0" y="159811"/>
                  </a:lnTo>
                  <a:lnTo>
                    <a:pt x="99737" y="9071"/>
                  </a:lnTo>
                  <a:lnTo>
                    <a:pt x="142461" y="0"/>
                  </a:lnTo>
                  <a:lnTo>
                    <a:pt x="185563" y="958"/>
                  </a:lnTo>
                  <a:lnTo>
                    <a:pt x="227306" y="11705"/>
                  </a:lnTo>
                  <a:lnTo>
                    <a:pt x="265956" y="32000"/>
                  </a:lnTo>
                  <a:close/>
                </a:path>
              </a:pathLst>
            </a:custGeom>
            <a:ln w="6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1347" y="2651744"/>
              <a:ext cx="258188" cy="2023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74460" y="2832489"/>
              <a:ext cx="398145" cy="82550"/>
            </a:xfrm>
            <a:custGeom>
              <a:avLst/>
              <a:gdLst/>
              <a:ahLst/>
              <a:cxnLst/>
              <a:rect l="l" t="t" r="r" b="b"/>
              <a:pathLst>
                <a:path w="398144" h="82550">
                  <a:moveTo>
                    <a:pt x="398143" y="60395"/>
                  </a:moveTo>
                  <a:lnTo>
                    <a:pt x="36784" y="82055"/>
                  </a:lnTo>
                  <a:lnTo>
                    <a:pt x="0" y="18447"/>
                  </a:lnTo>
                  <a:lnTo>
                    <a:pt x="213518" y="5648"/>
                  </a:lnTo>
                  <a:lnTo>
                    <a:pt x="257570" y="0"/>
                  </a:lnTo>
                  <a:lnTo>
                    <a:pt x="301440" y="3151"/>
                  </a:lnTo>
                  <a:lnTo>
                    <a:pt x="343825" y="14877"/>
                  </a:lnTo>
                  <a:lnTo>
                    <a:pt x="383424" y="34952"/>
                  </a:lnTo>
                  <a:lnTo>
                    <a:pt x="398143" y="60395"/>
                  </a:lnTo>
                  <a:close/>
                </a:path>
              </a:pathLst>
            </a:custGeom>
            <a:ln w="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9095" y="2654855"/>
              <a:ext cx="288925" cy="194945"/>
            </a:xfrm>
            <a:custGeom>
              <a:avLst/>
              <a:gdLst/>
              <a:ahLst/>
              <a:cxnLst/>
              <a:rect l="l" t="t" r="r" b="b"/>
              <a:pathLst>
                <a:path w="288925" h="194944">
                  <a:moveTo>
                    <a:pt x="127591" y="150766"/>
                  </a:moveTo>
                  <a:lnTo>
                    <a:pt x="29048" y="156673"/>
                  </a:lnTo>
                  <a:lnTo>
                    <a:pt x="0" y="194605"/>
                  </a:lnTo>
                  <a:lnTo>
                    <a:pt x="188882" y="183282"/>
                  </a:lnTo>
                  <a:lnTo>
                    <a:pt x="127591" y="150766"/>
                  </a:lnTo>
                  <a:close/>
                </a:path>
                <a:path w="288925" h="194944">
                  <a:moveTo>
                    <a:pt x="227328" y="0"/>
                  </a:moveTo>
                  <a:lnTo>
                    <a:pt x="127591" y="150766"/>
                  </a:lnTo>
                  <a:lnTo>
                    <a:pt x="188882" y="183282"/>
                  </a:lnTo>
                  <a:lnTo>
                    <a:pt x="288619" y="32542"/>
                  </a:lnTo>
                  <a:lnTo>
                    <a:pt x="22732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986" y="2651742"/>
              <a:ext cx="330356" cy="2907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4771" y="2707213"/>
              <a:ext cx="120683" cy="18878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6912" y="3340209"/>
              <a:ext cx="1840230" cy="349885"/>
            </a:xfrm>
            <a:custGeom>
              <a:avLst/>
              <a:gdLst/>
              <a:ahLst/>
              <a:cxnLst/>
              <a:rect l="l" t="t" r="r" b="b"/>
              <a:pathLst>
                <a:path w="1840230" h="349885">
                  <a:moveTo>
                    <a:pt x="0" y="349776"/>
                  </a:moveTo>
                  <a:lnTo>
                    <a:pt x="1839658" y="349776"/>
                  </a:lnTo>
                  <a:lnTo>
                    <a:pt x="1839658" y="0"/>
                  </a:lnTo>
                  <a:lnTo>
                    <a:pt x="0" y="0"/>
                  </a:lnTo>
                  <a:lnTo>
                    <a:pt x="0" y="34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0129" y="3373632"/>
              <a:ext cx="480059" cy="259715"/>
            </a:xfrm>
            <a:custGeom>
              <a:avLst/>
              <a:gdLst/>
              <a:ahLst/>
              <a:cxnLst/>
              <a:rect l="l" t="t" r="r" b="b"/>
              <a:pathLst>
                <a:path w="480060" h="259714">
                  <a:moveTo>
                    <a:pt x="257570" y="177619"/>
                  </a:moveTo>
                  <a:lnTo>
                    <a:pt x="213518" y="183282"/>
                  </a:lnTo>
                  <a:lnTo>
                    <a:pt x="0" y="196055"/>
                  </a:lnTo>
                  <a:lnTo>
                    <a:pt x="36784" y="259663"/>
                  </a:lnTo>
                  <a:lnTo>
                    <a:pt x="398117" y="238029"/>
                  </a:lnTo>
                  <a:lnTo>
                    <a:pt x="383424" y="212586"/>
                  </a:lnTo>
                  <a:lnTo>
                    <a:pt x="343825" y="192497"/>
                  </a:lnTo>
                  <a:lnTo>
                    <a:pt x="301440" y="180766"/>
                  </a:lnTo>
                  <a:lnTo>
                    <a:pt x="257570" y="177619"/>
                  </a:lnTo>
                  <a:close/>
                </a:path>
                <a:path w="480060" h="259714">
                  <a:moveTo>
                    <a:pt x="404795" y="177619"/>
                  </a:moveTo>
                  <a:lnTo>
                    <a:pt x="257570" y="177619"/>
                  </a:lnTo>
                  <a:lnTo>
                    <a:pt x="301440" y="180766"/>
                  </a:lnTo>
                  <a:lnTo>
                    <a:pt x="343825" y="192497"/>
                  </a:lnTo>
                  <a:lnTo>
                    <a:pt x="383424" y="212586"/>
                  </a:lnTo>
                  <a:lnTo>
                    <a:pt x="404795" y="177619"/>
                  </a:lnTo>
                  <a:close/>
                </a:path>
                <a:path w="480060" h="259714">
                  <a:moveTo>
                    <a:pt x="130732" y="40159"/>
                  </a:moveTo>
                  <a:lnTo>
                    <a:pt x="99711" y="45315"/>
                  </a:lnTo>
                  <a:lnTo>
                    <a:pt x="0" y="196055"/>
                  </a:lnTo>
                  <a:lnTo>
                    <a:pt x="73907" y="191625"/>
                  </a:lnTo>
                  <a:lnTo>
                    <a:pt x="53658" y="156647"/>
                  </a:lnTo>
                  <a:lnTo>
                    <a:pt x="130732" y="40159"/>
                  </a:lnTo>
                  <a:close/>
                </a:path>
                <a:path w="480060" h="259714">
                  <a:moveTo>
                    <a:pt x="355953" y="23445"/>
                  </a:moveTo>
                  <a:lnTo>
                    <a:pt x="313229" y="32516"/>
                  </a:lnTo>
                  <a:lnTo>
                    <a:pt x="213518" y="183282"/>
                  </a:lnTo>
                  <a:lnTo>
                    <a:pt x="257570" y="177619"/>
                  </a:lnTo>
                  <a:lnTo>
                    <a:pt x="404795" y="177619"/>
                  </a:lnTo>
                  <a:lnTo>
                    <a:pt x="479449" y="55471"/>
                  </a:lnTo>
                  <a:lnTo>
                    <a:pt x="440799" y="35161"/>
                  </a:lnTo>
                  <a:lnTo>
                    <a:pt x="399055" y="24406"/>
                  </a:lnTo>
                  <a:lnTo>
                    <a:pt x="355953" y="23445"/>
                  </a:lnTo>
                  <a:close/>
                </a:path>
                <a:path w="480060" h="259714">
                  <a:moveTo>
                    <a:pt x="225367" y="40159"/>
                  </a:moveTo>
                  <a:lnTo>
                    <a:pt x="130732" y="40159"/>
                  </a:lnTo>
                  <a:lnTo>
                    <a:pt x="53658" y="156647"/>
                  </a:lnTo>
                  <a:lnTo>
                    <a:pt x="152201" y="150740"/>
                  </a:lnTo>
                  <a:lnTo>
                    <a:pt x="225367" y="40159"/>
                  </a:lnTo>
                  <a:close/>
                </a:path>
                <a:path w="480060" h="259714">
                  <a:moveTo>
                    <a:pt x="251938" y="0"/>
                  </a:moveTo>
                  <a:lnTo>
                    <a:pt x="153395" y="5907"/>
                  </a:lnTo>
                  <a:lnTo>
                    <a:pt x="130732" y="40159"/>
                  </a:lnTo>
                  <a:lnTo>
                    <a:pt x="225367" y="40159"/>
                  </a:lnTo>
                  <a:lnTo>
                    <a:pt x="251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3647" y="3397078"/>
              <a:ext cx="266065" cy="189230"/>
            </a:xfrm>
            <a:custGeom>
              <a:avLst/>
              <a:gdLst/>
              <a:ahLst/>
              <a:cxnLst/>
              <a:rect l="l" t="t" r="r" b="b"/>
              <a:pathLst>
                <a:path w="266064" h="189229">
                  <a:moveTo>
                    <a:pt x="265930" y="32026"/>
                  </a:moveTo>
                  <a:lnTo>
                    <a:pt x="169906" y="189140"/>
                  </a:lnTo>
                  <a:lnTo>
                    <a:pt x="130307" y="169051"/>
                  </a:lnTo>
                  <a:lnTo>
                    <a:pt x="87922" y="157320"/>
                  </a:lnTo>
                  <a:lnTo>
                    <a:pt x="44052" y="154173"/>
                  </a:lnTo>
                  <a:lnTo>
                    <a:pt x="0" y="159837"/>
                  </a:lnTo>
                  <a:lnTo>
                    <a:pt x="99711" y="9070"/>
                  </a:lnTo>
                  <a:lnTo>
                    <a:pt x="142435" y="0"/>
                  </a:lnTo>
                  <a:lnTo>
                    <a:pt x="185537" y="961"/>
                  </a:lnTo>
                  <a:lnTo>
                    <a:pt x="227280" y="11715"/>
                  </a:lnTo>
                  <a:lnTo>
                    <a:pt x="265930" y="32026"/>
                  </a:lnTo>
                  <a:close/>
                </a:path>
              </a:pathLst>
            </a:custGeom>
            <a:ln w="6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016" y="3370521"/>
              <a:ext cx="258162" cy="2022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80129" y="3551252"/>
              <a:ext cx="398145" cy="82550"/>
            </a:xfrm>
            <a:custGeom>
              <a:avLst/>
              <a:gdLst/>
              <a:ahLst/>
              <a:cxnLst/>
              <a:rect l="l" t="t" r="r" b="b"/>
              <a:pathLst>
                <a:path w="398144" h="82550">
                  <a:moveTo>
                    <a:pt x="398117" y="60409"/>
                  </a:moveTo>
                  <a:lnTo>
                    <a:pt x="36784" y="82043"/>
                  </a:lnTo>
                  <a:lnTo>
                    <a:pt x="0" y="18436"/>
                  </a:lnTo>
                  <a:lnTo>
                    <a:pt x="213518" y="5663"/>
                  </a:lnTo>
                  <a:lnTo>
                    <a:pt x="257570" y="0"/>
                  </a:lnTo>
                  <a:lnTo>
                    <a:pt x="301440" y="3146"/>
                  </a:lnTo>
                  <a:lnTo>
                    <a:pt x="343825" y="14877"/>
                  </a:lnTo>
                  <a:lnTo>
                    <a:pt x="383424" y="34966"/>
                  </a:lnTo>
                  <a:lnTo>
                    <a:pt x="398117" y="60409"/>
                  </a:lnTo>
                  <a:close/>
                </a:path>
              </a:pathLst>
            </a:custGeom>
            <a:ln w="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04765" y="3373632"/>
              <a:ext cx="288925" cy="194945"/>
            </a:xfrm>
            <a:custGeom>
              <a:avLst/>
              <a:gdLst/>
              <a:ahLst/>
              <a:cxnLst/>
              <a:rect l="l" t="t" r="r" b="b"/>
              <a:pathLst>
                <a:path w="288925" h="194945">
                  <a:moveTo>
                    <a:pt x="127565" y="150740"/>
                  </a:moveTo>
                  <a:lnTo>
                    <a:pt x="29022" y="156647"/>
                  </a:lnTo>
                  <a:lnTo>
                    <a:pt x="0" y="194579"/>
                  </a:lnTo>
                  <a:lnTo>
                    <a:pt x="188882" y="183282"/>
                  </a:lnTo>
                  <a:lnTo>
                    <a:pt x="127565" y="150740"/>
                  </a:lnTo>
                  <a:close/>
                </a:path>
                <a:path w="288925" h="194945">
                  <a:moveTo>
                    <a:pt x="227302" y="0"/>
                  </a:moveTo>
                  <a:lnTo>
                    <a:pt x="127565" y="150740"/>
                  </a:lnTo>
                  <a:lnTo>
                    <a:pt x="188882" y="183282"/>
                  </a:lnTo>
                  <a:lnTo>
                    <a:pt x="288593" y="32516"/>
                  </a:lnTo>
                  <a:lnTo>
                    <a:pt x="22730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1655" y="3370520"/>
              <a:ext cx="330343" cy="2907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0440" y="3425990"/>
              <a:ext cx="120657" cy="1887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308199" y="2972970"/>
              <a:ext cx="1840230" cy="349885"/>
            </a:xfrm>
            <a:custGeom>
              <a:avLst/>
              <a:gdLst/>
              <a:ahLst/>
              <a:cxnLst/>
              <a:rect l="l" t="t" r="r" b="b"/>
              <a:pathLst>
                <a:path w="1840229" h="349885">
                  <a:moveTo>
                    <a:pt x="0" y="349776"/>
                  </a:moveTo>
                  <a:lnTo>
                    <a:pt x="1839762" y="349776"/>
                  </a:lnTo>
                  <a:lnTo>
                    <a:pt x="1839762" y="0"/>
                  </a:lnTo>
                  <a:lnTo>
                    <a:pt x="0" y="0"/>
                  </a:lnTo>
                  <a:lnTo>
                    <a:pt x="0" y="34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44156" y="2156385"/>
              <a:ext cx="368300" cy="514350"/>
            </a:xfrm>
            <a:custGeom>
              <a:avLst/>
              <a:gdLst/>
              <a:ahLst/>
              <a:cxnLst/>
              <a:rect l="l" t="t" r="r" b="b"/>
              <a:pathLst>
                <a:path w="368300" h="514350">
                  <a:moveTo>
                    <a:pt x="184054" y="0"/>
                  </a:moveTo>
                  <a:lnTo>
                    <a:pt x="30632" y="146880"/>
                  </a:lnTo>
                  <a:lnTo>
                    <a:pt x="91897" y="146880"/>
                  </a:lnTo>
                  <a:lnTo>
                    <a:pt x="30632" y="293760"/>
                  </a:lnTo>
                  <a:lnTo>
                    <a:pt x="91897" y="293760"/>
                  </a:lnTo>
                  <a:lnTo>
                    <a:pt x="30632" y="440666"/>
                  </a:lnTo>
                  <a:lnTo>
                    <a:pt x="84368" y="440666"/>
                  </a:lnTo>
                  <a:lnTo>
                    <a:pt x="0" y="514093"/>
                  </a:lnTo>
                  <a:lnTo>
                    <a:pt x="367848" y="514093"/>
                  </a:lnTo>
                  <a:lnTo>
                    <a:pt x="291267" y="440666"/>
                  </a:lnTo>
                  <a:lnTo>
                    <a:pt x="337216" y="440666"/>
                  </a:lnTo>
                  <a:lnTo>
                    <a:pt x="275951" y="293760"/>
                  </a:lnTo>
                  <a:lnTo>
                    <a:pt x="337216" y="293760"/>
                  </a:lnTo>
                  <a:lnTo>
                    <a:pt x="275951" y="146880"/>
                  </a:lnTo>
                  <a:lnTo>
                    <a:pt x="337216" y="146880"/>
                  </a:lnTo>
                  <a:lnTo>
                    <a:pt x="18405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44156" y="2156385"/>
              <a:ext cx="368300" cy="514350"/>
            </a:xfrm>
            <a:custGeom>
              <a:avLst/>
              <a:gdLst/>
              <a:ahLst/>
              <a:cxnLst/>
              <a:rect l="l" t="t" r="r" b="b"/>
              <a:pathLst>
                <a:path w="368300" h="514350">
                  <a:moveTo>
                    <a:pt x="184054" y="0"/>
                  </a:moveTo>
                  <a:lnTo>
                    <a:pt x="30632" y="146880"/>
                  </a:lnTo>
                  <a:lnTo>
                    <a:pt x="91897" y="146880"/>
                  </a:lnTo>
                  <a:lnTo>
                    <a:pt x="30632" y="293760"/>
                  </a:lnTo>
                  <a:lnTo>
                    <a:pt x="91897" y="293760"/>
                  </a:lnTo>
                  <a:lnTo>
                    <a:pt x="30632" y="440666"/>
                  </a:lnTo>
                  <a:lnTo>
                    <a:pt x="84368" y="440666"/>
                  </a:lnTo>
                  <a:lnTo>
                    <a:pt x="0" y="514093"/>
                  </a:lnTo>
                  <a:lnTo>
                    <a:pt x="367848" y="514093"/>
                  </a:lnTo>
                  <a:lnTo>
                    <a:pt x="291267" y="440666"/>
                  </a:lnTo>
                  <a:lnTo>
                    <a:pt x="337216" y="440666"/>
                  </a:lnTo>
                  <a:lnTo>
                    <a:pt x="275951" y="293760"/>
                  </a:lnTo>
                  <a:lnTo>
                    <a:pt x="337216" y="293760"/>
                  </a:lnTo>
                  <a:lnTo>
                    <a:pt x="275951" y="146880"/>
                  </a:lnTo>
                  <a:lnTo>
                    <a:pt x="337216" y="146880"/>
                  </a:lnTo>
                  <a:lnTo>
                    <a:pt x="184054" y="0"/>
                  </a:lnTo>
                  <a:close/>
                </a:path>
              </a:pathLst>
            </a:custGeom>
            <a:ln w="1867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89790" y="2670478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5" h="220344">
                  <a:moveTo>
                    <a:pt x="76581" y="0"/>
                  </a:moveTo>
                  <a:lnTo>
                    <a:pt x="0" y="0"/>
                  </a:lnTo>
                  <a:lnTo>
                    <a:pt x="0" y="198310"/>
                  </a:lnTo>
                  <a:lnTo>
                    <a:pt x="38420" y="220333"/>
                  </a:lnTo>
                  <a:lnTo>
                    <a:pt x="76581" y="198310"/>
                  </a:lnTo>
                  <a:lnTo>
                    <a:pt x="7658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89790" y="2670478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5" h="220344">
                  <a:moveTo>
                    <a:pt x="0" y="198310"/>
                  </a:moveTo>
                  <a:lnTo>
                    <a:pt x="0" y="0"/>
                  </a:lnTo>
                  <a:lnTo>
                    <a:pt x="76581" y="0"/>
                  </a:lnTo>
                  <a:lnTo>
                    <a:pt x="76581" y="198310"/>
                  </a:lnTo>
                  <a:lnTo>
                    <a:pt x="38420" y="220333"/>
                  </a:lnTo>
                  <a:lnTo>
                    <a:pt x="0" y="198310"/>
                  </a:lnTo>
                  <a:close/>
                </a:path>
              </a:pathLst>
            </a:custGeom>
            <a:ln w="18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3024" y="1623948"/>
              <a:ext cx="239166" cy="2386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3024" y="3092775"/>
              <a:ext cx="239166" cy="23870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33024" y="2358348"/>
              <a:ext cx="239166" cy="23870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96912" y="3827227"/>
            <a:ext cx="1840230" cy="597535"/>
            <a:chOff x="996912" y="3827227"/>
            <a:chExt cx="1840230" cy="597535"/>
          </a:xfrm>
        </p:grpSpPr>
        <p:sp>
          <p:nvSpPr>
            <p:cNvPr id="51" name="object 51"/>
            <p:cNvSpPr/>
            <p:nvPr/>
          </p:nvSpPr>
          <p:spPr>
            <a:xfrm>
              <a:off x="996912" y="4074638"/>
              <a:ext cx="1840230" cy="349885"/>
            </a:xfrm>
            <a:custGeom>
              <a:avLst/>
              <a:gdLst/>
              <a:ahLst/>
              <a:cxnLst/>
              <a:rect l="l" t="t" r="r" b="b"/>
              <a:pathLst>
                <a:path w="1840230" h="349885">
                  <a:moveTo>
                    <a:pt x="0" y="349776"/>
                  </a:moveTo>
                  <a:lnTo>
                    <a:pt x="1839658" y="349776"/>
                  </a:lnTo>
                  <a:lnTo>
                    <a:pt x="1839658" y="0"/>
                  </a:lnTo>
                  <a:lnTo>
                    <a:pt x="0" y="0"/>
                  </a:lnTo>
                  <a:lnTo>
                    <a:pt x="0" y="34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8979" y="4123733"/>
              <a:ext cx="480059" cy="259715"/>
            </a:xfrm>
            <a:custGeom>
              <a:avLst/>
              <a:gdLst/>
              <a:ahLst/>
              <a:cxnLst/>
              <a:rect l="l" t="t" r="r" b="b"/>
              <a:pathLst>
                <a:path w="480059" h="259714">
                  <a:moveTo>
                    <a:pt x="257578" y="177632"/>
                  </a:moveTo>
                  <a:lnTo>
                    <a:pt x="213526" y="183282"/>
                  </a:lnTo>
                  <a:lnTo>
                    <a:pt x="73914" y="191646"/>
                  </a:lnTo>
                  <a:lnTo>
                    <a:pt x="0" y="196074"/>
                  </a:lnTo>
                  <a:lnTo>
                    <a:pt x="36792" y="259678"/>
                  </a:lnTo>
                  <a:lnTo>
                    <a:pt x="398151" y="238031"/>
                  </a:lnTo>
                  <a:lnTo>
                    <a:pt x="383432" y="212588"/>
                  </a:lnTo>
                  <a:lnTo>
                    <a:pt x="343833" y="192510"/>
                  </a:lnTo>
                  <a:lnTo>
                    <a:pt x="301448" y="180783"/>
                  </a:lnTo>
                  <a:lnTo>
                    <a:pt x="257578" y="177632"/>
                  </a:lnTo>
                  <a:close/>
                </a:path>
                <a:path w="480059" h="259714">
                  <a:moveTo>
                    <a:pt x="404802" y="177632"/>
                  </a:moveTo>
                  <a:lnTo>
                    <a:pt x="257578" y="177632"/>
                  </a:lnTo>
                  <a:lnTo>
                    <a:pt x="301448" y="180783"/>
                  </a:lnTo>
                  <a:lnTo>
                    <a:pt x="343833" y="192510"/>
                  </a:lnTo>
                  <a:lnTo>
                    <a:pt x="383432" y="212588"/>
                  </a:lnTo>
                  <a:lnTo>
                    <a:pt x="404802" y="177632"/>
                  </a:lnTo>
                  <a:close/>
                </a:path>
                <a:path w="480059" h="259714">
                  <a:moveTo>
                    <a:pt x="130724" y="40188"/>
                  </a:moveTo>
                  <a:lnTo>
                    <a:pt x="99718" y="45315"/>
                  </a:lnTo>
                  <a:lnTo>
                    <a:pt x="0" y="196074"/>
                  </a:lnTo>
                  <a:lnTo>
                    <a:pt x="73914" y="191646"/>
                  </a:lnTo>
                  <a:lnTo>
                    <a:pt x="53666" y="156663"/>
                  </a:lnTo>
                  <a:lnTo>
                    <a:pt x="130724" y="40188"/>
                  </a:lnTo>
                  <a:close/>
                </a:path>
                <a:path w="480059" h="259714">
                  <a:moveTo>
                    <a:pt x="355976" y="23471"/>
                  </a:moveTo>
                  <a:lnTo>
                    <a:pt x="313263" y="32542"/>
                  </a:lnTo>
                  <a:lnTo>
                    <a:pt x="213526" y="183282"/>
                  </a:lnTo>
                  <a:lnTo>
                    <a:pt x="257578" y="177632"/>
                  </a:lnTo>
                  <a:lnTo>
                    <a:pt x="404802" y="177632"/>
                  </a:lnTo>
                  <a:lnTo>
                    <a:pt x="479483" y="55471"/>
                  </a:lnTo>
                  <a:lnTo>
                    <a:pt x="440829" y="35176"/>
                  </a:lnTo>
                  <a:lnTo>
                    <a:pt x="399079" y="24429"/>
                  </a:lnTo>
                  <a:lnTo>
                    <a:pt x="355976" y="23471"/>
                  </a:lnTo>
                  <a:close/>
                </a:path>
                <a:path w="480059" h="259714">
                  <a:moveTo>
                    <a:pt x="225368" y="40185"/>
                  </a:moveTo>
                  <a:lnTo>
                    <a:pt x="130738" y="40188"/>
                  </a:lnTo>
                  <a:lnTo>
                    <a:pt x="53666" y="156663"/>
                  </a:lnTo>
                  <a:lnTo>
                    <a:pt x="152235" y="150761"/>
                  </a:lnTo>
                  <a:lnTo>
                    <a:pt x="225368" y="40185"/>
                  </a:lnTo>
                  <a:close/>
                </a:path>
                <a:path w="480059" h="259714">
                  <a:moveTo>
                    <a:pt x="251946" y="0"/>
                  </a:moveTo>
                  <a:lnTo>
                    <a:pt x="153403" y="5907"/>
                  </a:lnTo>
                  <a:lnTo>
                    <a:pt x="130724" y="40188"/>
                  </a:lnTo>
                  <a:lnTo>
                    <a:pt x="225368" y="40185"/>
                  </a:lnTo>
                  <a:lnTo>
                    <a:pt x="2519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62506" y="4147204"/>
              <a:ext cx="266065" cy="189230"/>
            </a:xfrm>
            <a:custGeom>
              <a:avLst/>
              <a:gdLst/>
              <a:ahLst/>
              <a:cxnLst/>
              <a:rect l="l" t="t" r="r" b="b"/>
              <a:pathLst>
                <a:path w="266065" h="189229">
                  <a:moveTo>
                    <a:pt x="265956" y="32000"/>
                  </a:moveTo>
                  <a:lnTo>
                    <a:pt x="169906" y="189117"/>
                  </a:lnTo>
                  <a:lnTo>
                    <a:pt x="130307" y="169039"/>
                  </a:lnTo>
                  <a:lnTo>
                    <a:pt x="87922" y="157312"/>
                  </a:lnTo>
                  <a:lnTo>
                    <a:pt x="44052" y="154161"/>
                  </a:lnTo>
                  <a:lnTo>
                    <a:pt x="0" y="159811"/>
                  </a:lnTo>
                  <a:lnTo>
                    <a:pt x="99737" y="9071"/>
                  </a:lnTo>
                  <a:lnTo>
                    <a:pt x="142450" y="0"/>
                  </a:lnTo>
                  <a:lnTo>
                    <a:pt x="185553" y="958"/>
                  </a:lnTo>
                  <a:lnTo>
                    <a:pt x="227302" y="11705"/>
                  </a:lnTo>
                  <a:lnTo>
                    <a:pt x="265956" y="32000"/>
                  </a:lnTo>
                  <a:close/>
                </a:path>
              </a:pathLst>
            </a:custGeom>
            <a:ln w="6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867" y="4120622"/>
              <a:ext cx="258170" cy="2022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48979" y="4301366"/>
              <a:ext cx="398780" cy="82550"/>
            </a:xfrm>
            <a:custGeom>
              <a:avLst/>
              <a:gdLst/>
              <a:ahLst/>
              <a:cxnLst/>
              <a:rect l="l" t="t" r="r" b="b"/>
              <a:pathLst>
                <a:path w="398780" h="82550">
                  <a:moveTo>
                    <a:pt x="398151" y="60399"/>
                  </a:moveTo>
                  <a:lnTo>
                    <a:pt x="36792" y="82046"/>
                  </a:lnTo>
                  <a:lnTo>
                    <a:pt x="0" y="18441"/>
                  </a:lnTo>
                  <a:lnTo>
                    <a:pt x="213526" y="5650"/>
                  </a:lnTo>
                  <a:lnTo>
                    <a:pt x="257578" y="0"/>
                  </a:lnTo>
                  <a:lnTo>
                    <a:pt x="301448" y="3150"/>
                  </a:lnTo>
                  <a:lnTo>
                    <a:pt x="343833" y="14877"/>
                  </a:lnTo>
                  <a:lnTo>
                    <a:pt x="383432" y="34956"/>
                  </a:lnTo>
                  <a:lnTo>
                    <a:pt x="398151" y="60399"/>
                  </a:lnTo>
                  <a:close/>
                </a:path>
              </a:pathLst>
            </a:custGeom>
            <a:ln w="6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73623" y="4123733"/>
              <a:ext cx="288925" cy="194945"/>
            </a:xfrm>
            <a:custGeom>
              <a:avLst/>
              <a:gdLst/>
              <a:ahLst/>
              <a:cxnLst/>
              <a:rect l="l" t="t" r="r" b="b"/>
              <a:pathLst>
                <a:path w="288925" h="194945">
                  <a:moveTo>
                    <a:pt x="127591" y="150761"/>
                  </a:moveTo>
                  <a:lnTo>
                    <a:pt x="29022" y="156663"/>
                  </a:lnTo>
                  <a:lnTo>
                    <a:pt x="0" y="194597"/>
                  </a:lnTo>
                  <a:lnTo>
                    <a:pt x="188882" y="183282"/>
                  </a:lnTo>
                  <a:lnTo>
                    <a:pt x="127591" y="150761"/>
                  </a:lnTo>
                  <a:close/>
                </a:path>
                <a:path w="288925" h="194945">
                  <a:moveTo>
                    <a:pt x="227302" y="0"/>
                  </a:moveTo>
                  <a:lnTo>
                    <a:pt x="127591" y="150761"/>
                  </a:lnTo>
                  <a:lnTo>
                    <a:pt x="188882" y="183282"/>
                  </a:lnTo>
                  <a:lnTo>
                    <a:pt x="288619" y="32542"/>
                  </a:lnTo>
                  <a:lnTo>
                    <a:pt x="22730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0513" y="4120621"/>
              <a:ext cx="330343" cy="29076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9298" y="4176092"/>
              <a:ext cx="120657" cy="1887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33024" y="3827227"/>
              <a:ext cx="239166" cy="238676"/>
            </a:xfrm>
            <a:prstGeom prst="rect">
              <a:avLst/>
            </a:prstGeom>
          </p:spPr>
        </p:pic>
      </p:grp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3478212" y="4314761"/>
          <a:ext cx="2023110" cy="2188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tabLst>
                          <a:tab pos="42354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313690" algn="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spc="-7" baseline="-20833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spc="-7" baseline="-20833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spc="-7" baseline="-20833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spc="-7" baseline="-20833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663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Multiplexers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55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2-to-1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MUX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3349244"/>
            <a:ext cx="155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4-to-1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MUX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18817" y="1793620"/>
            <a:ext cx="1829435" cy="1477010"/>
            <a:chOff x="2218817" y="1793620"/>
            <a:chExt cx="1829435" cy="1477010"/>
          </a:xfrm>
        </p:grpSpPr>
        <p:sp>
          <p:nvSpPr>
            <p:cNvPr id="7" name="object 7"/>
            <p:cNvSpPr/>
            <p:nvPr/>
          </p:nvSpPr>
          <p:spPr>
            <a:xfrm>
              <a:off x="2233422" y="1808225"/>
              <a:ext cx="1800225" cy="1082040"/>
            </a:xfrm>
            <a:custGeom>
              <a:avLst/>
              <a:gdLst/>
              <a:ahLst/>
              <a:cxnLst/>
              <a:rect l="l" t="t" r="r" b="b"/>
              <a:pathLst>
                <a:path w="1800225" h="1082039">
                  <a:moveTo>
                    <a:pt x="1619503" y="0"/>
                  </a:moveTo>
                  <a:lnTo>
                    <a:pt x="180339" y="0"/>
                  </a:lnTo>
                  <a:lnTo>
                    <a:pt x="132409" y="6444"/>
                  </a:lnTo>
                  <a:lnTo>
                    <a:pt x="89332" y="24628"/>
                  </a:lnTo>
                  <a:lnTo>
                    <a:pt x="52832" y="52831"/>
                  </a:lnTo>
                  <a:lnTo>
                    <a:pt x="24628" y="89332"/>
                  </a:lnTo>
                  <a:lnTo>
                    <a:pt x="6444" y="132409"/>
                  </a:lnTo>
                  <a:lnTo>
                    <a:pt x="0" y="180339"/>
                  </a:lnTo>
                  <a:lnTo>
                    <a:pt x="0" y="901700"/>
                  </a:lnTo>
                  <a:lnTo>
                    <a:pt x="6444" y="949630"/>
                  </a:lnTo>
                  <a:lnTo>
                    <a:pt x="24628" y="992707"/>
                  </a:lnTo>
                  <a:lnTo>
                    <a:pt x="52832" y="1029208"/>
                  </a:lnTo>
                  <a:lnTo>
                    <a:pt x="89332" y="1057411"/>
                  </a:lnTo>
                  <a:lnTo>
                    <a:pt x="132409" y="1075595"/>
                  </a:lnTo>
                  <a:lnTo>
                    <a:pt x="180339" y="1082039"/>
                  </a:lnTo>
                  <a:lnTo>
                    <a:pt x="1619503" y="1082039"/>
                  </a:lnTo>
                  <a:lnTo>
                    <a:pt x="1667434" y="1075595"/>
                  </a:lnTo>
                  <a:lnTo>
                    <a:pt x="1710511" y="1057411"/>
                  </a:lnTo>
                  <a:lnTo>
                    <a:pt x="1747012" y="1029208"/>
                  </a:lnTo>
                  <a:lnTo>
                    <a:pt x="1775215" y="992707"/>
                  </a:lnTo>
                  <a:lnTo>
                    <a:pt x="1793399" y="949630"/>
                  </a:lnTo>
                  <a:lnTo>
                    <a:pt x="1799843" y="901700"/>
                  </a:lnTo>
                  <a:lnTo>
                    <a:pt x="1799843" y="180339"/>
                  </a:lnTo>
                  <a:lnTo>
                    <a:pt x="1793399" y="132409"/>
                  </a:lnTo>
                  <a:lnTo>
                    <a:pt x="1775215" y="89332"/>
                  </a:lnTo>
                  <a:lnTo>
                    <a:pt x="1747012" y="52831"/>
                  </a:lnTo>
                  <a:lnTo>
                    <a:pt x="1710511" y="24628"/>
                  </a:lnTo>
                  <a:lnTo>
                    <a:pt x="1667434" y="6444"/>
                  </a:lnTo>
                  <a:lnTo>
                    <a:pt x="16195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3422" y="1808225"/>
              <a:ext cx="1800225" cy="1082040"/>
            </a:xfrm>
            <a:custGeom>
              <a:avLst/>
              <a:gdLst/>
              <a:ahLst/>
              <a:cxnLst/>
              <a:rect l="l" t="t" r="r" b="b"/>
              <a:pathLst>
                <a:path w="1800225" h="1082039">
                  <a:moveTo>
                    <a:pt x="1799843" y="180339"/>
                  </a:moveTo>
                  <a:lnTo>
                    <a:pt x="1793399" y="132409"/>
                  </a:lnTo>
                  <a:lnTo>
                    <a:pt x="1775215" y="89332"/>
                  </a:lnTo>
                  <a:lnTo>
                    <a:pt x="1747012" y="52831"/>
                  </a:lnTo>
                  <a:lnTo>
                    <a:pt x="1710511" y="24628"/>
                  </a:lnTo>
                  <a:lnTo>
                    <a:pt x="1667434" y="6444"/>
                  </a:lnTo>
                  <a:lnTo>
                    <a:pt x="1619503" y="0"/>
                  </a:lnTo>
                  <a:lnTo>
                    <a:pt x="180339" y="0"/>
                  </a:lnTo>
                  <a:lnTo>
                    <a:pt x="132409" y="6444"/>
                  </a:lnTo>
                  <a:lnTo>
                    <a:pt x="89332" y="24628"/>
                  </a:lnTo>
                  <a:lnTo>
                    <a:pt x="52832" y="52831"/>
                  </a:lnTo>
                  <a:lnTo>
                    <a:pt x="24628" y="89332"/>
                  </a:lnTo>
                  <a:lnTo>
                    <a:pt x="6444" y="132409"/>
                  </a:lnTo>
                  <a:lnTo>
                    <a:pt x="0" y="180339"/>
                  </a:lnTo>
                  <a:lnTo>
                    <a:pt x="0" y="901700"/>
                  </a:lnTo>
                  <a:lnTo>
                    <a:pt x="6444" y="949630"/>
                  </a:lnTo>
                  <a:lnTo>
                    <a:pt x="24628" y="992707"/>
                  </a:lnTo>
                  <a:lnTo>
                    <a:pt x="52832" y="1029208"/>
                  </a:lnTo>
                  <a:lnTo>
                    <a:pt x="89332" y="1057411"/>
                  </a:lnTo>
                  <a:lnTo>
                    <a:pt x="132409" y="1075595"/>
                  </a:lnTo>
                  <a:lnTo>
                    <a:pt x="180339" y="1082039"/>
                  </a:lnTo>
                  <a:lnTo>
                    <a:pt x="1619503" y="1082039"/>
                  </a:lnTo>
                  <a:lnTo>
                    <a:pt x="1667434" y="1075595"/>
                  </a:lnTo>
                  <a:lnTo>
                    <a:pt x="1710511" y="1057411"/>
                  </a:lnTo>
                  <a:lnTo>
                    <a:pt x="1747012" y="1029208"/>
                  </a:lnTo>
                  <a:lnTo>
                    <a:pt x="1775215" y="992707"/>
                  </a:lnTo>
                  <a:lnTo>
                    <a:pt x="1793399" y="949630"/>
                  </a:lnTo>
                  <a:lnTo>
                    <a:pt x="1799843" y="901700"/>
                  </a:lnTo>
                  <a:lnTo>
                    <a:pt x="1799843" y="180339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8782" y="2890265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43705" y="214553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0877" y="2169414"/>
            <a:ext cx="2882265" cy="360045"/>
          </a:xfrm>
          <a:custGeom>
            <a:avLst/>
            <a:gdLst/>
            <a:ahLst/>
            <a:cxnLst/>
            <a:rect l="l" t="t" r="r" b="b"/>
            <a:pathLst>
              <a:path w="2882265" h="360044">
                <a:moveTo>
                  <a:pt x="0" y="0"/>
                </a:moveTo>
                <a:lnTo>
                  <a:pt x="542544" y="0"/>
                </a:lnTo>
              </a:path>
              <a:path w="2882265" h="360044">
                <a:moveTo>
                  <a:pt x="0" y="359663"/>
                </a:moveTo>
                <a:lnTo>
                  <a:pt x="542544" y="359663"/>
                </a:lnTo>
              </a:path>
              <a:path w="2882265" h="360044">
                <a:moveTo>
                  <a:pt x="2340864" y="185927"/>
                </a:moveTo>
                <a:lnTo>
                  <a:pt x="2881884" y="185927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9942" y="1924939"/>
            <a:ext cx="297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6154" y="2124278"/>
            <a:ext cx="754380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MUX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2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92685" y="1593641"/>
            <a:ext cx="1841500" cy="1478280"/>
            <a:chOff x="5392685" y="1593641"/>
            <a:chExt cx="1841500" cy="1478280"/>
          </a:xfrm>
        </p:grpSpPr>
        <p:sp>
          <p:nvSpPr>
            <p:cNvPr id="15" name="object 15"/>
            <p:cNvSpPr/>
            <p:nvPr/>
          </p:nvSpPr>
          <p:spPr>
            <a:xfrm>
              <a:off x="6330923" y="1714794"/>
              <a:ext cx="852169" cy="212090"/>
            </a:xfrm>
            <a:custGeom>
              <a:avLst/>
              <a:gdLst/>
              <a:ahLst/>
              <a:cxnLst/>
              <a:rect l="l" t="t" r="r" b="b"/>
              <a:pathLst>
                <a:path w="852170" h="212089">
                  <a:moveTo>
                    <a:pt x="0" y="0"/>
                  </a:moveTo>
                  <a:lnTo>
                    <a:pt x="426006" y="0"/>
                  </a:lnTo>
                </a:path>
                <a:path w="852170" h="212089">
                  <a:moveTo>
                    <a:pt x="0" y="211827"/>
                  </a:moveTo>
                  <a:lnTo>
                    <a:pt x="426006" y="211827"/>
                  </a:lnTo>
                </a:path>
                <a:path w="852170" h="212089">
                  <a:moveTo>
                    <a:pt x="852013" y="105913"/>
                  </a:moveTo>
                  <a:lnTo>
                    <a:pt x="426006" y="105913"/>
                  </a:lnTo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0031" y="1608881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166139" y="0"/>
                  </a:moveTo>
                  <a:lnTo>
                    <a:pt x="0" y="0"/>
                  </a:lnTo>
                  <a:lnTo>
                    <a:pt x="27774" y="40862"/>
                  </a:lnTo>
                  <a:lnTo>
                    <a:pt x="49377" y="82727"/>
                  </a:lnTo>
                  <a:lnTo>
                    <a:pt x="64807" y="125343"/>
                  </a:lnTo>
                  <a:lnTo>
                    <a:pt x="74066" y="168460"/>
                  </a:lnTo>
                  <a:lnTo>
                    <a:pt x="77150" y="211852"/>
                  </a:lnTo>
                  <a:lnTo>
                    <a:pt x="74066" y="255195"/>
                  </a:lnTo>
                  <a:lnTo>
                    <a:pt x="64807" y="298312"/>
                  </a:lnTo>
                  <a:lnTo>
                    <a:pt x="49377" y="340928"/>
                  </a:lnTo>
                  <a:lnTo>
                    <a:pt x="27774" y="382792"/>
                  </a:lnTo>
                  <a:lnTo>
                    <a:pt x="0" y="423655"/>
                  </a:lnTo>
                  <a:lnTo>
                    <a:pt x="166139" y="423655"/>
                  </a:lnTo>
                  <a:lnTo>
                    <a:pt x="223974" y="412255"/>
                  </a:lnTo>
                  <a:lnTo>
                    <a:pt x="278978" y="397353"/>
                  </a:lnTo>
                  <a:lnTo>
                    <a:pt x="330781" y="379150"/>
                  </a:lnTo>
                  <a:lnTo>
                    <a:pt x="379017" y="357846"/>
                  </a:lnTo>
                  <a:lnTo>
                    <a:pt x="423317" y="333642"/>
                  </a:lnTo>
                  <a:lnTo>
                    <a:pt x="463313" y="306740"/>
                  </a:lnTo>
                  <a:lnTo>
                    <a:pt x="498637" y="277341"/>
                  </a:lnTo>
                  <a:lnTo>
                    <a:pt x="528922" y="245644"/>
                  </a:lnTo>
                  <a:lnTo>
                    <a:pt x="553798" y="211852"/>
                  </a:lnTo>
                  <a:lnTo>
                    <a:pt x="529233" y="177911"/>
                  </a:lnTo>
                  <a:lnTo>
                    <a:pt x="499157" y="146086"/>
                  </a:lnTo>
                  <a:lnTo>
                    <a:pt x="463947" y="116586"/>
                  </a:lnTo>
                  <a:lnTo>
                    <a:pt x="423985" y="89617"/>
                  </a:lnTo>
                  <a:lnTo>
                    <a:pt x="379648" y="65387"/>
                  </a:lnTo>
                  <a:lnTo>
                    <a:pt x="331316" y="44103"/>
                  </a:lnTo>
                  <a:lnTo>
                    <a:pt x="279367" y="25972"/>
                  </a:lnTo>
                  <a:lnTo>
                    <a:pt x="224182" y="11202"/>
                  </a:lnTo>
                  <a:lnTo>
                    <a:pt x="166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0031" y="1608881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553798" y="211852"/>
                  </a:moveTo>
                  <a:lnTo>
                    <a:pt x="528922" y="245644"/>
                  </a:lnTo>
                  <a:lnTo>
                    <a:pt x="498637" y="277341"/>
                  </a:lnTo>
                  <a:lnTo>
                    <a:pt x="463313" y="306741"/>
                  </a:lnTo>
                  <a:lnTo>
                    <a:pt x="423317" y="333642"/>
                  </a:lnTo>
                  <a:lnTo>
                    <a:pt x="379017" y="357846"/>
                  </a:lnTo>
                  <a:lnTo>
                    <a:pt x="330781" y="379150"/>
                  </a:lnTo>
                  <a:lnTo>
                    <a:pt x="278978" y="397353"/>
                  </a:lnTo>
                  <a:lnTo>
                    <a:pt x="223974" y="412255"/>
                  </a:lnTo>
                  <a:lnTo>
                    <a:pt x="166139" y="423655"/>
                  </a:lnTo>
                  <a:lnTo>
                    <a:pt x="0" y="423655"/>
                  </a:lnTo>
                  <a:lnTo>
                    <a:pt x="27774" y="382792"/>
                  </a:lnTo>
                  <a:lnTo>
                    <a:pt x="49377" y="340928"/>
                  </a:lnTo>
                  <a:lnTo>
                    <a:pt x="64807" y="298312"/>
                  </a:lnTo>
                  <a:lnTo>
                    <a:pt x="74066" y="255195"/>
                  </a:lnTo>
                  <a:lnTo>
                    <a:pt x="77152" y="211827"/>
                  </a:lnTo>
                  <a:lnTo>
                    <a:pt x="74066" y="168460"/>
                  </a:lnTo>
                  <a:lnTo>
                    <a:pt x="64807" y="125343"/>
                  </a:lnTo>
                  <a:lnTo>
                    <a:pt x="49377" y="82727"/>
                  </a:lnTo>
                  <a:lnTo>
                    <a:pt x="27774" y="40862"/>
                  </a:lnTo>
                  <a:lnTo>
                    <a:pt x="0" y="0"/>
                  </a:lnTo>
                  <a:lnTo>
                    <a:pt x="166139" y="0"/>
                  </a:lnTo>
                  <a:lnTo>
                    <a:pt x="224182" y="11202"/>
                  </a:lnTo>
                  <a:lnTo>
                    <a:pt x="279367" y="25972"/>
                  </a:lnTo>
                  <a:lnTo>
                    <a:pt x="331316" y="44103"/>
                  </a:lnTo>
                  <a:lnTo>
                    <a:pt x="379648" y="65387"/>
                  </a:lnTo>
                  <a:lnTo>
                    <a:pt x="423985" y="89617"/>
                  </a:lnTo>
                  <a:lnTo>
                    <a:pt x="463947" y="116586"/>
                  </a:lnTo>
                  <a:lnTo>
                    <a:pt x="499157" y="146086"/>
                  </a:lnTo>
                  <a:lnTo>
                    <a:pt x="529233" y="177911"/>
                  </a:lnTo>
                  <a:lnTo>
                    <a:pt x="553798" y="211852"/>
                  </a:lnTo>
                  <a:close/>
                </a:path>
              </a:pathLst>
            </a:custGeom>
            <a:ln w="29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80031" y="1608881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340795" y="0"/>
                  </a:moveTo>
                  <a:lnTo>
                    <a:pt x="0" y="0"/>
                  </a:lnTo>
                  <a:lnTo>
                    <a:pt x="0" y="423655"/>
                  </a:lnTo>
                  <a:lnTo>
                    <a:pt x="340795" y="423655"/>
                  </a:lnTo>
                  <a:lnTo>
                    <a:pt x="389637" y="418061"/>
                  </a:lnTo>
                  <a:lnTo>
                    <a:pt x="434472" y="402126"/>
                  </a:lnTo>
                  <a:lnTo>
                    <a:pt x="474021" y="377122"/>
                  </a:lnTo>
                  <a:lnTo>
                    <a:pt x="507007" y="344319"/>
                  </a:lnTo>
                  <a:lnTo>
                    <a:pt x="532150" y="304988"/>
                  </a:lnTo>
                  <a:lnTo>
                    <a:pt x="548173" y="260400"/>
                  </a:lnTo>
                  <a:lnTo>
                    <a:pt x="553798" y="211827"/>
                  </a:lnTo>
                  <a:lnTo>
                    <a:pt x="548173" y="163262"/>
                  </a:lnTo>
                  <a:lnTo>
                    <a:pt x="532150" y="118678"/>
                  </a:lnTo>
                  <a:lnTo>
                    <a:pt x="507007" y="79346"/>
                  </a:lnTo>
                  <a:lnTo>
                    <a:pt x="474021" y="46541"/>
                  </a:lnTo>
                  <a:lnTo>
                    <a:pt x="434472" y="21533"/>
                  </a:lnTo>
                  <a:lnTo>
                    <a:pt x="389637" y="5595"/>
                  </a:lnTo>
                  <a:lnTo>
                    <a:pt x="340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07925" y="1608881"/>
              <a:ext cx="1811020" cy="1200785"/>
            </a:xfrm>
            <a:custGeom>
              <a:avLst/>
              <a:gdLst/>
              <a:ahLst/>
              <a:cxnLst/>
              <a:rect l="l" t="t" r="r" b="b"/>
              <a:pathLst>
                <a:path w="1811020" h="1200785">
                  <a:moveTo>
                    <a:pt x="1412900" y="423655"/>
                  </a:moveTo>
                  <a:lnTo>
                    <a:pt x="1072105" y="423655"/>
                  </a:lnTo>
                  <a:lnTo>
                    <a:pt x="1072105" y="0"/>
                  </a:lnTo>
                  <a:lnTo>
                    <a:pt x="1412900" y="0"/>
                  </a:lnTo>
                  <a:lnTo>
                    <a:pt x="1461743" y="5595"/>
                  </a:lnTo>
                  <a:lnTo>
                    <a:pt x="1506577" y="21533"/>
                  </a:lnTo>
                  <a:lnTo>
                    <a:pt x="1546127" y="46541"/>
                  </a:lnTo>
                  <a:lnTo>
                    <a:pt x="1579112" y="79346"/>
                  </a:lnTo>
                  <a:lnTo>
                    <a:pt x="1604255" y="118678"/>
                  </a:lnTo>
                  <a:lnTo>
                    <a:pt x="1620278" y="163262"/>
                  </a:lnTo>
                  <a:lnTo>
                    <a:pt x="1625903" y="211827"/>
                  </a:lnTo>
                  <a:lnTo>
                    <a:pt x="1620278" y="260400"/>
                  </a:lnTo>
                  <a:lnTo>
                    <a:pt x="1604255" y="304988"/>
                  </a:lnTo>
                  <a:lnTo>
                    <a:pt x="1579112" y="344319"/>
                  </a:lnTo>
                  <a:lnTo>
                    <a:pt x="1546127" y="377122"/>
                  </a:lnTo>
                  <a:lnTo>
                    <a:pt x="1506577" y="402126"/>
                  </a:lnTo>
                  <a:lnTo>
                    <a:pt x="1461743" y="418061"/>
                  </a:lnTo>
                  <a:lnTo>
                    <a:pt x="1412900" y="423655"/>
                  </a:lnTo>
                  <a:close/>
                </a:path>
                <a:path w="1811020" h="1200785">
                  <a:moveTo>
                    <a:pt x="0" y="105913"/>
                  </a:moveTo>
                  <a:lnTo>
                    <a:pt x="922997" y="105913"/>
                  </a:lnTo>
                </a:path>
                <a:path w="1811020" h="1200785">
                  <a:moveTo>
                    <a:pt x="709994" y="467794"/>
                  </a:moveTo>
                  <a:lnTo>
                    <a:pt x="709994" y="317741"/>
                  </a:lnTo>
                  <a:lnTo>
                    <a:pt x="922997" y="317741"/>
                  </a:lnTo>
                </a:path>
                <a:path w="1811020" h="1200785">
                  <a:moveTo>
                    <a:pt x="1775011" y="211827"/>
                  </a:moveTo>
                  <a:lnTo>
                    <a:pt x="1791642" y="211827"/>
                  </a:lnTo>
                  <a:lnTo>
                    <a:pt x="1791642" y="529569"/>
                  </a:lnTo>
                  <a:lnTo>
                    <a:pt x="1810503" y="529569"/>
                  </a:lnTo>
                </a:path>
                <a:path w="1811020" h="1200785">
                  <a:moveTo>
                    <a:pt x="922997" y="988521"/>
                  </a:moveTo>
                  <a:lnTo>
                    <a:pt x="1349004" y="988521"/>
                  </a:lnTo>
                </a:path>
                <a:path w="1811020" h="1200785">
                  <a:moveTo>
                    <a:pt x="922997" y="1200349"/>
                  </a:moveTo>
                  <a:lnTo>
                    <a:pt x="1349004" y="1200349"/>
                  </a:lnTo>
                </a:path>
                <a:path w="1811020" h="1200785">
                  <a:moveTo>
                    <a:pt x="1775011" y="1094435"/>
                  </a:moveTo>
                  <a:lnTo>
                    <a:pt x="1349004" y="1094435"/>
                  </a:lnTo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0031" y="2491488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166139" y="0"/>
                  </a:moveTo>
                  <a:lnTo>
                    <a:pt x="0" y="0"/>
                  </a:lnTo>
                  <a:lnTo>
                    <a:pt x="27774" y="40862"/>
                  </a:lnTo>
                  <a:lnTo>
                    <a:pt x="49377" y="82727"/>
                  </a:lnTo>
                  <a:lnTo>
                    <a:pt x="64807" y="125343"/>
                  </a:lnTo>
                  <a:lnTo>
                    <a:pt x="74066" y="168460"/>
                  </a:lnTo>
                  <a:lnTo>
                    <a:pt x="77150" y="211852"/>
                  </a:lnTo>
                  <a:lnTo>
                    <a:pt x="74066" y="255195"/>
                  </a:lnTo>
                  <a:lnTo>
                    <a:pt x="64807" y="298312"/>
                  </a:lnTo>
                  <a:lnTo>
                    <a:pt x="49377" y="340928"/>
                  </a:lnTo>
                  <a:lnTo>
                    <a:pt x="27774" y="382792"/>
                  </a:lnTo>
                  <a:lnTo>
                    <a:pt x="0" y="423655"/>
                  </a:lnTo>
                  <a:lnTo>
                    <a:pt x="166139" y="423655"/>
                  </a:lnTo>
                  <a:lnTo>
                    <a:pt x="223974" y="412255"/>
                  </a:lnTo>
                  <a:lnTo>
                    <a:pt x="278978" y="397353"/>
                  </a:lnTo>
                  <a:lnTo>
                    <a:pt x="330781" y="379150"/>
                  </a:lnTo>
                  <a:lnTo>
                    <a:pt x="379017" y="357846"/>
                  </a:lnTo>
                  <a:lnTo>
                    <a:pt x="423317" y="333642"/>
                  </a:lnTo>
                  <a:lnTo>
                    <a:pt x="463313" y="306740"/>
                  </a:lnTo>
                  <a:lnTo>
                    <a:pt x="498637" y="277341"/>
                  </a:lnTo>
                  <a:lnTo>
                    <a:pt x="528922" y="245644"/>
                  </a:lnTo>
                  <a:lnTo>
                    <a:pt x="553798" y="211852"/>
                  </a:lnTo>
                  <a:lnTo>
                    <a:pt x="529233" y="177911"/>
                  </a:lnTo>
                  <a:lnTo>
                    <a:pt x="499157" y="146086"/>
                  </a:lnTo>
                  <a:lnTo>
                    <a:pt x="463947" y="116586"/>
                  </a:lnTo>
                  <a:lnTo>
                    <a:pt x="423985" y="89617"/>
                  </a:lnTo>
                  <a:lnTo>
                    <a:pt x="379648" y="65387"/>
                  </a:lnTo>
                  <a:lnTo>
                    <a:pt x="331316" y="44103"/>
                  </a:lnTo>
                  <a:lnTo>
                    <a:pt x="279367" y="25972"/>
                  </a:lnTo>
                  <a:lnTo>
                    <a:pt x="224182" y="11202"/>
                  </a:lnTo>
                  <a:lnTo>
                    <a:pt x="166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0031" y="2491488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553798" y="211852"/>
                  </a:moveTo>
                  <a:lnTo>
                    <a:pt x="528922" y="245644"/>
                  </a:lnTo>
                  <a:lnTo>
                    <a:pt x="498637" y="277341"/>
                  </a:lnTo>
                  <a:lnTo>
                    <a:pt x="463313" y="306741"/>
                  </a:lnTo>
                  <a:lnTo>
                    <a:pt x="423317" y="333642"/>
                  </a:lnTo>
                  <a:lnTo>
                    <a:pt x="379017" y="357846"/>
                  </a:lnTo>
                  <a:lnTo>
                    <a:pt x="330781" y="379150"/>
                  </a:lnTo>
                  <a:lnTo>
                    <a:pt x="278978" y="397353"/>
                  </a:lnTo>
                  <a:lnTo>
                    <a:pt x="223974" y="412255"/>
                  </a:lnTo>
                  <a:lnTo>
                    <a:pt x="166139" y="423655"/>
                  </a:lnTo>
                  <a:lnTo>
                    <a:pt x="0" y="423655"/>
                  </a:lnTo>
                  <a:lnTo>
                    <a:pt x="27774" y="382792"/>
                  </a:lnTo>
                  <a:lnTo>
                    <a:pt x="49377" y="340928"/>
                  </a:lnTo>
                  <a:lnTo>
                    <a:pt x="64807" y="298312"/>
                  </a:lnTo>
                  <a:lnTo>
                    <a:pt x="74066" y="255195"/>
                  </a:lnTo>
                  <a:lnTo>
                    <a:pt x="77152" y="211827"/>
                  </a:lnTo>
                  <a:lnTo>
                    <a:pt x="74066" y="168460"/>
                  </a:lnTo>
                  <a:lnTo>
                    <a:pt x="64807" y="125343"/>
                  </a:lnTo>
                  <a:lnTo>
                    <a:pt x="49377" y="82727"/>
                  </a:lnTo>
                  <a:lnTo>
                    <a:pt x="27774" y="40862"/>
                  </a:lnTo>
                  <a:lnTo>
                    <a:pt x="0" y="0"/>
                  </a:lnTo>
                  <a:lnTo>
                    <a:pt x="166139" y="0"/>
                  </a:lnTo>
                  <a:lnTo>
                    <a:pt x="224182" y="11202"/>
                  </a:lnTo>
                  <a:lnTo>
                    <a:pt x="279367" y="25972"/>
                  </a:lnTo>
                  <a:lnTo>
                    <a:pt x="331316" y="44103"/>
                  </a:lnTo>
                  <a:lnTo>
                    <a:pt x="379648" y="65387"/>
                  </a:lnTo>
                  <a:lnTo>
                    <a:pt x="423985" y="89617"/>
                  </a:lnTo>
                  <a:lnTo>
                    <a:pt x="463947" y="116586"/>
                  </a:lnTo>
                  <a:lnTo>
                    <a:pt x="499157" y="146086"/>
                  </a:lnTo>
                  <a:lnTo>
                    <a:pt x="529233" y="177911"/>
                  </a:lnTo>
                  <a:lnTo>
                    <a:pt x="553798" y="211852"/>
                  </a:lnTo>
                  <a:close/>
                </a:path>
              </a:pathLst>
            </a:custGeom>
            <a:ln w="29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0031" y="2491488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340795" y="0"/>
                  </a:moveTo>
                  <a:lnTo>
                    <a:pt x="0" y="0"/>
                  </a:lnTo>
                  <a:lnTo>
                    <a:pt x="0" y="423655"/>
                  </a:lnTo>
                  <a:lnTo>
                    <a:pt x="340795" y="423655"/>
                  </a:lnTo>
                  <a:lnTo>
                    <a:pt x="389637" y="418061"/>
                  </a:lnTo>
                  <a:lnTo>
                    <a:pt x="434472" y="402126"/>
                  </a:lnTo>
                  <a:lnTo>
                    <a:pt x="474021" y="377122"/>
                  </a:lnTo>
                  <a:lnTo>
                    <a:pt x="507007" y="344319"/>
                  </a:lnTo>
                  <a:lnTo>
                    <a:pt x="532150" y="304988"/>
                  </a:lnTo>
                  <a:lnTo>
                    <a:pt x="548173" y="260400"/>
                  </a:lnTo>
                  <a:lnTo>
                    <a:pt x="553798" y="211827"/>
                  </a:lnTo>
                  <a:lnTo>
                    <a:pt x="548173" y="163262"/>
                  </a:lnTo>
                  <a:lnTo>
                    <a:pt x="532150" y="118678"/>
                  </a:lnTo>
                  <a:lnTo>
                    <a:pt x="507007" y="79346"/>
                  </a:lnTo>
                  <a:lnTo>
                    <a:pt x="474021" y="46541"/>
                  </a:lnTo>
                  <a:lnTo>
                    <a:pt x="434472" y="21533"/>
                  </a:lnTo>
                  <a:lnTo>
                    <a:pt x="389637" y="5595"/>
                  </a:lnTo>
                  <a:lnTo>
                    <a:pt x="340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7925" y="2350278"/>
              <a:ext cx="1811020" cy="706120"/>
            </a:xfrm>
            <a:custGeom>
              <a:avLst/>
              <a:gdLst/>
              <a:ahLst/>
              <a:cxnLst/>
              <a:rect l="l" t="t" r="r" b="b"/>
              <a:pathLst>
                <a:path w="1811020" h="706119">
                  <a:moveTo>
                    <a:pt x="1412900" y="564865"/>
                  </a:moveTo>
                  <a:lnTo>
                    <a:pt x="1072105" y="564865"/>
                  </a:lnTo>
                  <a:lnTo>
                    <a:pt x="1072105" y="141210"/>
                  </a:lnTo>
                  <a:lnTo>
                    <a:pt x="1412900" y="141210"/>
                  </a:lnTo>
                  <a:lnTo>
                    <a:pt x="1461743" y="146805"/>
                  </a:lnTo>
                  <a:lnTo>
                    <a:pt x="1506577" y="162743"/>
                  </a:lnTo>
                  <a:lnTo>
                    <a:pt x="1546127" y="187751"/>
                  </a:lnTo>
                  <a:lnTo>
                    <a:pt x="1579112" y="220557"/>
                  </a:lnTo>
                  <a:lnTo>
                    <a:pt x="1604255" y="259888"/>
                  </a:lnTo>
                  <a:lnTo>
                    <a:pt x="1620278" y="304472"/>
                  </a:lnTo>
                  <a:lnTo>
                    <a:pt x="1625903" y="353037"/>
                  </a:lnTo>
                  <a:lnTo>
                    <a:pt x="1620278" y="401611"/>
                  </a:lnTo>
                  <a:lnTo>
                    <a:pt x="1604255" y="446198"/>
                  </a:lnTo>
                  <a:lnTo>
                    <a:pt x="1579112" y="485529"/>
                  </a:lnTo>
                  <a:lnTo>
                    <a:pt x="1546127" y="518332"/>
                  </a:lnTo>
                  <a:lnTo>
                    <a:pt x="1506577" y="543336"/>
                  </a:lnTo>
                  <a:lnTo>
                    <a:pt x="1461743" y="559271"/>
                  </a:lnTo>
                  <a:lnTo>
                    <a:pt x="1412900" y="564865"/>
                  </a:lnTo>
                  <a:close/>
                </a:path>
                <a:path w="1811020" h="706119">
                  <a:moveTo>
                    <a:pt x="0" y="247124"/>
                  </a:moveTo>
                  <a:lnTo>
                    <a:pt x="922997" y="247124"/>
                  </a:lnTo>
                </a:path>
                <a:path w="1811020" h="706119">
                  <a:moveTo>
                    <a:pt x="709994" y="105913"/>
                  </a:moveTo>
                  <a:lnTo>
                    <a:pt x="709994" y="458951"/>
                  </a:lnTo>
                  <a:lnTo>
                    <a:pt x="922997" y="458951"/>
                  </a:lnTo>
                </a:path>
                <a:path w="1811020" h="706119">
                  <a:moveTo>
                    <a:pt x="709994" y="706075"/>
                  </a:moveTo>
                  <a:lnTo>
                    <a:pt x="709994" y="458951"/>
                  </a:lnTo>
                  <a:lnTo>
                    <a:pt x="922997" y="458951"/>
                  </a:lnTo>
                </a:path>
                <a:path w="1811020" h="706119">
                  <a:moveTo>
                    <a:pt x="1775011" y="353037"/>
                  </a:moveTo>
                  <a:lnTo>
                    <a:pt x="1791642" y="353037"/>
                  </a:lnTo>
                  <a:lnTo>
                    <a:pt x="1791642" y="0"/>
                  </a:lnTo>
                  <a:lnTo>
                    <a:pt x="1810503" y="0"/>
                  </a:lnTo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09790" y="2392700"/>
            <a:ext cx="2413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875" i="1" spc="7" baseline="-13333" dirty="0">
                <a:latin typeface="Times New Roman"/>
                <a:cs typeface="Times New Roman"/>
              </a:rPr>
              <a:t>1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9790" y="1510092"/>
            <a:ext cx="2413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875" i="1" spc="7" baseline="-13333" dirty="0">
                <a:latin typeface="Times New Roman"/>
                <a:cs typeface="Times New Roman"/>
              </a:rPr>
              <a:t>0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2476" y="3045823"/>
            <a:ext cx="1511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1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42757" y="2039637"/>
            <a:ext cx="1651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10" dirty="0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25422" y="2017560"/>
            <a:ext cx="2358390" cy="850265"/>
            <a:chOff x="5925422" y="2017560"/>
            <a:chExt cx="2358390" cy="850265"/>
          </a:xfrm>
        </p:grpSpPr>
        <p:sp>
          <p:nvSpPr>
            <p:cNvPr id="29" name="object 29"/>
            <p:cNvSpPr/>
            <p:nvPr/>
          </p:nvSpPr>
          <p:spPr>
            <a:xfrm>
              <a:off x="7218429" y="2138450"/>
              <a:ext cx="852169" cy="212090"/>
            </a:xfrm>
            <a:custGeom>
              <a:avLst/>
              <a:gdLst/>
              <a:ahLst/>
              <a:cxnLst/>
              <a:rect l="l" t="t" r="r" b="b"/>
              <a:pathLst>
                <a:path w="852170" h="212089">
                  <a:moveTo>
                    <a:pt x="0" y="0"/>
                  </a:moveTo>
                  <a:lnTo>
                    <a:pt x="425931" y="0"/>
                  </a:lnTo>
                </a:path>
                <a:path w="852170" h="212089">
                  <a:moveTo>
                    <a:pt x="0" y="211827"/>
                  </a:moveTo>
                  <a:lnTo>
                    <a:pt x="425931" y="211827"/>
                  </a:lnTo>
                </a:path>
                <a:path w="852170" h="212089">
                  <a:moveTo>
                    <a:pt x="851988" y="105913"/>
                  </a:moveTo>
                  <a:lnTo>
                    <a:pt x="425931" y="105913"/>
                  </a:lnTo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67536" y="2032536"/>
              <a:ext cx="554355" cy="424180"/>
            </a:xfrm>
            <a:custGeom>
              <a:avLst/>
              <a:gdLst/>
              <a:ahLst/>
              <a:cxnLst/>
              <a:rect l="l" t="t" r="r" b="b"/>
              <a:pathLst>
                <a:path w="554354" h="424180">
                  <a:moveTo>
                    <a:pt x="166114" y="0"/>
                  </a:moveTo>
                  <a:lnTo>
                    <a:pt x="0" y="0"/>
                  </a:lnTo>
                  <a:lnTo>
                    <a:pt x="27741" y="40862"/>
                  </a:lnTo>
                  <a:lnTo>
                    <a:pt x="49317" y="82727"/>
                  </a:lnTo>
                  <a:lnTo>
                    <a:pt x="64729" y="125343"/>
                  </a:lnTo>
                  <a:lnTo>
                    <a:pt x="73976" y="168460"/>
                  </a:lnTo>
                  <a:lnTo>
                    <a:pt x="77056" y="211852"/>
                  </a:lnTo>
                  <a:lnTo>
                    <a:pt x="73976" y="255195"/>
                  </a:lnTo>
                  <a:lnTo>
                    <a:pt x="64729" y="298312"/>
                  </a:lnTo>
                  <a:lnTo>
                    <a:pt x="49317" y="340928"/>
                  </a:lnTo>
                  <a:lnTo>
                    <a:pt x="27741" y="382792"/>
                  </a:lnTo>
                  <a:lnTo>
                    <a:pt x="0" y="423655"/>
                  </a:lnTo>
                  <a:lnTo>
                    <a:pt x="166114" y="423655"/>
                  </a:lnTo>
                  <a:lnTo>
                    <a:pt x="223940" y="412255"/>
                  </a:lnTo>
                  <a:lnTo>
                    <a:pt x="278945" y="397353"/>
                  </a:lnTo>
                  <a:lnTo>
                    <a:pt x="330759" y="379150"/>
                  </a:lnTo>
                  <a:lnTo>
                    <a:pt x="379011" y="357846"/>
                  </a:lnTo>
                  <a:lnTo>
                    <a:pt x="423330" y="333642"/>
                  </a:lnTo>
                  <a:lnTo>
                    <a:pt x="463344" y="306740"/>
                  </a:lnTo>
                  <a:lnTo>
                    <a:pt x="498682" y="277341"/>
                  </a:lnTo>
                  <a:lnTo>
                    <a:pt x="528974" y="245644"/>
                  </a:lnTo>
                  <a:lnTo>
                    <a:pt x="553848" y="211852"/>
                  </a:lnTo>
                  <a:lnTo>
                    <a:pt x="529263" y="177911"/>
                  </a:lnTo>
                  <a:lnTo>
                    <a:pt x="499173" y="146086"/>
                  </a:lnTo>
                  <a:lnTo>
                    <a:pt x="463956" y="116586"/>
                  </a:lnTo>
                  <a:lnTo>
                    <a:pt x="423989" y="89617"/>
                  </a:lnTo>
                  <a:lnTo>
                    <a:pt x="379650" y="65387"/>
                  </a:lnTo>
                  <a:lnTo>
                    <a:pt x="331316" y="44103"/>
                  </a:lnTo>
                  <a:lnTo>
                    <a:pt x="279363" y="25972"/>
                  </a:lnTo>
                  <a:lnTo>
                    <a:pt x="224170" y="11202"/>
                  </a:lnTo>
                  <a:lnTo>
                    <a:pt x="166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7536" y="2032536"/>
              <a:ext cx="916305" cy="424180"/>
            </a:xfrm>
            <a:custGeom>
              <a:avLst/>
              <a:gdLst/>
              <a:ahLst/>
              <a:cxnLst/>
              <a:rect l="l" t="t" r="r" b="b"/>
              <a:pathLst>
                <a:path w="916304" h="424180">
                  <a:moveTo>
                    <a:pt x="553848" y="211852"/>
                  </a:moveTo>
                  <a:lnTo>
                    <a:pt x="528974" y="245644"/>
                  </a:lnTo>
                  <a:lnTo>
                    <a:pt x="498682" y="277341"/>
                  </a:lnTo>
                  <a:lnTo>
                    <a:pt x="463344" y="306741"/>
                  </a:lnTo>
                  <a:lnTo>
                    <a:pt x="423330" y="333642"/>
                  </a:lnTo>
                  <a:lnTo>
                    <a:pt x="379011" y="357846"/>
                  </a:lnTo>
                  <a:lnTo>
                    <a:pt x="330759" y="379150"/>
                  </a:lnTo>
                  <a:lnTo>
                    <a:pt x="278945" y="397353"/>
                  </a:lnTo>
                  <a:lnTo>
                    <a:pt x="223940" y="412255"/>
                  </a:lnTo>
                  <a:lnTo>
                    <a:pt x="166114" y="423655"/>
                  </a:lnTo>
                  <a:lnTo>
                    <a:pt x="0" y="423655"/>
                  </a:lnTo>
                  <a:lnTo>
                    <a:pt x="27741" y="382792"/>
                  </a:lnTo>
                  <a:lnTo>
                    <a:pt x="49317" y="340928"/>
                  </a:lnTo>
                  <a:lnTo>
                    <a:pt x="64729" y="298312"/>
                  </a:lnTo>
                  <a:lnTo>
                    <a:pt x="73976" y="255195"/>
                  </a:lnTo>
                  <a:lnTo>
                    <a:pt x="77058" y="211827"/>
                  </a:lnTo>
                  <a:lnTo>
                    <a:pt x="73976" y="168460"/>
                  </a:lnTo>
                  <a:lnTo>
                    <a:pt x="64729" y="125343"/>
                  </a:lnTo>
                  <a:lnTo>
                    <a:pt x="49317" y="82727"/>
                  </a:lnTo>
                  <a:lnTo>
                    <a:pt x="27741" y="40862"/>
                  </a:lnTo>
                  <a:lnTo>
                    <a:pt x="0" y="0"/>
                  </a:lnTo>
                  <a:lnTo>
                    <a:pt x="166114" y="0"/>
                  </a:lnTo>
                  <a:lnTo>
                    <a:pt x="224170" y="11202"/>
                  </a:lnTo>
                  <a:lnTo>
                    <a:pt x="279363" y="25972"/>
                  </a:lnTo>
                  <a:lnTo>
                    <a:pt x="331316" y="44103"/>
                  </a:lnTo>
                  <a:lnTo>
                    <a:pt x="379650" y="65387"/>
                  </a:lnTo>
                  <a:lnTo>
                    <a:pt x="423989" y="89617"/>
                  </a:lnTo>
                  <a:lnTo>
                    <a:pt x="463956" y="116586"/>
                  </a:lnTo>
                  <a:lnTo>
                    <a:pt x="499173" y="146086"/>
                  </a:lnTo>
                  <a:lnTo>
                    <a:pt x="529263" y="177911"/>
                  </a:lnTo>
                  <a:lnTo>
                    <a:pt x="553848" y="211852"/>
                  </a:lnTo>
                  <a:close/>
                </a:path>
                <a:path w="916304" h="424180">
                  <a:moveTo>
                    <a:pt x="702880" y="211827"/>
                  </a:moveTo>
                  <a:lnTo>
                    <a:pt x="915784" y="211827"/>
                  </a:lnTo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6322" y="2764941"/>
              <a:ext cx="103195" cy="1027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940409" y="2050197"/>
              <a:ext cx="355600" cy="406400"/>
            </a:xfrm>
            <a:custGeom>
              <a:avLst/>
              <a:gdLst/>
              <a:ahLst/>
              <a:cxnLst/>
              <a:rect l="l" t="t" r="r" b="b"/>
              <a:pathLst>
                <a:path w="355600" h="406400">
                  <a:moveTo>
                    <a:pt x="177511" y="52956"/>
                  </a:moveTo>
                  <a:lnTo>
                    <a:pt x="0" y="405994"/>
                  </a:lnTo>
                  <a:lnTo>
                    <a:pt x="355022" y="405994"/>
                  </a:lnTo>
                  <a:lnTo>
                    <a:pt x="177511" y="52956"/>
                  </a:lnTo>
                  <a:close/>
                </a:path>
                <a:path w="355600" h="406400">
                  <a:moveTo>
                    <a:pt x="177511" y="0"/>
                  </a:moveTo>
                  <a:lnTo>
                    <a:pt x="167148" y="2081"/>
                  </a:lnTo>
                  <a:lnTo>
                    <a:pt x="158684" y="7756"/>
                  </a:lnTo>
                  <a:lnTo>
                    <a:pt x="152978" y="16172"/>
                  </a:lnTo>
                  <a:lnTo>
                    <a:pt x="150885" y="26478"/>
                  </a:lnTo>
                  <a:lnTo>
                    <a:pt x="152978" y="36784"/>
                  </a:lnTo>
                  <a:lnTo>
                    <a:pt x="158684" y="45200"/>
                  </a:lnTo>
                  <a:lnTo>
                    <a:pt x="167148" y="50875"/>
                  </a:lnTo>
                  <a:lnTo>
                    <a:pt x="177511" y="52956"/>
                  </a:lnTo>
                  <a:lnTo>
                    <a:pt x="187874" y="50875"/>
                  </a:lnTo>
                  <a:lnTo>
                    <a:pt x="196337" y="45200"/>
                  </a:lnTo>
                  <a:lnTo>
                    <a:pt x="202043" y="36784"/>
                  </a:lnTo>
                  <a:lnTo>
                    <a:pt x="204136" y="26478"/>
                  </a:lnTo>
                  <a:lnTo>
                    <a:pt x="202043" y="16172"/>
                  </a:lnTo>
                  <a:lnTo>
                    <a:pt x="196337" y="7756"/>
                  </a:lnTo>
                  <a:lnTo>
                    <a:pt x="187874" y="2081"/>
                  </a:lnTo>
                  <a:lnTo>
                    <a:pt x="177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6307" y="2035210"/>
              <a:ext cx="83224" cy="829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940409" y="2103154"/>
              <a:ext cx="355600" cy="353060"/>
            </a:xfrm>
            <a:custGeom>
              <a:avLst/>
              <a:gdLst/>
              <a:ahLst/>
              <a:cxnLst/>
              <a:rect l="l" t="t" r="r" b="b"/>
              <a:pathLst>
                <a:path w="355600" h="353060">
                  <a:moveTo>
                    <a:pt x="0" y="353037"/>
                  </a:moveTo>
                  <a:lnTo>
                    <a:pt x="177511" y="0"/>
                  </a:lnTo>
                  <a:lnTo>
                    <a:pt x="355022" y="353037"/>
                  </a:lnTo>
                  <a:lnTo>
                    <a:pt x="0" y="353037"/>
                  </a:lnTo>
                  <a:close/>
                </a:path>
              </a:pathLst>
            </a:custGeom>
            <a:ln w="29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218817" y="4315840"/>
            <a:ext cx="1829435" cy="1829435"/>
            <a:chOff x="2218817" y="4315840"/>
            <a:chExt cx="1829435" cy="1829435"/>
          </a:xfrm>
        </p:grpSpPr>
        <p:sp>
          <p:nvSpPr>
            <p:cNvPr id="37" name="object 37"/>
            <p:cNvSpPr/>
            <p:nvPr/>
          </p:nvSpPr>
          <p:spPr>
            <a:xfrm>
              <a:off x="2233422" y="433044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1499869" y="0"/>
                  </a:moveTo>
                  <a:lnTo>
                    <a:pt x="299973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1499857"/>
                  </a:lnTo>
                  <a:lnTo>
                    <a:pt x="3927" y="1548518"/>
                  </a:lnTo>
                  <a:lnTo>
                    <a:pt x="15298" y="1594678"/>
                  </a:lnTo>
                  <a:lnTo>
                    <a:pt x="33494" y="1637721"/>
                  </a:lnTo>
                  <a:lnTo>
                    <a:pt x="57895" y="1677028"/>
                  </a:lnTo>
                  <a:lnTo>
                    <a:pt x="87883" y="1711982"/>
                  </a:lnTo>
                  <a:lnTo>
                    <a:pt x="122840" y="1741965"/>
                  </a:lnTo>
                  <a:lnTo>
                    <a:pt x="162146" y="1766361"/>
                  </a:lnTo>
                  <a:lnTo>
                    <a:pt x="205183" y="1784551"/>
                  </a:lnTo>
                  <a:lnTo>
                    <a:pt x="251331" y="1795917"/>
                  </a:lnTo>
                  <a:lnTo>
                    <a:pt x="299973" y="1799843"/>
                  </a:lnTo>
                  <a:lnTo>
                    <a:pt x="1499869" y="1799843"/>
                  </a:lnTo>
                  <a:lnTo>
                    <a:pt x="1548512" y="1795917"/>
                  </a:lnTo>
                  <a:lnTo>
                    <a:pt x="1594660" y="1784551"/>
                  </a:lnTo>
                  <a:lnTo>
                    <a:pt x="1637697" y="1766361"/>
                  </a:lnTo>
                  <a:lnTo>
                    <a:pt x="1677003" y="1741965"/>
                  </a:lnTo>
                  <a:lnTo>
                    <a:pt x="1711959" y="1711982"/>
                  </a:lnTo>
                  <a:lnTo>
                    <a:pt x="1741948" y="1677028"/>
                  </a:lnTo>
                  <a:lnTo>
                    <a:pt x="1766349" y="1637721"/>
                  </a:lnTo>
                  <a:lnTo>
                    <a:pt x="1784545" y="1594678"/>
                  </a:lnTo>
                  <a:lnTo>
                    <a:pt x="1795916" y="1548518"/>
                  </a:lnTo>
                  <a:lnTo>
                    <a:pt x="1799843" y="1499857"/>
                  </a:lnTo>
                  <a:lnTo>
                    <a:pt x="1799843" y="299973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59" y="87883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3422" y="433044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1799843" y="299973"/>
                  </a:move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59" y="87883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69" y="0"/>
                  </a:lnTo>
                  <a:lnTo>
                    <a:pt x="299973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3" y="87883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3"/>
                  </a:lnTo>
                  <a:lnTo>
                    <a:pt x="0" y="1499857"/>
                  </a:lnTo>
                  <a:lnTo>
                    <a:pt x="3927" y="1548518"/>
                  </a:lnTo>
                  <a:lnTo>
                    <a:pt x="15298" y="1594678"/>
                  </a:lnTo>
                  <a:lnTo>
                    <a:pt x="33494" y="1637721"/>
                  </a:lnTo>
                  <a:lnTo>
                    <a:pt x="57895" y="1677028"/>
                  </a:lnTo>
                  <a:lnTo>
                    <a:pt x="87883" y="1711982"/>
                  </a:lnTo>
                  <a:lnTo>
                    <a:pt x="122840" y="1741965"/>
                  </a:lnTo>
                  <a:lnTo>
                    <a:pt x="162146" y="1766361"/>
                  </a:lnTo>
                  <a:lnTo>
                    <a:pt x="205183" y="1784551"/>
                  </a:lnTo>
                  <a:lnTo>
                    <a:pt x="251331" y="1795917"/>
                  </a:lnTo>
                  <a:lnTo>
                    <a:pt x="299973" y="1799843"/>
                  </a:lnTo>
                  <a:lnTo>
                    <a:pt x="1499869" y="1799843"/>
                  </a:lnTo>
                  <a:lnTo>
                    <a:pt x="1548512" y="1795917"/>
                  </a:lnTo>
                  <a:lnTo>
                    <a:pt x="1594660" y="1784551"/>
                  </a:lnTo>
                  <a:lnTo>
                    <a:pt x="1637697" y="1766361"/>
                  </a:lnTo>
                  <a:lnTo>
                    <a:pt x="1677003" y="1741965"/>
                  </a:lnTo>
                  <a:lnTo>
                    <a:pt x="1711959" y="1711982"/>
                  </a:lnTo>
                  <a:lnTo>
                    <a:pt x="1741948" y="1677028"/>
                  </a:lnTo>
                  <a:lnTo>
                    <a:pt x="1766349" y="1637721"/>
                  </a:lnTo>
                  <a:lnTo>
                    <a:pt x="1784545" y="1594678"/>
                  </a:lnTo>
                  <a:lnTo>
                    <a:pt x="1795916" y="1548518"/>
                  </a:lnTo>
                  <a:lnTo>
                    <a:pt x="1799843" y="1499857"/>
                  </a:lnTo>
                  <a:lnTo>
                    <a:pt x="1799843" y="299973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55773" y="5005832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MUX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90877" y="4690109"/>
            <a:ext cx="2882265" cy="1801495"/>
          </a:xfrm>
          <a:custGeom>
            <a:avLst/>
            <a:gdLst/>
            <a:ahLst/>
            <a:cxnLst/>
            <a:rect l="l" t="t" r="r" b="b"/>
            <a:pathLst>
              <a:path w="2882265" h="1801495">
                <a:moveTo>
                  <a:pt x="1620012" y="1801367"/>
                </a:moveTo>
                <a:lnTo>
                  <a:pt x="1620012" y="1440180"/>
                </a:lnTo>
              </a:path>
              <a:path w="2882265" h="1801495">
                <a:moveTo>
                  <a:pt x="1260348" y="1801367"/>
                </a:moveTo>
                <a:lnTo>
                  <a:pt x="1260348" y="1440180"/>
                </a:lnTo>
              </a:path>
              <a:path w="2882265" h="1801495">
                <a:moveTo>
                  <a:pt x="0" y="0"/>
                </a:moveTo>
                <a:lnTo>
                  <a:pt x="542544" y="0"/>
                </a:lnTo>
              </a:path>
              <a:path w="2882265" h="1801495">
                <a:moveTo>
                  <a:pt x="0" y="361188"/>
                </a:moveTo>
                <a:lnTo>
                  <a:pt x="542544" y="361188"/>
                </a:lnTo>
              </a:path>
              <a:path w="2882265" h="1801495">
                <a:moveTo>
                  <a:pt x="0" y="720851"/>
                </a:moveTo>
                <a:lnTo>
                  <a:pt x="542544" y="720851"/>
                </a:lnTo>
              </a:path>
              <a:path w="2882265" h="1801495">
                <a:moveTo>
                  <a:pt x="0" y="1080515"/>
                </a:moveTo>
                <a:lnTo>
                  <a:pt x="542544" y="1080515"/>
                </a:lnTo>
              </a:path>
              <a:path w="2882265" h="1801495">
                <a:moveTo>
                  <a:pt x="2340864" y="539495"/>
                </a:moveTo>
                <a:lnTo>
                  <a:pt x="2881884" y="539495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43705" y="5020767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55342" y="444652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4214" y="462330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9942" y="4812283"/>
            <a:ext cx="296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75152" y="5746800"/>
            <a:ext cx="69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09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63198" y="3534524"/>
            <a:ext cx="2958465" cy="2745105"/>
            <a:chOff x="5363198" y="3534524"/>
            <a:chExt cx="2958465" cy="2745105"/>
          </a:xfrm>
        </p:grpSpPr>
        <p:sp>
          <p:nvSpPr>
            <p:cNvPr id="47" name="object 47"/>
            <p:cNvSpPr/>
            <p:nvPr/>
          </p:nvSpPr>
          <p:spPr>
            <a:xfrm>
              <a:off x="6534097" y="3639800"/>
              <a:ext cx="739775" cy="184785"/>
            </a:xfrm>
            <a:custGeom>
              <a:avLst/>
              <a:gdLst/>
              <a:ahLst/>
              <a:cxnLst/>
              <a:rect l="l" t="t" r="r" b="b"/>
              <a:pathLst>
                <a:path w="739775" h="184785">
                  <a:moveTo>
                    <a:pt x="0" y="0"/>
                  </a:moveTo>
                  <a:lnTo>
                    <a:pt x="369761" y="0"/>
                  </a:lnTo>
                </a:path>
                <a:path w="739775" h="184785">
                  <a:moveTo>
                    <a:pt x="0" y="92245"/>
                  </a:moveTo>
                  <a:lnTo>
                    <a:pt x="369761" y="92245"/>
                  </a:lnTo>
                </a:path>
                <a:path w="739775" h="184785">
                  <a:moveTo>
                    <a:pt x="739436" y="92245"/>
                  </a:moveTo>
                  <a:lnTo>
                    <a:pt x="369761" y="92245"/>
                  </a:lnTo>
                </a:path>
                <a:path w="739775" h="184785">
                  <a:moveTo>
                    <a:pt x="0" y="184707"/>
                  </a:moveTo>
                  <a:lnTo>
                    <a:pt x="369761" y="184707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63518" y="3547555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144204" y="0"/>
                  </a:moveTo>
                  <a:lnTo>
                    <a:pt x="0" y="0"/>
                  </a:lnTo>
                  <a:lnTo>
                    <a:pt x="29297" y="44654"/>
                  </a:lnTo>
                  <a:lnTo>
                    <a:pt x="50224" y="90590"/>
                  </a:lnTo>
                  <a:lnTo>
                    <a:pt x="62780" y="137380"/>
                  </a:lnTo>
                  <a:lnTo>
                    <a:pt x="66966" y="184598"/>
                  </a:lnTo>
                  <a:lnTo>
                    <a:pt x="62780" y="231816"/>
                  </a:lnTo>
                  <a:lnTo>
                    <a:pt x="50224" y="278607"/>
                  </a:lnTo>
                  <a:lnTo>
                    <a:pt x="29297" y="324543"/>
                  </a:lnTo>
                  <a:lnTo>
                    <a:pt x="0" y="369197"/>
                  </a:lnTo>
                  <a:lnTo>
                    <a:pt x="144204" y="369197"/>
                  </a:lnTo>
                  <a:lnTo>
                    <a:pt x="200518" y="357762"/>
                  </a:lnTo>
                  <a:lnTo>
                    <a:pt x="253668" y="342507"/>
                  </a:lnTo>
                  <a:lnTo>
                    <a:pt x="303198" y="323680"/>
                  </a:lnTo>
                  <a:lnTo>
                    <a:pt x="348654" y="301532"/>
                  </a:lnTo>
                  <a:lnTo>
                    <a:pt x="389583" y="276312"/>
                  </a:lnTo>
                  <a:lnTo>
                    <a:pt x="425530" y="248268"/>
                  </a:lnTo>
                  <a:lnTo>
                    <a:pt x="456040" y="217650"/>
                  </a:lnTo>
                  <a:lnTo>
                    <a:pt x="480660" y="184707"/>
                  </a:lnTo>
                  <a:lnTo>
                    <a:pt x="456337" y="151541"/>
                  </a:lnTo>
                  <a:lnTo>
                    <a:pt x="426009" y="120746"/>
                  </a:lnTo>
                  <a:lnTo>
                    <a:pt x="390147" y="92575"/>
                  </a:lnTo>
                  <a:lnTo>
                    <a:pt x="349217" y="67284"/>
                  </a:lnTo>
                  <a:lnTo>
                    <a:pt x="303689" y="45127"/>
                  </a:lnTo>
                  <a:lnTo>
                    <a:pt x="254031" y="26357"/>
                  </a:lnTo>
                  <a:lnTo>
                    <a:pt x="200714" y="11230"/>
                  </a:lnTo>
                  <a:lnTo>
                    <a:pt x="144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63518" y="3547555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480660" y="184707"/>
                  </a:moveTo>
                  <a:lnTo>
                    <a:pt x="456040" y="217650"/>
                  </a:lnTo>
                  <a:lnTo>
                    <a:pt x="425530" y="248268"/>
                  </a:lnTo>
                  <a:lnTo>
                    <a:pt x="389583" y="276312"/>
                  </a:lnTo>
                  <a:lnTo>
                    <a:pt x="348654" y="301532"/>
                  </a:lnTo>
                  <a:lnTo>
                    <a:pt x="303198" y="323680"/>
                  </a:lnTo>
                  <a:lnTo>
                    <a:pt x="253668" y="342507"/>
                  </a:lnTo>
                  <a:lnTo>
                    <a:pt x="200518" y="357762"/>
                  </a:lnTo>
                  <a:lnTo>
                    <a:pt x="144204" y="369197"/>
                  </a:lnTo>
                  <a:lnTo>
                    <a:pt x="0" y="369197"/>
                  </a:lnTo>
                  <a:lnTo>
                    <a:pt x="29297" y="324543"/>
                  </a:lnTo>
                  <a:lnTo>
                    <a:pt x="50224" y="278607"/>
                  </a:lnTo>
                  <a:lnTo>
                    <a:pt x="62780" y="231816"/>
                  </a:lnTo>
                  <a:lnTo>
                    <a:pt x="66966" y="184598"/>
                  </a:lnTo>
                  <a:lnTo>
                    <a:pt x="62780" y="137380"/>
                  </a:lnTo>
                  <a:lnTo>
                    <a:pt x="50224" y="90590"/>
                  </a:lnTo>
                  <a:lnTo>
                    <a:pt x="29297" y="44654"/>
                  </a:lnTo>
                  <a:lnTo>
                    <a:pt x="0" y="0"/>
                  </a:lnTo>
                  <a:lnTo>
                    <a:pt x="144204" y="0"/>
                  </a:lnTo>
                  <a:lnTo>
                    <a:pt x="200714" y="11230"/>
                  </a:lnTo>
                  <a:lnTo>
                    <a:pt x="254031" y="26357"/>
                  </a:lnTo>
                  <a:lnTo>
                    <a:pt x="303689" y="45127"/>
                  </a:lnTo>
                  <a:lnTo>
                    <a:pt x="349217" y="67284"/>
                  </a:lnTo>
                  <a:lnTo>
                    <a:pt x="390147" y="92575"/>
                  </a:lnTo>
                  <a:lnTo>
                    <a:pt x="426009" y="120746"/>
                  </a:lnTo>
                  <a:lnTo>
                    <a:pt x="456337" y="151541"/>
                  </a:lnTo>
                  <a:lnTo>
                    <a:pt x="480660" y="184707"/>
                  </a:lnTo>
                  <a:close/>
                </a:path>
              </a:pathLst>
            </a:custGeom>
            <a:ln w="26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63518" y="3547555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295822" y="0"/>
                  </a:moveTo>
                  <a:lnTo>
                    <a:pt x="0" y="0"/>
                  </a:lnTo>
                  <a:lnTo>
                    <a:pt x="0" y="369197"/>
                  </a:lnTo>
                  <a:lnTo>
                    <a:pt x="295822" y="369197"/>
                  </a:lnTo>
                  <a:lnTo>
                    <a:pt x="344963" y="362599"/>
                  </a:lnTo>
                  <a:lnTo>
                    <a:pt x="389118" y="343979"/>
                  </a:lnTo>
                  <a:lnTo>
                    <a:pt x="426526" y="315098"/>
                  </a:lnTo>
                  <a:lnTo>
                    <a:pt x="455426" y="277715"/>
                  </a:lnTo>
                  <a:lnTo>
                    <a:pt x="474058" y="233593"/>
                  </a:lnTo>
                  <a:lnTo>
                    <a:pt x="480660" y="184490"/>
                  </a:lnTo>
                  <a:lnTo>
                    <a:pt x="474058" y="135478"/>
                  </a:lnTo>
                  <a:lnTo>
                    <a:pt x="455426" y="91417"/>
                  </a:lnTo>
                  <a:lnTo>
                    <a:pt x="426526" y="54071"/>
                  </a:lnTo>
                  <a:lnTo>
                    <a:pt x="389118" y="25209"/>
                  </a:lnTo>
                  <a:lnTo>
                    <a:pt x="344963" y="6596"/>
                  </a:lnTo>
                  <a:lnTo>
                    <a:pt x="295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63198" y="3547555"/>
              <a:ext cx="1910714" cy="769620"/>
            </a:xfrm>
            <a:custGeom>
              <a:avLst/>
              <a:gdLst/>
              <a:ahLst/>
              <a:cxnLst/>
              <a:rect l="l" t="t" r="r" b="b"/>
              <a:pathLst>
                <a:path w="1910715" h="769620">
                  <a:moveTo>
                    <a:pt x="1596141" y="369197"/>
                  </a:moveTo>
                  <a:lnTo>
                    <a:pt x="1300319" y="369197"/>
                  </a:lnTo>
                  <a:lnTo>
                    <a:pt x="1300319" y="0"/>
                  </a:lnTo>
                  <a:lnTo>
                    <a:pt x="1596141" y="0"/>
                  </a:lnTo>
                  <a:lnTo>
                    <a:pt x="1645282" y="6596"/>
                  </a:lnTo>
                  <a:lnTo>
                    <a:pt x="1689437" y="25209"/>
                  </a:lnTo>
                  <a:lnTo>
                    <a:pt x="1726845" y="54071"/>
                  </a:lnTo>
                  <a:lnTo>
                    <a:pt x="1755745" y="91417"/>
                  </a:lnTo>
                  <a:lnTo>
                    <a:pt x="1774377" y="135478"/>
                  </a:lnTo>
                  <a:lnTo>
                    <a:pt x="1780979" y="184490"/>
                  </a:lnTo>
                  <a:lnTo>
                    <a:pt x="1774377" y="233593"/>
                  </a:lnTo>
                  <a:lnTo>
                    <a:pt x="1755745" y="277715"/>
                  </a:lnTo>
                  <a:lnTo>
                    <a:pt x="1726845" y="315098"/>
                  </a:lnTo>
                  <a:lnTo>
                    <a:pt x="1689437" y="343979"/>
                  </a:lnTo>
                  <a:lnTo>
                    <a:pt x="1645282" y="362599"/>
                  </a:lnTo>
                  <a:lnTo>
                    <a:pt x="1596141" y="369197"/>
                  </a:lnTo>
                  <a:close/>
                </a:path>
                <a:path w="1910715" h="769620">
                  <a:moveTo>
                    <a:pt x="0" y="92245"/>
                  </a:moveTo>
                  <a:lnTo>
                    <a:pt x="1170898" y="92245"/>
                  </a:lnTo>
                </a:path>
                <a:path w="1910715" h="769620">
                  <a:moveTo>
                    <a:pt x="1170898" y="584508"/>
                  </a:moveTo>
                  <a:lnTo>
                    <a:pt x="1540660" y="584508"/>
                  </a:lnTo>
                </a:path>
                <a:path w="1910715" h="769620">
                  <a:moveTo>
                    <a:pt x="1170898" y="676753"/>
                  </a:moveTo>
                  <a:lnTo>
                    <a:pt x="1540660" y="676753"/>
                  </a:lnTo>
                </a:path>
                <a:path w="1910715" h="769620">
                  <a:moveTo>
                    <a:pt x="1910335" y="676753"/>
                  </a:moveTo>
                  <a:lnTo>
                    <a:pt x="1540660" y="676753"/>
                  </a:lnTo>
                </a:path>
                <a:path w="1910715" h="769620">
                  <a:moveTo>
                    <a:pt x="1170898" y="768998"/>
                  </a:moveTo>
                  <a:lnTo>
                    <a:pt x="1540660" y="768998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63518" y="4039818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144204" y="0"/>
                  </a:moveTo>
                  <a:lnTo>
                    <a:pt x="0" y="0"/>
                  </a:lnTo>
                  <a:lnTo>
                    <a:pt x="29297" y="44654"/>
                  </a:lnTo>
                  <a:lnTo>
                    <a:pt x="50224" y="90590"/>
                  </a:lnTo>
                  <a:lnTo>
                    <a:pt x="62780" y="137380"/>
                  </a:lnTo>
                  <a:lnTo>
                    <a:pt x="66966" y="184598"/>
                  </a:lnTo>
                  <a:lnTo>
                    <a:pt x="62780" y="231816"/>
                  </a:lnTo>
                  <a:lnTo>
                    <a:pt x="50224" y="278607"/>
                  </a:lnTo>
                  <a:lnTo>
                    <a:pt x="29297" y="324543"/>
                  </a:lnTo>
                  <a:lnTo>
                    <a:pt x="0" y="369197"/>
                  </a:lnTo>
                  <a:lnTo>
                    <a:pt x="144204" y="369197"/>
                  </a:lnTo>
                  <a:lnTo>
                    <a:pt x="200518" y="357762"/>
                  </a:lnTo>
                  <a:lnTo>
                    <a:pt x="253668" y="342503"/>
                  </a:lnTo>
                  <a:lnTo>
                    <a:pt x="303198" y="323669"/>
                  </a:lnTo>
                  <a:lnTo>
                    <a:pt x="348654" y="301505"/>
                  </a:lnTo>
                  <a:lnTo>
                    <a:pt x="389583" y="276259"/>
                  </a:lnTo>
                  <a:lnTo>
                    <a:pt x="425530" y="248176"/>
                  </a:lnTo>
                  <a:lnTo>
                    <a:pt x="456040" y="217504"/>
                  </a:lnTo>
                  <a:lnTo>
                    <a:pt x="480660" y="184490"/>
                  </a:lnTo>
                  <a:lnTo>
                    <a:pt x="456337" y="151387"/>
                  </a:lnTo>
                  <a:lnTo>
                    <a:pt x="426009" y="120623"/>
                  </a:lnTo>
                  <a:lnTo>
                    <a:pt x="390147" y="92465"/>
                  </a:lnTo>
                  <a:lnTo>
                    <a:pt x="349217" y="67176"/>
                  </a:lnTo>
                  <a:lnTo>
                    <a:pt x="303689" y="45020"/>
                  </a:lnTo>
                  <a:lnTo>
                    <a:pt x="254031" y="26262"/>
                  </a:lnTo>
                  <a:lnTo>
                    <a:pt x="200714" y="11167"/>
                  </a:lnTo>
                  <a:lnTo>
                    <a:pt x="144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63518" y="4039818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480660" y="184490"/>
                  </a:moveTo>
                  <a:lnTo>
                    <a:pt x="456040" y="217504"/>
                  </a:lnTo>
                  <a:lnTo>
                    <a:pt x="425530" y="248176"/>
                  </a:lnTo>
                  <a:lnTo>
                    <a:pt x="389583" y="276259"/>
                  </a:lnTo>
                  <a:lnTo>
                    <a:pt x="348654" y="301505"/>
                  </a:lnTo>
                  <a:lnTo>
                    <a:pt x="303198" y="323669"/>
                  </a:lnTo>
                  <a:lnTo>
                    <a:pt x="253668" y="342503"/>
                  </a:lnTo>
                  <a:lnTo>
                    <a:pt x="200518" y="357762"/>
                  </a:lnTo>
                  <a:lnTo>
                    <a:pt x="144204" y="369197"/>
                  </a:lnTo>
                  <a:lnTo>
                    <a:pt x="0" y="369197"/>
                  </a:lnTo>
                  <a:lnTo>
                    <a:pt x="29297" y="324543"/>
                  </a:lnTo>
                  <a:lnTo>
                    <a:pt x="50224" y="278607"/>
                  </a:lnTo>
                  <a:lnTo>
                    <a:pt x="62780" y="231816"/>
                  </a:lnTo>
                  <a:lnTo>
                    <a:pt x="66966" y="184598"/>
                  </a:lnTo>
                  <a:lnTo>
                    <a:pt x="62780" y="137380"/>
                  </a:lnTo>
                  <a:lnTo>
                    <a:pt x="50224" y="90590"/>
                  </a:lnTo>
                  <a:lnTo>
                    <a:pt x="29297" y="44654"/>
                  </a:lnTo>
                  <a:lnTo>
                    <a:pt x="0" y="0"/>
                  </a:lnTo>
                  <a:lnTo>
                    <a:pt x="144204" y="0"/>
                  </a:lnTo>
                  <a:lnTo>
                    <a:pt x="200714" y="11167"/>
                  </a:lnTo>
                  <a:lnTo>
                    <a:pt x="254031" y="26262"/>
                  </a:lnTo>
                  <a:lnTo>
                    <a:pt x="303689" y="45020"/>
                  </a:lnTo>
                  <a:lnTo>
                    <a:pt x="349217" y="67176"/>
                  </a:lnTo>
                  <a:lnTo>
                    <a:pt x="390147" y="92465"/>
                  </a:lnTo>
                  <a:lnTo>
                    <a:pt x="426009" y="120623"/>
                  </a:lnTo>
                  <a:lnTo>
                    <a:pt x="456337" y="151387"/>
                  </a:lnTo>
                  <a:lnTo>
                    <a:pt x="480660" y="184490"/>
                  </a:lnTo>
                  <a:close/>
                </a:path>
              </a:pathLst>
            </a:custGeom>
            <a:ln w="26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63518" y="4039818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295822" y="0"/>
                  </a:moveTo>
                  <a:lnTo>
                    <a:pt x="0" y="0"/>
                  </a:lnTo>
                  <a:lnTo>
                    <a:pt x="0" y="369197"/>
                  </a:lnTo>
                  <a:lnTo>
                    <a:pt x="295822" y="369197"/>
                  </a:lnTo>
                  <a:lnTo>
                    <a:pt x="344963" y="362599"/>
                  </a:lnTo>
                  <a:lnTo>
                    <a:pt x="389118" y="343979"/>
                  </a:lnTo>
                  <a:lnTo>
                    <a:pt x="426526" y="315098"/>
                  </a:lnTo>
                  <a:lnTo>
                    <a:pt x="455426" y="277715"/>
                  </a:lnTo>
                  <a:lnTo>
                    <a:pt x="474058" y="233593"/>
                  </a:lnTo>
                  <a:lnTo>
                    <a:pt x="480660" y="184490"/>
                  </a:lnTo>
                  <a:lnTo>
                    <a:pt x="474058" y="135403"/>
                  </a:lnTo>
                  <a:lnTo>
                    <a:pt x="455426" y="91320"/>
                  </a:lnTo>
                  <a:lnTo>
                    <a:pt x="426526" y="53990"/>
                  </a:lnTo>
                  <a:lnTo>
                    <a:pt x="389118" y="25161"/>
                  </a:lnTo>
                  <a:lnTo>
                    <a:pt x="344963" y="6581"/>
                  </a:lnTo>
                  <a:lnTo>
                    <a:pt x="295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3199" y="3732045"/>
              <a:ext cx="2860040" cy="2362835"/>
            </a:xfrm>
            <a:custGeom>
              <a:avLst/>
              <a:gdLst/>
              <a:ahLst/>
              <a:cxnLst/>
              <a:rect l="l" t="t" r="r" b="b"/>
              <a:pathLst>
                <a:path w="2860040" h="2362835">
                  <a:moveTo>
                    <a:pt x="1596141" y="676970"/>
                  </a:moveTo>
                  <a:lnTo>
                    <a:pt x="1300319" y="676970"/>
                  </a:lnTo>
                  <a:lnTo>
                    <a:pt x="1300319" y="307772"/>
                  </a:lnTo>
                  <a:lnTo>
                    <a:pt x="1596141" y="307772"/>
                  </a:lnTo>
                  <a:lnTo>
                    <a:pt x="1645282" y="314354"/>
                  </a:lnTo>
                  <a:lnTo>
                    <a:pt x="1689437" y="332934"/>
                  </a:lnTo>
                  <a:lnTo>
                    <a:pt x="1726845" y="361763"/>
                  </a:lnTo>
                  <a:lnTo>
                    <a:pt x="1755745" y="399093"/>
                  </a:lnTo>
                  <a:lnTo>
                    <a:pt x="1774377" y="443176"/>
                  </a:lnTo>
                  <a:lnTo>
                    <a:pt x="1780979" y="492263"/>
                  </a:lnTo>
                  <a:lnTo>
                    <a:pt x="1774377" y="541366"/>
                  </a:lnTo>
                  <a:lnTo>
                    <a:pt x="1755745" y="585488"/>
                  </a:lnTo>
                  <a:lnTo>
                    <a:pt x="1726845" y="622871"/>
                  </a:lnTo>
                  <a:lnTo>
                    <a:pt x="1689437" y="651752"/>
                  </a:lnTo>
                  <a:lnTo>
                    <a:pt x="1645282" y="670372"/>
                  </a:lnTo>
                  <a:lnTo>
                    <a:pt x="1596141" y="676970"/>
                  </a:lnTo>
                  <a:close/>
                </a:path>
                <a:path w="2860040" h="2362835">
                  <a:moveTo>
                    <a:pt x="308127" y="1847375"/>
                  </a:moveTo>
                  <a:lnTo>
                    <a:pt x="308127" y="492263"/>
                  </a:lnTo>
                  <a:lnTo>
                    <a:pt x="1170898" y="492263"/>
                  </a:lnTo>
                </a:path>
                <a:path w="2860040" h="2362835">
                  <a:moveTo>
                    <a:pt x="0" y="400018"/>
                  </a:moveTo>
                  <a:lnTo>
                    <a:pt x="1170898" y="400018"/>
                  </a:lnTo>
                </a:path>
                <a:path w="2860040" h="2362835">
                  <a:moveTo>
                    <a:pt x="308127" y="2178090"/>
                  </a:moveTo>
                  <a:lnTo>
                    <a:pt x="308127" y="2362667"/>
                  </a:lnTo>
                  <a:lnTo>
                    <a:pt x="554643" y="2362667"/>
                  </a:lnTo>
                  <a:lnTo>
                    <a:pt x="554643" y="1464395"/>
                  </a:lnTo>
                  <a:lnTo>
                    <a:pt x="1170898" y="1464395"/>
                  </a:lnTo>
                </a:path>
                <a:path w="2860040" h="2362835">
                  <a:moveTo>
                    <a:pt x="801158" y="1847375"/>
                  </a:moveTo>
                  <a:lnTo>
                    <a:pt x="801158" y="1076771"/>
                  </a:lnTo>
                  <a:lnTo>
                    <a:pt x="1170898" y="1076771"/>
                  </a:lnTo>
                </a:path>
                <a:path w="2860040" h="2362835">
                  <a:moveTo>
                    <a:pt x="1910335" y="0"/>
                  </a:moveTo>
                  <a:lnTo>
                    <a:pt x="2119913" y="0"/>
                  </a:lnTo>
                  <a:lnTo>
                    <a:pt x="2119913" y="615328"/>
                  </a:lnTo>
                </a:path>
                <a:path w="2860040" h="2362835">
                  <a:moveTo>
                    <a:pt x="1910335" y="492263"/>
                  </a:moveTo>
                  <a:lnTo>
                    <a:pt x="2028820" y="492263"/>
                  </a:lnTo>
                  <a:lnTo>
                    <a:pt x="2028820" y="713868"/>
                  </a:lnTo>
                  <a:lnTo>
                    <a:pt x="2119913" y="713868"/>
                  </a:lnTo>
                </a:path>
                <a:path w="2860040" h="2362835">
                  <a:moveTo>
                    <a:pt x="2119913" y="713868"/>
                  </a:moveTo>
                  <a:lnTo>
                    <a:pt x="2489718" y="713868"/>
                  </a:lnTo>
                </a:path>
                <a:path w="2860040" h="2362835">
                  <a:moveTo>
                    <a:pt x="2119913" y="812234"/>
                  </a:moveTo>
                  <a:lnTo>
                    <a:pt x="2489718" y="812234"/>
                  </a:lnTo>
                </a:path>
                <a:path w="2860040" h="2362835">
                  <a:moveTo>
                    <a:pt x="2859524" y="763007"/>
                  </a:moveTo>
                  <a:lnTo>
                    <a:pt x="2489718" y="763007"/>
                  </a:lnTo>
                </a:path>
                <a:path w="2860040" h="2362835">
                  <a:moveTo>
                    <a:pt x="2292532" y="873745"/>
                  </a:moveTo>
                  <a:lnTo>
                    <a:pt x="2292532" y="910665"/>
                  </a:lnTo>
                  <a:lnTo>
                    <a:pt x="2119913" y="910665"/>
                  </a:lnTo>
                </a:path>
                <a:path w="2860040" h="2362835">
                  <a:moveTo>
                    <a:pt x="2292532" y="652226"/>
                  </a:moveTo>
                  <a:lnTo>
                    <a:pt x="2292532" y="615328"/>
                  </a:lnTo>
                  <a:lnTo>
                    <a:pt x="2119913" y="615328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12468" y="4310476"/>
              <a:ext cx="481330" cy="369570"/>
            </a:xfrm>
            <a:custGeom>
              <a:avLst/>
              <a:gdLst/>
              <a:ahLst/>
              <a:cxnLst/>
              <a:rect l="l" t="t" r="r" b="b"/>
              <a:pathLst>
                <a:path w="481329" h="369570">
                  <a:moveTo>
                    <a:pt x="144356" y="0"/>
                  </a:moveTo>
                  <a:lnTo>
                    <a:pt x="0" y="0"/>
                  </a:lnTo>
                  <a:lnTo>
                    <a:pt x="29319" y="44652"/>
                  </a:lnTo>
                  <a:lnTo>
                    <a:pt x="50261" y="90583"/>
                  </a:lnTo>
                  <a:lnTo>
                    <a:pt x="62826" y="137366"/>
                  </a:lnTo>
                  <a:lnTo>
                    <a:pt x="67013" y="184598"/>
                  </a:lnTo>
                  <a:lnTo>
                    <a:pt x="62826" y="231786"/>
                  </a:lnTo>
                  <a:lnTo>
                    <a:pt x="50261" y="278570"/>
                  </a:lnTo>
                  <a:lnTo>
                    <a:pt x="29319" y="324501"/>
                  </a:lnTo>
                  <a:lnTo>
                    <a:pt x="0" y="369153"/>
                  </a:lnTo>
                  <a:lnTo>
                    <a:pt x="144356" y="369153"/>
                  </a:lnTo>
                  <a:lnTo>
                    <a:pt x="200647" y="357760"/>
                  </a:lnTo>
                  <a:lnTo>
                    <a:pt x="253775" y="342533"/>
                  </a:lnTo>
                  <a:lnTo>
                    <a:pt x="303291" y="323719"/>
                  </a:lnTo>
                  <a:lnTo>
                    <a:pt x="348744" y="301570"/>
                  </a:lnTo>
                  <a:lnTo>
                    <a:pt x="389682" y="276334"/>
                  </a:lnTo>
                  <a:lnTo>
                    <a:pt x="425654" y="248261"/>
                  </a:lnTo>
                  <a:lnTo>
                    <a:pt x="456210" y="217599"/>
                  </a:lnTo>
                  <a:lnTo>
                    <a:pt x="480899" y="184598"/>
                  </a:lnTo>
                  <a:lnTo>
                    <a:pt x="480681" y="184598"/>
                  </a:lnTo>
                  <a:lnTo>
                    <a:pt x="456403" y="151468"/>
                  </a:lnTo>
                  <a:lnTo>
                    <a:pt x="426113" y="120700"/>
                  </a:lnTo>
                  <a:lnTo>
                    <a:pt x="390278" y="92549"/>
                  </a:lnTo>
                  <a:lnTo>
                    <a:pt x="349369" y="67271"/>
                  </a:lnTo>
                  <a:lnTo>
                    <a:pt x="303853" y="45121"/>
                  </a:lnTo>
                  <a:lnTo>
                    <a:pt x="254200" y="26355"/>
                  </a:lnTo>
                  <a:lnTo>
                    <a:pt x="200878" y="11230"/>
                  </a:lnTo>
                  <a:lnTo>
                    <a:pt x="144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12468" y="4310476"/>
              <a:ext cx="709295" cy="369570"/>
            </a:xfrm>
            <a:custGeom>
              <a:avLst/>
              <a:gdLst/>
              <a:ahLst/>
              <a:cxnLst/>
              <a:rect l="l" t="t" r="r" b="b"/>
              <a:pathLst>
                <a:path w="709295" h="369570">
                  <a:moveTo>
                    <a:pt x="480899" y="184598"/>
                  </a:moveTo>
                  <a:lnTo>
                    <a:pt x="456210" y="217599"/>
                  </a:lnTo>
                  <a:lnTo>
                    <a:pt x="425654" y="248261"/>
                  </a:lnTo>
                  <a:lnTo>
                    <a:pt x="389682" y="276334"/>
                  </a:lnTo>
                  <a:lnTo>
                    <a:pt x="348744" y="301570"/>
                  </a:lnTo>
                  <a:lnTo>
                    <a:pt x="303291" y="323719"/>
                  </a:lnTo>
                  <a:lnTo>
                    <a:pt x="253775" y="342533"/>
                  </a:lnTo>
                  <a:lnTo>
                    <a:pt x="200647" y="357760"/>
                  </a:lnTo>
                  <a:lnTo>
                    <a:pt x="144356" y="369153"/>
                  </a:lnTo>
                  <a:lnTo>
                    <a:pt x="0" y="369153"/>
                  </a:lnTo>
                  <a:lnTo>
                    <a:pt x="29319" y="324501"/>
                  </a:lnTo>
                  <a:lnTo>
                    <a:pt x="50261" y="278570"/>
                  </a:lnTo>
                  <a:lnTo>
                    <a:pt x="62826" y="231786"/>
                  </a:lnTo>
                  <a:lnTo>
                    <a:pt x="67015" y="184576"/>
                  </a:lnTo>
                  <a:lnTo>
                    <a:pt x="62826" y="137366"/>
                  </a:lnTo>
                  <a:lnTo>
                    <a:pt x="50261" y="90583"/>
                  </a:lnTo>
                  <a:lnTo>
                    <a:pt x="29319" y="44652"/>
                  </a:lnTo>
                  <a:lnTo>
                    <a:pt x="0" y="0"/>
                  </a:lnTo>
                  <a:lnTo>
                    <a:pt x="144356" y="0"/>
                  </a:lnTo>
                  <a:lnTo>
                    <a:pt x="200878" y="11230"/>
                  </a:lnTo>
                  <a:lnTo>
                    <a:pt x="254200" y="26355"/>
                  </a:lnTo>
                  <a:lnTo>
                    <a:pt x="303853" y="45121"/>
                  </a:lnTo>
                  <a:lnTo>
                    <a:pt x="349369" y="67271"/>
                  </a:lnTo>
                  <a:lnTo>
                    <a:pt x="390278" y="92549"/>
                  </a:lnTo>
                  <a:lnTo>
                    <a:pt x="426113" y="120700"/>
                  </a:lnTo>
                  <a:lnTo>
                    <a:pt x="456403" y="151468"/>
                  </a:lnTo>
                  <a:lnTo>
                    <a:pt x="480681" y="184598"/>
                  </a:lnTo>
                  <a:close/>
                </a:path>
                <a:path w="709295" h="369570">
                  <a:moveTo>
                    <a:pt x="610255" y="184576"/>
                  </a:moveTo>
                  <a:lnTo>
                    <a:pt x="708739" y="184576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6050" y="5250132"/>
              <a:ext cx="89601" cy="8947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34097" y="4624261"/>
              <a:ext cx="739775" cy="184785"/>
            </a:xfrm>
            <a:custGeom>
              <a:avLst/>
              <a:gdLst/>
              <a:ahLst/>
              <a:cxnLst/>
              <a:rect l="l" t="t" r="r" b="b"/>
              <a:pathLst>
                <a:path w="739775" h="184785">
                  <a:moveTo>
                    <a:pt x="0" y="0"/>
                  </a:moveTo>
                  <a:lnTo>
                    <a:pt x="369761" y="0"/>
                  </a:lnTo>
                </a:path>
                <a:path w="739775" h="184785">
                  <a:moveTo>
                    <a:pt x="0" y="92288"/>
                  </a:moveTo>
                  <a:lnTo>
                    <a:pt x="369761" y="92288"/>
                  </a:lnTo>
                </a:path>
                <a:path w="739775" h="184785">
                  <a:moveTo>
                    <a:pt x="0" y="184555"/>
                  </a:moveTo>
                  <a:lnTo>
                    <a:pt x="369761" y="184555"/>
                  </a:lnTo>
                </a:path>
                <a:path w="739775" h="184785">
                  <a:moveTo>
                    <a:pt x="739436" y="92288"/>
                  </a:moveTo>
                  <a:lnTo>
                    <a:pt x="369761" y="92288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63518" y="4531973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144204" y="0"/>
                  </a:moveTo>
                  <a:lnTo>
                    <a:pt x="0" y="0"/>
                  </a:lnTo>
                  <a:lnTo>
                    <a:pt x="29297" y="44651"/>
                  </a:lnTo>
                  <a:lnTo>
                    <a:pt x="50224" y="90579"/>
                  </a:lnTo>
                  <a:lnTo>
                    <a:pt x="62780" y="137360"/>
                  </a:lnTo>
                  <a:lnTo>
                    <a:pt x="66965" y="184576"/>
                  </a:lnTo>
                  <a:lnTo>
                    <a:pt x="62780" y="231772"/>
                  </a:lnTo>
                  <a:lnTo>
                    <a:pt x="50224" y="278552"/>
                  </a:lnTo>
                  <a:lnTo>
                    <a:pt x="29297" y="324480"/>
                  </a:lnTo>
                  <a:lnTo>
                    <a:pt x="0" y="369132"/>
                  </a:lnTo>
                  <a:lnTo>
                    <a:pt x="144204" y="369132"/>
                  </a:lnTo>
                  <a:lnTo>
                    <a:pt x="200518" y="357746"/>
                  </a:lnTo>
                  <a:lnTo>
                    <a:pt x="253668" y="342523"/>
                  </a:lnTo>
                  <a:lnTo>
                    <a:pt x="303198" y="323713"/>
                  </a:lnTo>
                  <a:lnTo>
                    <a:pt x="348654" y="301565"/>
                  </a:lnTo>
                  <a:lnTo>
                    <a:pt x="389583" y="276328"/>
                  </a:lnTo>
                  <a:lnTo>
                    <a:pt x="425530" y="248251"/>
                  </a:lnTo>
                  <a:lnTo>
                    <a:pt x="456040" y="217584"/>
                  </a:lnTo>
                  <a:lnTo>
                    <a:pt x="480660" y="184576"/>
                  </a:lnTo>
                  <a:lnTo>
                    <a:pt x="456337" y="151431"/>
                  </a:lnTo>
                  <a:lnTo>
                    <a:pt x="426009" y="120651"/>
                  </a:lnTo>
                  <a:lnTo>
                    <a:pt x="390147" y="92492"/>
                  </a:lnTo>
                  <a:lnTo>
                    <a:pt x="349217" y="67211"/>
                  </a:lnTo>
                  <a:lnTo>
                    <a:pt x="303689" y="45064"/>
                  </a:lnTo>
                  <a:lnTo>
                    <a:pt x="254031" y="26309"/>
                  </a:lnTo>
                  <a:lnTo>
                    <a:pt x="200714" y="11202"/>
                  </a:lnTo>
                  <a:lnTo>
                    <a:pt x="144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63518" y="4531973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480660" y="184576"/>
                  </a:moveTo>
                  <a:lnTo>
                    <a:pt x="456040" y="217584"/>
                  </a:lnTo>
                  <a:lnTo>
                    <a:pt x="425530" y="248251"/>
                  </a:lnTo>
                  <a:lnTo>
                    <a:pt x="389583" y="276328"/>
                  </a:lnTo>
                  <a:lnTo>
                    <a:pt x="348654" y="301565"/>
                  </a:lnTo>
                  <a:lnTo>
                    <a:pt x="303198" y="323713"/>
                  </a:lnTo>
                  <a:lnTo>
                    <a:pt x="253668" y="342523"/>
                  </a:lnTo>
                  <a:lnTo>
                    <a:pt x="200518" y="357746"/>
                  </a:lnTo>
                  <a:lnTo>
                    <a:pt x="144204" y="369132"/>
                  </a:lnTo>
                  <a:lnTo>
                    <a:pt x="0" y="369132"/>
                  </a:lnTo>
                  <a:lnTo>
                    <a:pt x="29297" y="324480"/>
                  </a:lnTo>
                  <a:lnTo>
                    <a:pt x="50224" y="278552"/>
                  </a:lnTo>
                  <a:lnTo>
                    <a:pt x="62780" y="231772"/>
                  </a:lnTo>
                  <a:lnTo>
                    <a:pt x="66966" y="184566"/>
                  </a:lnTo>
                  <a:lnTo>
                    <a:pt x="62780" y="137360"/>
                  </a:lnTo>
                  <a:lnTo>
                    <a:pt x="50224" y="90579"/>
                  </a:lnTo>
                  <a:lnTo>
                    <a:pt x="29297" y="44651"/>
                  </a:lnTo>
                  <a:lnTo>
                    <a:pt x="0" y="0"/>
                  </a:lnTo>
                  <a:lnTo>
                    <a:pt x="144204" y="0"/>
                  </a:lnTo>
                  <a:lnTo>
                    <a:pt x="200714" y="11202"/>
                  </a:lnTo>
                  <a:lnTo>
                    <a:pt x="254031" y="26309"/>
                  </a:lnTo>
                  <a:lnTo>
                    <a:pt x="303689" y="45064"/>
                  </a:lnTo>
                  <a:lnTo>
                    <a:pt x="349217" y="67211"/>
                  </a:lnTo>
                  <a:lnTo>
                    <a:pt x="390147" y="92492"/>
                  </a:lnTo>
                  <a:lnTo>
                    <a:pt x="426009" y="120651"/>
                  </a:lnTo>
                  <a:lnTo>
                    <a:pt x="456337" y="151431"/>
                  </a:lnTo>
                  <a:lnTo>
                    <a:pt x="480660" y="184576"/>
                  </a:lnTo>
                  <a:close/>
                </a:path>
              </a:pathLst>
            </a:custGeom>
            <a:ln w="26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63518" y="4531973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295822" y="0"/>
                  </a:moveTo>
                  <a:lnTo>
                    <a:pt x="0" y="0"/>
                  </a:lnTo>
                  <a:lnTo>
                    <a:pt x="0" y="369132"/>
                  </a:lnTo>
                  <a:lnTo>
                    <a:pt x="295822" y="369132"/>
                  </a:lnTo>
                  <a:lnTo>
                    <a:pt x="344963" y="362539"/>
                  </a:lnTo>
                  <a:lnTo>
                    <a:pt x="389118" y="343934"/>
                  </a:lnTo>
                  <a:lnTo>
                    <a:pt x="426526" y="315076"/>
                  </a:lnTo>
                  <a:lnTo>
                    <a:pt x="455426" y="277724"/>
                  </a:lnTo>
                  <a:lnTo>
                    <a:pt x="474058" y="233638"/>
                  </a:lnTo>
                  <a:lnTo>
                    <a:pt x="480660" y="184576"/>
                  </a:lnTo>
                  <a:lnTo>
                    <a:pt x="474058" y="135506"/>
                  </a:lnTo>
                  <a:lnTo>
                    <a:pt x="455426" y="91413"/>
                  </a:lnTo>
                  <a:lnTo>
                    <a:pt x="426526" y="54058"/>
                  </a:lnTo>
                  <a:lnTo>
                    <a:pt x="389118" y="25198"/>
                  </a:lnTo>
                  <a:lnTo>
                    <a:pt x="344963" y="6592"/>
                  </a:lnTo>
                  <a:lnTo>
                    <a:pt x="295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34097" y="4531973"/>
              <a:ext cx="739775" cy="756920"/>
            </a:xfrm>
            <a:custGeom>
              <a:avLst/>
              <a:gdLst/>
              <a:ahLst/>
              <a:cxnLst/>
              <a:rect l="l" t="t" r="r" b="b"/>
              <a:pathLst>
                <a:path w="739775" h="756920">
                  <a:moveTo>
                    <a:pt x="425243" y="369132"/>
                  </a:moveTo>
                  <a:lnTo>
                    <a:pt x="129421" y="369132"/>
                  </a:lnTo>
                  <a:lnTo>
                    <a:pt x="129420" y="0"/>
                  </a:lnTo>
                  <a:lnTo>
                    <a:pt x="425243" y="0"/>
                  </a:lnTo>
                  <a:lnTo>
                    <a:pt x="474384" y="6592"/>
                  </a:lnTo>
                  <a:lnTo>
                    <a:pt x="518539" y="25198"/>
                  </a:lnTo>
                  <a:lnTo>
                    <a:pt x="555947" y="54058"/>
                  </a:lnTo>
                  <a:lnTo>
                    <a:pt x="584847" y="91413"/>
                  </a:lnTo>
                  <a:lnTo>
                    <a:pt x="603479" y="135506"/>
                  </a:lnTo>
                  <a:lnTo>
                    <a:pt x="610081" y="184576"/>
                  </a:lnTo>
                  <a:lnTo>
                    <a:pt x="603479" y="233638"/>
                  </a:lnTo>
                  <a:lnTo>
                    <a:pt x="584847" y="277724"/>
                  </a:lnTo>
                  <a:lnTo>
                    <a:pt x="555947" y="315076"/>
                  </a:lnTo>
                  <a:lnTo>
                    <a:pt x="518539" y="343934"/>
                  </a:lnTo>
                  <a:lnTo>
                    <a:pt x="474384" y="362539"/>
                  </a:lnTo>
                  <a:lnTo>
                    <a:pt x="425243" y="369132"/>
                  </a:lnTo>
                  <a:close/>
                </a:path>
                <a:path w="739775" h="756920">
                  <a:moveTo>
                    <a:pt x="0" y="572179"/>
                  </a:moveTo>
                  <a:lnTo>
                    <a:pt x="369761" y="572179"/>
                  </a:lnTo>
                </a:path>
                <a:path w="739775" h="756920">
                  <a:moveTo>
                    <a:pt x="0" y="664468"/>
                  </a:moveTo>
                  <a:lnTo>
                    <a:pt x="369761" y="664468"/>
                  </a:lnTo>
                </a:path>
                <a:path w="739775" h="756920">
                  <a:moveTo>
                    <a:pt x="0" y="756756"/>
                  </a:moveTo>
                  <a:lnTo>
                    <a:pt x="369761" y="756756"/>
                  </a:lnTo>
                </a:path>
                <a:path w="739775" h="756920">
                  <a:moveTo>
                    <a:pt x="739436" y="664468"/>
                  </a:moveTo>
                  <a:lnTo>
                    <a:pt x="369761" y="664468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3518" y="5011864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144204" y="0"/>
                  </a:moveTo>
                  <a:lnTo>
                    <a:pt x="0" y="0"/>
                  </a:lnTo>
                  <a:lnTo>
                    <a:pt x="29297" y="44652"/>
                  </a:lnTo>
                  <a:lnTo>
                    <a:pt x="50224" y="90583"/>
                  </a:lnTo>
                  <a:lnTo>
                    <a:pt x="62780" y="137366"/>
                  </a:lnTo>
                  <a:lnTo>
                    <a:pt x="66964" y="184598"/>
                  </a:lnTo>
                  <a:lnTo>
                    <a:pt x="62780" y="231786"/>
                  </a:lnTo>
                  <a:lnTo>
                    <a:pt x="50224" y="278570"/>
                  </a:lnTo>
                  <a:lnTo>
                    <a:pt x="29297" y="324501"/>
                  </a:lnTo>
                  <a:lnTo>
                    <a:pt x="0" y="369153"/>
                  </a:lnTo>
                  <a:lnTo>
                    <a:pt x="144204" y="369153"/>
                  </a:lnTo>
                  <a:lnTo>
                    <a:pt x="200518" y="357760"/>
                  </a:lnTo>
                  <a:lnTo>
                    <a:pt x="253668" y="342533"/>
                  </a:lnTo>
                  <a:lnTo>
                    <a:pt x="303198" y="323719"/>
                  </a:lnTo>
                  <a:lnTo>
                    <a:pt x="348654" y="301570"/>
                  </a:lnTo>
                  <a:lnTo>
                    <a:pt x="389583" y="276334"/>
                  </a:lnTo>
                  <a:lnTo>
                    <a:pt x="425530" y="248261"/>
                  </a:lnTo>
                  <a:lnTo>
                    <a:pt x="456040" y="217599"/>
                  </a:lnTo>
                  <a:lnTo>
                    <a:pt x="480660" y="184598"/>
                  </a:lnTo>
                  <a:lnTo>
                    <a:pt x="456337" y="151452"/>
                  </a:lnTo>
                  <a:lnTo>
                    <a:pt x="426009" y="120669"/>
                  </a:lnTo>
                  <a:lnTo>
                    <a:pt x="390147" y="92507"/>
                  </a:lnTo>
                  <a:lnTo>
                    <a:pt x="349217" y="67222"/>
                  </a:lnTo>
                  <a:lnTo>
                    <a:pt x="303689" y="45071"/>
                  </a:lnTo>
                  <a:lnTo>
                    <a:pt x="254031" y="26313"/>
                  </a:lnTo>
                  <a:lnTo>
                    <a:pt x="200714" y="11203"/>
                  </a:lnTo>
                  <a:lnTo>
                    <a:pt x="144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63518" y="5011864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480660" y="184598"/>
                  </a:moveTo>
                  <a:lnTo>
                    <a:pt x="456040" y="217599"/>
                  </a:lnTo>
                  <a:lnTo>
                    <a:pt x="425530" y="248261"/>
                  </a:lnTo>
                  <a:lnTo>
                    <a:pt x="389583" y="276334"/>
                  </a:lnTo>
                  <a:lnTo>
                    <a:pt x="348654" y="301570"/>
                  </a:lnTo>
                  <a:lnTo>
                    <a:pt x="303198" y="323719"/>
                  </a:lnTo>
                  <a:lnTo>
                    <a:pt x="253668" y="342533"/>
                  </a:lnTo>
                  <a:lnTo>
                    <a:pt x="200518" y="357760"/>
                  </a:lnTo>
                  <a:lnTo>
                    <a:pt x="144204" y="369153"/>
                  </a:lnTo>
                  <a:lnTo>
                    <a:pt x="0" y="369153"/>
                  </a:lnTo>
                  <a:lnTo>
                    <a:pt x="29297" y="324501"/>
                  </a:lnTo>
                  <a:lnTo>
                    <a:pt x="50224" y="278570"/>
                  </a:lnTo>
                  <a:lnTo>
                    <a:pt x="62780" y="231786"/>
                  </a:lnTo>
                  <a:lnTo>
                    <a:pt x="66966" y="184576"/>
                  </a:lnTo>
                  <a:lnTo>
                    <a:pt x="62780" y="137366"/>
                  </a:lnTo>
                  <a:lnTo>
                    <a:pt x="50224" y="90583"/>
                  </a:lnTo>
                  <a:lnTo>
                    <a:pt x="29297" y="44652"/>
                  </a:lnTo>
                  <a:lnTo>
                    <a:pt x="0" y="0"/>
                  </a:lnTo>
                  <a:lnTo>
                    <a:pt x="144204" y="0"/>
                  </a:lnTo>
                  <a:lnTo>
                    <a:pt x="200714" y="11203"/>
                  </a:lnTo>
                  <a:lnTo>
                    <a:pt x="254031" y="26313"/>
                  </a:lnTo>
                  <a:lnTo>
                    <a:pt x="303689" y="45071"/>
                  </a:lnTo>
                  <a:lnTo>
                    <a:pt x="349217" y="67222"/>
                  </a:lnTo>
                  <a:lnTo>
                    <a:pt x="390147" y="92507"/>
                  </a:lnTo>
                  <a:lnTo>
                    <a:pt x="426009" y="120669"/>
                  </a:lnTo>
                  <a:lnTo>
                    <a:pt x="456337" y="151452"/>
                  </a:lnTo>
                  <a:lnTo>
                    <a:pt x="480660" y="184598"/>
                  </a:lnTo>
                  <a:close/>
                </a:path>
              </a:pathLst>
            </a:custGeom>
            <a:ln w="26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63518" y="5011864"/>
              <a:ext cx="480695" cy="369570"/>
            </a:xfrm>
            <a:custGeom>
              <a:avLst/>
              <a:gdLst/>
              <a:ahLst/>
              <a:cxnLst/>
              <a:rect l="l" t="t" r="r" b="b"/>
              <a:pathLst>
                <a:path w="480695" h="369570">
                  <a:moveTo>
                    <a:pt x="295822" y="0"/>
                  </a:moveTo>
                  <a:lnTo>
                    <a:pt x="0" y="0"/>
                  </a:lnTo>
                  <a:lnTo>
                    <a:pt x="0" y="369153"/>
                  </a:lnTo>
                  <a:lnTo>
                    <a:pt x="295822" y="369153"/>
                  </a:lnTo>
                  <a:lnTo>
                    <a:pt x="344963" y="362559"/>
                  </a:lnTo>
                  <a:lnTo>
                    <a:pt x="389118" y="343950"/>
                  </a:lnTo>
                  <a:lnTo>
                    <a:pt x="426526" y="315087"/>
                  </a:lnTo>
                  <a:lnTo>
                    <a:pt x="455426" y="277730"/>
                  </a:lnTo>
                  <a:lnTo>
                    <a:pt x="474058" y="233640"/>
                  </a:lnTo>
                  <a:lnTo>
                    <a:pt x="480660" y="184576"/>
                  </a:lnTo>
                  <a:lnTo>
                    <a:pt x="474058" y="135506"/>
                  </a:lnTo>
                  <a:lnTo>
                    <a:pt x="455426" y="91413"/>
                  </a:lnTo>
                  <a:lnTo>
                    <a:pt x="426526" y="54058"/>
                  </a:lnTo>
                  <a:lnTo>
                    <a:pt x="389118" y="25198"/>
                  </a:lnTo>
                  <a:lnTo>
                    <a:pt x="344963" y="6592"/>
                  </a:lnTo>
                  <a:lnTo>
                    <a:pt x="295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63518" y="4544279"/>
              <a:ext cx="819785" cy="836930"/>
            </a:xfrm>
            <a:custGeom>
              <a:avLst/>
              <a:gdLst/>
              <a:ahLst/>
              <a:cxnLst/>
              <a:rect l="l" t="t" r="r" b="b"/>
              <a:pathLst>
                <a:path w="819784" h="836929">
                  <a:moveTo>
                    <a:pt x="295822" y="836738"/>
                  </a:moveTo>
                  <a:lnTo>
                    <a:pt x="0" y="836738"/>
                  </a:lnTo>
                  <a:lnTo>
                    <a:pt x="0" y="467584"/>
                  </a:lnTo>
                  <a:lnTo>
                    <a:pt x="295822" y="467584"/>
                  </a:lnTo>
                  <a:lnTo>
                    <a:pt x="344963" y="474177"/>
                  </a:lnTo>
                  <a:lnTo>
                    <a:pt x="389118" y="492783"/>
                  </a:lnTo>
                  <a:lnTo>
                    <a:pt x="426526" y="521643"/>
                  </a:lnTo>
                  <a:lnTo>
                    <a:pt x="455426" y="558998"/>
                  </a:lnTo>
                  <a:lnTo>
                    <a:pt x="474058" y="603091"/>
                  </a:lnTo>
                  <a:lnTo>
                    <a:pt x="480660" y="652161"/>
                  </a:lnTo>
                  <a:lnTo>
                    <a:pt x="474058" y="701224"/>
                  </a:lnTo>
                  <a:lnTo>
                    <a:pt x="455426" y="745315"/>
                  </a:lnTo>
                  <a:lnTo>
                    <a:pt x="426526" y="782672"/>
                  </a:lnTo>
                  <a:lnTo>
                    <a:pt x="389118" y="811535"/>
                  </a:lnTo>
                  <a:lnTo>
                    <a:pt x="344963" y="830144"/>
                  </a:lnTo>
                  <a:lnTo>
                    <a:pt x="295822" y="836738"/>
                  </a:lnTo>
                  <a:close/>
                </a:path>
                <a:path w="819784" h="836929">
                  <a:moveTo>
                    <a:pt x="610015" y="172270"/>
                  </a:moveTo>
                  <a:lnTo>
                    <a:pt x="728501" y="172270"/>
                  </a:lnTo>
                  <a:lnTo>
                    <a:pt x="728501" y="0"/>
                  </a:lnTo>
                  <a:lnTo>
                    <a:pt x="819593" y="0"/>
                  </a:lnTo>
                </a:path>
                <a:path w="819784" h="836929">
                  <a:moveTo>
                    <a:pt x="610015" y="652161"/>
                  </a:moveTo>
                  <a:lnTo>
                    <a:pt x="819594" y="652161"/>
                  </a:lnTo>
                  <a:lnTo>
                    <a:pt x="819593" y="98430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10282" y="5556349"/>
              <a:ext cx="308610" cy="354330"/>
            </a:xfrm>
            <a:custGeom>
              <a:avLst/>
              <a:gdLst/>
              <a:ahLst/>
              <a:cxnLst/>
              <a:rect l="l" t="t" r="r" b="b"/>
              <a:pathLst>
                <a:path w="308610" h="354329">
                  <a:moveTo>
                    <a:pt x="154074" y="46144"/>
                  </a:moveTo>
                  <a:lnTo>
                    <a:pt x="0" y="353786"/>
                  </a:lnTo>
                  <a:lnTo>
                    <a:pt x="308127" y="353786"/>
                  </a:lnTo>
                  <a:lnTo>
                    <a:pt x="154074" y="46144"/>
                  </a:lnTo>
                  <a:close/>
                </a:path>
                <a:path w="308610" h="354329">
                  <a:moveTo>
                    <a:pt x="154074" y="0"/>
                  </a:moveTo>
                  <a:lnTo>
                    <a:pt x="145079" y="1813"/>
                  </a:lnTo>
                  <a:lnTo>
                    <a:pt x="137734" y="6758"/>
                  </a:lnTo>
                  <a:lnTo>
                    <a:pt x="132780" y="14092"/>
                  </a:lnTo>
                  <a:lnTo>
                    <a:pt x="130964" y="23072"/>
                  </a:lnTo>
                  <a:lnTo>
                    <a:pt x="132780" y="32052"/>
                  </a:lnTo>
                  <a:lnTo>
                    <a:pt x="137734" y="39385"/>
                  </a:lnTo>
                  <a:lnTo>
                    <a:pt x="145079" y="44330"/>
                  </a:lnTo>
                  <a:lnTo>
                    <a:pt x="154074" y="46144"/>
                  </a:lnTo>
                  <a:lnTo>
                    <a:pt x="163069" y="44330"/>
                  </a:lnTo>
                  <a:lnTo>
                    <a:pt x="170415" y="39385"/>
                  </a:lnTo>
                  <a:lnTo>
                    <a:pt x="175368" y="32052"/>
                  </a:lnTo>
                  <a:lnTo>
                    <a:pt x="177184" y="23072"/>
                  </a:lnTo>
                  <a:lnTo>
                    <a:pt x="175368" y="14092"/>
                  </a:lnTo>
                  <a:lnTo>
                    <a:pt x="170415" y="6758"/>
                  </a:lnTo>
                  <a:lnTo>
                    <a:pt x="163069" y="1813"/>
                  </a:lnTo>
                  <a:lnTo>
                    <a:pt x="154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8213" y="5543315"/>
              <a:ext cx="72287" cy="7221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17842" y="3824508"/>
              <a:ext cx="616585" cy="2274570"/>
            </a:xfrm>
            <a:custGeom>
              <a:avLst/>
              <a:gdLst/>
              <a:ahLst/>
              <a:cxnLst/>
              <a:rect l="l" t="t" r="r" b="b"/>
              <a:pathLst>
                <a:path w="616584" h="2274570">
                  <a:moveTo>
                    <a:pt x="92440" y="2085628"/>
                  </a:moveTo>
                  <a:lnTo>
                    <a:pt x="246515" y="1777985"/>
                  </a:lnTo>
                  <a:lnTo>
                    <a:pt x="400568" y="2085628"/>
                  </a:lnTo>
                  <a:lnTo>
                    <a:pt x="92440" y="2085628"/>
                  </a:lnTo>
                  <a:close/>
                </a:path>
                <a:path w="616584" h="2274570">
                  <a:moveTo>
                    <a:pt x="616255" y="1464222"/>
                  </a:moveTo>
                  <a:lnTo>
                    <a:pt x="493008" y="1464222"/>
                  </a:lnTo>
                  <a:lnTo>
                    <a:pt x="493008" y="2274307"/>
                  </a:lnTo>
                  <a:lnTo>
                    <a:pt x="246515" y="2274307"/>
                  </a:lnTo>
                  <a:lnTo>
                    <a:pt x="246515" y="2085628"/>
                  </a:lnTo>
                </a:path>
                <a:path w="616584" h="2274570">
                  <a:moveTo>
                    <a:pt x="616255" y="984309"/>
                  </a:moveTo>
                  <a:lnTo>
                    <a:pt x="246515" y="984309"/>
                  </a:lnTo>
                  <a:lnTo>
                    <a:pt x="246515" y="0"/>
                  </a:lnTo>
                  <a:lnTo>
                    <a:pt x="616255" y="0"/>
                  </a:lnTo>
                </a:path>
                <a:path w="616584" h="2274570">
                  <a:moveTo>
                    <a:pt x="616255" y="1464222"/>
                  </a:moveTo>
                  <a:lnTo>
                    <a:pt x="493008" y="1464222"/>
                  </a:lnTo>
                  <a:lnTo>
                    <a:pt x="493008" y="492046"/>
                  </a:lnTo>
                  <a:lnTo>
                    <a:pt x="616255" y="492046"/>
                  </a:lnTo>
                </a:path>
                <a:path w="616584" h="2274570">
                  <a:moveTo>
                    <a:pt x="616255" y="1371933"/>
                  </a:moveTo>
                  <a:lnTo>
                    <a:pt x="0" y="1371933"/>
                  </a:lnTo>
                  <a:lnTo>
                    <a:pt x="0" y="892042"/>
                  </a:lnTo>
                  <a:lnTo>
                    <a:pt x="616255" y="892042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9556" y="4762774"/>
              <a:ext cx="89579" cy="8945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517273" y="5556349"/>
              <a:ext cx="308610" cy="354330"/>
            </a:xfrm>
            <a:custGeom>
              <a:avLst/>
              <a:gdLst/>
              <a:ahLst/>
              <a:cxnLst/>
              <a:rect l="l" t="t" r="r" b="b"/>
              <a:pathLst>
                <a:path w="308610" h="354329">
                  <a:moveTo>
                    <a:pt x="154052" y="46144"/>
                  </a:moveTo>
                  <a:lnTo>
                    <a:pt x="0" y="353786"/>
                  </a:lnTo>
                  <a:lnTo>
                    <a:pt x="308127" y="353786"/>
                  </a:lnTo>
                  <a:lnTo>
                    <a:pt x="154052" y="46144"/>
                  </a:lnTo>
                  <a:close/>
                </a:path>
                <a:path w="308610" h="354329">
                  <a:moveTo>
                    <a:pt x="154052" y="0"/>
                  </a:moveTo>
                  <a:lnTo>
                    <a:pt x="145058" y="1813"/>
                  </a:lnTo>
                  <a:lnTo>
                    <a:pt x="137712" y="6758"/>
                  </a:lnTo>
                  <a:lnTo>
                    <a:pt x="132759" y="14092"/>
                  </a:lnTo>
                  <a:lnTo>
                    <a:pt x="130942" y="23072"/>
                  </a:lnTo>
                  <a:lnTo>
                    <a:pt x="132759" y="32052"/>
                  </a:lnTo>
                  <a:lnTo>
                    <a:pt x="137712" y="39385"/>
                  </a:lnTo>
                  <a:lnTo>
                    <a:pt x="145058" y="44330"/>
                  </a:lnTo>
                  <a:lnTo>
                    <a:pt x="154052" y="46144"/>
                  </a:lnTo>
                  <a:lnTo>
                    <a:pt x="163047" y="44330"/>
                  </a:lnTo>
                  <a:lnTo>
                    <a:pt x="170393" y="39385"/>
                  </a:lnTo>
                  <a:lnTo>
                    <a:pt x="175346" y="32052"/>
                  </a:lnTo>
                  <a:lnTo>
                    <a:pt x="177163" y="23072"/>
                  </a:lnTo>
                  <a:lnTo>
                    <a:pt x="175349" y="14092"/>
                  </a:lnTo>
                  <a:lnTo>
                    <a:pt x="170401" y="6758"/>
                  </a:lnTo>
                  <a:lnTo>
                    <a:pt x="163056" y="1813"/>
                  </a:lnTo>
                  <a:lnTo>
                    <a:pt x="154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83" y="5543315"/>
              <a:ext cx="72287" cy="7221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363199" y="3732045"/>
              <a:ext cx="1170940" cy="2178685"/>
            </a:xfrm>
            <a:custGeom>
              <a:avLst/>
              <a:gdLst/>
              <a:ahLst/>
              <a:cxnLst/>
              <a:rect l="l" t="t" r="r" b="b"/>
              <a:pathLst>
                <a:path w="1170940" h="2178685">
                  <a:moveTo>
                    <a:pt x="154074" y="2178090"/>
                  </a:moveTo>
                  <a:lnTo>
                    <a:pt x="308127" y="1870447"/>
                  </a:lnTo>
                  <a:lnTo>
                    <a:pt x="462202" y="2178090"/>
                  </a:lnTo>
                  <a:lnTo>
                    <a:pt x="154074" y="2178090"/>
                  </a:lnTo>
                  <a:close/>
                </a:path>
                <a:path w="1170940" h="2178685">
                  <a:moveTo>
                    <a:pt x="0" y="892216"/>
                  </a:moveTo>
                  <a:lnTo>
                    <a:pt x="1170898" y="892216"/>
                  </a:lnTo>
                </a:path>
                <a:path w="1170940" h="2178685">
                  <a:moveTo>
                    <a:pt x="0" y="1372107"/>
                  </a:moveTo>
                  <a:lnTo>
                    <a:pt x="1170898" y="1372107"/>
                  </a:lnTo>
                </a:path>
                <a:path w="1170940" h="2178685">
                  <a:moveTo>
                    <a:pt x="1170898" y="492263"/>
                  </a:moveTo>
                  <a:lnTo>
                    <a:pt x="308127" y="492263"/>
                  </a:lnTo>
                  <a:lnTo>
                    <a:pt x="308127" y="0"/>
                  </a:lnTo>
                  <a:lnTo>
                    <a:pt x="1170898" y="0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6547" y="4178288"/>
              <a:ext cx="89579" cy="8943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3041" y="5151701"/>
              <a:ext cx="89601" cy="8947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671326" y="5910136"/>
              <a:ext cx="493395" cy="369570"/>
            </a:xfrm>
            <a:custGeom>
              <a:avLst/>
              <a:gdLst/>
              <a:ahLst/>
              <a:cxnLst/>
              <a:rect l="l" t="t" r="r" b="b"/>
              <a:pathLst>
                <a:path w="493395" h="369570">
                  <a:moveTo>
                    <a:pt x="0" y="369153"/>
                  </a:moveTo>
                  <a:lnTo>
                    <a:pt x="0" y="0"/>
                  </a:lnTo>
                </a:path>
                <a:path w="493395" h="369570">
                  <a:moveTo>
                    <a:pt x="493030" y="369153"/>
                  </a:moveTo>
                  <a:lnTo>
                    <a:pt x="493030" y="0"/>
                  </a:lnTo>
                </a:path>
              </a:pathLst>
            </a:custGeom>
            <a:ln w="2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084003" y="3945941"/>
            <a:ext cx="2197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650" i="1" baseline="-12626" dirty="0">
                <a:latin typeface="Times New Roman"/>
                <a:cs typeface="Times New Roman"/>
              </a:rPr>
              <a:t>1</a:t>
            </a:r>
            <a:endParaRPr sz="1650" baseline="-1262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5084003" y="3453678"/>
            <a:ext cx="2197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650" i="1" baseline="-12626" dirty="0">
                <a:latin typeface="Times New Roman"/>
                <a:cs typeface="Times New Roman"/>
              </a:rPr>
              <a:t>0</a:t>
            </a:r>
            <a:endParaRPr sz="1650" baseline="-12626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30760" y="6283839"/>
            <a:ext cx="7740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43560" algn="l"/>
              </a:tabLst>
            </a:pPr>
            <a:r>
              <a:rPr sz="1700" i="1" spc="5" dirty="0">
                <a:latin typeface="Times New Roman"/>
                <a:cs typeface="Times New Roman"/>
              </a:rPr>
              <a:t>S</a:t>
            </a:r>
            <a:r>
              <a:rPr sz="1650" i="1" spc="7" baseline="-12626" dirty="0">
                <a:latin typeface="Times New Roman"/>
                <a:cs typeface="Times New Roman"/>
              </a:rPr>
              <a:t>1	</a:t>
            </a:r>
            <a:r>
              <a:rPr sz="1700" i="1" spc="5" dirty="0">
                <a:latin typeface="Times New Roman"/>
                <a:cs typeface="Times New Roman"/>
              </a:rPr>
              <a:t>S</a:t>
            </a:r>
            <a:r>
              <a:rPr sz="1650" i="1" spc="7" baseline="-12626" dirty="0">
                <a:latin typeface="Times New Roman"/>
                <a:cs typeface="Times New Roman"/>
              </a:rPr>
              <a:t>0</a:t>
            </a:r>
            <a:endParaRPr sz="1650" baseline="-12626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71120" y="4315030"/>
            <a:ext cx="1466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5" dirty="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084003" y="4438074"/>
            <a:ext cx="2197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650" i="1" baseline="-12626" dirty="0">
                <a:latin typeface="Times New Roman"/>
                <a:cs typeface="Times New Roman"/>
              </a:rPr>
              <a:t>2</a:t>
            </a:r>
            <a:endParaRPr sz="1650" baseline="-12626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84004" y="4930294"/>
            <a:ext cx="21971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650" i="1" baseline="-12626" dirty="0">
                <a:latin typeface="Times New Roman"/>
                <a:cs typeface="Times New Roman"/>
              </a:rPr>
              <a:t>3</a:t>
            </a:r>
            <a:endParaRPr sz="1650" baseline="-126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407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Implementation</a:t>
            </a:r>
            <a:r>
              <a:rPr spc="70" dirty="0"/>
              <a:t> </a:t>
            </a:r>
            <a:r>
              <a:rPr spc="155" dirty="0"/>
              <a:t>Using</a:t>
            </a:r>
            <a:r>
              <a:rPr spc="114" dirty="0"/>
              <a:t> </a:t>
            </a:r>
            <a:r>
              <a:rPr spc="110" dirty="0"/>
              <a:t>Multiplexers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440" y="1479931"/>
            <a:ext cx="22726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</a:pPr>
            <a:r>
              <a:rPr sz="2000" i="1" spc="-15" dirty="0">
                <a:latin typeface="Cambria"/>
                <a:cs typeface="Cambria"/>
              </a:rPr>
              <a:t>F</a:t>
            </a:r>
            <a:r>
              <a:rPr sz="2000" spc="-15" dirty="0">
                <a:latin typeface="Cambria"/>
                <a:cs typeface="Cambria"/>
              </a:rPr>
              <a:t>(</a:t>
            </a:r>
            <a:r>
              <a:rPr sz="2000" i="1" spc="114" dirty="0">
                <a:latin typeface="Cambria"/>
                <a:cs typeface="Cambria"/>
              </a:rPr>
              <a:t>x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100" dirty="0">
                <a:latin typeface="Cambria"/>
                <a:cs typeface="Cambria"/>
              </a:rPr>
              <a:t>y</a:t>
            </a:r>
            <a:r>
              <a:rPr sz="2000" spc="-15" dirty="0">
                <a:latin typeface="Cambria"/>
                <a:cs typeface="Cambria"/>
              </a:rPr>
              <a:t>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29" dirty="0">
                <a:latin typeface="Cambria"/>
                <a:cs typeface="Cambria"/>
              </a:rPr>
              <a:t>=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∑(</a:t>
            </a:r>
            <a:r>
              <a:rPr sz="2000" spc="-5" dirty="0">
                <a:latin typeface="Cambria"/>
                <a:cs typeface="Cambria"/>
              </a:rPr>
              <a:t>0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1,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3)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38672" y="2334641"/>
            <a:ext cx="1830705" cy="1829435"/>
            <a:chOff x="5638672" y="2334641"/>
            <a:chExt cx="1830705" cy="1829435"/>
          </a:xfrm>
        </p:grpSpPr>
        <p:sp>
          <p:nvSpPr>
            <p:cNvPr id="6" name="object 6"/>
            <p:cNvSpPr/>
            <p:nvPr/>
          </p:nvSpPr>
          <p:spPr>
            <a:xfrm>
              <a:off x="5653277" y="2349246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501394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4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499870"/>
                  </a:lnTo>
                  <a:lnTo>
                    <a:pt x="3927" y="1548512"/>
                  </a:lnTo>
                  <a:lnTo>
                    <a:pt x="15298" y="1594660"/>
                  </a:lnTo>
                  <a:lnTo>
                    <a:pt x="33494" y="1637697"/>
                  </a:lnTo>
                  <a:lnTo>
                    <a:pt x="57895" y="1677003"/>
                  </a:lnTo>
                  <a:lnTo>
                    <a:pt x="87884" y="1711959"/>
                  </a:lnTo>
                  <a:lnTo>
                    <a:pt x="122840" y="1741948"/>
                  </a:lnTo>
                  <a:lnTo>
                    <a:pt x="162146" y="1766349"/>
                  </a:lnTo>
                  <a:lnTo>
                    <a:pt x="205183" y="1784545"/>
                  </a:lnTo>
                  <a:lnTo>
                    <a:pt x="251331" y="1795916"/>
                  </a:lnTo>
                  <a:lnTo>
                    <a:pt x="299974" y="1799843"/>
                  </a:lnTo>
                  <a:lnTo>
                    <a:pt x="1501394" y="1799843"/>
                  </a:lnTo>
                  <a:lnTo>
                    <a:pt x="1550036" y="1795916"/>
                  </a:lnTo>
                  <a:lnTo>
                    <a:pt x="1596184" y="1784545"/>
                  </a:lnTo>
                  <a:lnTo>
                    <a:pt x="1639221" y="1766349"/>
                  </a:lnTo>
                  <a:lnTo>
                    <a:pt x="1678527" y="1741948"/>
                  </a:lnTo>
                  <a:lnTo>
                    <a:pt x="1713484" y="1711959"/>
                  </a:lnTo>
                  <a:lnTo>
                    <a:pt x="1743472" y="1677003"/>
                  </a:lnTo>
                  <a:lnTo>
                    <a:pt x="1767873" y="1637697"/>
                  </a:lnTo>
                  <a:lnTo>
                    <a:pt x="1786069" y="1594660"/>
                  </a:lnTo>
                  <a:lnTo>
                    <a:pt x="1797440" y="1548512"/>
                  </a:lnTo>
                  <a:lnTo>
                    <a:pt x="1801368" y="1499870"/>
                  </a:lnTo>
                  <a:lnTo>
                    <a:pt x="1801368" y="299974"/>
                  </a:ln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3" y="87884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277" y="2349246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1801368" y="299974"/>
                  </a:moveTo>
                  <a:lnTo>
                    <a:pt x="1797440" y="251331"/>
                  </a:lnTo>
                  <a:lnTo>
                    <a:pt x="1786069" y="205183"/>
                  </a:lnTo>
                  <a:lnTo>
                    <a:pt x="1767873" y="162146"/>
                  </a:lnTo>
                  <a:lnTo>
                    <a:pt x="1743472" y="122840"/>
                  </a:lnTo>
                  <a:lnTo>
                    <a:pt x="1713483" y="87884"/>
                  </a:lnTo>
                  <a:lnTo>
                    <a:pt x="1678527" y="57895"/>
                  </a:lnTo>
                  <a:lnTo>
                    <a:pt x="1639221" y="33494"/>
                  </a:lnTo>
                  <a:lnTo>
                    <a:pt x="1596184" y="15298"/>
                  </a:lnTo>
                  <a:lnTo>
                    <a:pt x="1550036" y="3927"/>
                  </a:lnTo>
                  <a:lnTo>
                    <a:pt x="1501394" y="0"/>
                  </a:ln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4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499870"/>
                  </a:lnTo>
                  <a:lnTo>
                    <a:pt x="3927" y="1548512"/>
                  </a:lnTo>
                  <a:lnTo>
                    <a:pt x="15298" y="1594660"/>
                  </a:lnTo>
                  <a:lnTo>
                    <a:pt x="33494" y="1637697"/>
                  </a:lnTo>
                  <a:lnTo>
                    <a:pt x="57895" y="1677003"/>
                  </a:lnTo>
                  <a:lnTo>
                    <a:pt x="87884" y="1711959"/>
                  </a:lnTo>
                  <a:lnTo>
                    <a:pt x="122840" y="1741948"/>
                  </a:lnTo>
                  <a:lnTo>
                    <a:pt x="162146" y="1766349"/>
                  </a:lnTo>
                  <a:lnTo>
                    <a:pt x="205183" y="1784545"/>
                  </a:lnTo>
                  <a:lnTo>
                    <a:pt x="251331" y="1795916"/>
                  </a:lnTo>
                  <a:lnTo>
                    <a:pt x="299974" y="1799843"/>
                  </a:lnTo>
                  <a:lnTo>
                    <a:pt x="1501394" y="1799843"/>
                  </a:lnTo>
                  <a:lnTo>
                    <a:pt x="1550036" y="1795916"/>
                  </a:lnTo>
                  <a:lnTo>
                    <a:pt x="1596184" y="1784545"/>
                  </a:lnTo>
                  <a:lnTo>
                    <a:pt x="1639221" y="1766349"/>
                  </a:lnTo>
                  <a:lnTo>
                    <a:pt x="1678527" y="1741948"/>
                  </a:lnTo>
                  <a:lnTo>
                    <a:pt x="1713484" y="1711959"/>
                  </a:lnTo>
                  <a:lnTo>
                    <a:pt x="1743472" y="1677003"/>
                  </a:lnTo>
                  <a:lnTo>
                    <a:pt x="1767873" y="1637697"/>
                  </a:lnTo>
                  <a:lnTo>
                    <a:pt x="1786069" y="1594660"/>
                  </a:lnTo>
                  <a:lnTo>
                    <a:pt x="1797440" y="1548512"/>
                  </a:lnTo>
                  <a:lnTo>
                    <a:pt x="1801368" y="1499870"/>
                  </a:lnTo>
                  <a:lnTo>
                    <a:pt x="1801368" y="299974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77534" y="3023691"/>
            <a:ext cx="754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MUX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2258" y="2708910"/>
            <a:ext cx="2882265" cy="1801495"/>
          </a:xfrm>
          <a:custGeom>
            <a:avLst/>
            <a:gdLst/>
            <a:ahLst/>
            <a:cxnLst/>
            <a:rect l="l" t="t" r="r" b="b"/>
            <a:pathLst>
              <a:path w="2882265" h="1801495">
                <a:moveTo>
                  <a:pt x="1620012" y="1801367"/>
                </a:moveTo>
                <a:lnTo>
                  <a:pt x="1620012" y="1440179"/>
                </a:lnTo>
              </a:path>
              <a:path w="2882265" h="1801495">
                <a:moveTo>
                  <a:pt x="1260347" y="1801367"/>
                </a:moveTo>
                <a:lnTo>
                  <a:pt x="1260347" y="1440179"/>
                </a:lnTo>
              </a:path>
              <a:path w="2882265" h="1801495">
                <a:moveTo>
                  <a:pt x="0" y="0"/>
                </a:moveTo>
                <a:lnTo>
                  <a:pt x="541019" y="0"/>
                </a:lnTo>
              </a:path>
              <a:path w="2882265" h="1801495">
                <a:moveTo>
                  <a:pt x="0" y="361188"/>
                </a:moveTo>
                <a:lnTo>
                  <a:pt x="541019" y="361188"/>
                </a:lnTo>
              </a:path>
              <a:path w="2882265" h="1801495">
                <a:moveTo>
                  <a:pt x="0" y="720851"/>
                </a:moveTo>
                <a:lnTo>
                  <a:pt x="541019" y="720851"/>
                </a:lnTo>
              </a:path>
              <a:path w="2882265" h="1801495">
                <a:moveTo>
                  <a:pt x="0" y="1080515"/>
                </a:moveTo>
                <a:lnTo>
                  <a:pt x="541019" y="1080515"/>
                </a:lnTo>
              </a:path>
              <a:path w="2882265" h="1801495">
                <a:moveTo>
                  <a:pt x="2340864" y="539495"/>
                </a:moveTo>
                <a:lnTo>
                  <a:pt x="2881884" y="539495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5085" y="303961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1576" y="2464689"/>
            <a:ext cx="296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18717" y="2349500"/>
          <a:ext cx="188150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34620">
                        <a:lnSpc>
                          <a:spcPts val="2800"/>
                        </a:lnSpc>
                        <a:tabLst>
                          <a:tab pos="514984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	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073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073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073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073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58825" y="2320988"/>
            <a:ext cx="2586355" cy="2216150"/>
            <a:chOff x="758825" y="2320988"/>
            <a:chExt cx="2586355" cy="2216150"/>
          </a:xfrm>
        </p:grpSpPr>
        <p:sp>
          <p:nvSpPr>
            <p:cNvPr id="14" name="object 14"/>
            <p:cNvSpPr/>
            <p:nvPr/>
          </p:nvSpPr>
          <p:spPr>
            <a:xfrm>
              <a:off x="792162" y="2349499"/>
              <a:ext cx="2519680" cy="431800"/>
            </a:xfrm>
            <a:custGeom>
              <a:avLst/>
              <a:gdLst/>
              <a:ahLst/>
              <a:cxnLst/>
              <a:rect l="l" t="t" r="r" b="b"/>
              <a:pathLst>
                <a:path w="2519679" h="431800">
                  <a:moveTo>
                    <a:pt x="1439799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1439799" y="431800"/>
                  </a:lnTo>
                  <a:lnTo>
                    <a:pt x="1439799" y="0"/>
                  </a:lnTo>
                  <a:close/>
                </a:path>
                <a:path w="2519679" h="431800">
                  <a:moveTo>
                    <a:pt x="2519362" y="0"/>
                  </a:moveTo>
                  <a:lnTo>
                    <a:pt x="1439862" y="0"/>
                  </a:lnTo>
                  <a:lnTo>
                    <a:pt x="1439862" y="431800"/>
                  </a:lnTo>
                  <a:lnTo>
                    <a:pt x="2519362" y="431800"/>
                  </a:lnTo>
                  <a:lnTo>
                    <a:pt x="2519362" y="0"/>
                  </a:lnTo>
                  <a:close/>
                </a:path>
              </a:pathLst>
            </a:custGeom>
            <a:solidFill>
              <a:srgbClr val="C3A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7875" y="2781300"/>
              <a:ext cx="2548255" cy="0"/>
            </a:xfrm>
            <a:custGeom>
              <a:avLst/>
              <a:gdLst/>
              <a:ahLst/>
              <a:cxnLst/>
              <a:rect l="l" t="t" r="r" b="b"/>
              <a:pathLst>
                <a:path w="2548254">
                  <a:moveTo>
                    <a:pt x="0" y="0"/>
                  </a:moveTo>
                  <a:lnTo>
                    <a:pt x="254787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875" y="3213100"/>
              <a:ext cx="2548255" cy="863600"/>
            </a:xfrm>
            <a:custGeom>
              <a:avLst/>
              <a:gdLst/>
              <a:ahLst/>
              <a:cxnLst/>
              <a:rect l="l" t="t" r="r" b="b"/>
              <a:pathLst>
                <a:path w="2548254" h="863600">
                  <a:moveTo>
                    <a:pt x="0" y="0"/>
                  </a:moveTo>
                  <a:lnTo>
                    <a:pt x="2547874" y="0"/>
                  </a:lnTo>
                </a:path>
                <a:path w="2548254" h="863600">
                  <a:moveTo>
                    <a:pt x="0" y="431800"/>
                  </a:moveTo>
                  <a:lnTo>
                    <a:pt x="2547874" y="431800"/>
                  </a:lnTo>
                </a:path>
                <a:path w="2548254" h="863600">
                  <a:moveTo>
                    <a:pt x="0" y="863600"/>
                  </a:moveTo>
                  <a:lnTo>
                    <a:pt x="2547874" y="863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875" y="2335276"/>
              <a:ext cx="2548255" cy="2187575"/>
            </a:xfrm>
            <a:custGeom>
              <a:avLst/>
              <a:gdLst/>
              <a:ahLst/>
              <a:cxnLst/>
              <a:rect l="l" t="t" r="r" b="b"/>
              <a:pathLst>
                <a:path w="2548254" h="2187575">
                  <a:moveTo>
                    <a:pt x="14287" y="0"/>
                  </a:moveTo>
                  <a:lnTo>
                    <a:pt x="14287" y="2187448"/>
                  </a:lnTo>
                </a:path>
                <a:path w="2548254" h="2187575">
                  <a:moveTo>
                    <a:pt x="2533650" y="0"/>
                  </a:moveTo>
                  <a:lnTo>
                    <a:pt x="2533650" y="2187448"/>
                  </a:lnTo>
                </a:path>
                <a:path w="2548254" h="2187575">
                  <a:moveTo>
                    <a:pt x="0" y="14224"/>
                  </a:moveTo>
                  <a:lnTo>
                    <a:pt x="2547874" y="14224"/>
                  </a:lnTo>
                </a:path>
                <a:path w="2548254" h="2187575">
                  <a:moveTo>
                    <a:pt x="0" y="2173224"/>
                  </a:moveTo>
                  <a:lnTo>
                    <a:pt x="2547874" y="2173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18260" y="2670175"/>
            <a:ext cx="5488305" cy="2935605"/>
            <a:chOff x="1318260" y="2670175"/>
            <a:chExt cx="5488305" cy="2935605"/>
          </a:xfrm>
        </p:grpSpPr>
        <p:sp>
          <p:nvSpPr>
            <p:cNvPr id="19" name="object 19"/>
            <p:cNvSpPr/>
            <p:nvPr/>
          </p:nvSpPr>
          <p:spPr>
            <a:xfrm>
              <a:off x="1332738" y="4508754"/>
              <a:ext cx="5039995" cy="721360"/>
            </a:xfrm>
            <a:custGeom>
              <a:avLst/>
              <a:gdLst/>
              <a:ahLst/>
              <a:cxnLst/>
              <a:rect l="l" t="t" r="r" b="b"/>
              <a:pathLst>
                <a:path w="5039995" h="721360">
                  <a:moveTo>
                    <a:pt x="0" y="0"/>
                  </a:moveTo>
                  <a:lnTo>
                    <a:pt x="0" y="720852"/>
                  </a:lnTo>
                </a:path>
                <a:path w="5039995" h="721360">
                  <a:moveTo>
                    <a:pt x="0" y="720852"/>
                  </a:moveTo>
                  <a:lnTo>
                    <a:pt x="5039868" y="720852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00216" y="4869942"/>
              <a:ext cx="144780" cy="360045"/>
            </a:xfrm>
            <a:custGeom>
              <a:avLst/>
              <a:gdLst/>
              <a:ahLst/>
              <a:cxnLst/>
              <a:rect l="l" t="t" r="r" b="b"/>
              <a:pathLst>
                <a:path w="144779" h="360045">
                  <a:moveTo>
                    <a:pt x="86868" y="130301"/>
                  </a:moveTo>
                  <a:lnTo>
                    <a:pt x="57912" y="130301"/>
                  </a:lnTo>
                  <a:lnTo>
                    <a:pt x="57912" y="359663"/>
                  </a:lnTo>
                  <a:lnTo>
                    <a:pt x="86868" y="359663"/>
                  </a:lnTo>
                  <a:lnTo>
                    <a:pt x="86868" y="130301"/>
                  </a:lnTo>
                  <a:close/>
                </a:path>
                <a:path w="144779" h="360045">
                  <a:moveTo>
                    <a:pt x="72389" y="0"/>
                  </a:moveTo>
                  <a:lnTo>
                    <a:pt x="0" y="144779"/>
                  </a:lnTo>
                  <a:lnTo>
                    <a:pt x="57912" y="144779"/>
                  </a:lnTo>
                  <a:lnTo>
                    <a:pt x="57912" y="130301"/>
                  </a:lnTo>
                  <a:lnTo>
                    <a:pt x="137541" y="130301"/>
                  </a:lnTo>
                  <a:lnTo>
                    <a:pt x="72389" y="0"/>
                  </a:lnTo>
                  <a:close/>
                </a:path>
                <a:path w="144779" h="360045">
                  <a:moveTo>
                    <a:pt x="137541" y="130301"/>
                  </a:moveTo>
                  <a:lnTo>
                    <a:pt x="86868" y="130301"/>
                  </a:lnTo>
                  <a:lnTo>
                    <a:pt x="86868" y="144779"/>
                  </a:lnTo>
                  <a:lnTo>
                    <a:pt x="144780" y="144779"/>
                  </a:lnTo>
                  <a:lnTo>
                    <a:pt x="137541" y="130301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2402" y="4508754"/>
              <a:ext cx="5041900" cy="1082040"/>
            </a:xfrm>
            <a:custGeom>
              <a:avLst/>
              <a:gdLst/>
              <a:ahLst/>
              <a:cxnLst/>
              <a:rect l="l" t="t" r="r" b="b"/>
              <a:pathLst>
                <a:path w="5041900" h="1082039">
                  <a:moveTo>
                    <a:pt x="0" y="0"/>
                  </a:moveTo>
                  <a:lnTo>
                    <a:pt x="0" y="1082040"/>
                  </a:lnTo>
                </a:path>
                <a:path w="5041900" h="1082039">
                  <a:moveTo>
                    <a:pt x="0" y="1082040"/>
                  </a:moveTo>
                  <a:lnTo>
                    <a:pt x="5041392" y="1082040"/>
                  </a:lnTo>
                </a:path>
              </a:pathLst>
            </a:custGeom>
            <a:ln w="28956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61404" y="4869942"/>
              <a:ext cx="144780" cy="721360"/>
            </a:xfrm>
            <a:custGeom>
              <a:avLst/>
              <a:gdLst/>
              <a:ahLst/>
              <a:cxnLst/>
              <a:rect l="l" t="t" r="r" b="b"/>
              <a:pathLst>
                <a:path w="144779" h="721360">
                  <a:moveTo>
                    <a:pt x="86868" y="130301"/>
                  </a:moveTo>
                  <a:lnTo>
                    <a:pt x="57912" y="130301"/>
                  </a:lnTo>
                  <a:lnTo>
                    <a:pt x="57912" y="720851"/>
                  </a:lnTo>
                  <a:lnTo>
                    <a:pt x="86868" y="720851"/>
                  </a:lnTo>
                  <a:lnTo>
                    <a:pt x="86868" y="130301"/>
                  </a:lnTo>
                  <a:close/>
                </a:path>
                <a:path w="144779" h="721360">
                  <a:moveTo>
                    <a:pt x="72390" y="0"/>
                  </a:moveTo>
                  <a:lnTo>
                    <a:pt x="0" y="144779"/>
                  </a:lnTo>
                  <a:lnTo>
                    <a:pt x="57912" y="144779"/>
                  </a:lnTo>
                  <a:lnTo>
                    <a:pt x="57912" y="130301"/>
                  </a:lnTo>
                  <a:lnTo>
                    <a:pt x="137540" y="130301"/>
                  </a:lnTo>
                  <a:lnTo>
                    <a:pt x="72390" y="0"/>
                  </a:lnTo>
                  <a:close/>
                </a:path>
                <a:path w="144779" h="721360">
                  <a:moveTo>
                    <a:pt x="137540" y="130301"/>
                  </a:moveTo>
                  <a:lnTo>
                    <a:pt x="86868" y="130301"/>
                  </a:lnTo>
                  <a:lnTo>
                    <a:pt x="86868" y="144779"/>
                  </a:lnTo>
                  <a:lnTo>
                    <a:pt x="144779" y="144779"/>
                  </a:lnTo>
                  <a:lnTo>
                    <a:pt x="137540" y="130301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26867" y="2670174"/>
              <a:ext cx="1266190" cy="1673860"/>
            </a:xfrm>
            <a:custGeom>
              <a:avLst/>
              <a:gdLst/>
              <a:ahLst/>
              <a:cxnLst/>
              <a:rect l="l" t="t" r="r" b="b"/>
              <a:pathLst>
                <a:path w="1266189" h="1673860">
                  <a:moveTo>
                    <a:pt x="1266063" y="1119251"/>
                  </a:moveTo>
                  <a:lnTo>
                    <a:pt x="1104519" y="1109853"/>
                  </a:lnTo>
                  <a:lnTo>
                    <a:pt x="1127328" y="1163053"/>
                  </a:lnTo>
                  <a:lnTo>
                    <a:pt x="0" y="1646936"/>
                  </a:lnTo>
                  <a:lnTo>
                    <a:pt x="11430" y="1673606"/>
                  </a:lnTo>
                  <a:lnTo>
                    <a:pt x="1138707" y="1189609"/>
                  </a:lnTo>
                  <a:lnTo>
                    <a:pt x="1161542" y="1242822"/>
                  </a:lnTo>
                  <a:lnTo>
                    <a:pt x="1233830" y="1157351"/>
                  </a:lnTo>
                  <a:lnTo>
                    <a:pt x="1266063" y="1119251"/>
                  </a:lnTo>
                  <a:close/>
                </a:path>
                <a:path w="1266189" h="1673860">
                  <a:moveTo>
                    <a:pt x="1266063" y="759587"/>
                  </a:moveTo>
                  <a:lnTo>
                    <a:pt x="1105535" y="738505"/>
                  </a:lnTo>
                  <a:lnTo>
                    <a:pt x="1124496" y="793280"/>
                  </a:lnTo>
                  <a:lnTo>
                    <a:pt x="1016" y="1181735"/>
                  </a:lnTo>
                  <a:lnTo>
                    <a:pt x="10414" y="1209167"/>
                  </a:lnTo>
                  <a:lnTo>
                    <a:pt x="1133957" y="820597"/>
                  </a:lnTo>
                  <a:lnTo>
                    <a:pt x="1152906" y="875296"/>
                  </a:lnTo>
                  <a:lnTo>
                    <a:pt x="1237742" y="788543"/>
                  </a:lnTo>
                  <a:lnTo>
                    <a:pt x="1266063" y="759587"/>
                  </a:lnTo>
                  <a:close/>
                </a:path>
                <a:path w="1266189" h="1673860">
                  <a:moveTo>
                    <a:pt x="1266063" y="399923"/>
                  </a:moveTo>
                  <a:lnTo>
                    <a:pt x="1106932" y="370078"/>
                  </a:lnTo>
                  <a:lnTo>
                    <a:pt x="1122819" y="425754"/>
                  </a:lnTo>
                  <a:lnTo>
                    <a:pt x="1778" y="745617"/>
                  </a:lnTo>
                  <a:lnTo>
                    <a:pt x="9652" y="773557"/>
                  </a:lnTo>
                  <a:lnTo>
                    <a:pt x="1130769" y="453580"/>
                  </a:lnTo>
                  <a:lnTo>
                    <a:pt x="1146683" y="509270"/>
                  </a:lnTo>
                  <a:lnTo>
                    <a:pt x="1242212" y="421767"/>
                  </a:lnTo>
                  <a:lnTo>
                    <a:pt x="1266063" y="399923"/>
                  </a:lnTo>
                  <a:close/>
                </a:path>
                <a:path w="1266189" h="1673860">
                  <a:moveTo>
                    <a:pt x="1266063" y="38735"/>
                  </a:moveTo>
                  <a:lnTo>
                    <a:pt x="1108837" y="0"/>
                  </a:lnTo>
                  <a:lnTo>
                    <a:pt x="1121638" y="56540"/>
                  </a:lnTo>
                  <a:lnTo>
                    <a:pt x="2540" y="309626"/>
                  </a:lnTo>
                  <a:lnTo>
                    <a:pt x="8890" y="337820"/>
                  </a:lnTo>
                  <a:lnTo>
                    <a:pt x="1128026" y="84721"/>
                  </a:lnTo>
                  <a:lnTo>
                    <a:pt x="1140841" y="141224"/>
                  </a:lnTo>
                  <a:lnTo>
                    <a:pt x="1248206" y="53340"/>
                  </a:lnTo>
                  <a:lnTo>
                    <a:pt x="1266063" y="38735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72529" y="3765295"/>
            <a:ext cx="730250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17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5"/>
              </a:spcBef>
              <a:tabLst>
                <a:tab pos="4184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x	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149208" y="304114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7965" y="2490342"/>
            <a:ext cx="1784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407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Implementation</a:t>
            </a:r>
            <a:r>
              <a:rPr spc="70" dirty="0"/>
              <a:t> </a:t>
            </a:r>
            <a:r>
              <a:rPr spc="155" dirty="0"/>
              <a:t>Using</a:t>
            </a:r>
            <a:r>
              <a:rPr spc="114" dirty="0"/>
              <a:t> </a:t>
            </a:r>
            <a:r>
              <a:rPr spc="110" dirty="0"/>
              <a:t>Multiplexers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520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</a:pPr>
            <a:r>
              <a:rPr sz="2000" i="1" spc="-15" dirty="0">
                <a:latin typeface="Cambria"/>
                <a:cs typeface="Cambria"/>
              </a:rPr>
              <a:t>F</a:t>
            </a:r>
            <a:r>
              <a:rPr sz="2000" spc="-15" dirty="0">
                <a:latin typeface="Cambria"/>
                <a:cs typeface="Cambria"/>
              </a:rPr>
              <a:t>(</a:t>
            </a:r>
            <a:r>
              <a:rPr sz="2000" i="1" spc="114" dirty="0">
                <a:latin typeface="Cambria"/>
                <a:cs typeface="Cambria"/>
              </a:rPr>
              <a:t>x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95" dirty="0">
                <a:latin typeface="Cambria"/>
                <a:cs typeface="Cambria"/>
              </a:rPr>
              <a:t>y</a:t>
            </a:r>
            <a:r>
              <a:rPr sz="2000" spc="175" dirty="0">
                <a:latin typeface="Cambria"/>
                <a:cs typeface="Cambria"/>
              </a:rPr>
              <a:t>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i="1" spc="-65" dirty="0">
                <a:latin typeface="Cambria"/>
                <a:cs typeface="Cambria"/>
              </a:rPr>
              <a:t>z</a:t>
            </a:r>
            <a:r>
              <a:rPr sz="2000" spc="-15" dirty="0">
                <a:latin typeface="Cambria"/>
                <a:cs typeface="Cambria"/>
              </a:rPr>
              <a:t>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25" dirty="0">
                <a:latin typeface="Cambria"/>
                <a:cs typeface="Cambria"/>
              </a:rPr>
              <a:t>=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∑(</a:t>
            </a:r>
            <a:r>
              <a:rPr sz="2000" spc="75" dirty="0">
                <a:latin typeface="Cambria"/>
                <a:cs typeface="Cambria"/>
              </a:rPr>
              <a:t>1,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2,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6,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7)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7875" y="2335212"/>
          <a:ext cx="2562225" cy="391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68655" algn="l"/>
                          <a:tab pos="103251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	y	z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255" algn="l"/>
                          <a:tab pos="102425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643890" algn="l"/>
                          <a:tab pos="102489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637148" y="1974976"/>
            <a:ext cx="1830705" cy="3449320"/>
            <a:chOff x="5637148" y="1974976"/>
            <a:chExt cx="1830705" cy="3449320"/>
          </a:xfrm>
        </p:grpSpPr>
        <p:sp>
          <p:nvSpPr>
            <p:cNvPr id="7" name="object 7"/>
            <p:cNvSpPr/>
            <p:nvPr/>
          </p:nvSpPr>
          <p:spPr>
            <a:xfrm>
              <a:off x="5651753" y="1989581"/>
              <a:ext cx="1801495" cy="3420110"/>
            </a:xfrm>
            <a:custGeom>
              <a:avLst/>
              <a:gdLst/>
              <a:ahLst/>
              <a:cxnLst/>
              <a:rect l="l" t="t" r="r" b="b"/>
              <a:pathLst>
                <a:path w="1801495" h="3420110">
                  <a:moveTo>
                    <a:pt x="1501140" y="0"/>
                  </a:moveTo>
                  <a:lnTo>
                    <a:pt x="300228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2"/>
                  </a:lnTo>
                  <a:lnTo>
                    <a:pt x="87915" y="87915"/>
                  </a:lnTo>
                  <a:lnTo>
                    <a:pt x="57911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7"/>
                  </a:lnTo>
                  <a:lnTo>
                    <a:pt x="0" y="3119628"/>
                  </a:lnTo>
                  <a:lnTo>
                    <a:pt x="3928" y="3168338"/>
                  </a:lnTo>
                  <a:lnTo>
                    <a:pt x="15300" y="3214542"/>
                  </a:lnTo>
                  <a:lnTo>
                    <a:pt x="33501" y="3257622"/>
                  </a:lnTo>
                  <a:lnTo>
                    <a:pt x="57912" y="3296960"/>
                  </a:lnTo>
                  <a:lnTo>
                    <a:pt x="87915" y="3331940"/>
                  </a:lnTo>
                  <a:lnTo>
                    <a:pt x="122895" y="3361943"/>
                  </a:lnTo>
                  <a:lnTo>
                    <a:pt x="162233" y="3386354"/>
                  </a:lnTo>
                  <a:lnTo>
                    <a:pt x="205313" y="3404555"/>
                  </a:lnTo>
                  <a:lnTo>
                    <a:pt x="251517" y="3415927"/>
                  </a:lnTo>
                  <a:lnTo>
                    <a:pt x="300228" y="3419855"/>
                  </a:lnTo>
                  <a:lnTo>
                    <a:pt x="1501140" y="3419855"/>
                  </a:lnTo>
                  <a:lnTo>
                    <a:pt x="1549850" y="3415927"/>
                  </a:lnTo>
                  <a:lnTo>
                    <a:pt x="1596054" y="3404555"/>
                  </a:lnTo>
                  <a:lnTo>
                    <a:pt x="1639134" y="3386354"/>
                  </a:lnTo>
                  <a:lnTo>
                    <a:pt x="1678472" y="3361943"/>
                  </a:lnTo>
                  <a:lnTo>
                    <a:pt x="1713452" y="3331940"/>
                  </a:lnTo>
                  <a:lnTo>
                    <a:pt x="1743456" y="3296960"/>
                  </a:lnTo>
                  <a:lnTo>
                    <a:pt x="1767866" y="3257622"/>
                  </a:lnTo>
                  <a:lnTo>
                    <a:pt x="1786067" y="3214542"/>
                  </a:lnTo>
                  <a:lnTo>
                    <a:pt x="1797439" y="3168338"/>
                  </a:lnTo>
                  <a:lnTo>
                    <a:pt x="1801368" y="3119628"/>
                  </a:lnTo>
                  <a:lnTo>
                    <a:pt x="1801368" y="300227"/>
                  </a:lnTo>
                  <a:lnTo>
                    <a:pt x="1797439" y="251517"/>
                  </a:lnTo>
                  <a:lnTo>
                    <a:pt x="1786067" y="205313"/>
                  </a:lnTo>
                  <a:lnTo>
                    <a:pt x="1767866" y="162233"/>
                  </a:lnTo>
                  <a:lnTo>
                    <a:pt x="1743456" y="122895"/>
                  </a:lnTo>
                  <a:lnTo>
                    <a:pt x="1713452" y="87915"/>
                  </a:lnTo>
                  <a:lnTo>
                    <a:pt x="1678472" y="57911"/>
                  </a:lnTo>
                  <a:lnTo>
                    <a:pt x="1639134" y="33501"/>
                  </a:lnTo>
                  <a:lnTo>
                    <a:pt x="1596054" y="15300"/>
                  </a:lnTo>
                  <a:lnTo>
                    <a:pt x="1549850" y="3928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1753" y="1989581"/>
              <a:ext cx="1801495" cy="3420110"/>
            </a:xfrm>
            <a:custGeom>
              <a:avLst/>
              <a:gdLst/>
              <a:ahLst/>
              <a:cxnLst/>
              <a:rect l="l" t="t" r="r" b="b"/>
              <a:pathLst>
                <a:path w="1801495" h="3420110">
                  <a:moveTo>
                    <a:pt x="1801368" y="300227"/>
                  </a:moveTo>
                  <a:lnTo>
                    <a:pt x="1797439" y="251517"/>
                  </a:lnTo>
                  <a:lnTo>
                    <a:pt x="1786067" y="205313"/>
                  </a:lnTo>
                  <a:lnTo>
                    <a:pt x="1767866" y="162233"/>
                  </a:lnTo>
                  <a:lnTo>
                    <a:pt x="1743456" y="122895"/>
                  </a:lnTo>
                  <a:lnTo>
                    <a:pt x="1713452" y="87915"/>
                  </a:lnTo>
                  <a:lnTo>
                    <a:pt x="1678472" y="57911"/>
                  </a:lnTo>
                  <a:lnTo>
                    <a:pt x="1639134" y="33501"/>
                  </a:lnTo>
                  <a:lnTo>
                    <a:pt x="1596054" y="15300"/>
                  </a:lnTo>
                  <a:lnTo>
                    <a:pt x="1549850" y="3928"/>
                  </a:lnTo>
                  <a:lnTo>
                    <a:pt x="1501140" y="0"/>
                  </a:lnTo>
                  <a:lnTo>
                    <a:pt x="300228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2"/>
                  </a:lnTo>
                  <a:lnTo>
                    <a:pt x="87915" y="87915"/>
                  </a:lnTo>
                  <a:lnTo>
                    <a:pt x="57911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7"/>
                  </a:lnTo>
                  <a:lnTo>
                    <a:pt x="0" y="3119628"/>
                  </a:lnTo>
                  <a:lnTo>
                    <a:pt x="3928" y="3168338"/>
                  </a:lnTo>
                  <a:lnTo>
                    <a:pt x="15300" y="3214542"/>
                  </a:lnTo>
                  <a:lnTo>
                    <a:pt x="33501" y="3257622"/>
                  </a:lnTo>
                  <a:lnTo>
                    <a:pt x="57912" y="3296960"/>
                  </a:lnTo>
                  <a:lnTo>
                    <a:pt x="87915" y="3331940"/>
                  </a:lnTo>
                  <a:lnTo>
                    <a:pt x="122895" y="3361943"/>
                  </a:lnTo>
                  <a:lnTo>
                    <a:pt x="162233" y="3386354"/>
                  </a:lnTo>
                  <a:lnTo>
                    <a:pt x="205313" y="3404555"/>
                  </a:lnTo>
                  <a:lnTo>
                    <a:pt x="251517" y="3415927"/>
                  </a:lnTo>
                  <a:lnTo>
                    <a:pt x="300228" y="3419855"/>
                  </a:lnTo>
                  <a:lnTo>
                    <a:pt x="1501140" y="3419855"/>
                  </a:lnTo>
                  <a:lnTo>
                    <a:pt x="1549850" y="3415927"/>
                  </a:lnTo>
                  <a:lnTo>
                    <a:pt x="1596054" y="3404555"/>
                  </a:lnTo>
                  <a:lnTo>
                    <a:pt x="1639134" y="3386354"/>
                  </a:lnTo>
                  <a:lnTo>
                    <a:pt x="1678472" y="3361943"/>
                  </a:lnTo>
                  <a:lnTo>
                    <a:pt x="1713452" y="3331940"/>
                  </a:lnTo>
                  <a:lnTo>
                    <a:pt x="1743456" y="3296960"/>
                  </a:lnTo>
                  <a:lnTo>
                    <a:pt x="1767866" y="3257622"/>
                  </a:lnTo>
                  <a:lnTo>
                    <a:pt x="1786067" y="3214542"/>
                  </a:lnTo>
                  <a:lnTo>
                    <a:pt x="1797439" y="3168338"/>
                  </a:lnTo>
                  <a:lnTo>
                    <a:pt x="1801368" y="3119628"/>
                  </a:lnTo>
                  <a:lnTo>
                    <a:pt x="1801368" y="300227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6009" y="3475101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MUX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10734" y="2350770"/>
            <a:ext cx="2883535" cy="3421379"/>
          </a:xfrm>
          <a:custGeom>
            <a:avLst/>
            <a:gdLst/>
            <a:ahLst/>
            <a:cxnLst/>
            <a:rect l="l" t="t" r="r" b="b"/>
            <a:pathLst>
              <a:path w="2883534" h="3421379">
                <a:moveTo>
                  <a:pt x="1440180" y="3421379"/>
                </a:moveTo>
                <a:lnTo>
                  <a:pt x="1440180" y="3061716"/>
                </a:lnTo>
              </a:path>
              <a:path w="2883534" h="3421379">
                <a:moveTo>
                  <a:pt x="1082039" y="3421379"/>
                </a:moveTo>
                <a:lnTo>
                  <a:pt x="1082039" y="3061716"/>
                </a:lnTo>
              </a:path>
              <a:path w="2883534" h="3421379">
                <a:moveTo>
                  <a:pt x="0" y="1438655"/>
                </a:moveTo>
                <a:lnTo>
                  <a:pt x="541019" y="1438655"/>
                </a:lnTo>
              </a:path>
              <a:path w="2883534" h="3421379">
                <a:moveTo>
                  <a:pt x="0" y="1799843"/>
                </a:moveTo>
                <a:lnTo>
                  <a:pt x="541019" y="1799843"/>
                </a:lnTo>
              </a:path>
              <a:path w="2883534" h="3421379">
                <a:moveTo>
                  <a:pt x="0" y="2159507"/>
                </a:moveTo>
                <a:lnTo>
                  <a:pt x="541019" y="2159507"/>
                </a:lnTo>
              </a:path>
              <a:path w="2883534" h="3421379">
                <a:moveTo>
                  <a:pt x="0" y="2520696"/>
                </a:moveTo>
                <a:lnTo>
                  <a:pt x="541019" y="2520696"/>
                </a:lnTo>
              </a:path>
              <a:path w="2883534" h="3421379">
                <a:moveTo>
                  <a:pt x="2342388" y="1264919"/>
                </a:moveTo>
                <a:lnTo>
                  <a:pt x="2883408" y="1264919"/>
                </a:lnTo>
              </a:path>
              <a:path w="2883534" h="3421379">
                <a:moveTo>
                  <a:pt x="0" y="0"/>
                </a:moveTo>
                <a:lnTo>
                  <a:pt x="541019" y="0"/>
                </a:lnTo>
              </a:path>
              <a:path w="2883534" h="3421379">
                <a:moveTo>
                  <a:pt x="0" y="359663"/>
                </a:moveTo>
                <a:lnTo>
                  <a:pt x="541019" y="359663"/>
                </a:lnTo>
              </a:path>
              <a:path w="2883534" h="3421379">
                <a:moveTo>
                  <a:pt x="0" y="720851"/>
                </a:moveTo>
                <a:lnTo>
                  <a:pt x="541019" y="720851"/>
                </a:lnTo>
              </a:path>
              <a:path w="2883534" h="3421379">
                <a:moveTo>
                  <a:pt x="0" y="1080515"/>
                </a:moveTo>
                <a:lnTo>
                  <a:pt x="541019" y="1080515"/>
                </a:lnTo>
              </a:path>
              <a:path w="2883534" h="3421379">
                <a:moveTo>
                  <a:pt x="1801367" y="3419855"/>
                </a:moveTo>
                <a:lnTo>
                  <a:pt x="1801367" y="3058667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5085" y="3405962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51576" y="2124532"/>
            <a:ext cx="29718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4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5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6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7767" y="4964048"/>
            <a:ext cx="106743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232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40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tabLst>
                <a:tab pos="475615" algn="l"/>
                <a:tab pos="839469" algn="l"/>
              </a:tabLst>
            </a:pPr>
            <a:r>
              <a:rPr sz="2400" b="1" i="1" dirty="0">
                <a:solidFill>
                  <a:srgbClr val="CC00CC"/>
                </a:solidFill>
                <a:latin typeface="Times New Roman"/>
                <a:cs typeface="Times New Roman"/>
              </a:rPr>
              <a:t>x	y	</a:t>
            </a:r>
            <a:r>
              <a:rPr sz="2400" b="1" i="1" spc="-5" dirty="0">
                <a:solidFill>
                  <a:srgbClr val="CC00CC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7965" y="2145538"/>
            <a:ext cx="1784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9208" y="340169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260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DeMultiplexers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54858" y="931422"/>
            <a:ext cx="4157979" cy="1717039"/>
            <a:chOff x="4554858" y="931422"/>
            <a:chExt cx="4157979" cy="1717039"/>
          </a:xfrm>
        </p:grpSpPr>
        <p:sp>
          <p:nvSpPr>
            <p:cNvPr id="5" name="object 5"/>
            <p:cNvSpPr/>
            <p:nvPr/>
          </p:nvSpPr>
          <p:spPr>
            <a:xfrm>
              <a:off x="7248699" y="1530471"/>
              <a:ext cx="1464310" cy="278765"/>
            </a:xfrm>
            <a:custGeom>
              <a:avLst/>
              <a:gdLst/>
              <a:ahLst/>
              <a:cxnLst/>
              <a:rect l="l" t="t" r="r" b="b"/>
              <a:pathLst>
                <a:path w="1464309" h="278764">
                  <a:moveTo>
                    <a:pt x="0" y="278402"/>
                  </a:moveTo>
                  <a:lnTo>
                    <a:pt x="1463902" y="278403"/>
                  </a:lnTo>
                  <a:lnTo>
                    <a:pt x="1463902" y="0"/>
                  </a:lnTo>
                  <a:lnTo>
                    <a:pt x="0" y="0"/>
                  </a:lnTo>
                  <a:lnTo>
                    <a:pt x="0" y="27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9461" y="1558250"/>
              <a:ext cx="1188720" cy="1050925"/>
            </a:xfrm>
            <a:custGeom>
              <a:avLst/>
              <a:gdLst/>
              <a:ahLst/>
              <a:cxnLst/>
              <a:rect l="l" t="t" r="r" b="b"/>
              <a:pathLst>
                <a:path w="1188720" h="1050925">
                  <a:moveTo>
                    <a:pt x="1070615" y="266606"/>
                  </a:moveTo>
                  <a:lnTo>
                    <a:pt x="225989" y="922297"/>
                  </a:lnTo>
                  <a:lnTo>
                    <a:pt x="251669" y="1050465"/>
                  </a:lnTo>
                  <a:lnTo>
                    <a:pt x="297883" y="1014582"/>
                  </a:lnTo>
                  <a:lnTo>
                    <a:pt x="285054" y="950488"/>
                  </a:lnTo>
                  <a:lnTo>
                    <a:pt x="1083424" y="330680"/>
                  </a:lnTo>
                  <a:lnTo>
                    <a:pt x="1178729" y="330680"/>
                  </a:lnTo>
                  <a:lnTo>
                    <a:pt x="1188579" y="323009"/>
                  </a:lnTo>
                  <a:lnTo>
                    <a:pt x="1070615" y="266606"/>
                  </a:lnTo>
                  <a:close/>
                </a:path>
                <a:path w="1188720" h="1050925">
                  <a:moveTo>
                    <a:pt x="46214" y="691573"/>
                  </a:moveTo>
                  <a:lnTo>
                    <a:pt x="0" y="727456"/>
                  </a:lnTo>
                  <a:lnTo>
                    <a:pt x="118128" y="783858"/>
                  </a:lnTo>
                  <a:lnTo>
                    <a:pt x="200673" y="719764"/>
                  </a:lnTo>
                  <a:lnTo>
                    <a:pt x="105278" y="719764"/>
                  </a:lnTo>
                  <a:lnTo>
                    <a:pt x="46214" y="691573"/>
                  </a:lnTo>
                  <a:close/>
                </a:path>
                <a:path w="1188720" h="1050925">
                  <a:moveTo>
                    <a:pt x="936951" y="0"/>
                  </a:moveTo>
                  <a:lnTo>
                    <a:pt x="890675" y="35883"/>
                  </a:lnTo>
                  <a:lnTo>
                    <a:pt x="903690" y="99977"/>
                  </a:lnTo>
                  <a:lnTo>
                    <a:pt x="105278" y="719764"/>
                  </a:lnTo>
                  <a:lnTo>
                    <a:pt x="200673" y="719764"/>
                  </a:lnTo>
                  <a:lnTo>
                    <a:pt x="962568" y="128168"/>
                  </a:lnTo>
                  <a:lnTo>
                    <a:pt x="936951" y="0"/>
                  </a:lnTo>
                  <a:close/>
                </a:path>
                <a:path w="1188720" h="1050925">
                  <a:moveTo>
                    <a:pt x="1178729" y="330680"/>
                  </a:moveTo>
                  <a:lnTo>
                    <a:pt x="1083424" y="330680"/>
                  </a:lnTo>
                  <a:lnTo>
                    <a:pt x="1142509" y="358892"/>
                  </a:lnTo>
                  <a:lnTo>
                    <a:pt x="1178729" y="330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95172" y="938855"/>
              <a:ext cx="292735" cy="409575"/>
            </a:xfrm>
            <a:custGeom>
              <a:avLst/>
              <a:gdLst/>
              <a:ahLst/>
              <a:cxnLst/>
              <a:rect l="l" t="t" r="r" b="b"/>
              <a:pathLst>
                <a:path w="292734" h="409575">
                  <a:moveTo>
                    <a:pt x="146266" y="0"/>
                  </a:moveTo>
                  <a:lnTo>
                    <a:pt x="24377" y="116929"/>
                  </a:lnTo>
                  <a:lnTo>
                    <a:pt x="73133" y="116929"/>
                  </a:lnTo>
                  <a:lnTo>
                    <a:pt x="24377" y="233858"/>
                  </a:lnTo>
                  <a:lnTo>
                    <a:pt x="73133" y="233858"/>
                  </a:lnTo>
                  <a:lnTo>
                    <a:pt x="24377" y="350787"/>
                  </a:lnTo>
                  <a:lnTo>
                    <a:pt x="66935" y="350787"/>
                  </a:lnTo>
                  <a:lnTo>
                    <a:pt x="0" y="409355"/>
                  </a:lnTo>
                  <a:lnTo>
                    <a:pt x="292739" y="409355"/>
                  </a:lnTo>
                  <a:lnTo>
                    <a:pt x="231794" y="350787"/>
                  </a:lnTo>
                  <a:lnTo>
                    <a:pt x="268361" y="350787"/>
                  </a:lnTo>
                  <a:lnTo>
                    <a:pt x="219606" y="233858"/>
                  </a:lnTo>
                  <a:lnTo>
                    <a:pt x="268361" y="233858"/>
                  </a:lnTo>
                  <a:lnTo>
                    <a:pt x="219606" y="116929"/>
                  </a:lnTo>
                  <a:lnTo>
                    <a:pt x="268361" y="116929"/>
                  </a:lnTo>
                  <a:lnTo>
                    <a:pt x="14626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5172" y="938855"/>
              <a:ext cx="292735" cy="409575"/>
            </a:xfrm>
            <a:custGeom>
              <a:avLst/>
              <a:gdLst/>
              <a:ahLst/>
              <a:cxnLst/>
              <a:rect l="l" t="t" r="r" b="b"/>
              <a:pathLst>
                <a:path w="292734" h="409575">
                  <a:moveTo>
                    <a:pt x="146266" y="0"/>
                  </a:moveTo>
                  <a:lnTo>
                    <a:pt x="24377" y="116929"/>
                  </a:lnTo>
                  <a:lnTo>
                    <a:pt x="73133" y="116929"/>
                  </a:lnTo>
                  <a:lnTo>
                    <a:pt x="24377" y="233858"/>
                  </a:lnTo>
                  <a:lnTo>
                    <a:pt x="73133" y="233858"/>
                  </a:lnTo>
                  <a:lnTo>
                    <a:pt x="24377" y="350787"/>
                  </a:lnTo>
                  <a:lnTo>
                    <a:pt x="66935" y="350787"/>
                  </a:lnTo>
                  <a:lnTo>
                    <a:pt x="0" y="409355"/>
                  </a:lnTo>
                  <a:lnTo>
                    <a:pt x="292739" y="409355"/>
                  </a:lnTo>
                  <a:lnTo>
                    <a:pt x="231794" y="350787"/>
                  </a:lnTo>
                  <a:lnTo>
                    <a:pt x="268361" y="350787"/>
                  </a:lnTo>
                  <a:lnTo>
                    <a:pt x="219606" y="233858"/>
                  </a:lnTo>
                  <a:lnTo>
                    <a:pt x="268361" y="233858"/>
                  </a:lnTo>
                  <a:lnTo>
                    <a:pt x="219606" y="116929"/>
                  </a:lnTo>
                  <a:lnTo>
                    <a:pt x="268361" y="116929"/>
                  </a:lnTo>
                  <a:lnTo>
                    <a:pt x="146266" y="0"/>
                  </a:lnTo>
                  <a:close/>
                </a:path>
              </a:pathLst>
            </a:custGeom>
            <a:ln w="1486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11069" y="1348210"/>
              <a:ext cx="60960" cy="175895"/>
            </a:xfrm>
            <a:custGeom>
              <a:avLst/>
              <a:gdLst/>
              <a:ahLst/>
              <a:cxnLst/>
              <a:rect l="l" t="t" r="r" b="b"/>
              <a:pathLst>
                <a:path w="60959" h="175894">
                  <a:moveTo>
                    <a:pt x="60944" y="0"/>
                  </a:moveTo>
                  <a:lnTo>
                    <a:pt x="0" y="0"/>
                  </a:lnTo>
                  <a:lnTo>
                    <a:pt x="0" y="157761"/>
                  </a:lnTo>
                  <a:lnTo>
                    <a:pt x="30368" y="175290"/>
                  </a:lnTo>
                  <a:lnTo>
                    <a:pt x="60944" y="157761"/>
                  </a:lnTo>
                  <a:lnTo>
                    <a:pt x="6094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11069" y="1348210"/>
              <a:ext cx="60960" cy="175895"/>
            </a:xfrm>
            <a:custGeom>
              <a:avLst/>
              <a:gdLst/>
              <a:ahLst/>
              <a:cxnLst/>
              <a:rect l="l" t="t" r="r" b="b"/>
              <a:pathLst>
                <a:path w="60959" h="175894">
                  <a:moveTo>
                    <a:pt x="0" y="157761"/>
                  </a:moveTo>
                  <a:lnTo>
                    <a:pt x="0" y="0"/>
                  </a:lnTo>
                  <a:lnTo>
                    <a:pt x="60944" y="0"/>
                  </a:lnTo>
                  <a:lnTo>
                    <a:pt x="60944" y="157761"/>
                  </a:lnTo>
                  <a:lnTo>
                    <a:pt x="30368" y="175290"/>
                  </a:lnTo>
                  <a:lnTo>
                    <a:pt x="0" y="157761"/>
                  </a:lnTo>
                  <a:close/>
                </a:path>
              </a:pathLst>
            </a:custGeom>
            <a:ln w="14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4855" y="2115045"/>
              <a:ext cx="4157979" cy="533400"/>
            </a:xfrm>
            <a:custGeom>
              <a:avLst/>
              <a:gdLst/>
              <a:ahLst/>
              <a:cxnLst/>
              <a:rect l="l" t="t" r="r" b="b"/>
              <a:pathLst>
                <a:path w="4157979" h="533400">
                  <a:moveTo>
                    <a:pt x="1464017" y="254685"/>
                  </a:moveTo>
                  <a:lnTo>
                    <a:pt x="0" y="254685"/>
                  </a:lnTo>
                  <a:lnTo>
                    <a:pt x="0" y="533082"/>
                  </a:lnTo>
                  <a:lnTo>
                    <a:pt x="1464017" y="533082"/>
                  </a:lnTo>
                  <a:lnTo>
                    <a:pt x="1464017" y="254685"/>
                  </a:lnTo>
                  <a:close/>
                </a:path>
                <a:path w="4157979" h="533400">
                  <a:moveTo>
                    <a:pt x="4157738" y="0"/>
                  </a:moveTo>
                  <a:lnTo>
                    <a:pt x="2693835" y="0"/>
                  </a:lnTo>
                  <a:lnTo>
                    <a:pt x="2693835" y="278396"/>
                  </a:lnTo>
                  <a:lnTo>
                    <a:pt x="4157738" y="278396"/>
                  </a:lnTo>
                  <a:lnTo>
                    <a:pt x="4157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3426" y="1719744"/>
              <a:ext cx="293370" cy="409575"/>
            </a:xfrm>
            <a:custGeom>
              <a:avLst/>
              <a:gdLst/>
              <a:ahLst/>
              <a:cxnLst/>
              <a:rect l="l" t="t" r="r" b="b"/>
              <a:pathLst>
                <a:path w="293370" h="409575">
                  <a:moveTo>
                    <a:pt x="146390" y="0"/>
                  </a:moveTo>
                  <a:lnTo>
                    <a:pt x="24398" y="116908"/>
                  </a:lnTo>
                  <a:lnTo>
                    <a:pt x="73195" y="116908"/>
                  </a:lnTo>
                  <a:lnTo>
                    <a:pt x="24398" y="233837"/>
                  </a:lnTo>
                  <a:lnTo>
                    <a:pt x="73195" y="233837"/>
                  </a:lnTo>
                  <a:lnTo>
                    <a:pt x="24398" y="350746"/>
                  </a:lnTo>
                  <a:lnTo>
                    <a:pt x="67100" y="350746"/>
                  </a:lnTo>
                  <a:lnTo>
                    <a:pt x="0" y="409211"/>
                  </a:lnTo>
                  <a:lnTo>
                    <a:pt x="292801" y="409211"/>
                  </a:lnTo>
                  <a:lnTo>
                    <a:pt x="231794" y="350746"/>
                  </a:lnTo>
                  <a:lnTo>
                    <a:pt x="268402" y="350746"/>
                  </a:lnTo>
                  <a:lnTo>
                    <a:pt x="219606" y="233837"/>
                  </a:lnTo>
                  <a:lnTo>
                    <a:pt x="268402" y="233837"/>
                  </a:lnTo>
                  <a:lnTo>
                    <a:pt x="219606" y="116908"/>
                  </a:lnTo>
                  <a:lnTo>
                    <a:pt x="268402" y="116908"/>
                  </a:lnTo>
                  <a:lnTo>
                    <a:pt x="14639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3426" y="1719744"/>
              <a:ext cx="293370" cy="409575"/>
            </a:xfrm>
            <a:custGeom>
              <a:avLst/>
              <a:gdLst/>
              <a:ahLst/>
              <a:cxnLst/>
              <a:rect l="l" t="t" r="r" b="b"/>
              <a:pathLst>
                <a:path w="293370" h="409575">
                  <a:moveTo>
                    <a:pt x="146390" y="0"/>
                  </a:moveTo>
                  <a:lnTo>
                    <a:pt x="24398" y="116908"/>
                  </a:lnTo>
                  <a:lnTo>
                    <a:pt x="73195" y="116908"/>
                  </a:lnTo>
                  <a:lnTo>
                    <a:pt x="24398" y="233837"/>
                  </a:lnTo>
                  <a:lnTo>
                    <a:pt x="73195" y="233837"/>
                  </a:lnTo>
                  <a:lnTo>
                    <a:pt x="24398" y="350746"/>
                  </a:lnTo>
                  <a:lnTo>
                    <a:pt x="67100" y="350746"/>
                  </a:lnTo>
                  <a:lnTo>
                    <a:pt x="0" y="409211"/>
                  </a:lnTo>
                  <a:lnTo>
                    <a:pt x="292801" y="409211"/>
                  </a:lnTo>
                  <a:lnTo>
                    <a:pt x="231794" y="350746"/>
                  </a:lnTo>
                  <a:lnTo>
                    <a:pt x="268402" y="350746"/>
                  </a:lnTo>
                  <a:lnTo>
                    <a:pt x="219606" y="233837"/>
                  </a:lnTo>
                  <a:lnTo>
                    <a:pt x="268402" y="233837"/>
                  </a:lnTo>
                  <a:lnTo>
                    <a:pt x="219606" y="116908"/>
                  </a:lnTo>
                  <a:lnTo>
                    <a:pt x="268402" y="116908"/>
                  </a:lnTo>
                  <a:lnTo>
                    <a:pt x="146390" y="0"/>
                  </a:lnTo>
                  <a:close/>
                </a:path>
              </a:pathLst>
            </a:custGeom>
            <a:ln w="1486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9323" y="2128955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4">
                  <a:moveTo>
                    <a:pt x="61006" y="0"/>
                  </a:moveTo>
                  <a:lnTo>
                    <a:pt x="0" y="0"/>
                  </a:lnTo>
                  <a:lnTo>
                    <a:pt x="0" y="157823"/>
                  </a:lnTo>
                  <a:lnTo>
                    <a:pt x="30492" y="175373"/>
                  </a:lnTo>
                  <a:lnTo>
                    <a:pt x="61006" y="157823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9323" y="2128955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4">
                  <a:moveTo>
                    <a:pt x="0" y="157823"/>
                  </a:moveTo>
                  <a:lnTo>
                    <a:pt x="0" y="0"/>
                  </a:lnTo>
                  <a:lnTo>
                    <a:pt x="61006" y="0"/>
                  </a:lnTo>
                  <a:lnTo>
                    <a:pt x="61006" y="157823"/>
                  </a:lnTo>
                  <a:lnTo>
                    <a:pt x="30492" y="175373"/>
                  </a:lnTo>
                  <a:lnTo>
                    <a:pt x="0" y="157823"/>
                  </a:lnTo>
                  <a:close/>
                </a:path>
              </a:pathLst>
            </a:custGeom>
            <a:ln w="14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5091" y="2396325"/>
              <a:ext cx="381635" cy="207010"/>
            </a:xfrm>
            <a:custGeom>
              <a:avLst/>
              <a:gdLst/>
              <a:ahLst/>
              <a:cxnLst/>
              <a:rect l="l" t="t" r="r" b="b"/>
              <a:pathLst>
                <a:path w="381635" h="207010">
                  <a:moveTo>
                    <a:pt x="204978" y="141387"/>
                  </a:moveTo>
                  <a:lnTo>
                    <a:pt x="169920" y="145883"/>
                  </a:lnTo>
                  <a:lnTo>
                    <a:pt x="0" y="156070"/>
                  </a:lnTo>
                  <a:lnTo>
                    <a:pt x="29273" y="206678"/>
                  </a:lnTo>
                  <a:lnTo>
                    <a:pt x="316848" y="189458"/>
                  </a:lnTo>
                  <a:lnTo>
                    <a:pt x="305134" y="169207"/>
                  </a:lnTo>
                  <a:lnTo>
                    <a:pt x="273621" y="153228"/>
                  </a:lnTo>
                  <a:lnTo>
                    <a:pt x="239890" y="143895"/>
                  </a:lnTo>
                  <a:lnTo>
                    <a:pt x="204978" y="141387"/>
                  </a:lnTo>
                  <a:close/>
                </a:path>
                <a:path w="381635" h="207010">
                  <a:moveTo>
                    <a:pt x="322139" y="141387"/>
                  </a:moveTo>
                  <a:lnTo>
                    <a:pt x="204978" y="141387"/>
                  </a:lnTo>
                  <a:lnTo>
                    <a:pt x="239890" y="143895"/>
                  </a:lnTo>
                  <a:lnTo>
                    <a:pt x="273621" y="153228"/>
                  </a:lnTo>
                  <a:lnTo>
                    <a:pt x="305134" y="169207"/>
                  </a:lnTo>
                  <a:lnTo>
                    <a:pt x="322139" y="141387"/>
                  </a:lnTo>
                  <a:close/>
                </a:path>
                <a:path w="381635" h="207010">
                  <a:moveTo>
                    <a:pt x="104039" y="31964"/>
                  </a:moveTo>
                  <a:lnTo>
                    <a:pt x="79351" y="36068"/>
                  </a:lnTo>
                  <a:lnTo>
                    <a:pt x="0" y="156070"/>
                  </a:lnTo>
                  <a:lnTo>
                    <a:pt x="58816" y="152544"/>
                  </a:lnTo>
                  <a:lnTo>
                    <a:pt x="42702" y="124683"/>
                  </a:lnTo>
                  <a:lnTo>
                    <a:pt x="104039" y="31964"/>
                  </a:lnTo>
                  <a:close/>
                </a:path>
                <a:path w="381635" h="207010">
                  <a:moveTo>
                    <a:pt x="283285" y="18664"/>
                  </a:moveTo>
                  <a:lnTo>
                    <a:pt x="249293" y="25881"/>
                  </a:lnTo>
                  <a:lnTo>
                    <a:pt x="169920" y="145883"/>
                  </a:lnTo>
                  <a:lnTo>
                    <a:pt x="204978" y="141387"/>
                  </a:lnTo>
                  <a:lnTo>
                    <a:pt x="322139" y="141387"/>
                  </a:lnTo>
                  <a:lnTo>
                    <a:pt x="381573" y="44152"/>
                  </a:lnTo>
                  <a:lnTo>
                    <a:pt x="350811" y="27995"/>
                  </a:lnTo>
                  <a:lnTo>
                    <a:pt x="317586" y="19434"/>
                  </a:lnTo>
                  <a:lnTo>
                    <a:pt x="283285" y="18664"/>
                  </a:lnTo>
                  <a:close/>
                </a:path>
                <a:path w="381635" h="207010">
                  <a:moveTo>
                    <a:pt x="179359" y="31964"/>
                  </a:moveTo>
                  <a:lnTo>
                    <a:pt x="104039" y="31964"/>
                  </a:lnTo>
                  <a:lnTo>
                    <a:pt x="42702" y="124683"/>
                  </a:lnTo>
                  <a:lnTo>
                    <a:pt x="121144" y="120001"/>
                  </a:lnTo>
                  <a:lnTo>
                    <a:pt x="179359" y="31964"/>
                  </a:lnTo>
                  <a:close/>
                </a:path>
                <a:path w="381635" h="207010">
                  <a:moveTo>
                    <a:pt x="200496" y="0"/>
                  </a:moveTo>
                  <a:lnTo>
                    <a:pt x="122074" y="4701"/>
                  </a:lnTo>
                  <a:lnTo>
                    <a:pt x="104039" y="31964"/>
                  </a:lnTo>
                  <a:lnTo>
                    <a:pt x="179359" y="31964"/>
                  </a:lnTo>
                  <a:lnTo>
                    <a:pt x="2004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613" y="2393849"/>
              <a:ext cx="386526" cy="1741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15091" y="2537712"/>
              <a:ext cx="316865" cy="65405"/>
            </a:xfrm>
            <a:custGeom>
              <a:avLst/>
              <a:gdLst/>
              <a:ahLst/>
              <a:cxnLst/>
              <a:rect l="l" t="t" r="r" b="b"/>
              <a:pathLst>
                <a:path w="316864" h="65405">
                  <a:moveTo>
                    <a:pt x="316848" y="48071"/>
                  </a:moveTo>
                  <a:lnTo>
                    <a:pt x="29273" y="65290"/>
                  </a:lnTo>
                  <a:lnTo>
                    <a:pt x="0" y="14683"/>
                  </a:lnTo>
                  <a:lnTo>
                    <a:pt x="169920" y="4496"/>
                  </a:lnTo>
                  <a:lnTo>
                    <a:pt x="204978" y="0"/>
                  </a:lnTo>
                  <a:lnTo>
                    <a:pt x="239890" y="2508"/>
                  </a:lnTo>
                  <a:lnTo>
                    <a:pt x="273621" y="11841"/>
                  </a:lnTo>
                  <a:lnTo>
                    <a:pt x="305134" y="27819"/>
                  </a:lnTo>
                  <a:lnTo>
                    <a:pt x="316848" y="48071"/>
                  </a:lnTo>
                  <a:close/>
                </a:path>
              </a:pathLst>
            </a:custGeom>
            <a:ln w="4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2221" y="2393848"/>
              <a:ext cx="262903" cy="2314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7747" y="2438000"/>
              <a:ext cx="96020" cy="15026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7248699" y="2699619"/>
            <a:ext cx="1464310" cy="278765"/>
          </a:xfrm>
          <a:custGeom>
            <a:avLst/>
            <a:gdLst/>
            <a:ahLst/>
            <a:cxnLst/>
            <a:rect l="l" t="t" r="r" b="b"/>
            <a:pathLst>
              <a:path w="1464309" h="278764">
                <a:moveTo>
                  <a:pt x="0" y="278402"/>
                </a:moveTo>
                <a:lnTo>
                  <a:pt x="1463902" y="278403"/>
                </a:lnTo>
                <a:lnTo>
                  <a:pt x="1463902" y="0"/>
                </a:lnTo>
                <a:lnTo>
                  <a:pt x="0" y="0"/>
                </a:lnTo>
                <a:lnTo>
                  <a:pt x="0" y="27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8699" y="3284185"/>
            <a:ext cx="1464310" cy="278765"/>
          </a:xfrm>
          <a:custGeom>
            <a:avLst/>
            <a:gdLst/>
            <a:ahLst/>
            <a:cxnLst/>
            <a:rect l="l" t="t" r="r" b="b"/>
            <a:pathLst>
              <a:path w="1464309" h="278764">
                <a:moveTo>
                  <a:pt x="0" y="278402"/>
                </a:moveTo>
                <a:lnTo>
                  <a:pt x="1463902" y="278403"/>
                </a:lnTo>
                <a:lnTo>
                  <a:pt x="1463902" y="0"/>
                </a:lnTo>
                <a:lnTo>
                  <a:pt x="0" y="0"/>
                </a:lnTo>
                <a:lnTo>
                  <a:pt x="0" y="27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958469" y="1254125"/>
            <a:ext cx="2012314" cy="2196465"/>
            <a:chOff x="958469" y="1254125"/>
            <a:chExt cx="2012314" cy="2196465"/>
          </a:xfrm>
        </p:grpSpPr>
        <p:sp>
          <p:nvSpPr>
            <p:cNvPr id="24" name="object 24"/>
            <p:cNvSpPr/>
            <p:nvPr/>
          </p:nvSpPr>
          <p:spPr>
            <a:xfrm>
              <a:off x="973074" y="1268729"/>
              <a:ext cx="1983105" cy="1801495"/>
            </a:xfrm>
            <a:custGeom>
              <a:avLst/>
              <a:gdLst/>
              <a:ahLst/>
              <a:cxnLst/>
              <a:rect l="l" t="t" r="r" b="b"/>
              <a:pathLst>
                <a:path w="1983105" h="1801495">
                  <a:moveTo>
                    <a:pt x="1682495" y="0"/>
                  </a:moveTo>
                  <a:lnTo>
                    <a:pt x="300228" y="0"/>
                  </a:lnTo>
                  <a:lnTo>
                    <a:pt x="251529" y="3928"/>
                  </a:lnTo>
                  <a:lnTo>
                    <a:pt x="205332" y="15300"/>
                  </a:lnTo>
                  <a:lnTo>
                    <a:pt x="162256" y="33501"/>
                  </a:lnTo>
                  <a:lnTo>
                    <a:pt x="122917" y="57912"/>
                  </a:lnTo>
                  <a:lnTo>
                    <a:pt x="87934" y="87915"/>
                  </a:lnTo>
                  <a:lnTo>
                    <a:pt x="57926" y="122895"/>
                  </a:lnTo>
                  <a:lnTo>
                    <a:pt x="33510" y="162233"/>
                  </a:lnTo>
                  <a:lnTo>
                    <a:pt x="15305" y="205313"/>
                  </a:lnTo>
                  <a:lnTo>
                    <a:pt x="3929" y="251517"/>
                  </a:lnTo>
                  <a:lnTo>
                    <a:pt x="0" y="300228"/>
                  </a:lnTo>
                  <a:lnTo>
                    <a:pt x="0" y="1501140"/>
                  </a:lnTo>
                  <a:lnTo>
                    <a:pt x="3929" y="1549850"/>
                  </a:lnTo>
                  <a:lnTo>
                    <a:pt x="15305" y="1596054"/>
                  </a:lnTo>
                  <a:lnTo>
                    <a:pt x="33510" y="1639134"/>
                  </a:lnTo>
                  <a:lnTo>
                    <a:pt x="57926" y="1678472"/>
                  </a:lnTo>
                  <a:lnTo>
                    <a:pt x="87934" y="1713452"/>
                  </a:lnTo>
                  <a:lnTo>
                    <a:pt x="122917" y="1743456"/>
                  </a:lnTo>
                  <a:lnTo>
                    <a:pt x="162256" y="1767866"/>
                  </a:lnTo>
                  <a:lnTo>
                    <a:pt x="205332" y="1786067"/>
                  </a:lnTo>
                  <a:lnTo>
                    <a:pt x="251529" y="1797439"/>
                  </a:lnTo>
                  <a:lnTo>
                    <a:pt x="300228" y="1801368"/>
                  </a:lnTo>
                  <a:lnTo>
                    <a:pt x="1682495" y="1801368"/>
                  </a:lnTo>
                  <a:lnTo>
                    <a:pt x="1731206" y="1797439"/>
                  </a:lnTo>
                  <a:lnTo>
                    <a:pt x="1777410" y="1786067"/>
                  </a:lnTo>
                  <a:lnTo>
                    <a:pt x="1820490" y="1767866"/>
                  </a:lnTo>
                  <a:lnTo>
                    <a:pt x="1859828" y="1743455"/>
                  </a:lnTo>
                  <a:lnTo>
                    <a:pt x="1894808" y="1713452"/>
                  </a:lnTo>
                  <a:lnTo>
                    <a:pt x="1924812" y="1678472"/>
                  </a:lnTo>
                  <a:lnTo>
                    <a:pt x="1949222" y="1639134"/>
                  </a:lnTo>
                  <a:lnTo>
                    <a:pt x="1967423" y="1596054"/>
                  </a:lnTo>
                  <a:lnTo>
                    <a:pt x="1978795" y="1549850"/>
                  </a:lnTo>
                  <a:lnTo>
                    <a:pt x="1982724" y="1501140"/>
                  </a:lnTo>
                  <a:lnTo>
                    <a:pt x="1982724" y="300228"/>
                  </a:lnTo>
                  <a:lnTo>
                    <a:pt x="1978795" y="251517"/>
                  </a:lnTo>
                  <a:lnTo>
                    <a:pt x="1967423" y="205313"/>
                  </a:lnTo>
                  <a:lnTo>
                    <a:pt x="1949222" y="162233"/>
                  </a:lnTo>
                  <a:lnTo>
                    <a:pt x="1924812" y="122895"/>
                  </a:lnTo>
                  <a:lnTo>
                    <a:pt x="1894808" y="87915"/>
                  </a:lnTo>
                  <a:lnTo>
                    <a:pt x="1859828" y="57911"/>
                  </a:lnTo>
                  <a:lnTo>
                    <a:pt x="1820490" y="33501"/>
                  </a:lnTo>
                  <a:lnTo>
                    <a:pt x="1777410" y="15300"/>
                  </a:lnTo>
                  <a:lnTo>
                    <a:pt x="1731206" y="3928"/>
                  </a:lnTo>
                  <a:lnTo>
                    <a:pt x="16824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3074" y="1268729"/>
              <a:ext cx="1983105" cy="1801495"/>
            </a:xfrm>
            <a:custGeom>
              <a:avLst/>
              <a:gdLst/>
              <a:ahLst/>
              <a:cxnLst/>
              <a:rect l="l" t="t" r="r" b="b"/>
              <a:pathLst>
                <a:path w="1983105" h="1801495">
                  <a:moveTo>
                    <a:pt x="1982724" y="300228"/>
                  </a:moveTo>
                  <a:lnTo>
                    <a:pt x="1978795" y="251517"/>
                  </a:lnTo>
                  <a:lnTo>
                    <a:pt x="1967423" y="205313"/>
                  </a:lnTo>
                  <a:lnTo>
                    <a:pt x="1949222" y="162233"/>
                  </a:lnTo>
                  <a:lnTo>
                    <a:pt x="1924812" y="122895"/>
                  </a:lnTo>
                  <a:lnTo>
                    <a:pt x="1894808" y="87915"/>
                  </a:lnTo>
                  <a:lnTo>
                    <a:pt x="1859828" y="57911"/>
                  </a:lnTo>
                  <a:lnTo>
                    <a:pt x="1820490" y="33501"/>
                  </a:lnTo>
                  <a:lnTo>
                    <a:pt x="1777410" y="15300"/>
                  </a:lnTo>
                  <a:lnTo>
                    <a:pt x="1731206" y="3928"/>
                  </a:lnTo>
                  <a:lnTo>
                    <a:pt x="1682495" y="0"/>
                  </a:lnTo>
                  <a:lnTo>
                    <a:pt x="300228" y="0"/>
                  </a:lnTo>
                  <a:lnTo>
                    <a:pt x="251529" y="3928"/>
                  </a:lnTo>
                  <a:lnTo>
                    <a:pt x="205332" y="15300"/>
                  </a:lnTo>
                  <a:lnTo>
                    <a:pt x="162256" y="33501"/>
                  </a:lnTo>
                  <a:lnTo>
                    <a:pt x="122917" y="57912"/>
                  </a:lnTo>
                  <a:lnTo>
                    <a:pt x="87934" y="87915"/>
                  </a:lnTo>
                  <a:lnTo>
                    <a:pt x="57926" y="122895"/>
                  </a:lnTo>
                  <a:lnTo>
                    <a:pt x="33510" y="162233"/>
                  </a:lnTo>
                  <a:lnTo>
                    <a:pt x="15305" y="205313"/>
                  </a:lnTo>
                  <a:lnTo>
                    <a:pt x="3929" y="251517"/>
                  </a:lnTo>
                  <a:lnTo>
                    <a:pt x="0" y="300228"/>
                  </a:lnTo>
                  <a:lnTo>
                    <a:pt x="0" y="1501140"/>
                  </a:lnTo>
                  <a:lnTo>
                    <a:pt x="3929" y="1549850"/>
                  </a:lnTo>
                  <a:lnTo>
                    <a:pt x="15305" y="1596054"/>
                  </a:lnTo>
                  <a:lnTo>
                    <a:pt x="33510" y="1639134"/>
                  </a:lnTo>
                  <a:lnTo>
                    <a:pt x="57926" y="1678472"/>
                  </a:lnTo>
                  <a:lnTo>
                    <a:pt x="87934" y="1713452"/>
                  </a:lnTo>
                  <a:lnTo>
                    <a:pt x="122917" y="1743456"/>
                  </a:lnTo>
                  <a:lnTo>
                    <a:pt x="162256" y="1767866"/>
                  </a:lnTo>
                  <a:lnTo>
                    <a:pt x="205332" y="1786067"/>
                  </a:lnTo>
                  <a:lnTo>
                    <a:pt x="251529" y="1797439"/>
                  </a:lnTo>
                  <a:lnTo>
                    <a:pt x="300228" y="1801368"/>
                  </a:lnTo>
                  <a:lnTo>
                    <a:pt x="1682495" y="1801368"/>
                  </a:lnTo>
                  <a:lnTo>
                    <a:pt x="1731206" y="1797439"/>
                  </a:lnTo>
                  <a:lnTo>
                    <a:pt x="1777410" y="1786067"/>
                  </a:lnTo>
                  <a:lnTo>
                    <a:pt x="1820490" y="1767866"/>
                  </a:lnTo>
                  <a:lnTo>
                    <a:pt x="1859828" y="1743455"/>
                  </a:lnTo>
                  <a:lnTo>
                    <a:pt x="1894808" y="1713452"/>
                  </a:lnTo>
                  <a:lnTo>
                    <a:pt x="1924812" y="1678472"/>
                  </a:lnTo>
                  <a:lnTo>
                    <a:pt x="1949222" y="1639134"/>
                  </a:lnTo>
                  <a:lnTo>
                    <a:pt x="1967423" y="1596054"/>
                  </a:lnTo>
                  <a:lnTo>
                    <a:pt x="1978795" y="1549850"/>
                  </a:lnTo>
                  <a:lnTo>
                    <a:pt x="1982724" y="1501140"/>
                  </a:lnTo>
                  <a:lnTo>
                    <a:pt x="1982724" y="300228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2694" y="3070098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361188" y="361188"/>
                  </a:moveTo>
                  <a:lnTo>
                    <a:pt x="361188" y="0"/>
                  </a:lnTo>
                </a:path>
                <a:path w="361314"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7874" y="1964258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51226" y="1629917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44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4858" y="1385061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2902" y="1944370"/>
            <a:ext cx="153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DeMUX</a:t>
            </a:r>
            <a:r>
              <a:rPr sz="2400" b="1" spc="4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3600" b="1" i="1" baseline="34722" dirty="0">
                <a:latin typeface="Times New Roman"/>
                <a:cs typeface="Times New Roman"/>
              </a:rPr>
              <a:t>Y</a:t>
            </a:r>
            <a:r>
              <a:rPr sz="2400" b="1" i="1" baseline="32986" dirty="0">
                <a:latin typeface="Times New Roman"/>
                <a:cs typeface="Times New Roman"/>
              </a:rPr>
              <a:t>2</a:t>
            </a:r>
            <a:endParaRPr sz="2400" baseline="3298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4858" y="2116277"/>
            <a:ext cx="3657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2054" y="1989582"/>
            <a:ext cx="3061970" cy="721360"/>
          </a:xfrm>
          <a:custGeom>
            <a:avLst/>
            <a:gdLst/>
            <a:ahLst/>
            <a:cxnLst/>
            <a:rect l="l" t="t" r="r" b="b"/>
            <a:pathLst>
              <a:path w="3061970" h="721360">
                <a:moveTo>
                  <a:pt x="2519172" y="0"/>
                </a:moveTo>
                <a:lnTo>
                  <a:pt x="3061716" y="0"/>
                </a:lnTo>
              </a:path>
              <a:path w="3061970" h="721360">
                <a:moveTo>
                  <a:pt x="2519172" y="361188"/>
                </a:moveTo>
                <a:lnTo>
                  <a:pt x="3061716" y="361188"/>
                </a:lnTo>
              </a:path>
              <a:path w="3061970" h="721360">
                <a:moveTo>
                  <a:pt x="2519172" y="720851"/>
                </a:moveTo>
                <a:lnTo>
                  <a:pt x="3061716" y="720851"/>
                </a:lnTo>
              </a:path>
              <a:path w="3061970" h="721360">
                <a:moveTo>
                  <a:pt x="0" y="179831"/>
                </a:moveTo>
                <a:lnTo>
                  <a:pt x="542543" y="179831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15186" y="2608910"/>
            <a:ext cx="694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09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557712" y="4135437"/>
          <a:ext cx="3281679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tabLst>
                          <a:tab pos="42354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63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63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63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804852" y="4502150"/>
            <a:ext cx="831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1924" y="3807823"/>
            <a:ext cx="2124710" cy="2631440"/>
            <a:chOff x="981924" y="3807823"/>
            <a:chExt cx="2124710" cy="2631440"/>
          </a:xfrm>
        </p:grpSpPr>
        <p:sp>
          <p:nvSpPr>
            <p:cNvPr id="37" name="object 37"/>
            <p:cNvSpPr/>
            <p:nvPr/>
          </p:nvSpPr>
          <p:spPr>
            <a:xfrm>
              <a:off x="2364962" y="3891431"/>
              <a:ext cx="584835" cy="146685"/>
            </a:xfrm>
            <a:custGeom>
              <a:avLst/>
              <a:gdLst/>
              <a:ahLst/>
              <a:cxnLst/>
              <a:rect l="l" t="t" r="r" b="b"/>
              <a:pathLst>
                <a:path w="584835" h="146685">
                  <a:moveTo>
                    <a:pt x="0" y="0"/>
                  </a:moveTo>
                  <a:lnTo>
                    <a:pt x="292347" y="0"/>
                  </a:lnTo>
                </a:path>
                <a:path w="584835" h="146685">
                  <a:moveTo>
                    <a:pt x="0" y="73130"/>
                  </a:moveTo>
                  <a:lnTo>
                    <a:pt x="292347" y="73130"/>
                  </a:lnTo>
                </a:path>
                <a:path w="584835" h="146685">
                  <a:moveTo>
                    <a:pt x="584505" y="73130"/>
                  </a:moveTo>
                  <a:lnTo>
                    <a:pt x="292347" y="73130"/>
                  </a:lnTo>
                </a:path>
                <a:path w="584835" h="146685">
                  <a:moveTo>
                    <a:pt x="0" y="146433"/>
                  </a:moveTo>
                  <a:lnTo>
                    <a:pt x="292347" y="146433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7252" y="381830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113924" y="0"/>
                  </a:moveTo>
                  <a:lnTo>
                    <a:pt x="0" y="0"/>
                  </a:lnTo>
                  <a:lnTo>
                    <a:pt x="25940" y="40549"/>
                  </a:lnTo>
                  <a:lnTo>
                    <a:pt x="43234" y="82363"/>
                  </a:lnTo>
                  <a:lnTo>
                    <a:pt x="51881" y="124935"/>
                  </a:lnTo>
                  <a:lnTo>
                    <a:pt x="51881" y="167760"/>
                  </a:lnTo>
                  <a:lnTo>
                    <a:pt x="43234" y="210332"/>
                  </a:lnTo>
                  <a:lnTo>
                    <a:pt x="25940" y="252146"/>
                  </a:lnTo>
                  <a:lnTo>
                    <a:pt x="0" y="292695"/>
                  </a:lnTo>
                  <a:lnTo>
                    <a:pt x="113924" y="292695"/>
                  </a:lnTo>
                  <a:lnTo>
                    <a:pt x="172788" y="279925"/>
                  </a:lnTo>
                  <a:lnTo>
                    <a:pt x="226968" y="261888"/>
                  </a:lnTo>
                  <a:lnTo>
                    <a:pt x="275621" y="239052"/>
                  </a:lnTo>
                  <a:lnTo>
                    <a:pt x="317900" y="211885"/>
                  </a:lnTo>
                  <a:lnTo>
                    <a:pt x="352962" y="180856"/>
                  </a:lnTo>
                  <a:lnTo>
                    <a:pt x="379960" y="146433"/>
                  </a:lnTo>
                  <a:lnTo>
                    <a:pt x="353224" y="111783"/>
                  </a:lnTo>
                  <a:lnTo>
                    <a:pt x="318282" y="80593"/>
                  </a:lnTo>
                  <a:lnTo>
                    <a:pt x="276008" y="53342"/>
                  </a:lnTo>
                  <a:lnTo>
                    <a:pt x="227274" y="30507"/>
                  </a:lnTo>
                  <a:lnTo>
                    <a:pt x="172955" y="12567"/>
                  </a:lnTo>
                  <a:lnTo>
                    <a:pt x="11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7252" y="381830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379960" y="146433"/>
                  </a:moveTo>
                  <a:lnTo>
                    <a:pt x="352962" y="180856"/>
                  </a:lnTo>
                  <a:lnTo>
                    <a:pt x="317900" y="211885"/>
                  </a:lnTo>
                  <a:lnTo>
                    <a:pt x="275621" y="239052"/>
                  </a:lnTo>
                  <a:lnTo>
                    <a:pt x="226968" y="261888"/>
                  </a:lnTo>
                  <a:lnTo>
                    <a:pt x="172788" y="279925"/>
                  </a:lnTo>
                  <a:lnTo>
                    <a:pt x="113924" y="292695"/>
                  </a:lnTo>
                  <a:lnTo>
                    <a:pt x="0" y="292695"/>
                  </a:lnTo>
                  <a:lnTo>
                    <a:pt x="25940" y="252146"/>
                  </a:lnTo>
                  <a:lnTo>
                    <a:pt x="43234" y="210332"/>
                  </a:lnTo>
                  <a:lnTo>
                    <a:pt x="51881" y="167760"/>
                  </a:lnTo>
                  <a:lnTo>
                    <a:pt x="51881" y="124935"/>
                  </a:lnTo>
                  <a:lnTo>
                    <a:pt x="43234" y="82363"/>
                  </a:lnTo>
                  <a:lnTo>
                    <a:pt x="25940" y="40549"/>
                  </a:lnTo>
                  <a:lnTo>
                    <a:pt x="0" y="0"/>
                  </a:lnTo>
                  <a:lnTo>
                    <a:pt x="113924" y="0"/>
                  </a:lnTo>
                  <a:lnTo>
                    <a:pt x="172955" y="12567"/>
                  </a:lnTo>
                  <a:lnTo>
                    <a:pt x="227274" y="30507"/>
                  </a:lnTo>
                  <a:lnTo>
                    <a:pt x="276008" y="53342"/>
                  </a:lnTo>
                  <a:lnTo>
                    <a:pt x="318282" y="80593"/>
                  </a:lnTo>
                  <a:lnTo>
                    <a:pt x="353224" y="111783"/>
                  </a:lnTo>
                  <a:lnTo>
                    <a:pt x="379960" y="146433"/>
                  </a:lnTo>
                  <a:close/>
                </a:path>
              </a:pathLst>
            </a:custGeom>
            <a:ln w="2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7252" y="381830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233881" y="0"/>
                  </a:moveTo>
                  <a:lnTo>
                    <a:pt x="0" y="0"/>
                  </a:lnTo>
                  <a:lnTo>
                    <a:pt x="0" y="292695"/>
                  </a:lnTo>
                  <a:lnTo>
                    <a:pt x="233881" y="292695"/>
                  </a:lnTo>
                  <a:lnTo>
                    <a:pt x="280024" y="285230"/>
                  </a:lnTo>
                  <a:lnTo>
                    <a:pt x="320121" y="264442"/>
                  </a:lnTo>
                  <a:lnTo>
                    <a:pt x="351753" y="232744"/>
                  </a:lnTo>
                  <a:lnTo>
                    <a:pt x="372506" y="192546"/>
                  </a:lnTo>
                  <a:lnTo>
                    <a:pt x="379960" y="146261"/>
                  </a:lnTo>
                  <a:lnTo>
                    <a:pt x="372506" y="100061"/>
                  </a:lnTo>
                  <a:lnTo>
                    <a:pt x="351753" y="59914"/>
                  </a:lnTo>
                  <a:lnTo>
                    <a:pt x="320121" y="28241"/>
                  </a:lnTo>
                  <a:lnTo>
                    <a:pt x="280024" y="7463"/>
                  </a:lnTo>
                  <a:lnTo>
                    <a:pt x="233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4962" y="3818300"/>
              <a:ext cx="730885" cy="707390"/>
            </a:xfrm>
            <a:custGeom>
              <a:avLst/>
              <a:gdLst/>
              <a:ahLst/>
              <a:cxnLst/>
              <a:rect l="l" t="t" r="r" b="b"/>
              <a:pathLst>
                <a:path w="730885" h="707389">
                  <a:moveTo>
                    <a:pt x="336171" y="292695"/>
                  </a:moveTo>
                  <a:lnTo>
                    <a:pt x="102289" y="292695"/>
                  </a:lnTo>
                  <a:lnTo>
                    <a:pt x="102289" y="0"/>
                  </a:lnTo>
                  <a:lnTo>
                    <a:pt x="336171" y="0"/>
                  </a:lnTo>
                  <a:lnTo>
                    <a:pt x="382314" y="7463"/>
                  </a:lnTo>
                  <a:lnTo>
                    <a:pt x="422410" y="28241"/>
                  </a:lnTo>
                  <a:lnTo>
                    <a:pt x="454043" y="59914"/>
                  </a:lnTo>
                  <a:lnTo>
                    <a:pt x="474795" y="100061"/>
                  </a:lnTo>
                  <a:lnTo>
                    <a:pt x="482250" y="146261"/>
                  </a:lnTo>
                  <a:lnTo>
                    <a:pt x="474795" y="192546"/>
                  </a:lnTo>
                  <a:lnTo>
                    <a:pt x="454043" y="232744"/>
                  </a:lnTo>
                  <a:lnTo>
                    <a:pt x="422410" y="264442"/>
                  </a:lnTo>
                  <a:lnTo>
                    <a:pt x="382314" y="285230"/>
                  </a:lnTo>
                  <a:lnTo>
                    <a:pt x="336171" y="292695"/>
                  </a:lnTo>
                  <a:close/>
                </a:path>
                <a:path w="730885" h="707389">
                  <a:moveTo>
                    <a:pt x="584505" y="146261"/>
                  </a:moveTo>
                  <a:lnTo>
                    <a:pt x="730756" y="146261"/>
                  </a:lnTo>
                </a:path>
                <a:path w="730885" h="707389">
                  <a:moveTo>
                    <a:pt x="0" y="560957"/>
                  </a:moveTo>
                  <a:lnTo>
                    <a:pt x="292347" y="560957"/>
                  </a:lnTo>
                </a:path>
                <a:path w="730885" h="707389">
                  <a:moveTo>
                    <a:pt x="0" y="634088"/>
                  </a:moveTo>
                  <a:lnTo>
                    <a:pt x="292347" y="634088"/>
                  </a:lnTo>
                </a:path>
                <a:path w="730885" h="707389">
                  <a:moveTo>
                    <a:pt x="584505" y="634088"/>
                  </a:moveTo>
                  <a:lnTo>
                    <a:pt x="292347" y="634088"/>
                  </a:lnTo>
                </a:path>
                <a:path w="730885" h="707389">
                  <a:moveTo>
                    <a:pt x="0" y="707219"/>
                  </a:moveTo>
                  <a:lnTo>
                    <a:pt x="292347" y="707219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7252" y="4306127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113924" y="0"/>
                  </a:moveTo>
                  <a:lnTo>
                    <a:pt x="0" y="0"/>
                  </a:lnTo>
                  <a:lnTo>
                    <a:pt x="25940" y="40549"/>
                  </a:lnTo>
                  <a:lnTo>
                    <a:pt x="43234" y="82363"/>
                  </a:lnTo>
                  <a:lnTo>
                    <a:pt x="51881" y="124935"/>
                  </a:lnTo>
                  <a:lnTo>
                    <a:pt x="51881" y="167760"/>
                  </a:lnTo>
                  <a:lnTo>
                    <a:pt x="43234" y="210332"/>
                  </a:lnTo>
                  <a:lnTo>
                    <a:pt x="25940" y="252146"/>
                  </a:lnTo>
                  <a:lnTo>
                    <a:pt x="0" y="292695"/>
                  </a:lnTo>
                  <a:lnTo>
                    <a:pt x="113924" y="292695"/>
                  </a:lnTo>
                  <a:lnTo>
                    <a:pt x="172788" y="279925"/>
                  </a:lnTo>
                  <a:lnTo>
                    <a:pt x="226968" y="261882"/>
                  </a:lnTo>
                  <a:lnTo>
                    <a:pt x="275621" y="239030"/>
                  </a:lnTo>
                  <a:lnTo>
                    <a:pt x="317900" y="211834"/>
                  </a:lnTo>
                  <a:lnTo>
                    <a:pt x="352962" y="180756"/>
                  </a:lnTo>
                  <a:lnTo>
                    <a:pt x="379960" y="146261"/>
                  </a:lnTo>
                  <a:lnTo>
                    <a:pt x="353224" y="111672"/>
                  </a:lnTo>
                  <a:lnTo>
                    <a:pt x="318282" y="80504"/>
                  </a:lnTo>
                  <a:lnTo>
                    <a:pt x="276008" y="53256"/>
                  </a:lnTo>
                  <a:lnTo>
                    <a:pt x="227274" y="30425"/>
                  </a:lnTo>
                  <a:lnTo>
                    <a:pt x="172955" y="12507"/>
                  </a:lnTo>
                  <a:lnTo>
                    <a:pt x="11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7252" y="4306127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379960" y="146261"/>
                  </a:moveTo>
                  <a:lnTo>
                    <a:pt x="352962" y="180756"/>
                  </a:lnTo>
                  <a:lnTo>
                    <a:pt x="317900" y="211834"/>
                  </a:lnTo>
                  <a:lnTo>
                    <a:pt x="275621" y="239030"/>
                  </a:lnTo>
                  <a:lnTo>
                    <a:pt x="226968" y="261882"/>
                  </a:lnTo>
                  <a:lnTo>
                    <a:pt x="172788" y="279925"/>
                  </a:lnTo>
                  <a:lnTo>
                    <a:pt x="113924" y="292695"/>
                  </a:lnTo>
                  <a:lnTo>
                    <a:pt x="0" y="292695"/>
                  </a:lnTo>
                  <a:lnTo>
                    <a:pt x="25940" y="252146"/>
                  </a:lnTo>
                  <a:lnTo>
                    <a:pt x="43234" y="210332"/>
                  </a:lnTo>
                  <a:lnTo>
                    <a:pt x="51881" y="167760"/>
                  </a:lnTo>
                  <a:lnTo>
                    <a:pt x="51881" y="124935"/>
                  </a:lnTo>
                  <a:lnTo>
                    <a:pt x="43234" y="82363"/>
                  </a:lnTo>
                  <a:lnTo>
                    <a:pt x="25940" y="40549"/>
                  </a:lnTo>
                  <a:lnTo>
                    <a:pt x="0" y="0"/>
                  </a:lnTo>
                  <a:lnTo>
                    <a:pt x="113924" y="0"/>
                  </a:lnTo>
                  <a:lnTo>
                    <a:pt x="172955" y="12507"/>
                  </a:lnTo>
                  <a:lnTo>
                    <a:pt x="227274" y="30425"/>
                  </a:lnTo>
                  <a:lnTo>
                    <a:pt x="276008" y="53256"/>
                  </a:lnTo>
                  <a:lnTo>
                    <a:pt x="318282" y="80504"/>
                  </a:lnTo>
                  <a:lnTo>
                    <a:pt x="353224" y="111672"/>
                  </a:lnTo>
                  <a:lnTo>
                    <a:pt x="379960" y="146261"/>
                  </a:lnTo>
                  <a:close/>
                </a:path>
              </a:pathLst>
            </a:custGeom>
            <a:ln w="2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67252" y="4306127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233881" y="0"/>
                  </a:moveTo>
                  <a:lnTo>
                    <a:pt x="0" y="0"/>
                  </a:lnTo>
                  <a:lnTo>
                    <a:pt x="0" y="292695"/>
                  </a:lnTo>
                  <a:lnTo>
                    <a:pt x="233881" y="292695"/>
                  </a:lnTo>
                  <a:lnTo>
                    <a:pt x="280024" y="285230"/>
                  </a:lnTo>
                  <a:lnTo>
                    <a:pt x="320121" y="264442"/>
                  </a:lnTo>
                  <a:lnTo>
                    <a:pt x="351753" y="232744"/>
                  </a:lnTo>
                  <a:lnTo>
                    <a:pt x="372506" y="192546"/>
                  </a:lnTo>
                  <a:lnTo>
                    <a:pt x="379960" y="146261"/>
                  </a:lnTo>
                  <a:lnTo>
                    <a:pt x="372506" y="99994"/>
                  </a:lnTo>
                  <a:lnTo>
                    <a:pt x="351753" y="59840"/>
                  </a:lnTo>
                  <a:lnTo>
                    <a:pt x="320121" y="28192"/>
                  </a:lnTo>
                  <a:lnTo>
                    <a:pt x="280024" y="7447"/>
                  </a:lnTo>
                  <a:lnTo>
                    <a:pt x="233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64962" y="4306127"/>
              <a:ext cx="730885" cy="707390"/>
            </a:xfrm>
            <a:custGeom>
              <a:avLst/>
              <a:gdLst/>
              <a:ahLst/>
              <a:cxnLst/>
              <a:rect l="l" t="t" r="r" b="b"/>
              <a:pathLst>
                <a:path w="730885" h="707389">
                  <a:moveTo>
                    <a:pt x="336171" y="292695"/>
                  </a:moveTo>
                  <a:lnTo>
                    <a:pt x="102289" y="292695"/>
                  </a:lnTo>
                  <a:lnTo>
                    <a:pt x="102289" y="0"/>
                  </a:lnTo>
                  <a:lnTo>
                    <a:pt x="336171" y="0"/>
                  </a:lnTo>
                  <a:lnTo>
                    <a:pt x="382314" y="7447"/>
                  </a:lnTo>
                  <a:lnTo>
                    <a:pt x="422410" y="28192"/>
                  </a:lnTo>
                  <a:lnTo>
                    <a:pt x="454043" y="59840"/>
                  </a:lnTo>
                  <a:lnTo>
                    <a:pt x="474795" y="99994"/>
                  </a:lnTo>
                  <a:lnTo>
                    <a:pt x="482250" y="146261"/>
                  </a:lnTo>
                  <a:lnTo>
                    <a:pt x="474795" y="192546"/>
                  </a:lnTo>
                  <a:lnTo>
                    <a:pt x="454043" y="232744"/>
                  </a:lnTo>
                  <a:lnTo>
                    <a:pt x="422410" y="264442"/>
                  </a:lnTo>
                  <a:lnTo>
                    <a:pt x="382314" y="285230"/>
                  </a:lnTo>
                  <a:lnTo>
                    <a:pt x="336171" y="292695"/>
                  </a:lnTo>
                  <a:close/>
                </a:path>
                <a:path w="730885" h="707389">
                  <a:moveTo>
                    <a:pt x="584505" y="146261"/>
                  </a:moveTo>
                  <a:lnTo>
                    <a:pt x="730756" y="146261"/>
                  </a:lnTo>
                </a:path>
                <a:path w="730885" h="707389">
                  <a:moveTo>
                    <a:pt x="0" y="560888"/>
                  </a:moveTo>
                  <a:lnTo>
                    <a:pt x="292347" y="560888"/>
                  </a:lnTo>
                </a:path>
                <a:path w="730885" h="707389">
                  <a:moveTo>
                    <a:pt x="0" y="634054"/>
                  </a:moveTo>
                  <a:lnTo>
                    <a:pt x="292347" y="634054"/>
                  </a:lnTo>
                </a:path>
                <a:path w="730885" h="707389">
                  <a:moveTo>
                    <a:pt x="584505" y="634054"/>
                  </a:moveTo>
                  <a:lnTo>
                    <a:pt x="292347" y="634054"/>
                  </a:lnTo>
                </a:path>
                <a:path w="730885" h="707389">
                  <a:moveTo>
                    <a:pt x="0" y="707219"/>
                  </a:moveTo>
                  <a:lnTo>
                    <a:pt x="292347" y="707219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67252" y="479385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113924" y="0"/>
                  </a:moveTo>
                  <a:lnTo>
                    <a:pt x="0" y="0"/>
                  </a:lnTo>
                  <a:lnTo>
                    <a:pt x="25940" y="40547"/>
                  </a:lnTo>
                  <a:lnTo>
                    <a:pt x="43234" y="82356"/>
                  </a:lnTo>
                  <a:lnTo>
                    <a:pt x="51881" y="124921"/>
                  </a:lnTo>
                  <a:lnTo>
                    <a:pt x="51881" y="167739"/>
                  </a:lnTo>
                  <a:lnTo>
                    <a:pt x="43234" y="210305"/>
                  </a:lnTo>
                  <a:lnTo>
                    <a:pt x="25940" y="252113"/>
                  </a:lnTo>
                  <a:lnTo>
                    <a:pt x="0" y="292661"/>
                  </a:lnTo>
                  <a:lnTo>
                    <a:pt x="113924" y="292661"/>
                  </a:lnTo>
                  <a:lnTo>
                    <a:pt x="172788" y="279933"/>
                  </a:lnTo>
                  <a:lnTo>
                    <a:pt x="226968" y="261917"/>
                  </a:lnTo>
                  <a:lnTo>
                    <a:pt x="275621" y="239082"/>
                  </a:lnTo>
                  <a:lnTo>
                    <a:pt x="317900" y="211896"/>
                  </a:lnTo>
                  <a:lnTo>
                    <a:pt x="352962" y="180829"/>
                  </a:lnTo>
                  <a:lnTo>
                    <a:pt x="379960" y="146347"/>
                  </a:lnTo>
                  <a:lnTo>
                    <a:pt x="353224" y="111717"/>
                  </a:lnTo>
                  <a:lnTo>
                    <a:pt x="318282" y="80537"/>
                  </a:lnTo>
                  <a:lnTo>
                    <a:pt x="276008" y="53293"/>
                  </a:lnTo>
                  <a:lnTo>
                    <a:pt x="227274" y="30466"/>
                  </a:lnTo>
                  <a:lnTo>
                    <a:pt x="172955" y="12541"/>
                  </a:lnTo>
                  <a:lnTo>
                    <a:pt x="11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67252" y="479385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379960" y="146347"/>
                  </a:moveTo>
                  <a:lnTo>
                    <a:pt x="352962" y="180829"/>
                  </a:lnTo>
                  <a:lnTo>
                    <a:pt x="317900" y="211896"/>
                  </a:lnTo>
                  <a:lnTo>
                    <a:pt x="275621" y="239082"/>
                  </a:lnTo>
                  <a:lnTo>
                    <a:pt x="226968" y="261917"/>
                  </a:lnTo>
                  <a:lnTo>
                    <a:pt x="172788" y="279933"/>
                  </a:lnTo>
                  <a:lnTo>
                    <a:pt x="113924" y="292661"/>
                  </a:lnTo>
                  <a:lnTo>
                    <a:pt x="0" y="292661"/>
                  </a:lnTo>
                  <a:lnTo>
                    <a:pt x="25940" y="252113"/>
                  </a:lnTo>
                  <a:lnTo>
                    <a:pt x="43234" y="210305"/>
                  </a:lnTo>
                  <a:lnTo>
                    <a:pt x="51881" y="167739"/>
                  </a:lnTo>
                  <a:lnTo>
                    <a:pt x="51881" y="124921"/>
                  </a:lnTo>
                  <a:lnTo>
                    <a:pt x="43234" y="82356"/>
                  </a:lnTo>
                  <a:lnTo>
                    <a:pt x="25940" y="40547"/>
                  </a:lnTo>
                  <a:lnTo>
                    <a:pt x="0" y="0"/>
                  </a:lnTo>
                  <a:lnTo>
                    <a:pt x="113924" y="0"/>
                  </a:lnTo>
                  <a:lnTo>
                    <a:pt x="172955" y="12541"/>
                  </a:lnTo>
                  <a:lnTo>
                    <a:pt x="227274" y="30466"/>
                  </a:lnTo>
                  <a:lnTo>
                    <a:pt x="276008" y="53293"/>
                  </a:lnTo>
                  <a:lnTo>
                    <a:pt x="318282" y="80537"/>
                  </a:lnTo>
                  <a:lnTo>
                    <a:pt x="353224" y="111717"/>
                  </a:lnTo>
                  <a:lnTo>
                    <a:pt x="379960" y="146347"/>
                  </a:lnTo>
                  <a:close/>
                </a:path>
              </a:pathLst>
            </a:custGeom>
            <a:ln w="2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67252" y="4793850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233881" y="0"/>
                  </a:moveTo>
                  <a:lnTo>
                    <a:pt x="0" y="0"/>
                  </a:lnTo>
                  <a:lnTo>
                    <a:pt x="0" y="292661"/>
                  </a:lnTo>
                  <a:lnTo>
                    <a:pt x="233881" y="292661"/>
                  </a:lnTo>
                  <a:lnTo>
                    <a:pt x="280024" y="285200"/>
                  </a:lnTo>
                  <a:lnTo>
                    <a:pt x="320121" y="264425"/>
                  </a:lnTo>
                  <a:lnTo>
                    <a:pt x="351753" y="232747"/>
                  </a:lnTo>
                  <a:lnTo>
                    <a:pt x="372506" y="192578"/>
                  </a:lnTo>
                  <a:lnTo>
                    <a:pt x="379960" y="146330"/>
                  </a:lnTo>
                  <a:lnTo>
                    <a:pt x="372506" y="100076"/>
                  </a:lnTo>
                  <a:lnTo>
                    <a:pt x="351753" y="59906"/>
                  </a:lnTo>
                  <a:lnTo>
                    <a:pt x="320121" y="28231"/>
                  </a:lnTo>
                  <a:lnTo>
                    <a:pt x="280024" y="7459"/>
                  </a:lnTo>
                  <a:lnTo>
                    <a:pt x="233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64962" y="4793850"/>
              <a:ext cx="730885" cy="707390"/>
            </a:xfrm>
            <a:custGeom>
              <a:avLst/>
              <a:gdLst/>
              <a:ahLst/>
              <a:cxnLst/>
              <a:rect l="l" t="t" r="r" b="b"/>
              <a:pathLst>
                <a:path w="730885" h="707389">
                  <a:moveTo>
                    <a:pt x="336171" y="292661"/>
                  </a:moveTo>
                  <a:lnTo>
                    <a:pt x="102289" y="292661"/>
                  </a:lnTo>
                  <a:lnTo>
                    <a:pt x="102289" y="0"/>
                  </a:lnTo>
                  <a:lnTo>
                    <a:pt x="336171" y="0"/>
                  </a:lnTo>
                  <a:lnTo>
                    <a:pt x="382314" y="7459"/>
                  </a:lnTo>
                  <a:lnTo>
                    <a:pt x="422410" y="28231"/>
                  </a:lnTo>
                  <a:lnTo>
                    <a:pt x="454043" y="59906"/>
                  </a:lnTo>
                  <a:lnTo>
                    <a:pt x="474795" y="100076"/>
                  </a:lnTo>
                  <a:lnTo>
                    <a:pt x="482250" y="146330"/>
                  </a:lnTo>
                  <a:lnTo>
                    <a:pt x="474795" y="192578"/>
                  </a:lnTo>
                  <a:lnTo>
                    <a:pt x="454043" y="232747"/>
                  </a:lnTo>
                  <a:lnTo>
                    <a:pt x="422410" y="264425"/>
                  </a:lnTo>
                  <a:lnTo>
                    <a:pt x="382314" y="285200"/>
                  </a:lnTo>
                  <a:lnTo>
                    <a:pt x="336171" y="292661"/>
                  </a:lnTo>
                  <a:close/>
                </a:path>
                <a:path w="730885" h="707389">
                  <a:moveTo>
                    <a:pt x="584505" y="146330"/>
                  </a:moveTo>
                  <a:lnTo>
                    <a:pt x="730756" y="146330"/>
                  </a:lnTo>
                </a:path>
                <a:path w="730885" h="707389">
                  <a:moveTo>
                    <a:pt x="0" y="560923"/>
                  </a:moveTo>
                  <a:lnTo>
                    <a:pt x="292347" y="560923"/>
                  </a:lnTo>
                </a:path>
                <a:path w="730885" h="707389">
                  <a:moveTo>
                    <a:pt x="0" y="634088"/>
                  </a:moveTo>
                  <a:lnTo>
                    <a:pt x="292347" y="634088"/>
                  </a:lnTo>
                </a:path>
                <a:path w="730885" h="707389">
                  <a:moveTo>
                    <a:pt x="584505" y="634088"/>
                  </a:moveTo>
                  <a:lnTo>
                    <a:pt x="292347" y="634088"/>
                  </a:lnTo>
                </a:path>
                <a:path w="730885" h="707389">
                  <a:moveTo>
                    <a:pt x="0" y="707253"/>
                  </a:moveTo>
                  <a:lnTo>
                    <a:pt x="292347" y="707253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67252" y="5281608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113924" y="0"/>
                  </a:moveTo>
                  <a:lnTo>
                    <a:pt x="0" y="0"/>
                  </a:lnTo>
                  <a:lnTo>
                    <a:pt x="25940" y="40547"/>
                  </a:lnTo>
                  <a:lnTo>
                    <a:pt x="43234" y="82356"/>
                  </a:lnTo>
                  <a:lnTo>
                    <a:pt x="51881" y="124921"/>
                  </a:lnTo>
                  <a:lnTo>
                    <a:pt x="51881" y="167739"/>
                  </a:lnTo>
                  <a:lnTo>
                    <a:pt x="43234" y="210305"/>
                  </a:lnTo>
                  <a:lnTo>
                    <a:pt x="25940" y="252113"/>
                  </a:lnTo>
                  <a:lnTo>
                    <a:pt x="0" y="292661"/>
                  </a:lnTo>
                  <a:lnTo>
                    <a:pt x="113924" y="292661"/>
                  </a:lnTo>
                  <a:lnTo>
                    <a:pt x="172788" y="279933"/>
                  </a:lnTo>
                  <a:lnTo>
                    <a:pt x="226968" y="261917"/>
                  </a:lnTo>
                  <a:lnTo>
                    <a:pt x="275621" y="239082"/>
                  </a:lnTo>
                  <a:lnTo>
                    <a:pt x="317900" y="211896"/>
                  </a:lnTo>
                  <a:lnTo>
                    <a:pt x="352962" y="180829"/>
                  </a:lnTo>
                  <a:lnTo>
                    <a:pt x="379960" y="146347"/>
                  </a:lnTo>
                  <a:lnTo>
                    <a:pt x="353224" y="111717"/>
                  </a:lnTo>
                  <a:lnTo>
                    <a:pt x="318282" y="80537"/>
                  </a:lnTo>
                  <a:lnTo>
                    <a:pt x="276008" y="53293"/>
                  </a:lnTo>
                  <a:lnTo>
                    <a:pt x="227274" y="30466"/>
                  </a:lnTo>
                  <a:lnTo>
                    <a:pt x="172955" y="12541"/>
                  </a:lnTo>
                  <a:lnTo>
                    <a:pt x="11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67252" y="5281608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379960" y="146347"/>
                  </a:moveTo>
                  <a:lnTo>
                    <a:pt x="352962" y="180829"/>
                  </a:lnTo>
                  <a:lnTo>
                    <a:pt x="317900" y="211896"/>
                  </a:lnTo>
                  <a:lnTo>
                    <a:pt x="275621" y="239082"/>
                  </a:lnTo>
                  <a:lnTo>
                    <a:pt x="226968" y="261917"/>
                  </a:lnTo>
                  <a:lnTo>
                    <a:pt x="172788" y="279933"/>
                  </a:lnTo>
                  <a:lnTo>
                    <a:pt x="113924" y="292661"/>
                  </a:lnTo>
                  <a:lnTo>
                    <a:pt x="0" y="292661"/>
                  </a:lnTo>
                  <a:lnTo>
                    <a:pt x="25940" y="252113"/>
                  </a:lnTo>
                  <a:lnTo>
                    <a:pt x="43234" y="210305"/>
                  </a:lnTo>
                  <a:lnTo>
                    <a:pt x="51881" y="167739"/>
                  </a:lnTo>
                  <a:lnTo>
                    <a:pt x="51881" y="124921"/>
                  </a:lnTo>
                  <a:lnTo>
                    <a:pt x="43234" y="82356"/>
                  </a:lnTo>
                  <a:lnTo>
                    <a:pt x="25940" y="40547"/>
                  </a:lnTo>
                  <a:lnTo>
                    <a:pt x="0" y="0"/>
                  </a:lnTo>
                  <a:lnTo>
                    <a:pt x="113924" y="0"/>
                  </a:lnTo>
                  <a:lnTo>
                    <a:pt x="172955" y="12541"/>
                  </a:lnTo>
                  <a:lnTo>
                    <a:pt x="227274" y="30466"/>
                  </a:lnTo>
                  <a:lnTo>
                    <a:pt x="276008" y="53293"/>
                  </a:lnTo>
                  <a:lnTo>
                    <a:pt x="318282" y="80537"/>
                  </a:lnTo>
                  <a:lnTo>
                    <a:pt x="353224" y="111717"/>
                  </a:lnTo>
                  <a:lnTo>
                    <a:pt x="379960" y="146347"/>
                  </a:lnTo>
                  <a:close/>
                </a:path>
              </a:pathLst>
            </a:custGeom>
            <a:ln w="2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67252" y="5281608"/>
              <a:ext cx="380365" cy="292735"/>
            </a:xfrm>
            <a:custGeom>
              <a:avLst/>
              <a:gdLst/>
              <a:ahLst/>
              <a:cxnLst/>
              <a:rect l="l" t="t" r="r" b="b"/>
              <a:pathLst>
                <a:path w="380364" h="292735">
                  <a:moveTo>
                    <a:pt x="233881" y="0"/>
                  </a:moveTo>
                  <a:lnTo>
                    <a:pt x="0" y="0"/>
                  </a:lnTo>
                  <a:lnTo>
                    <a:pt x="0" y="292661"/>
                  </a:lnTo>
                  <a:lnTo>
                    <a:pt x="233881" y="292661"/>
                  </a:lnTo>
                  <a:lnTo>
                    <a:pt x="280024" y="285202"/>
                  </a:lnTo>
                  <a:lnTo>
                    <a:pt x="320121" y="264429"/>
                  </a:lnTo>
                  <a:lnTo>
                    <a:pt x="351753" y="232754"/>
                  </a:lnTo>
                  <a:lnTo>
                    <a:pt x="372506" y="192585"/>
                  </a:lnTo>
                  <a:lnTo>
                    <a:pt x="379960" y="146330"/>
                  </a:lnTo>
                  <a:lnTo>
                    <a:pt x="372506" y="100083"/>
                  </a:lnTo>
                  <a:lnTo>
                    <a:pt x="351753" y="59914"/>
                  </a:lnTo>
                  <a:lnTo>
                    <a:pt x="320121" y="28236"/>
                  </a:lnTo>
                  <a:lnTo>
                    <a:pt x="280024" y="7461"/>
                  </a:lnTo>
                  <a:lnTo>
                    <a:pt x="233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2402" y="4525520"/>
              <a:ext cx="2103755" cy="1878330"/>
            </a:xfrm>
            <a:custGeom>
              <a:avLst/>
              <a:gdLst/>
              <a:ahLst/>
              <a:cxnLst/>
              <a:rect l="l" t="t" r="r" b="b"/>
              <a:pathLst>
                <a:path w="2103755" h="1878329">
                  <a:moveTo>
                    <a:pt x="1708731" y="1048749"/>
                  </a:moveTo>
                  <a:lnTo>
                    <a:pt x="1474850" y="1048749"/>
                  </a:lnTo>
                  <a:lnTo>
                    <a:pt x="1474850" y="756088"/>
                  </a:lnTo>
                  <a:lnTo>
                    <a:pt x="1708731" y="756088"/>
                  </a:lnTo>
                  <a:lnTo>
                    <a:pt x="1754874" y="763549"/>
                  </a:lnTo>
                  <a:lnTo>
                    <a:pt x="1794971" y="784324"/>
                  </a:lnTo>
                  <a:lnTo>
                    <a:pt x="1826603" y="816002"/>
                  </a:lnTo>
                  <a:lnTo>
                    <a:pt x="1847356" y="856171"/>
                  </a:lnTo>
                  <a:lnTo>
                    <a:pt x="1854810" y="902418"/>
                  </a:lnTo>
                  <a:lnTo>
                    <a:pt x="1847356" y="948673"/>
                  </a:lnTo>
                  <a:lnTo>
                    <a:pt x="1826603" y="988842"/>
                  </a:lnTo>
                  <a:lnTo>
                    <a:pt x="1794971" y="1020518"/>
                  </a:lnTo>
                  <a:lnTo>
                    <a:pt x="1754874" y="1041290"/>
                  </a:lnTo>
                  <a:lnTo>
                    <a:pt x="1708731" y="1048749"/>
                  </a:lnTo>
                  <a:close/>
                </a:path>
                <a:path w="2103755" h="1878329">
                  <a:moveTo>
                    <a:pt x="1957066" y="902418"/>
                  </a:moveTo>
                  <a:lnTo>
                    <a:pt x="2103317" y="902418"/>
                  </a:lnTo>
                </a:path>
                <a:path w="2103755" h="1878329">
                  <a:moveTo>
                    <a:pt x="1372560" y="975584"/>
                  </a:moveTo>
                  <a:lnTo>
                    <a:pt x="974296" y="975584"/>
                  </a:lnTo>
                  <a:lnTo>
                    <a:pt x="974296" y="0"/>
                  </a:lnTo>
                  <a:lnTo>
                    <a:pt x="1299486" y="0"/>
                  </a:lnTo>
                </a:path>
                <a:path w="2103755" h="1878329">
                  <a:moveTo>
                    <a:pt x="1299486" y="975584"/>
                  </a:moveTo>
                  <a:lnTo>
                    <a:pt x="974296" y="975584"/>
                  </a:lnTo>
                  <a:lnTo>
                    <a:pt x="974296" y="1201188"/>
                  </a:lnTo>
                </a:path>
                <a:path w="2103755" h="1878329">
                  <a:moveTo>
                    <a:pt x="974296" y="1463359"/>
                  </a:moveTo>
                  <a:lnTo>
                    <a:pt x="974296" y="1877954"/>
                  </a:lnTo>
                  <a:lnTo>
                    <a:pt x="0" y="1877954"/>
                  </a:lnTo>
                </a:path>
                <a:path w="2103755" h="1878329">
                  <a:moveTo>
                    <a:pt x="1372560" y="0"/>
                  </a:moveTo>
                  <a:lnTo>
                    <a:pt x="1217888" y="0"/>
                  </a:lnTo>
                  <a:lnTo>
                    <a:pt x="1217888" y="1877954"/>
                  </a:lnTo>
                  <a:lnTo>
                    <a:pt x="974296" y="1877954"/>
                  </a:lnTo>
                  <a:lnTo>
                    <a:pt x="974296" y="1463359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292" y="6368020"/>
              <a:ext cx="70830" cy="7091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3127411" y="3831582"/>
            <a:ext cx="253365" cy="68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350" i="1" spc="5" dirty="0">
                <a:latin typeface="Times New Roman"/>
                <a:cs typeface="Times New Roman"/>
              </a:rPr>
              <a:t>Y</a:t>
            </a:r>
            <a:r>
              <a:rPr sz="1275" i="1" spc="7" baseline="-13071" dirty="0">
                <a:latin typeface="Times New Roman"/>
                <a:cs typeface="Times New Roman"/>
              </a:rPr>
              <a:t>3</a:t>
            </a:r>
            <a:endParaRPr sz="1275" baseline="-130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350" i="1" spc="5" dirty="0">
                <a:latin typeface="Times New Roman"/>
                <a:cs typeface="Times New Roman"/>
              </a:rPr>
              <a:t>Y</a:t>
            </a:r>
            <a:r>
              <a:rPr sz="1275" i="1" spc="7" baseline="-13071" dirty="0">
                <a:latin typeface="Times New Roman"/>
                <a:cs typeface="Times New Roman"/>
              </a:rPr>
              <a:t>2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5511" y="4770446"/>
            <a:ext cx="121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61064" y="4855297"/>
            <a:ext cx="8128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40111" y="5258204"/>
            <a:ext cx="2279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i="1" spc="5" dirty="0">
                <a:latin typeface="Times New Roman"/>
                <a:cs typeface="Times New Roman"/>
              </a:rPr>
              <a:t>Y</a:t>
            </a:r>
            <a:r>
              <a:rPr sz="1275" i="1" spc="7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3714" y="6233741"/>
            <a:ext cx="2184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i="1" spc="5" dirty="0">
                <a:latin typeface="Times New Roman"/>
                <a:cs typeface="Times New Roman"/>
              </a:rPr>
              <a:t>S</a:t>
            </a:r>
            <a:r>
              <a:rPr sz="1275" i="1" spc="7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81924" y="4027388"/>
            <a:ext cx="1393825" cy="2192020"/>
            <a:chOff x="981924" y="4027388"/>
            <a:chExt cx="1393825" cy="2192020"/>
          </a:xfrm>
        </p:grpSpPr>
        <p:sp>
          <p:nvSpPr>
            <p:cNvPr id="61" name="object 61"/>
            <p:cNvSpPr/>
            <p:nvPr/>
          </p:nvSpPr>
          <p:spPr>
            <a:xfrm>
              <a:off x="2210290" y="4037865"/>
              <a:ext cx="154940" cy="975994"/>
            </a:xfrm>
            <a:custGeom>
              <a:avLst/>
              <a:gdLst/>
              <a:ahLst/>
              <a:cxnLst/>
              <a:rect l="l" t="t" r="r" b="b"/>
              <a:pathLst>
                <a:path w="154939" h="975995">
                  <a:moveTo>
                    <a:pt x="154672" y="0"/>
                  </a:moveTo>
                  <a:lnTo>
                    <a:pt x="0" y="0"/>
                  </a:lnTo>
                  <a:lnTo>
                    <a:pt x="0" y="975480"/>
                  </a:lnTo>
                  <a:lnTo>
                    <a:pt x="154672" y="975480"/>
                  </a:lnTo>
                </a:path>
              </a:pathLst>
            </a:custGeom>
            <a:ln w="20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1292" y="5470530"/>
              <a:ext cx="70830" cy="709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4866" y="4982773"/>
              <a:ext cx="70830" cy="7090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92402" y="5988879"/>
              <a:ext cx="487680" cy="219710"/>
            </a:xfrm>
            <a:custGeom>
              <a:avLst/>
              <a:gdLst/>
              <a:ahLst/>
              <a:cxnLst/>
              <a:rect l="l" t="t" r="r" b="b"/>
              <a:pathLst>
                <a:path w="487680" h="219710">
                  <a:moveTo>
                    <a:pt x="487148" y="0"/>
                  </a:moveTo>
                  <a:lnTo>
                    <a:pt x="487148" y="219496"/>
                  </a:lnTo>
                  <a:lnTo>
                    <a:pt x="0" y="219496"/>
                  </a:lnTo>
                </a:path>
              </a:pathLst>
            </a:custGeom>
            <a:ln w="20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99114" y="6063023"/>
            <a:ext cx="1117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046" y="6147874"/>
            <a:ext cx="8128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92402" y="3881109"/>
            <a:ext cx="1383030" cy="2362835"/>
            <a:chOff x="992402" y="3881109"/>
            <a:chExt cx="1383030" cy="2362835"/>
          </a:xfrm>
        </p:grpSpPr>
        <p:sp>
          <p:nvSpPr>
            <p:cNvPr id="68" name="object 68"/>
            <p:cNvSpPr/>
            <p:nvPr/>
          </p:nvSpPr>
          <p:spPr>
            <a:xfrm>
              <a:off x="1479550" y="4452389"/>
              <a:ext cx="812800" cy="1751330"/>
            </a:xfrm>
            <a:custGeom>
              <a:avLst/>
              <a:gdLst/>
              <a:ahLst/>
              <a:cxnLst/>
              <a:rect l="l" t="t" r="r" b="b"/>
              <a:pathLst>
                <a:path w="812800" h="1751329">
                  <a:moveTo>
                    <a:pt x="812337" y="0"/>
                  </a:moveTo>
                  <a:lnTo>
                    <a:pt x="243574" y="0"/>
                  </a:lnTo>
                  <a:lnTo>
                    <a:pt x="243574" y="1751099"/>
                  </a:lnTo>
                  <a:lnTo>
                    <a:pt x="0" y="1751099"/>
                  </a:lnTo>
                  <a:lnTo>
                    <a:pt x="0" y="1536490"/>
                  </a:lnTo>
                </a:path>
              </a:pathLst>
            </a:custGeom>
            <a:ln w="20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126" y="6172915"/>
              <a:ext cx="70847" cy="7090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79550" y="3964562"/>
              <a:ext cx="885825" cy="1762760"/>
            </a:xfrm>
            <a:custGeom>
              <a:avLst/>
              <a:gdLst/>
              <a:ahLst/>
              <a:cxnLst/>
              <a:rect l="l" t="t" r="r" b="b"/>
              <a:pathLst>
                <a:path w="885825" h="1762760">
                  <a:moveTo>
                    <a:pt x="812337" y="1463376"/>
                  </a:moveTo>
                  <a:lnTo>
                    <a:pt x="0" y="1463376"/>
                  </a:lnTo>
                  <a:lnTo>
                    <a:pt x="0" y="1762146"/>
                  </a:lnTo>
                </a:path>
                <a:path w="885825" h="1762760">
                  <a:moveTo>
                    <a:pt x="885411" y="1463376"/>
                  </a:moveTo>
                  <a:lnTo>
                    <a:pt x="0" y="1463376"/>
                  </a:lnTo>
                  <a:lnTo>
                    <a:pt x="0" y="975618"/>
                  </a:lnTo>
                  <a:lnTo>
                    <a:pt x="885411" y="975618"/>
                  </a:lnTo>
                </a:path>
                <a:path w="885825" h="1762760">
                  <a:moveTo>
                    <a:pt x="885411" y="487826"/>
                  </a:moveTo>
                  <a:lnTo>
                    <a:pt x="243574" y="487826"/>
                  </a:lnTo>
                  <a:lnTo>
                    <a:pt x="243574" y="0"/>
                  </a:lnTo>
                  <a:lnTo>
                    <a:pt x="885411" y="0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701" y="4416946"/>
              <a:ext cx="70847" cy="7088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126" y="5392496"/>
              <a:ext cx="70847" cy="7090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357754" y="570841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70">
                  <a:moveTo>
                    <a:pt x="121795" y="36582"/>
                  </a:moveTo>
                  <a:lnTo>
                    <a:pt x="0" y="280461"/>
                  </a:lnTo>
                  <a:lnTo>
                    <a:pt x="243591" y="280461"/>
                  </a:lnTo>
                  <a:lnTo>
                    <a:pt x="121795" y="36582"/>
                  </a:lnTo>
                  <a:close/>
                </a:path>
                <a:path w="243840" h="280670">
                  <a:moveTo>
                    <a:pt x="121795" y="0"/>
                  </a:moveTo>
                  <a:lnTo>
                    <a:pt x="114685" y="1435"/>
                  </a:lnTo>
                  <a:lnTo>
                    <a:pt x="108878" y="5351"/>
                  </a:lnTo>
                  <a:lnTo>
                    <a:pt x="104963" y="11164"/>
                  </a:lnTo>
                  <a:lnTo>
                    <a:pt x="103527" y="18291"/>
                  </a:lnTo>
                  <a:lnTo>
                    <a:pt x="104963" y="25410"/>
                  </a:lnTo>
                  <a:lnTo>
                    <a:pt x="108878" y="31224"/>
                  </a:lnTo>
                  <a:lnTo>
                    <a:pt x="114685" y="35145"/>
                  </a:lnTo>
                  <a:lnTo>
                    <a:pt x="121795" y="36582"/>
                  </a:lnTo>
                  <a:lnTo>
                    <a:pt x="128906" y="35145"/>
                  </a:lnTo>
                  <a:lnTo>
                    <a:pt x="134712" y="31224"/>
                  </a:lnTo>
                  <a:lnTo>
                    <a:pt x="138628" y="25410"/>
                  </a:lnTo>
                  <a:lnTo>
                    <a:pt x="140064" y="18291"/>
                  </a:lnTo>
                  <a:lnTo>
                    <a:pt x="138628" y="11164"/>
                  </a:lnTo>
                  <a:lnTo>
                    <a:pt x="134712" y="5351"/>
                  </a:lnTo>
                  <a:lnTo>
                    <a:pt x="128906" y="1435"/>
                  </a:lnTo>
                  <a:lnTo>
                    <a:pt x="121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57754" y="570841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40" h="280670">
                  <a:moveTo>
                    <a:pt x="121795" y="36582"/>
                  </a:moveTo>
                  <a:lnTo>
                    <a:pt x="128906" y="35145"/>
                  </a:lnTo>
                  <a:lnTo>
                    <a:pt x="134712" y="31224"/>
                  </a:lnTo>
                  <a:lnTo>
                    <a:pt x="138628" y="25410"/>
                  </a:lnTo>
                  <a:lnTo>
                    <a:pt x="140064" y="18291"/>
                  </a:lnTo>
                  <a:lnTo>
                    <a:pt x="138628" y="11164"/>
                  </a:lnTo>
                  <a:lnTo>
                    <a:pt x="134712" y="5351"/>
                  </a:lnTo>
                  <a:lnTo>
                    <a:pt x="128906" y="1435"/>
                  </a:lnTo>
                  <a:lnTo>
                    <a:pt x="121795" y="0"/>
                  </a:lnTo>
                  <a:lnTo>
                    <a:pt x="114685" y="1435"/>
                  </a:lnTo>
                  <a:lnTo>
                    <a:pt x="108878" y="5351"/>
                  </a:lnTo>
                  <a:lnTo>
                    <a:pt x="104963" y="11164"/>
                  </a:lnTo>
                  <a:lnTo>
                    <a:pt x="103527" y="18291"/>
                  </a:lnTo>
                  <a:lnTo>
                    <a:pt x="104963" y="25410"/>
                  </a:lnTo>
                  <a:lnTo>
                    <a:pt x="108878" y="31224"/>
                  </a:lnTo>
                  <a:lnTo>
                    <a:pt x="114685" y="35145"/>
                  </a:lnTo>
                  <a:lnTo>
                    <a:pt x="121795" y="36582"/>
                  </a:lnTo>
                  <a:close/>
                </a:path>
                <a:path w="243840" h="280670">
                  <a:moveTo>
                    <a:pt x="0" y="280461"/>
                  </a:moveTo>
                  <a:lnTo>
                    <a:pt x="121795" y="36582"/>
                  </a:lnTo>
                  <a:lnTo>
                    <a:pt x="243591" y="280461"/>
                  </a:lnTo>
                  <a:lnTo>
                    <a:pt x="0" y="280461"/>
                  </a:lnTo>
                  <a:close/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44920" y="5708418"/>
              <a:ext cx="243840" cy="280670"/>
            </a:xfrm>
            <a:custGeom>
              <a:avLst/>
              <a:gdLst/>
              <a:ahLst/>
              <a:cxnLst/>
              <a:rect l="l" t="t" r="r" b="b"/>
              <a:pathLst>
                <a:path w="243839" h="280670">
                  <a:moveTo>
                    <a:pt x="121778" y="36582"/>
                  </a:moveTo>
                  <a:lnTo>
                    <a:pt x="0" y="280461"/>
                  </a:lnTo>
                  <a:lnTo>
                    <a:pt x="243574" y="280461"/>
                  </a:lnTo>
                  <a:lnTo>
                    <a:pt x="121778" y="36582"/>
                  </a:lnTo>
                  <a:close/>
                </a:path>
                <a:path w="243839" h="280670">
                  <a:moveTo>
                    <a:pt x="121778" y="0"/>
                  </a:moveTo>
                  <a:lnTo>
                    <a:pt x="114668" y="1435"/>
                  </a:lnTo>
                  <a:lnTo>
                    <a:pt x="108861" y="5351"/>
                  </a:lnTo>
                  <a:lnTo>
                    <a:pt x="104945" y="11164"/>
                  </a:lnTo>
                  <a:lnTo>
                    <a:pt x="103509" y="18291"/>
                  </a:lnTo>
                  <a:lnTo>
                    <a:pt x="104945" y="25410"/>
                  </a:lnTo>
                  <a:lnTo>
                    <a:pt x="108861" y="31224"/>
                  </a:lnTo>
                  <a:lnTo>
                    <a:pt x="114668" y="35145"/>
                  </a:lnTo>
                  <a:lnTo>
                    <a:pt x="121778" y="36582"/>
                  </a:lnTo>
                  <a:lnTo>
                    <a:pt x="128896" y="35145"/>
                  </a:lnTo>
                  <a:lnTo>
                    <a:pt x="134702" y="31224"/>
                  </a:lnTo>
                  <a:lnTo>
                    <a:pt x="138613" y="25410"/>
                  </a:lnTo>
                  <a:lnTo>
                    <a:pt x="140046" y="18291"/>
                  </a:lnTo>
                  <a:lnTo>
                    <a:pt x="138613" y="11164"/>
                  </a:lnTo>
                  <a:lnTo>
                    <a:pt x="134702" y="5351"/>
                  </a:lnTo>
                  <a:lnTo>
                    <a:pt x="128896" y="1435"/>
                  </a:lnTo>
                  <a:lnTo>
                    <a:pt x="121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35976" y="3891431"/>
              <a:ext cx="1129030" cy="2098040"/>
            </a:xfrm>
            <a:custGeom>
              <a:avLst/>
              <a:gdLst/>
              <a:ahLst/>
              <a:cxnLst/>
              <a:rect l="l" t="t" r="r" b="b"/>
              <a:pathLst>
                <a:path w="1129030" h="2098040">
                  <a:moveTo>
                    <a:pt x="730722" y="1853568"/>
                  </a:moveTo>
                  <a:lnTo>
                    <a:pt x="737840" y="1852131"/>
                  </a:lnTo>
                  <a:lnTo>
                    <a:pt x="743646" y="1848210"/>
                  </a:lnTo>
                  <a:lnTo>
                    <a:pt x="747557" y="1842396"/>
                  </a:lnTo>
                  <a:lnTo>
                    <a:pt x="748991" y="1835277"/>
                  </a:lnTo>
                  <a:lnTo>
                    <a:pt x="747557" y="1828150"/>
                  </a:lnTo>
                  <a:lnTo>
                    <a:pt x="743646" y="1822337"/>
                  </a:lnTo>
                  <a:lnTo>
                    <a:pt x="737840" y="1818421"/>
                  </a:lnTo>
                  <a:lnTo>
                    <a:pt x="730722" y="1816986"/>
                  </a:lnTo>
                  <a:lnTo>
                    <a:pt x="723612" y="1818421"/>
                  </a:lnTo>
                  <a:lnTo>
                    <a:pt x="717805" y="1822337"/>
                  </a:lnTo>
                  <a:lnTo>
                    <a:pt x="713889" y="1828150"/>
                  </a:lnTo>
                  <a:lnTo>
                    <a:pt x="712454" y="1835277"/>
                  </a:lnTo>
                  <a:lnTo>
                    <a:pt x="713889" y="1842396"/>
                  </a:lnTo>
                  <a:lnTo>
                    <a:pt x="717805" y="1848210"/>
                  </a:lnTo>
                  <a:lnTo>
                    <a:pt x="723612" y="1852131"/>
                  </a:lnTo>
                  <a:lnTo>
                    <a:pt x="730722" y="1853568"/>
                  </a:lnTo>
                  <a:close/>
                </a:path>
                <a:path w="1129030" h="2098040">
                  <a:moveTo>
                    <a:pt x="608944" y="2097447"/>
                  </a:moveTo>
                  <a:lnTo>
                    <a:pt x="730722" y="1853568"/>
                  </a:lnTo>
                  <a:lnTo>
                    <a:pt x="852518" y="2097447"/>
                  </a:lnTo>
                  <a:lnTo>
                    <a:pt x="608944" y="2097447"/>
                  </a:lnTo>
                  <a:close/>
                </a:path>
                <a:path w="1129030" h="2098040">
                  <a:moveTo>
                    <a:pt x="1128986" y="487826"/>
                  </a:moveTo>
                  <a:lnTo>
                    <a:pt x="0" y="487826"/>
                  </a:lnTo>
                  <a:lnTo>
                    <a:pt x="0" y="0"/>
                  </a:lnTo>
                  <a:lnTo>
                    <a:pt x="1128986" y="0"/>
                  </a:lnTo>
                </a:path>
                <a:path w="1129030" h="2098040">
                  <a:moveTo>
                    <a:pt x="1128986" y="975584"/>
                  </a:moveTo>
                  <a:lnTo>
                    <a:pt x="0" y="975584"/>
                  </a:lnTo>
                  <a:lnTo>
                    <a:pt x="0" y="487826"/>
                  </a:lnTo>
                  <a:lnTo>
                    <a:pt x="1128986" y="487826"/>
                  </a:lnTo>
                </a:path>
                <a:path w="1129030" h="2098040">
                  <a:moveTo>
                    <a:pt x="1128986" y="1463341"/>
                  </a:moveTo>
                  <a:lnTo>
                    <a:pt x="0" y="1463341"/>
                  </a:lnTo>
                  <a:lnTo>
                    <a:pt x="0" y="975584"/>
                  </a:lnTo>
                  <a:lnTo>
                    <a:pt x="1128986" y="975584"/>
                  </a:lnTo>
                </a:path>
              </a:pathLst>
            </a:custGeom>
            <a:ln w="20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0552" y="4348633"/>
              <a:ext cx="70847" cy="7088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0552" y="4836442"/>
              <a:ext cx="70847" cy="709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2402" y="4612076"/>
              <a:ext cx="278997" cy="70886"/>
            </a:xfrm>
            <a:prstGeom prst="rect">
              <a:avLst/>
            </a:prstGeom>
          </p:spPr>
        </p:pic>
      </p:grp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042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Multiplexer</a:t>
            </a:r>
            <a:r>
              <a:rPr spc="45" dirty="0"/>
              <a:t> </a:t>
            </a:r>
            <a:r>
              <a:rPr spc="-190" dirty="0"/>
              <a:t>/</a:t>
            </a:r>
            <a:r>
              <a:rPr spc="85" dirty="0"/>
              <a:t> </a:t>
            </a:r>
            <a:r>
              <a:rPr spc="140" dirty="0"/>
              <a:t>DeMultiplexer</a:t>
            </a:r>
            <a:r>
              <a:rPr spc="45" dirty="0"/>
              <a:t> </a:t>
            </a:r>
            <a:r>
              <a:rPr spc="50" dirty="0"/>
              <a:t>Pairs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8133" y="1433957"/>
            <a:ext cx="5253355" cy="3810635"/>
            <a:chOff x="1318133" y="1433957"/>
            <a:chExt cx="5253355" cy="3810635"/>
          </a:xfrm>
        </p:grpSpPr>
        <p:sp>
          <p:nvSpPr>
            <p:cNvPr id="5" name="object 5"/>
            <p:cNvSpPr/>
            <p:nvPr/>
          </p:nvSpPr>
          <p:spPr>
            <a:xfrm>
              <a:off x="1332738" y="1448562"/>
              <a:ext cx="1079500" cy="3781425"/>
            </a:xfrm>
            <a:custGeom>
              <a:avLst/>
              <a:gdLst/>
              <a:ahLst/>
              <a:cxnLst/>
              <a:rect l="l" t="t" r="r" b="b"/>
              <a:pathLst>
                <a:path w="1079500" h="3781425">
                  <a:moveTo>
                    <a:pt x="899160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0" y="3601212"/>
                  </a:lnTo>
                  <a:lnTo>
                    <a:pt x="6424" y="3649016"/>
                  </a:lnTo>
                  <a:lnTo>
                    <a:pt x="24553" y="3691974"/>
                  </a:lnTo>
                  <a:lnTo>
                    <a:pt x="52673" y="3728370"/>
                  </a:lnTo>
                  <a:lnTo>
                    <a:pt x="89069" y="3756490"/>
                  </a:lnTo>
                  <a:lnTo>
                    <a:pt x="132027" y="3774619"/>
                  </a:lnTo>
                  <a:lnTo>
                    <a:pt x="179831" y="3781044"/>
                  </a:lnTo>
                  <a:lnTo>
                    <a:pt x="899160" y="3781044"/>
                  </a:lnTo>
                  <a:lnTo>
                    <a:pt x="946964" y="3774619"/>
                  </a:lnTo>
                  <a:lnTo>
                    <a:pt x="989922" y="3756490"/>
                  </a:lnTo>
                  <a:lnTo>
                    <a:pt x="1026318" y="3728370"/>
                  </a:lnTo>
                  <a:lnTo>
                    <a:pt x="1054438" y="3691974"/>
                  </a:lnTo>
                  <a:lnTo>
                    <a:pt x="1072567" y="3649016"/>
                  </a:lnTo>
                  <a:lnTo>
                    <a:pt x="1078992" y="3601212"/>
                  </a:lnTo>
                  <a:lnTo>
                    <a:pt x="1078992" y="179832"/>
                  </a:lnTo>
                  <a:lnTo>
                    <a:pt x="1072567" y="132027"/>
                  </a:lnTo>
                  <a:lnTo>
                    <a:pt x="1054438" y="89069"/>
                  </a:lnTo>
                  <a:lnTo>
                    <a:pt x="1026318" y="52673"/>
                  </a:lnTo>
                  <a:lnTo>
                    <a:pt x="989922" y="24553"/>
                  </a:lnTo>
                  <a:lnTo>
                    <a:pt x="946964" y="6424"/>
                  </a:lnTo>
                  <a:lnTo>
                    <a:pt x="8991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2738" y="1448562"/>
              <a:ext cx="1079500" cy="3781425"/>
            </a:xfrm>
            <a:custGeom>
              <a:avLst/>
              <a:gdLst/>
              <a:ahLst/>
              <a:cxnLst/>
              <a:rect l="l" t="t" r="r" b="b"/>
              <a:pathLst>
                <a:path w="1079500" h="3781425">
                  <a:moveTo>
                    <a:pt x="1078992" y="3601212"/>
                  </a:moveTo>
                  <a:lnTo>
                    <a:pt x="1072567" y="3649016"/>
                  </a:lnTo>
                  <a:lnTo>
                    <a:pt x="1054438" y="3691974"/>
                  </a:lnTo>
                  <a:lnTo>
                    <a:pt x="1026318" y="3728370"/>
                  </a:lnTo>
                  <a:lnTo>
                    <a:pt x="989922" y="3756490"/>
                  </a:lnTo>
                  <a:lnTo>
                    <a:pt x="946964" y="3774619"/>
                  </a:lnTo>
                  <a:lnTo>
                    <a:pt x="899160" y="3781044"/>
                  </a:lnTo>
                  <a:lnTo>
                    <a:pt x="179831" y="3781044"/>
                  </a:lnTo>
                  <a:lnTo>
                    <a:pt x="132027" y="3774619"/>
                  </a:lnTo>
                  <a:lnTo>
                    <a:pt x="89069" y="3756490"/>
                  </a:lnTo>
                  <a:lnTo>
                    <a:pt x="52673" y="3728370"/>
                  </a:lnTo>
                  <a:lnTo>
                    <a:pt x="24553" y="3691974"/>
                  </a:lnTo>
                  <a:lnTo>
                    <a:pt x="6424" y="3649016"/>
                  </a:lnTo>
                  <a:lnTo>
                    <a:pt x="0" y="3601212"/>
                  </a:lnTo>
                  <a:lnTo>
                    <a:pt x="0" y="179832"/>
                  </a:ln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899160" y="0"/>
                  </a:lnTo>
                  <a:lnTo>
                    <a:pt x="946964" y="6424"/>
                  </a:lnTo>
                  <a:lnTo>
                    <a:pt x="989922" y="24553"/>
                  </a:lnTo>
                  <a:lnTo>
                    <a:pt x="1026318" y="52673"/>
                  </a:lnTo>
                  <a:lnTo>
                    <a:pt x="1054438" y="89069"/>
                  </a:lnTo>
                  <a:lnTo>
                    <a:pt x="1072567" y="132027"/>
                  </a:lnTo>
                  <a:lnTo>
                    <a:pt x="1078992" y="179832"/>
                  </a:lnTo>
                  <a:lnTo>
                    <a:pt x="1078992" y="3601212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1730" y="3248405"/>
              <a:ext cx="4140835" cy="0"/>
            </a:xfrm>
            <a:custGeom>
              <a:avLst/>
              <a:gdLst/>
              <a:ahLst/>
              <a:cxnLst/>
              <a:rect l="l" t="t" r="r" b="b"/>
              <a:pathLst>
                <a:path w="4140834">
                  <a:moveTo>
                    <a:pt x="0" y="0"/>
                  </a:moveTo>
                  <a:lnTo>
                    <a:pt x="414070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93085" y="5409438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8100">
            <a:solidFill>
              <a:srgbClr val="CC00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8604" y="303961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1483" y="1433957"/>
            <a:ext cx="6696075" cy="4535805"/>
            <a:chOff x="951483" y="1433957"/>
            <a:chExt cx="6696075" cy="4535805"/>
          </a:xfrm>
        </p:grpSpPr>
        <p:sp>
          <p:nvSpPr>
            <p:cNvPr id="11" name="object 11"/>
            <p:cNvSpPr/>
            <p:nvPr/>
          </p:nvSpPr>
          <p:spPr>
            <a:xfrm>
              <a:off x="973073" y="1988058"/>
              <a:ext cx="539750" cy="3962400"/>
            </a:xfrm>
            <a:custGeom>
              <a:avLst/>
              <a:gdLst/>
              <a:ahLst/>
              <a:cxnLst/>
              <a:rect l="l" t="t" r="r" b="b"/>
              <a:pathLst>
                <a:path w="539750" h="3962400">
                  <a:moveTo>
                    <a:pt x="0" y="0"/>
                  </a:moveTo>
                  <a:lnTo>
                    <a:pt x="359663" y="0"/>
                  </a:lnTo>
                </a:path>
                <a:path w="539750" h="3962400">
                  <a:moveTo>
                    <a:pt x="0" y="361188"/>
                  </a:moveTo>
                  <a:lnTo>
                    <a:pt x="359663" y="361188"/>
                  </a:lnTo>
                </a:path>
                <a:path w="539750" h="3962400">
                  <a:moveTo>
                    <a:pt x="0" y="720851"/>
                  </a:moveTo>
                  <a:lnTo>
                    <a:pt x="359663" y="720851"/>
                  </a:lnTo>
                </a:path>
                <a:path w="539750" h="3962400">
                  <a:moveTo>
                    <a:pt x="0" y="1080515"/>
                  </a:moveTo>
                  <a:lnTo>
                    <a:pt x="359663" y="1082039"/>
                  </a:lnTo>
                </a:path>
                <a:path w="539750" h="3962400">
                  <a:moveTo>
                    <a:pt x="539495" y="3241547"/>
                  </a:moveTo>
                  <a:lnTo>
                    <a:pt x="539495" y="3962400"/>
                  </a:lnTo>
                </a:path>
                <a:path w="539750" h="3962400">
                  <a:moveTo>
                    <a:pt x="0" y="1440179"/>
                  </a:moveTo>
                  <a:lnTo>
                    <a:pt x="359663" y="1440179"/>
                  </a:lnTo>
                </a:path>
                <a:path w="539750" h="3962400">
                  <a:moveTo>
                    <a:pt x="0" y="1799843"/>
                  </a:moveTo>
                  <a:lnTo>
                    <a:pt x="359663" y="1798319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073" y="4146042"/>
              <a:ext cx="360045" cy="3175"/>
            </a:xfrm>
            <a:custGeom>
              <a:avLst/>
              <a:gdLst/>
              <a:ahLst/>
              <a:cxnLst/>
              <a:rect l="l" t="t" r="r" b="b"/>
              <a:pathLst>
                <a:path w="360044" h="3175">
                  <a:moveTo>
                    <a:pt x="-19050" y="1523"/>
                  </a:moveTo>
                  <a:lnTo>
                    <a:pt x="378713" y="1523"/>
                  </a:lnTo>
                </a:path>
              </a:pathLst>
            </a:custGeom>
            <a:ln w="41147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3073" y="4504182"/>
              <a:ext cx="360045" cy="5080"/>
            </a:xfrm>
            <a:custGeom>
              <a:avLst/>
              <a:gdLst/>
              <a:ahLst/>
              <a:cxnLst/>
              <a:rect l="l" t="t" r="r" b="b"/>
              <a:pathLst>
                <a:path w="360044" h="5079">
                  <a:moveTo>
                    <a:pt x="-19050" y="2286"/>
                  </a:moveTo>
                  <a:lnTo>
                    <a:pt x="378713" y="2286"/>
                  </a:lnTo>
                </a:path>
              </a:pathLst>
            </a:custGeom>
            <a:ln w="42672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2437" y="1448562"/>
              <a:ext cx="1080770" cy="3781425"/>
            </a:xfrm>
            <a:custGeom>
              <a:avLst/>
              <a:gdLst/>
              <a:ahLst/>
              <a:cxnLst/>
              <a:rect l="l" t="t" r="r" b="b"/>
              <a:pathLst>
                <a:path w="1080770" h="3781425">
                  <a:moveTo>
                    <a:pt x="900429" y="0"/>
                  </a:moveTo>
                  <a:lnTo>
                    <a:pt x="180085" y="0"/>
                  </a:lnTo>
                  <a:lnTo>
                    <a:pt x="132218" y="6434"/>
                  </a:lnTo>
                  <a:lnTo>
                    <a:pt x="89201" y="24590"/>
                  </a:lnTo>
                  <a:lnTo>
                    <a:pt x="52752" y="52752"/>
                  </a:lnTo>
                  <a:lnTo>
                    <a:pt x="24590" y="89201"/>
                  </a:lnTo>
                  <a:lnTo>
                    <a:pt x="6434" y="132218"/>
                  </a:lnTo>
                  <a:lnTo>
                    <a:pt x="0" y="180086"/>
                  </a:lnTo>
                  <a:lnTo>
                    <a:pt x="0" y="3600957"/>
                  </a:lnTo>
                  <a:lnTo>
                    <a:pt x="6434" y="3648825"/>
                  </a:lnTo>
                  <a:lnTo>
                    <a:pt x="24590" y="3691842"/>
                  </a:lnTo>
                  <a:lnTo>
                    <a:pt x="52752" y="3728291"/>
                  </a:lnTo>
                  <a:lnTo>
                    <a:pt x="89201" y="3756453"/>
                  </a:lnTo>
                  <a:lnTo>
                    <a:pt x="132218" y="3774609"/>
                  </a:lnTo>
                  <a:lnTo>
                    <a:pt x="180085" y="3781044"/>
                  </a:lnTo>
                  <a:lnTo>
                    <a:pt x="900429" y="3781044"/>
                  </a:lnTo>
                  <a:lnTo>
                    <a:pt x="948297" y="3774609"/>
                  </a:lnTo>
                  <a:lnTo>
                    <a:pt x="991314" y="3756453"/>
                  </a:lnTo>
                  <a:lnTo>
                    <a:pt x="1027763" y="3728291"/>
                  </a:lnTo>
                  <a:lnTo>
                    <a:pt x="1055925" y="3691842"/>
                  </a:lnTo>
                  <a:lnTo>
                    <a:pt x="1074081" y="3648825"/>
                  </a:lnTo>
                  <a:lnTo>
                    <a:pt x="1080515" y="3600957"/>
                  </a:lnTo>
                  <a:lnTo>
                    <a:pt x="1080515" y="180086"/>
                  </a:lnTo>
                  <a:lnTo>
                    <a:pt x="1074081" y="132218"/>
                  </a:lnTo>
                  <a:lnTo>
                    <a:pt x="1055925" y="89201"/>
                  </a:lnTo>
                  <a:lnTo>
                    <a:pt x="1027763" y="52752"/>
                  </a:lnTo>
                  <a:lnTo>
                    <a:pt x="991314" y="24590"/>
                  </a:lnTo>
                  <a:lnTo>
                    <a:pt x="948297" y="6434"/>
                  </a:lnTo>
                  <a:lnTo>
                    <a:pt x="9004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2437" y="1448562"/>
              <a:ext cx="1080770" cy="3781425"/>
            </a:xfrm>
            <a:custGeom>
              <a:avLst/>
              <a:gdLst/>
              <a:ahLst/>
              <a:cxnLst/>
              <a:rect l="l" t="t" r="r" b="b"/>
              <a:pathLst>
                <a:path w="1080770" h="3781425">
                  <a:moveTo>
                    <a:pt x="1080515" y="3600957"/>
                  </a:moveTo>
                  <a:lnTo>
                    <a:pt x="1074081" y="3648825"/>
                  </a:lnTo>
                  <a:lnTo>
                    <a:pt x="1055925" y="3691842"/>
                  </a:lnTo>
                  <a:lnTo>
                    <a:pt x="1027763" y="3728291"/>
                  </a:lnTo>
                  <a:lnTo>
                    <a:pt x="991314" y="3756453"/>
                  </a:lnTo>
                  <a:lnTo>
                    <a:pt x="948297" y="3774609"/>
                  </a:lnTo>
                  <a:lnTo>
                    <a:pt x="900429" y="3781044"/>
                  </a:lnTo>
                  <a:lnTo>
                    <a:pt x="180085" y="3781044"/>
                  </a:lnTo>
                  <a:lnTo>
                    <a:pt x="132218" y="3774609"/>
                  </a:lnTo>
                  <a:lnTo>
                    <a:pt x="89201" y="3756453"/>
                  </a:lnTo>
                  <a:lnTo>
                    <a:pt x="52752" y="3728291"/>
                  </a:lnTo>
                  <a:lnTo>
                    <a:pt x="24590" y="3691842"/>
                  </a:lnTo>
                  <a:lnTo>
                    <a:pt x="6434" y="3648825"/>
                  </a:lnTo>
                  <a:lnTo>
                    <a:pt x="0" y="3600957"/>
                  </a:lnTo>
                  <a:lnTo>
                    <a:pt x="0" y="180086"/>
                  </a:ln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5" y="0"/>
                  </a:lnTo>
                  <a:lnTo>
                    <a:pt x="900429" y="0"/>
                  </a:lnTo>
                  <a:lnTo>
                    <a:pt x="948297" y="6434"/>
                  </a:lnTo>
                  <a:lnTo>
                    <a:pt x="991314" y="24590"/>
                  </a:lnTo>
                  <a:lnTo>
                    <a:pt x="1027763" y="52752"/>
                  </a:lnTo>
                  <a:lnTo>
                    <a:pt x="1055925" y="89201"/>
                  </a:lnTo>
                  <a:lnTo>
                    <a:pt x="1074081" y="132218"/>
                  </a:lnTo>
                  <a:lnTo>
                    <a:pt x="1080515" y="180086"/>
                  </a:lnTo>
                  <a:lnTo>
                    <a:pt x="1080515" y="3600957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9511" y="1743836"/>
            <a:ext cx="2971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6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5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4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2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1  </a:t>
            </a:r>
            <a:r>
              <a:rPr sz="2400" b="1" i="1" spc="-5" dirty="0">
                <a:latin typeface="Times New Roman"/>
                <a:cs typeface="Times New Roman"/>
              </a:rPr>
              <a:t>I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6168" y="3039617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32954" y="1988057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44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7918" y="1604264"/>
            <a:ext cx="3898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7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6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5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4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3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2309" y="1661032"/>
            <a:ext cx="7574915" cy="3025775"/>
            <a:chOff x="792309" y="1661032"/>
            <a:chExt cx="7574915" cy="3025775"/>
          </a:xfrm>
        </p:grpSpPr>
        <p:sp>
          <p:nvSpPr>
            <p:cNvPr id="21" name="object 21"/>
            <p:cNvSpPr/>
            <p:nvPr/>
          </p:nvSpPr>
          <p:spPr>
            <a:xfrm>
              <a:off x="7632953" y="2349245"/>
              <a:ext cx="542925" cy="2155190"/>
            </a:xfrm>
            <a:custGeom>
              <a:avLst/>
              <a:gdLst/>
              <a:ahLst/>
              <a:cxnLst/>
              <a:rect l="l" t="t" r="r" b="b"/>
              <a:pathLst>
                <a:path w="542925" h="2155190">
                  <a:moveTo>
                    <a:pt x="0" y="0"/>
                  </a:moveTo>
                  <a:lnTo>
                    <a:pt x="541020" y="0"/>
                  </a:lnTo>
                </a:path>
                <a:path w="542925" h="2155190">
                  <a:moveTo>
                    <a:pt x="0" y="359663"/>
                  </a:moveTo>
                  <a:lnTo>
                    <a:pt x="542544" y="359663"/>
                  </a:lnTo>
                </a:path>
                <a:path w="542925" h="2155190">
                  <a:moveTo>
                    <a:pt x="0" y="720851"/>
                  </a:moveTo>
                  <a:lnTo>
                    <a:pt x="542544" y="720851"/>
                  </a:lnTo>
                </a:path>
                <a:path w="542925" h="2155190">
                  <a:moveTo>
                    <a:pt x="0" y="1078991"/>
                  </a:moveTo>
                  <a:lnTo>
                    <a:pt x="542544" y="1078991"/>
                  </a:lnTo>
                </a:path>
                <a:path w="542925" h="2155190">
                  <a:moveTo>
                    <a:pt x="0" y="1437131"/>
                  </a:moveTo>
                  <a:lnTo>
                    <a:pt x="542544" y="1437131"/>
                  </a:lnTo>
                </a:path>
                <a:path w="542925" h="2155190">
                  <a:moveTo>
                    <a:pt x="0" y="1796795"/>
                  </a:moveTo>
                  <a:lnTo>
                    <a:pt x="542544" y="1796795"/>
                  </a:lnTo>
                </a:path>
                <a:path w="542925" h="2155190">
                  <a:moveTo>
                    <a:pt x="0" y="2154935"/>
                  </a:moveTo>
                  <a:lnTo>
                    <a:pt x="542544" y="2154935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309" y="1807683"/>
              <a:ext cx="219243" cy="28786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677" y="1854834"/>
              <a:ext cx="112395" cy="1362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98714" y="167563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98714" y="167563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8264" y="1792223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80">
                  <a:moveTo>
                    <a:pt x="0" y="77724"/>
                  </a:moveTo>
                  <a:lnTo>
                    <a:pt x="0" y="195072"/>
                  </a:lnTo>
                </a:path>
                <a:path w="143509" h="195580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93379" y="1869947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583" y="1728215"/>
              <a:ext cx="192024" cy="1524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082026" y="1695830"/>
              <a:ext cx="179705" cy="140970"/>
            </a:xfrm>
            <a:custGeom>
              <a:avLst/>
              <a:gdLst/>
              <a:ahLst/>
              <a:cxnLst/>
              <a:rect l="l" t="t" r="r" b="b"/>
              <a:pathLst>
                <a:path w="179704" h="140969">
                  <a:moveTo>
                    <a:pt x="179324" y="0"/>
                  </a:moveTo>
                  <a:lnTo>
                    <a:pt x="84708" y="0"/>
                  </a:lnTo>
                  <a:lnTo>
                    <a:pt x="60198" y="33020"/>
                  </a:lnTo>
                  <a:lnTo>
                    <a:pt x="117855" y="33020"/>
                  </a:lnTo>
                  <a:lnTo>
                    <a:pt x="99851" y="46140"/>
                  </a:lnTo>
                  <a:lnTo>
                    <a:pt x="68367" y="71096"/>
                  </a:lnTo>
                  <a:lnTo>
                    <a:pt x="28384" y="109013"/>
                  </a:lnTo>
                  <a:lnTo>
                    <a:pt x="0" y="140716"/>
                  </a:lnTo>
                  <a:lnTo>
                    <a:pt x="32257" y="140716"/>
                  </a:lnTo>
                  <a:lnTo>
                    <a:pt x="42140" y="128740"/>
                  </a:lnTo>
                  <a:lnTo>
                    <a:pt x="51784" y="117586"/>
                  </a:lnTo>
                  <a:lnTo>
                    <a:pt x="81954" y="86431"/>
                  </a:lnTo>
                  <a:lnTo>
                    <a:pt x="117601" y="55499"/>
                  </a:lnTo>
                  <a:lnTo>
                    <a:pt x="148766" y="33246"/>
                  </a:lnTo>
                  <a:lnTo>
                    <a:pt x="159766" y="26416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82026" y="1695830"/>
              <a:ext cx="179705" cy="140970"/>
            </a:xfrm>
            <a:custGeom>
              <a:avLst/>
              <a:gdLst/>
              <a:ahLst/>
              <a:cxnLst/>
              <a:rect l="l" t="t" r="r" b="b"/>
              <a:pathLst>
                <a:path w="179704" h="140969">
                  <a:moveTo>
                    <a:pt x="84708" y="0"/>
                  </a:moveTo>
                  <a:lnTo>
                    <a:pt x="108350" y="0"/>
                  </a:lnTo>
                  <a:lnTo>
                    <a:pt x="132016" y="0"/>
                  </a:lnTo>
                  <a:lnTo>
                    <a:pt x="155682" y="0"/>
                  </a:lnTo>
                  <a:lnTo>
                    <a:pt x="179324" y="0"/>
                  </a:lnTo>
                  <a:lnTo>
                    <a:pt x="174446" y="6592"/>
                  </a:lnTo>
                  <a:lnTo>
                    <a:pt x="169545" y="13208"/>
                  </a:lnTo>
                  <a:lnTo>
                    <a:pt x="164643" y="19823"/>
                  </a:lnTo>
                  <a:lnTo>
                    <a:pt x="159766" y="26416"/>
                  </a:lnTo>
                  <a:lnTo>
                    <a:pt x="127672" y="47811"/>
                  </a:lnTo>
                  <a:lnTo>
                    <a:pt x="93694" y="75596"/>
                  </a:lnTo>
                  <a:lnTo>
                    <a:pt x="61190" y="107265"/>
                  </a:lnTo>
                  <a:lnTo>
                    <a:pt x="32257" y="140716"/>
                  </a:lnTo>
                  <a:lnTo>
                    <a:pt x="24163" y="140716"/>
                  </a:lnTo>
                  <a:lnTo>
                    <a:pt x="16081" y="140716"/>
                  </a:lnTo>
                  <a:lnTo>
                    <a:pt x="8022" y="140716"/>
                  </a:lnTo>
                  <a:lnTo>
                    <a:pt x="0" y="140716"/>
                  </a:lnTo>
                  <a:lnTo>
                    <a:pt x="14430" y="124168"/>
                  </a:lnTo>
                  <a:lnTo>
                    <a:pt x="41862" y="95263"/>
                  </a:lnTo>
                  <a:lnTo>
                    <a:pt x="83359" y="58832"/>
                  </a:lnTo>
                  <a:lnTo>
                    <a:pt x="117855" y="33020"/>
                  </a:lnTo>
                  <a:lnTo>
                    <a:pt x="103399" y="33020"/>
                  </a:lnTo>
                  <a:lnTo>
                    <a:pt x="88979" y="33020"/>
                  </a:lnTo>
                  <a:lnTo>
                    <a:pt x="74582" y="33020"/>
                  </a:lnTo>
                  <a:lnTo>
                    <a:pt x="60198" y="33020"/>
                  </a:lnTo>
                  <a:lnTo>
                    <a:pt x="66295" y="24753"/>
                  </a:lnTo>
                  <a:lnTo>
                    <a:pt x="72405" y="16510"/>
                  </a:lnTo>
                  <a:lnTo>
                    <a:pt x="78539" y="8266"/>
                  </a:lnTo>
                  <a:lnTo>
                    <a:pt x="84708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1519" y="167487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3677" y="2216022"/>
              <a:ext cx="112395" cy="13627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998714" y="2035301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353567" y="0"/>
                  </a:moveTo>
                  <a:lnTo>
                    <a:pt x="128269" y="0"/>
                  </a:lnTo>
                  <a:lnTo>
                    <a:pt x="0" y="196596"/>
                  </a:lnTo>
                  <a:lnTo>
                    <a:pt x="225297" y="196596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98714" y="2035301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0" y="196596"/>
                  </a:moveTo>
                  <a:lnTo>
                    <a:pt x="128269" y="0"/>
                  </a:lnTo>
                  <a:lnTo>
                    <a:pt x="353567" y="0"/>
                  </a:lnTo>
                  <a:lnTo>
                    <a:pt x="225297" y="196596"/>
                  </a:lnTo>
                  <a:lnTo>
                    <a:pt x="0" y="19659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08264" y="2151887"/>
              <a:ext cx="143510" cy="196850"/>
            </a:xfrm>
            <a:custGeom>
              <a:avLst/>
              <a:gdLst/>
              <a:ahLst/>
              <a:cxnLst/>
              <a:rect l="l" t="t" r="r" b="b"/>
              <a:pathLst>
                <a:path w="143509" h="196850">
                  <a:moveTo>
                    <a:pt x="0" y="79248"/>
                  </a:moveTo>
                  <a:lnTo>
                    <a:pt x="0" y="196596"/>
                  </a:lnTo>
                </a:path>
                <a:path w="143509" h="196850">
                  <a:moveTo>
                    <a:pt x="143255" y="0"/>
                  </a:moveTo>
                  <a:lnTo>
                    <a:pt x="0" y="1965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93379" y="2231135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2252" y="2087879"/>
              <a:ext cx="170688" cy="1539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092440" y="2056256"/>
              <a:ext cx="159385" cy="140970"/>
            </a:xfrm>
            <a:custGeom>
              <a:avLst/>
              <a:gdLst/>
              <a:ahLst/>
              <a:cxnLst/>
              <a:rect l="l" t="t" r="r" b="b"/>
              <a:pathLst>
                <a:path w="159384" h="140969">
                  <a:moveTo>
                    <a:pt x="143382" y="0"/>
                  </a:moveTo>
                  <a:lnTo>
                    <a:pt x="133730" y="0"/>
                  </a:lnTo>
                  <a:lnTo>
                    <a:pt x="121376" y="1069"/>
                  </a:lnTo>
                  <a:lnTo>
                    <a:pt x="82550" y="17017"/>
                  </a:lnTo>
                  <a:lnTo>
                    <a:pt x="41562" y="53826"/>
                  </a:lnTo>
                  <a:lnTo>
                    <a:pt x="11953" y="93678"/>
                  </a:lnTo>
                  <a:lnTo>
                    <a:pt x="0" y="121665"/>
                  </a:lnTo>
                  <a:lnTo>
                    <a:pt x="126" y="129031"/>
                  </a:lnTo>
                  <a:lnTo>
                    <a:pt x="3936" y="133730"/>
                  </a:lnTo>
                  <a:lnTo>
                    <a:pt x="7746" y="138302"/>
                  </a:lnTo>
                  <a:lnTo>
                    <a:pt x="15620" y="140588"/>
                  </a:lnTo>
                  <a:lnTo>
                    <a:pt x="27685" y="140588"/>
                  </a:lnTo>
                  <a:lnTo>
                    <a:pt x="71532" y="127825"/>
                  </a:lnTo>
                  <a:lnTo>
                    <a:pt x="40004" y="117093"/>
                  </a:lnTo>
                  <a:lnTo>
                    <a:pt x="37591" y="114934"/>
                  </a:lnTo>
                  <a:lnTo>
                    <a:pt x="57023" y="80644"/>
                  </a:lnTo>
                  <a:lnTo>
                    <a:pt x="74675" y="70992"/>
                  </a:lnTo>
                  <a:lnTo>
                    <a:pt x="122538" y="70992"/>
                  </a:lnTo>
                  <a:lnTo>
                    <a:pt x="123646" y="67486"/>
                  </a:lnTo>
                  <a:lnTo>
                    <a:pt x="124055" y="60959"/>
                  </a:lnTo>
                  <a:lnTo>
                    <a:pt x="69341" y="60959"/>
                  </a:lnTo>
                  <a:lnTo>
                    <a:pt x="77793" y="50958"/>
                  </a:lnTo>
                  <a:lnTo>
                    <a:pt x="110235" y="23113"/>
                  </a:lnTo>
                  <a:lnTo>
                    <a:pt x="158093" y="23113"/>
                  </a:lnTo>
                  <a:lnTo>
                    <a:pt x="159130" y="19557"/>
                  </a:lnTo>
                  <a:lnTo>
                    <a:pt x="159130" y="9905"/>
                  </a:lnTo>
                  <a:lnTo>
                    <a:pt x="157352" y="6222"/>
                  </a:lnTo>
                  <a:lnTo>
                    <a:pt x="149986" y="1142"/>
                  </a:lnTo>
                  <a:lnTo>
                    <a:pt x="143382" y="0"/>
                  </a:lnTo>
                  <a:close/>
                </a:path>
                <a:path w="159384" h="140969">
                  <a:moveTo>
                    <a:pt x="122538" y="70992"/>
                  </a:moveTo>
                  <a:lnTo>
                    <a:pt x="83946" y="70992"/>
                  </a:lnTo>
                  <a:lnTo>
                    <a:pt x="86232" y="72897"/>
                  </a:lnTo>
                  <a:lnTo>
                    <a:pt x="86232" y="81025"/>
                  </a:lnTo>
                  <a:lnTo>
                    <a:pt x="54355" y="115188"/>
                  </a:lnTo>
                  <a:lnTo>
                    <a:pt x="49149" y="117093"/>
                  </a:lnTo>
                  <a:lnTo>
                    <a:pt x="86929" y="117093"/>
                  </a:lnTo>
                  <a:lnTo>
                    <a:pt x="116685" y="83921"/>
                  </a:lnTo>
                  <a:lnTo>
                    <a:pt x="121189" y="75263"/>
                  </a:lnTo>
                  <a:lnTo>
                    <a:pt x="122538" y="70992"/>
                  </a:lnTo>
                  <a:close/>
                </a:path>
                <a:path w="159384" h="140969">
                  <a:moveTo>
                    <a:pt x="117348" y="47497"/>
                  </a:moveTo>
                  <a:lnTo>
                    <a:pt x="101091" y="47497"/>
                  </a:lnTo>
                  <a:lnTo>
                    <a:pt x="95376" y="48640"/>
                  </a:lnTo>
                  <a:lnTo>
                    <a:pt x="89407" y="50800"/>
                  </a:lnTo>
                  <a:lnTo>
                    <a:pt x="83438" y="53085"/>
                  </a:lnTo>
                  <a:lnTo>
                    <a:pt x="76834" y="56387"/>
                  </a:lnTo>
                  <a:lnTo>
                    <a:pt x="69341" y="60959"/>
                  </a:lnTo>
                  <a:lnTo>
                    <a:pt x="124055" y="60959"/>
                  </a:lnTo>
                  <a:lnTo>
                    <a:pt x="124078" y="60578"/>
                  </a:lnTo>
                  <a:lnTo>
                    <a:pt x="123189" y="51942"/>
                  </a:lnTo>
                  <a:lnTo>
                    <a:pt x="117348" y="47497"/>
                  </a:lnTo>
                  <a:close/>
                </a:path>
                <a:path w="159384" h="140969">
                  <a:moveTo>
                    <a:pt x="158093" y="23113"/>
                  </a:moveTo>
                  <a:lnTo>
                    <a:pt x="118744" y="23113"/>
                  </a:lnTo>
                  <a:lnTo>
                    <a:pt x="120395" y="24256"/>
                  </a:lnTo>
                  <a:lnTo>
                    <a:pt x="120874" y="26288"/>
                  </a:lnTo>
                  <a:lnTo>
                    <a:pt x="121284" y="28575"/>
                  </a:lnTo>
                  <a:lnTo>
                    <a:pt x="119887" y="32257"/>
                  </a:lnTo>
                  <a:lnTo>
                    <a:pt x="116839" y="37591"/>
                  </a:lnTo>
                  <a:lnTo>
                    <a:pt x="153669" y="32892"/>
                  </a:lnTo>
                  <a:lnTo>
                    <a:pt x="157352" y="25653"/>
                  </a:lnTo>
                  <a:lnTo>
                    <a:pt x="158093" y="23113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92440" y="2056256"/>
              <a:ext cx="159385" cy="140970"/>
            </a:xfrm>
            <a:custGeom>
              <a:avLst/>
              <a:gdLst/>
              <a:ahLst/>
              <a:cxnLst/>
              <a:rect l="l" t="t" r="r" b="b"/>
              <a:pathLst>
                <a:path w="159384" h="140969">
                  <a:moveTo>
                    <a:pt x="79375" y="70992"/>
                  </a:moveTo>
                  <a:lnTo>
                    <a:pt x="74675" y="70992"/>
                  </a:lnTo>
                  <a:lnTo>
                    <a:pt x="69341" y="72897"/>
                  </a:lnTo>
                  <a:lnTo>
                    <a:pt x="63118" y="76834"/>
                  </a:lnTo>
                  <a:lnTo>
                    <a:pt x="57023" y="80644"/>
                  </a:lnTo>
                  <a:lnTo>
                    <a:pt x="51180" y="86232"/>
                  </a:lnTo>
                  <a:lnTo>
                    <a:pt x="45719" y="93471"/>
                  </a:lnTo>
                  <a:lnTo>
                    <a:pt x="40131" y="100837"/>
                  </a:lnTo>
                  <a:lnTo>
                    <a:pt x="37337" y="106679"/>
                  </a:lnTo>
                  <a:lnTo>
                    <a:pt x="37464" y="110743"/>
                  </a:lnTo>
                  <a:lnTo>
                    <a:pt x="37591" y="114934"/>
                  </a:lnTo>
                  <a:lnTo>
                    <a:pt x="40004" y="117093"/>
                  </a:lnTo>
                  <a:lnTo>
                    <a:pt x="44830" y="117093"/>
                  </a:lnTo>
                  <a:lnTo>
                    <a:pt x="49149" y="117093"/>
                  </a:lnTo>
                  <a:lnTo>
                    <a:pt x="77469" y="94487"/>
                  </a:lnTo>
                  <a:lnTo>
                    <a:pt x="83311" y="86867"/>
                  </a:lnTo>
                  <a:lnTo>
                    <a:pt x="86232" y="81025"/>
                  </a:lnTo>
                  <a:lnTo>
                    <a:pt x="86232" y="76962"/>
                  </a:lnTo>
                  <a:lnTo>
                    <a:pt x="86232" y="72897"/>
                  </a:lnTo>
                  <a:lnTo>
                    <a:pt x="83946" y="70992"/>
                  </a:lnTo>
                  <a:lnTo>
                    <a:pt x="79375" y="70992"/>
                  </a:lnTo>
                  <a:close/>
                </a:path>
                <a:path w="159384" h="140969">
                  <a:moveTo>
                    <a:pt x="133730" y="0"/>
                  </a:moveTo>
                  <a:lnTo>
                    <a:pt x="143382" y="0"/>
                  </a:lnTo>
                  <a:lnTo>
                    <a:pt x="149986" y="1142"/>
                  </a:lnTo>
                  <a:lnTo>
                    <a:pt x="153669" y="3682"/>
                  </a:lnTo>
                  <a:lnTo>
                    <a:pt x="157352" y="6222"/>
                  </a:lnTo>
                  <a:lnTo>
                    <a:pt x="159130" y="9905"/>
                  </a:lnTo>
                  <a:lnTo>
                    <a:pt x="159130" y="14731"/>
                  </a:lnTo>
                  <a:lnTo>
                    <a:pt x="159130" y="19557"/>
                  </a:lnTo>
                  <a:lnTo>
                    <a:pt x="157352" y="25653"/>
                  </a:lnTo>
                  <a:lnTo>
                    <a:pt x="153669" y="32892"/>
                  </a:lnTo>
                  <a:lnTo>
                    <a:pt x="144450" y="34037"/>
                  </a:lnTo>
                  <a:lnTo>
                    <a:pt x="135254" y="35194"/>
                  </a:lnTo>
                  <a:lnTo>
                    <a:pt x="126059" y="36375"/>
                  </a:lnTo>
                  <a:lnTo>
                    <a:pt x="116839" y="37591"/>
                  </a:lnTo>
                  <a:lnTo>
                    <a:pt x="119887" y="32257"/>
                  </a:lnTo>
                  <a:lnTo>
                    <a:pt x="121284" y="28575"/>
                  </a:lnTo>
                  <a:lnTo>
                    <a:pt x="120903" y="26415"/>
                  </a:lnTo>
                  <a:lnTo>
                    <a:pt x="120395" y="24256"/>
                  </a:lnTo>
                  <a:lnTo>
                    <a:pt x="118744" y="23113"/>
                  </a:lnTo>
                  <a:lnTo>
                    <a:pt x="115696" y="23113"/>
                  </a:lnTo>
                  <a:lnTo>
                    <a:pt x="110235" y="23113"/>
                  </a:lnTo>
                  <a:lnTo>
                    <a:pt x="77793" y="50958"/>
                  </a:lnTo>
                  <a:lnTo>
                    <a:pt x="69341" y="60959"/>
                  </a:lnTo>
                  <a:lnTo>
                    <a:pt x="76834" y="56387"/>
                  </a:lnTo>
                  <a:lnTo>
                    <a:pt x="83438" y="53085"/>
                  </a:lnTo>
                  <a:lnTo>
                    <a:pt x="89407" y="50800"/>
                  </a:lnTo>
                  <a:lnTo>
                    <a:pt x="95376" y="48640"/>
                  </a:lnTo>
                  <a:lnTo>
                    <a:pt x="101091" y="47497"/>
                  </a:lnTo>
                  <a:lnTo>
                    <a:pt x="106552" y="47497"/>
                  </a:lnTo>
                  <a:lnTo>
                    <a:pt x="117348" y="47497"/>
                  </a:lnTo>
                  <a:lnTo>
                    <a:pt x="123189" y="51942"/>
                  </a:lnTo>
                  <a:lnTo>
                    <a:pt x="124078" y="60578"/>
                  </a:lnTo>
                  <a:lnTo>
                    <a:pt x="123646" y="67486"/>
                  </a:lnTo>
                  <a:lnTo>
                    <a:pt x="98869" y="106362"/>
                  </a:lnTo>
                  <a:lnTo>
                    <a:pt x="64365" y="131683"/>
                  </a:lnTo>
                  <a:lnTo>
                    <a:pt x="27685" y="140588"/>
                  </a:lnTo>
                  <a:lnTo>
                    <a:pt x="15620" y="140588"/>
                  </a:lnTo>
                  <a:lnTo>
                    <a:pt x="7746" y="138302"/>
                  </a:lnTo>
                  <a:lnTo>
                    <a:pt x="3936" y="133730"/>
                  </a:lnTo>
                  <a:lnTo>
                    <a:pt x="126" y="129031"/>
                  </a:lnTo>
                  <a:lnTo>
                    <a:pt x="0" y="121665"/>
                  </a:lnTo>
                  <a:lnTo>
                    <a:pt x="3301" y="111505"/>
                  </a:lnTo>
                  <a:lnTo>
                    <a:pt x="27558" y="70992"/>
                  </a:lnTo>
                  <a:lnTo>
                    <a:pt x="55387" y="39100"/>
                  </a:lnTo>
                  <a:lnTo>
                    <a:pt x="95761" y="9590"/>
                  </a:lnTo>
                  <a:lnTo>
                    <a:pt x="121376" y="1069"/>
                  </a:lnTo>
                  <a:lnTo>
                    <a:pt x="133730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51519" y="203453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3677" y="2575686"/>
              <a:ext cx="112395" cy="1362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998714" y="239648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8714" y="239648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80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08264" y="2513075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80">
                  <a:moveTo>
                    <a:pt x="0" y="77724"/>
                  </a:moveTo>
                  <a:lnTo>
                    <a:pt x="0" y="195072"/>
                  </a:lnTo>
                </a:path>
                <a:path w="143509" h="195580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3379" y="2590799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2252" y="2449067"/>
              <a:ext cx="181355" cy="1524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092440" y="2416555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09" h="140969">
                  <a:moveTo>
                    <a:pt x="168909" y="0"/>
                  </a:moveTo>
                  <a:lnTo>
                    <a:pt x="95884" y="0"/>
                  </a:lnTo>
                  <a:lnTo>
                    <a:pt x="31750" y="74422"/>
                  </a:lnTo>
                  <a:lnTo>
                    <a:pt x="54482" y="79121"/>
                  </a:lnTo>
                  <a:lnTo>
                    <a:pt x="59562" y="75565"/>
                  </a:lnTo>
                  <a:lnTo>
                    <a:pt x="63500" y="73279"/>
                  </a:lnTo>
                  <a:lnTo>
                    <a:pt x="70611" y="70104"/>
                  </a:lnTo>
                  <a:lnTo>
                    <a:pt x="74167" y="69215"/>
                  </a:lnTo>
                  <a:lnTo>
                    <a:pt x="81787" y="69215"/>
                  </a:lnTo>
                  <a:lnTo>
                    <a:pt x="84200" y="71120"/>
                  </a:lnTo>
                  <a:lnTo>
                    <a:pt x="84200" y="78740"/>
                  </a:lnTo>
                  <a:lnTo>
                    <a:pt x="51942" y="115316"/>
                  </a:lnTo>
                  <a:lnTo>
                    <a:pt x="46862" y="117348"/>
                  </a:lnTo>
                  <a:lnTo>
                    <a:pt x="38734" y="117348"/>
                  </a:lnTo>
                  <a:lnTo>
                    <a:pt x="36702" y="115697"/>
                  </a:lnTo>
                  <a:lnTo>
                    <a:pt x="35940" y="109220"/>
                  </a:lnTo>
                  <a:lnTo>
                    <a:pt x="37591" y="104521"/>
                  </a:lnTo>
                  <a:lnTo>
                    <a:pt x="41401" y="98298"/>
                  </a:lnTo>
                  <a:lnTo>
                    <a:pt x="7238" y="102489"/>
                  </a:lnTo>
                  <a:lnTo>
                    <a:pt x="3936" y="108966"/>
                  </a:lnTo>
                  <a:lnTo>
                    <a:pt x="1904" y="114427"/>
                  </a:lnTo>
                  <a:lnTo>
                    <a:pt x="0" y="123063"/>
                  </a:lnTo>
                  <a:lnTo>
                    <a:pt x="126" y="126873"/>
                  </a:lnTo>
                  <a:lnTo>
                    <a:pt x="2412" y="133731"/>
                  </a:lnTo>
                  <a:lnTo>
                    <a:pt x="4952" y="136398"/>
                  </a:lnTo>
                  <a:lnTo>
                    <a:pt x="12826" y="139827"/>
                  </a:lnTo>
                  <a:lnTo>
                    <a:pt x="18541" y="140716"/>
                  </a:lnTo>
                  <a:lnTo>
                    <a:pt x="25780" y="140716"/>
                  </a:lnTo>
                  <a:lnTo>
                    <a:pt x="62863" y="130567"/>
                  </a:lnTo>
                  <a:lnTo>
                    <a:pt x="97726" y="102663"/>
                  </a:lnTo>
                  <a:lnTo>
                    <a:pt x="121052" y="64603"/>
                  </a:lnTo>
                  <a:lnTo>
                    <a:pt x="121411" y="57912"/>
                  </a:lnTo>
                  <a:lnTo>
                    <a:pt x="120650" y="49530"/>
                  </a:lnTo>
                  <a:lnTo>
                    <a:pt x="114807" y="45339"/>
                  </a:lnTo>
                  <a:lnTo>
                    <a:pt x="100456" y="45339"/>
                  </a:lnTo>
                  <a:lnTo>
                    <a:pt x="96774" y="45847"/>
                  </a:lnTo>
                  <a:lnTo>
                    <a:pt x="88645" y="47879"/>
                  </a:lnTo>
                  <a:lnTo>
                    <a:pt x="84074" y="49403"/>
                  </a:lnTo>
                  <a:lnTo>
                    <a:pt x="79248" y="51435"/>
                  </a:lnTo>
                  <a:lnTo>
                    <a:pt x="97027" y="30734"/>
                  </a:lnTo>
                  <a:lnTo>
                    <a:pt x="146430" y="30734"/>
                  </a:lnTo>
                  <a:lnTo>
                    <a:pt x="168909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2440" y="2416555"/>
              <a:ext cx="168910" cy="140970"/>
            </a:xfrm>
            <a:custGeom>
              <a:avLst/>
              <a:gdLst/>
              <a:ahLst/>
              <a:cxnLst/>
              <a:rect l="l" t="t" r="r" b="b"/>
              <a:pathLst>
                <a:path w="168909" h="140969">
                  <a:moveTo>
                    <a:pt x="95884" y="0"/>
                  </a:moveTo>
                  <a:lnTo>
                    <a:pt x="114171" y="0"/>
                  </a:lnTo>
                  <a:lnTo>
                    <a:pt x="132445" y="0"/>
                  </a:lnTo>
                  <a:lnTo>
                    <a:pt x="150695" y="0"/>
                  </a:lnTo>
                  <a:lnTo>
                    <a:pt x="168909" y="0"/>
                  </a:lnTo>
                  <a:lnTo>
                    <a:pt x="163290" y="7695"/>
                  </a:lnTo>
                  <a:lnTo>
                    <a:pt x="157670" y="15366"/>
                  </a:lnTo>
                  <a:lnTo>
                    <a:pt x="152050" y="23038"/>
                  </a:lnTo>
                  <a:lnTo>
                    <a:pt x="146430" y="30734"/>
                  </a:lnTo>
                  <a:lnTo>
                    <a:pt x="134121" y="30734"/>
                  </a:lnTo>
                  <a:lnTo>
                    <a:pt x="121777" y="30734"/>
                  </a:lnTo>
                  <a:lnTo>
                    <a:pt x="109408" y="30734"/>
                  </a:lnTo>
                  <a:lnTo>
                    <a:pt x="97027" y="30734"/>
                  </a:lnTo>
                  <a:lnTo>
                    <a:pt x="92553" y="35897"/>
                  </a:lnTo>
                  <a:lnTo>
                    <a:pt x="88090" y="41084"/>
                  </a:lnTo>
                  <a:lnTo>
                    <a:pt x="83651" y="46271"/>
                  </a:lnTo>
                  <a:lnTo>
                    <a:pt x="79248" y="51435"/>
                  </a:lnTo>
                  <a:lnTo>
                    <a:pt x="84074" y="49403"/>
                  </a:lnTo>
                  <a:lnTo>
                    <a:pt x="88645" y="47879"/>
                  </a:lnTo>
                  <a:lnTo>
                    <a:pt x="92709" y="46863"/>
                  </a:lnTo>
                  <a:lnTo>
                    <a:pt x="96774" y="45847"/>
                  </a:lnTo>
                  <a:lnTo>
                    <a:pt x="100456" y="45339"/>
                  </a:lnTo>
                  <a:lnTo>
                    <a:pt x="103758" y="45339"/>
                  </a:lnTo>
                  <a:lnTo>
                    <a:pt x="114807" y="45339"/>
                  </a:lnTo>
                  <a:lnTo>
                    <a:pt x="120650" y="49530"/>
                  </a:lnTo>
                  <a:lnTo>
                    <a:pt x="121411" y="57912"/>
                  </a:lnTo>
                  <a:lnTo>
                    <a:pt x="121052" y="64603"/>
                  </a:lnTo>
                  <a:lnTo>
                    <a:pt x="118824" y="72104"/>
                  </a:lnTo>
                  <a:lnTo>
                    <a:pt x="91388" y="109055"/>
                  </a:lnTo>
                  <a:lnTo>
                    <a:pt x="55625" y="134239"/>
                  </a:lnTo>
                  <a:lnTo>
                    <a:pt x="25780" y="140716"/>
                  </a:lnTo>
                  <a:lnTo>
                    <a:pt x="18541" y="140716"/>
                  </a:lnTo>
                  <a:lnTo>
                    <a:pt x="12826" y="139827"/>
                  </a:lnTo>
                  <a:lnTo>
                    <a:pt x="8889" y="138049"/>
                  </a:lnTo>
                  <a:lnTo>
                    <a:pt x="4952" y="136398"/>
                  </a:lnTo>
                  <a:lnTo>
                    <a:pt x="2412" y="133731"/>
                  </a:lnTo>
                  <a:lnTo>
                    <a:pt x="1269" y="130302"/>
                  </a:lnTo>
                  <a:lnTo>
                    <a:pt x="126" y="126873"/>
                  </a:lnTo>
                  <a:lnTo>
                    <a:pt x="0" y="123063"/>
                  </a:lnTo>
                  <a:lnTo>
                    <a:pt x="1015" y="118745"/>
                  </a:lnTo>
                  <a:lnTo>
                    <a:pt x="1904" y="114427"/>
                  </a:lnTo>
                  <a:lnTo>
                    <a:pt x="41401" y="98298"/>
                  </a:lnTo>
                  <a:lnTo>
                    <a:pt x="37591" y="104521"/>
                  </a:lnTo>
                  <a:lnTo>
                    <a:pt x="35940" y="109220"/>
                  </a:lnTo>
                  <a:lnTo>
                    <a:pt x="36321" y="112395"/>
                  </a:lnTo>
                  <a:lnTo>
                    <a:pt x="36702" y="115697"/>
                  </a:lnTo>
                  <a:lnTo>
                    <a:pt x="38734" y="117348"/>
                  </a:lnTo>
                  <a:lnTo>
                    <a:pt x="42671" y="117348"/>
                  </a:lnTo>
                  <a:lnTo>
                    <a:pt x="46862" y="117348"/>
                  </a:lnTo>
                  <a:lnTo>
                    <a:pt x="51942" y="115316"/>
                  </a:lnTo>
                  <a:lnTo>
                    <a:pt x="57657" y="111252"/>
                  </a:lnTo>
                  <a:lnTo>
                    <a:pt x="63500" y="107188"/>
                  </a:lnTo>
                  <a:lnTo>
                    <a:pt x="69214" y="101092"/>
                  </a:lnTo>
                  <a:lnTo>
                    <a:pt x="75183" y="93091"/>
                  </a:lnTo>
                  <a:lnTo>
                    <a:pt x="81152" y="84836"/>
                  </a:lnTo>
                  <a:lnTo>
                    <a:pt x="84200" y="78740"/>
                  </a:lnTo>
                  <a:lnTo>
                    <a:pt x="84200" y="74930"/>
                  </a:lnTo>
                  <a:lnTo>
                    <a:pt x="84200" y="71120"/>
                  </a:lnTo>
                  <a:lnTo>
                    <a:pt x="81787" y="69215"/>
                  </a:lnTo>
                  <a:lnTo>
                    <a:pt x="77215" y="69215"/>
                  </a:lnTo>
                  <a:lnTo>
                    <a:pt x="74167" y="69215"/>
                  </a:lnTo>
                  <a:lnTo>
                    <a:pt x="54482" y="79121"/>
                  </a:lnTo>
                  <a:lnTo>
                    <a:pt x="46989" y="77470"/>
                  </a:lnTo>
                  <a:lnTo>
                    <a:pt x="39369" y="75946"/>
                  </a:lnTo>
                  <a:lnTo>
                    <a:pt x="31750" y="74422"/>
                  </a:lnTo>
                  <a:lnTo>
                    <a:pt x="47825" y="55774"/>
                  </a:lnTo>
                  <a:lnTo>
                    <a:pt x="63865" y="37163"/>
                  </a:lnTo>
                  <a:lnTo>
                    <a:pt x="79881" y="18575"/>
                  </a:lnTo>
                  <a:lnTo>
                    <a:pt x="95884" y="0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51519" y="23957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3677" y="2933826"/>
              <a:ext cx="112395" cy="1377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998714" y="2754629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353567" y="0"/>
                  </a:moveTo>
                  <a:lnTo>
                    <a:pt x="128269" y="0"/>
                  </a:lnTo>
                  <a:lnTo>
                    <a:pt x="0" y="196596"/>
                  </a:lnTo>
                  <a:lnTo>
                    <a:pt x="225297" y="196596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8714" y="2754629"/>
              <a:ext cx="353695" cy="196850"/>
            </a:xfrm>
            <a:custGeom>
              <a:avLst/>
              <a:gdLst/>
              <a:ahLst/>
              <a:cxnLst/>
              <a:rect l="l" t="t" r="r" b="b"/>
              <a:pathLst>
                <a:path w="353695" h="196850">
                  <a:moveTo>
                    <a:pt x="0" y="196596"/>
                  </a:moveTo>
                  <a:lnTo>
                    <a:pt x="128269" y="0"/>
                  </a:lnTo>
                  <a:lnTo>
                    <a:pt x="353567" y="0"/>
                  </a:lnTo>
                  <a:lnTo>
                    <a:pt x="225297" y="196596"/>
                  </a:lnTo>
                  <a:lnTo>
                    <a:pt x="0" y="19659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08264" y="2871215"/>
              <a:ext cx="143510" cy="196850"/>
            </a:xfrm>
            <a:custGeom>
              <a:avLst/>
              <a:gdLst/>
              <a:ahLst/>
              <a:cxnLst/>
              <a:rect l="l" t="t" r="r" b="b"/>
              <a:pathLst>
                <a:path w="143509" h="196850">
                  <a:moveTo>
                    <a:pt x="0" y="79248"/>
                  </a:moveTo>
                  <a:lnTo>
                    <a:pt x="0" y="196596"/>
                  </a:lnTo>
                </a:path>
                <a:path w="143509" h="196850">
                  <a:moveTo>
                    <a:pt x="143255" y="0"/>
                  </a:moveTo>
                  <a:lnTo>
                    <a:pt x="0" y="1965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3379" y="2950463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3776" y="2807207"/>
              <a:ext cx="179831" cy="1524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093837" y="2775330"/>
              <a:ext cx="167640" cy="140970"/>
            </a:xfrm>
            <a:custGeom>
              <a:avLst/>
              <a:gdLst/>
              <a:ahLst/>
              <a:cxnLst/>
              <a:rect l="l" t="t" r="r" b="b"/>
              <a:pathLst>
                <a:path w="167640" h="140969">
                  <a:moveTo>
                    <a:pt x="83312" y="114808"/>
                  </a:moveTo>
                  <a:lnTo>
                    <a:pt x="56388" y="114808"/>
                  </a:lnTo>
                  <a:lnTo>
                    <a:pt x="37338" y="140716"/>
                  </a:lnTo>
                  <a:lnTo>
                    <a:pt x="64389" y="140716"/>
                  </a:lnTo>
                  <a:lnTo>
                    <a:pt x="69078" y="134238"/>
                  </a:lnTo>
                  <a:lnTo>
                    <a:pt x="83312" y="114808"/>
                  </a:lnTo>
                  <a:close/>
                </a:path>
                <a:path w="167640" h="140969">
                  <a:moveTo>
                    <a:pt x="167513" y="0"/>
                  </a:moveTo>
                  <a:lnTo>
                    <a:pt x="140589" y="0"/>
                  </a:lnTo>
                  <a:lnTo>
                    <a:pt x="23241" y="83185"/>
                  </a:lnTo>
                  <a:lnTo>
                    <a:pt x="0" y="114808"/>
                  </a:lnTo>
                  <a:lnTo>
                    <a:pt x="97282" y="114808"/>
                  </a:lnTo>
                  <a:lnTo>
                    <a:pt x="119126" y="85090"/>
                  </a:lnTo>
                  <a:lnTo>
                    <a:pt x="48514" y="85090"/>
                  </a:lnTo>
                  <a:lnTo>
                    <a:pt x="110109" y="41529"/>
                  </a:lnTo>
                  <a:lnTo>
                    <a:pt x="137056" y="41529"/>
                  </a:lnTo>
                  <a:lnTo>
                    <a:pt x="167513" y="0"/>
                  </a:lnTo>
                  <a:close/>
                </a:path>
                <a:path w="167640" h="140969">
                  <a:moveTo>
                    <a:pt x="137056" y="41529"/>
                  </a:moveTo>
                  <a:lnTo>
                    <a:pt x="110109" y="41529"/>
                  </a:lnTo>
                  <a:lnTo>
                    <a:pt x="78232" y="85090"/>
                  </a:lnTo>
                  <a:lnTo>
                    <a:pt x="105156" y="85090"/>
                  </a:lnTo>
                  <a:lnTo>
                    <a:pt x="137056" y="4152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3837" y="2775330"/>
              <a:ext cx="167640" cy="140970"/>
            </a:xfrm>
            <a:custGeom>
              <a:avLst/>
              <a:gdLst/>
              <a:ahLst/>
              <a:cxnLst/>
              <a:rect l="l" t="t" r="r" b="b"/>
              <a:pathLst>
                <a:path w="167640" h="140969">
                  <a:moveTo>
                    <a:pt x="110109" y="41529"/>
                  </a:moveTo>
                  <a:lnTo>
                    <a:pt x="94698" y="52389"/>
                  </a:lnTo>
                  <a:lnTo>
                    <a:pt x="79311" y="63261"/>
                  </a:lnTo>
                  <a:lnTo>
                    <a:pt x="63924" y="74158"/>
                  </a:lnTo>
                  <a:lnTo>
                    <a:pt x="48514" y="85090"/>
                  </a:lnTo>
                  <a:lnTo>
                    <a:pt x="55943" y="85090"/>
                  </a:lnTo>
                  <a:lnTo>
                    <a:pt x="63373" y="85090"/>
                  </a:lnTo>
                  <a:lnTo>
                    <a:pt x="70802" y="85090"/>
                  </a:lnTo>
                  <a:lnTo>
                    <a:pt x="78232" y="85090"/>
                  </a:lnTo>
                  <a:lnTo>
                    <a:pt x="86231" y="74158"/>
                  </a:lnTo>
                  <a:lnTo>
                    <a:pt x="94218" y="63261"/>
                  </a:lnTo>
                  <a:lnTo>
                    <a:pt x="102181" y="52389"/>
                  </a:lnTo>
                  <a:lnTo>
                    <a:pt x="110109" y="41529"/>
                  </a:lnTo>
                  <a:close/>
                </a:path>
                <a:path w="167640" h="140969">
                  <a:moveTo>
                    <a:pt x="140589" y="0"/>
                  </a:moveTo>
                  <a:lnTo>
                    <a:pt x="147331" y="0"/>
                  </a:lnTo>
                  <a:lnTo>
                    <a:pt x="154051" y="0"/>
                  </a:lnTo>
                  <a:lnTo>
                    <a:pt x="160770" y="0"/>
                  </a:lnTo>
                  <a:lnTo>
                    <a:pt x="167513" y="0"/>
                  </a:lnTo>
                  <a:lnTo>
                    <a:pt x="151911" y="21242"/>
                  </a:lnTo>
                  <a:lnTo>
                    <a:pt x="136334" y="42497"/>
                  </a:lnTo>
                  <a:lnTo>
                    <a:pt x="120757" y="63775"/>
                  </a:lnTo>
                  <a:lnTo>
                    <a:pt x="105156" y="85090"/>
                  </a:lnTo>
                  <a:lnTo>
                    <a:pt x="109855" y="85090"/>
                  </a:lnTo>
                  <a:lnTo>
                    <a:pt x="114427" y="85090"/>
                  </a:lnTo>
                  <a:lnTo>
                    <a:pt x="119126" y="85090"/>
                  </a:lnTo>
                  <a:lnTo>
                    <a:pt x="113676" y="92519"/>
                  </a:lnTo>
                  <a:lnTo>
                    <a:pt x="108204" y="99949"/>
                  </a:lnTo>
                  <a:lnTo>
                    <a:pt x="102731" y="107378"/>
                  </a:lnTo>
                  <a:lnTo>
                    <a:pt x="97282" y="114808"/>
                  </a:lnTo>
                  <a:lnTo>
                    <a:pt x="92583" y="114808"/>
                  </a:lnTo>
                  <a:lnTo>
                    <a:pt x="88011" y="114808"/>
                  </a:lnTo>
                  <a:lnTo>
                    <a:pt x="83312" y="114808"/>
                  </a:lnTo>
                  <a:lnTo>
                    <a:pt x="78551" y="121285"/>
                  </a:lnTo>
                  <a:lnTo>
                    <a:pt x="73802" y="127762"/>
                  </a:lnTo>
                  <a:lnTo>
                    <a:pt x="69078" y="134238"/>
                  </a:lnTo>
                  <a:lnTo>
                    <a:pt x="64389" y="140716"/>
                  </a:lnTo>
                  <a:lnTo>
                    <a:pt x="57626" y="140716"/>
                  </a:lnTo>
                  <a:lnTo>
                    <a:pt x="50863" y="140716"/>
                  </a:lnTo>
                  <a:lnTo>
                    <a:pt x="44100" y="140716"/>
                  </a:lnTo>
                  <a:lnTo>
                    <a:pt x="37338" y="140716"/>
                  </a:lnTo>
                  <a:lnTo>
                    <a:pt x="42100" y="134239"/>
                  </a:lnTo>
                  <a:lnTo>
                    <a:pt x="46863" y="127762"/>
                  </a:lnTo>
                  <a:lnTo>
                    <a:pt x="51625" y="121285"/>
                  </a:lnTo>
                  <a:lnTo>
                    <a:pt x="56388" y="114808"/>
                  </a:lnTo>
                  <a:lnTo>
                    <a:pt x="42291" y="114808"/>
                  </a:lnTo>
                  <a:lnTo>
                    <a:pt x="28194" y="114808"/>
                  </a:lnTo>
                  <a:lnTo>
                    <a:pt x="14097" y="114808"/>
                  </a:lnTo>
                  <a:lnTo>
                    <a:pt x="0" y="114808"/>
                  </a:lnTo>
                  <a:lnTo>
                    <a:pt x="5810" y="106902"/>
                  </a:lnTo>
                  <a:lnTo>
                    <a:pt x="11620" y="98996"/>
                  </a:lnTo>
                  <a:lnTo>
                    <a:pt x="17430" y="91090"/>
                  </a:lnTo>
                  <a:lnTo>
                    <a:pt x="23241" y="83185"/>
                  </a:lnTo>
                  <a:lnTo>
                    <a:pt x="52578" y="62418"/>
                  </a:lnTo>
                  <a:lnTo>
                    <a:pt x="81915" y="41640"/>
                  </a:lnTo>
                  <a:lnTo>
                    <a:pt x="111251" y="20837"/>
                  </a:lnTo>
                  <a:lnTo>
                    <a:pt x="140589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51519" y="275386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3677" y="3295014"/>
              <a:ext cx="112395" cy="13627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998714" y="311581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98714" y="3115817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08264" y="3232403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4"/>
                  </a:moveTo>
                  <a:lnTo>
                    <a:pt x="0" y="195072"/>
                  </a:lnTo>
                </a:path>
                <a:path w="143509" h="195579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93379" y="3310127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2252" y="3168395"/>
              <a:ext cx="172211" cy="1524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092820" y="3135756"/>
              <a:ext cx="160655" cy="140970"/>
            </a:xfrm>
            <a:custGeom>
              <a:avLst/>
              <a:gdLst/>
              <a:ahLst/>
              <a:cxnLst/>
              <a:rect l="l" t="t" r="r" b="b"/>
              <a:pathLst>
                <a:path w="160654" h="140970">
                  <a:moveTo>
                    <a:pt x="132969" y="0"/>
                  </a:moveTo>
                  <a:lnTo>
                    <a:pt x="94487" y="9016"/>
                  </a:lnTo>
                  <a:lnTo>
                    <a:pt x="59562" y="35178"/>
                  </a:lnTo>
                  <a:lnTo>
                    <a:pt x="86105" y="41655"/>
                  </a:lnTo>
                  <a:lnTo>
                    <a:pt x="92201" y="34925"/>
                  </a:lnTo>
                  <a:lnTo>
                    <a:pt x="97408" y="30098"/>
                  </a:lnTo>
                  <a:lnTo>
                    <a:pt x="106425" y="24764"/>
                  </a:lnTo>
                  <a:lnTo>
                    <a:pt x="110617" y="23367"/>
                  </a:lnTo>
                  <a:lnTo>
                    <a:pt x="118363" y="23367"/>
                  </a:lnTo>
                  <a:lnTo>
                    <a:pt x="120396" y="24637"/>
                  </a:lnTo>
                  <a:lnTo>
                    <a:pt x="120903" y="29590"/>
                  </a:lnTo>
                  <a:lnTo>
                    <a:pt x="119506" y="32892"/>
                  </a:lnTo>
                  <a:lnTo>
                    <a:pt x="113156" y="41401"/>
                  </a:lnTo>
                  <a:lnTo>
                    <a:pt x="108838" y="45084"/>
                  </a:lnTo>
                  <a:lnTo>
                    <a:pt x="98171" y="51434"/>
                  </a:lnTo>
                  <a:lnTo>
                    <a:pt x="93345" y="53085"/>
                  </a:lnTo>
                  <a:lnTo>
                    <a:pt x="88010" y="53085"/>
                  </a:lnTo>
                  <a:lnTo>
                    <a:pt x="85089" y="52577"/>
                  </a:lnTo>
                  <a:lnTo>
                    <a:pt x="62864" y="79628"/>
                  </a:lnTo>
                  <a:lnTo>
                    <a:pt x="68579" y="78104"/>
                  </a:lnTo>
                  <a:lnTo>
                    <a:pt x="72644" y="77342"/>
                  </a:lnTo>
                  <a:lnTo>
                    <a:pt x="80136" y="77342"/>
                  </a:lnTo>
                  <a:lnTo>
                    <a:pt x="82803" y="79120"/>
                  </a:lnTo>
                  <a:lnTo>
                    <a:pt x="83184" y="85978"/>
                  </a:lnTo>
                  <a:lnTo>
                    <a:pt x="80899" y="90931"/>
                  </a:lnTo>
                  <a:lnTo>
                    <a:pt x="71374" y="103377"/>
                  </a:lnTo>
                  <a:lnTo>
                    <a:pt x="66167" y="108330"/>
                  </a:lnTo>
                  <a:lnTo>
                    <a:pt x="54609" y="115823"/>
                  </a:lnTo>
                  <a:lnTo>
                    <a:pt x="49529" y="117601"/>
                  </a:lnTo>
                  <a:lnTo>
                    <a:pt x="40767" y="117601"/>
                  </a:lnTo>
                  <a:lnTo>
                    <a:pt x="38480" y="116204"/>
                  </a:lnTo>
                  <a:lnTo>
                    <a:pt x="37337" y="110235"/>
                  </a:lnTo>
                  <a:lnTo>
                    <a:pt x="39370" y="105028"/>
                  </a:lnTo>
                  <a:lnTo>
                    <a:pt x="43814" y="97408"/>
                  </a:lnTo>
                  <a:lnTo>
                    <a:pt x="6857" y="102362"/>
                  </a:lnTo>
                  <a:lnTo>
                    <a:pt x="2539" y="110870"/>
                  </a:lnTo>
                  <a:lnTo>
                    <a:pt x="380" y="117855"/>
                  </a:lnTo>
                  <a:lnTo>
                    <a:pt x="0" y="129158"/>
                  </a:lnTo>
                  <a:lnTo>
                    <a:pt x="1904" y="133350"/>
                  </a:lnTo>
                  <a:lnTo>
                    <a:pt x="10032" y="139191"/>
                  </a:lnTo>
                  <a:lnTo>
                    <a:pt x="17525" y="140588"/>
                  </a:lnTo>
                  <a:lnTo>
                    <a:pt x="28448" y="140588"/>
                  </a:lnTo>
                  <a:lnTo>
                    <a:pt x="67228" y="131484"/>
                  </a:lnTo>
                  <a:lnTo>
                    <a:pt x="100949" y="106791"/>
                  </a:lnTo>
                  <a:lnTo>
                    <a:pt x="121411" y="74294"/>
                  </a:lnTo>
                  <a:lnTo>
                    <a:pt x="121157" y="70612"/>
                  </a:lnTo>
                  <a:lnTo>
                    <a:pt x="118109" y="66166"/>
                  </a:lnTo>
                  <a:lnTo>
                    <a:pt x="115824" y="64642"/>
                  </a:lnTo>
                  <a:lnTo>
                    <a:pt x="112140" y="63372"/>
                  </a:lnTo>
                  <a:lnTo>
                    <a:pt x="118258" y="60533"/>
                  </a:lnTo>
                  <a:lnTo>
                    <a:pt x="154558" y="29844"/>
                  </a:lnTo>
                  <a:lnTo>
                    <a:pt x="160274" y="13207"/>
                  </a:lnTo>
                  <a:lnTo>
                    <a:pt x="159257" y="9905"/>
                  </a:lnTo>
                  <a:lnTo>
                    <a:pt x="156543" y="5572"/>
                  </a:lnTo>
                  <a:lnTo>
                    <a:pt x="151256" y="2476"/>
                  </a:lnTo>
                  <a:lnTo>
                    <a:pt x="143398" y="619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2820" y="3135756"/>
              <a:ext cx="160655" cy="140970"/>
            </a:xfrm>
            <a:custGeom>
              <a:avLst/>
              <a:gdLst/>
              <a:ahLst/>
              <a:cxnLst/>
              <a:rect l="l" t="t" r="r" b="b"/>
              <a:pathLst>
                <a:path w="160654" h="140970">
                  <a:moveTo>
                    <a:pt x="132969" y="0"/>
                  </a:moveTo>
                  <a:lnTo>
                    <a:pt x="160274" y="13207"/>
                  </a:lnTo>
                  <a:lnTo>
                    <a:pt x="160020" y="16890"/>
                  </a:lnTo>
                  <a:lnTo>
                    <a:pt x="158623" y="21081"/>
                  </a:lnTo>
                  <a:lnTo>
                    <a:pt x="157225" y="25272"/>
                  </a:lnTo>
                  <a:lnTo>
                    <a:pt x="154558" y="29844"/>
                  </a:lnTo>
                  <a:lnTo>
                    <a:pt x="150749" y="34797"/>
                  </a:lnTo>
                  <a:lnTo>
                    <a:pt x="146303" y="40766"/>
                  </a:lnTo>
                  <a:lnTo>
                    <a:pt x="112140" y="63372"/>
                  </a:lnTo>
                  <a:lnTo>
                    <a:pt x="115824" y="64642"/>
                  </a:lnTo>
                  <a:lnTo>
                    <a:pt x="118109" y="66166"/>
                  </a:lnTo>
                  <a:lnTo>
                    <a:pt x="119252" y="67817"/>
                  </a:lnTo>
                  <a:lnTo>
                    <a:pt x="121157" y="70612"/>
                  </a:lnTo>
                  <a:lnTo>
                    <a:pt x="121411" y="74294"/>
                  </a:lnTo>
                  <a:lnTo>
                    <a:pt x="120142" y="78866"/>
                  </a:lnTo>
                  <a:lnTo>
                    <a:pt x="118999" y="83438"/>
                  </a:lnTo>
                  <a:lnTo>
                    <a:pt x="88392" y="117982"/>
                  </a:lnTo>
                  <a:lnTo>
                    <a:pt x="52397" y="137320"/>
                  </a:lnTo>
                  <a:lnTo>
                    <a:pt x="28448" y="140588"/>
                  </a:lnTo>
                  <a:lnTo>
                    <a:pt x="17525" y="140588"/>
                  </a:lnTo>
                  <a:lnTo>
                    <a:pt x="10032" y="139191"/>
                  </a:lnTo>
                  <a:lnTo>
                    <a:pt x="5969" y="136270"/>
                  </a:lnTo>
                  <a:lnTo>
                    <a:pt x="1904" y="133350"/>
                  </a:lnTo>
                  <a:lnTo>
                    <a:pt x="0" y="129158"/>
                  </a:lnTo>
                  <a:lnTo>
                    <a:pt x="126" y="123570"/>
                  </a:lnTo>
                  <a:lnTo>
                    <a:pt x="380" y="117855"/>
                  </a:lnTo>
                  <a:lnTo>
                    <a:pt x="2539" y="110870"/>
                  </a:lnTo>
                  <a:lnTo>
                    <a:pt x="6857" y="102362"/>
                  </a:lnTo>
                  <a:lnTo>
                    <a:pt x="16097" y="101123"/>
                  </a:lnTo>
                  <a:lnTo>
                    <a:pt x="25336" y="99885"/>
                  </a:lnTo>
                  <a:lnTo>
                    <a:pt x="34575" y="98647"/>
                  </a:lnTo>
                  <a:lnTo>
                    <a:pt x="43814" y="97408"/>
                  </a:lnTo>
                  <a:lnTo>
                    <a:pt x="39370" y="105028"/>
                  </a:lnTo>
                  <a:lnTo>
                    <a:pt x="37337" y="110235"/>
                  </a:lnTo>
                  <a:lnTo>
                    <a:pt x="37846" y="113156"/>
                  </a:lnTo>
                  <a:lnTo>
                    <a:pt x="38480" y="116204"/>
                  </a:lnTo>
                  <a:lnTo>
                    <a:pt x="40767" y="117601"/>
                  </a:lnTo>
                  <a:lnTo>
                    <a:pt x="45084" y="117601"/>
                  </a:lnTo>
                  <a:lnTo>
                    <a:pt x="49529" y="117601"/>
                  </a:lnTo>
                  <a:lnTo>
                    <a:pt x="54609" y="115823"/>
                  </a:lnTo>
                  <a:lnTo>
                    <a:pt x="60451" y="112013"/>
                  </a:lnTo>
                  <a:lnTo>
                    <a:pt x="66167" y="108330"/>
                  </a:lnTo>
                  <a:lnTo>
                    <a:pt x="71374" y="103377"/>
                  </a:lnTo>
                  <a:lnTo>
                    <a:pt x="76073" y="97154"/>
                  </a:lnTo>
                  <a:lnTo>
                    <a:pt x="80899" y="90931"/>
                  </a:lnTo>
                  <a:lnTo>
                    <a:pt x="83184" y="85978"/>
                  </a:lnTo>
                  <a:lnTo>
                    <a:pt x="82930" y="82550"/>
                  </a:lnTo>
                  <a:lnTo>
                    <a:pt x="82803" y="79120"/>
                  </a:lnTo>
                  <a:lnTo>
                    <a:pt x="80136" y="77342"/>
                  </a:lnTo>
                  <a:lnTo>
                    <a:pt x="75310" y="77342"/>
                  </a:lnTo>
                  <a:lnTo>
                    <a:pt x="72644" y="77342"/>
                  </a:lnTo>
                  <a:lnTo>
                    <a:pt x="68579" y="78104"/>
                  </a:lnTo>
                  <a:lnTo>
                    <a:pt x="62864" y="79628"/>
                  </a:lnTo>
                  <a:lnTo>
                    <a:pt x="68391" y="72866"/>
                  </a:lnTo>
                  <a:lnTo>
                    <a:pt x="73929" y="66103"/>
                  </a:lnTo>
                  <a:lnTo>
                    <a:pt x="79492" y="59340"/>
                  </a:lnTo>
                  <a:lnTo>
                    <a:pt x="85089" y="52577"/>
                  </a:lnTo>
                  <a:lnTo>
                    <a:pt x="86613" y="52831"/>
                  </a:lnTo>
                  <a:lnTo>
                    <a:pt x="88010" y="53085"/>
                  </a:lnTo>
                  <a:lnTo>
                    <a:pt x="89026" y="53085"/>
                  </a:lnTo>
                  <a:lnTo>
                    <a:pt x="93345" y="53085"/>
                  </a:lnTo>
                  <a:lnTo>
                    <a:pt x="98171" y="51434"/>
                  </a:lnTo>
                  <a:lnTo>
                    <a:pt x="103504" y="48259"/>
                  </a:lnTo>
                  <a:lnTo>
                    <a:pt x="108838" y="45084"/>
                  </a:lnTo>
                  <a:lnTo>
                    <a:pt x="113156" y="41401"/>
                  </a:lnTo>
                  <a:lnTo>
                    <a:pt x="116331" y="37083"/>
                  </a:lnTo>
                  <a:lnTo>
                    <a:pt x="119506" y="32892"/>
                  </a:lnTo>
                  <a:lnTo>
                    <a:pt x="120903" y="29590"/>
                  </a:lnTo>
                  <a:lnTo>
                    <a:pt x="120650" y="27177"/>
                  </a:lnTo>
                  <a:lnTo>
                    <a:pt x="120396" y="24637"/>
                  </a:lnTo>
                  <a:lnTo>
                    <a:pt x="118363" y="23367"/>
                  </a:lnTo>
                  <a:lnTo>
                    <a:pt x="114553" y="23367"/>
                  </a:lnTo>
                  <a:lnTo>
                    <a:pt x="110617" y="23367"/>
                  </a:lnTo>
                  <a:lnTo>
                    <a:pt x="86105" y="41655"/>
                  </a:lnTo>
                  <a:lnTo>
                    <a:pt x="79511" y="40036"/>
                  </a:lnTo>
                  <a:lnTo>
                    <a:pt x="72882" y="38417"/>
                  </a:lnTo>
                  <a:lnTo>
                    <a:pt x="66228" y="36798"/>
                  </a:lnTo>
                  <a:lnTo>
                    <a:pt x="59562" y="35178"/>
                  </a:lnTo>
                  <a:lnTo>
                    <a:pt x="68109" y="27179"/>
                  </a:lnTo>
                  <a:lnTo>
                    <a:pt x="103679" y="5036"/>
                  </a:lnTo>
                  <a:lnTo>
                    <a:pt x="122920" y="551"/>
                  </a:lnTo>
                  <a:lnTo>
                    <a:pt x="132969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51519" y="311505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677" y="3654678"/>
              <a:ext cx="112395" cy="13627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998714" y="3475481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1"/>
                  </a:lnTo>
                  <a:lnTo>
                    <a:pt x="226186" y="195071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98714" y="3475481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1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1"/>
                  </a:lnTo>
                  <a:lnTo>
                    <a:pt x="0" y="19507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08264" y="3592067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4"/>
                  </a:moveTo>
                  <a:lnTo>
                    <a:pt x="0" y="195072"/>
                  </a:lnTo>
                </a:path>
                <a:path w="143509" h="195579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93379" y="3669791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1583" y="3528059"/>
              <a:ext cx="181355" cy="1524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082026" y="3496055"/>
              <a:ext cx="171450" cy="140970"/>
            </a:xfrm>
            <a:custGeom>
              <a:avLst/>
              <a:gdLst/>
              <a:ahLst/>
              <a:cxnLst/>
              <a:rect l="l" t="t" r="r" b="b"/>
              <a:pathLst>
                <a:path w="171450" h="140970">
                  <a:moveTo>
                    <a:pt x="155955" y="0"/>
                  </a:moveTo>
                  <a:lnTo>
                    <a:pt x="145669" y="0"/>
                  </a:lnTo>
                  <a:lnTo>
                    <a:pt x="138429" y="307"/>
                  </a:lnTo>
                  <a:lnTo>
                    <a:pt x="101603" y="14559"/>
                  </a:lnTo>
                  <a:lnTo>
                    <a:pt x="71500" y="44196"/>
                  </a:lnTo>
                  <a:lnTo>
                    <a:pt x="98551" y="47244"/>
                  </a:lnTo>
                  <a:lnTo>
                    <a:pt x="104901" y="39497"/>
                  </a:lnTo>
                  <a:lnTo>
                    <a:pt x="110490" y="34036"/>
                  </a:lnTo>
                  <a:lnTo>
                    <a:pt x="119633" y="27940"/>
                  </a:lnTo>
                  <a:lnTo>
                    <a:pt x="123698" y="26289"/>
                  </a:lnTo>
                  <a:lnTo>
                    <a:pt x="131064" y="26289"/>
                  </a:lnTo>
                  <a:lnTo>
                    <a:pt x="132969" y="27813"/>
                  </a:lnTo>
                  <a:lnTo>
                    <a:pt x="133476" y="33782"/>
                  </a:lnTo>
                  <a:lnTo>
                    <a:pt x="132079" y="37465"/>
                  </a:lnTo>
                  <a:lnTo>
                    <a:pt x="69599" y="82956"/>
                  </a:lnTo>
                  <a:lnTo>
                    <a:pt x="54959" y="92186"/>
                  </a:lnTo>
                  <a:lnTo>
                    <a:pt x="23252" y="116230"/>
                  </a:lnTo>
                  <a:lnTo>
                    <a:pt x="0" y="140716"/>
                  </a:lnTo>
                  <a:lnTo>
                    <a:pt x="87629" y="140716"/>
                  </a:lnTo>
                  <a:lnTo>
                    <a:pt x="110108" y="109347"/>
                  </a:lnTo>
                  <a:lnTo>
                    <a:pt x="64516" y="109347"/>
                  </a:lnTo>
                  <a:lnTo>
                    <a:pt x="81025" y="98806"/>
                  </a:lnTo>
                  <a:lnTo>
                    <a:pt x="119491" y="76533"/>
                  </a:lnTo>
                  <a:lnTo>
                    <a:pt x="154271" y="46549"/>
                  </a:lnTo>
                  <a:lnTo>
                    <a:pt x="170942" y="12446"/>
                  </a:lnTo>
                  <a:lnTo>
                    <a:pt x="169799" y="7747"/>
                  </a:lnTo>
                  <a:lnTo>
                    <a:pt x="162814" y="1524"/>
                  </a:lnTo>
                  <a:lnTo>
                    <a:pt x="15595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82026" y="3496055"/>
              <a:ext cx="171450" cy="140970"/>
            </a:xfrm>
            <a:custGeom>
              <a:avLst/>
              <a:gdLst/>
              <a:ahLst/>
              <a:cxnLst/>
              <a:rect l="l" t="t" r="r" b="b"/>
              <a:pathLst>
                <a:path w="171450" h="140970">
                  <a:moveTo>
                    <a:pt x="145669" y="0"/>
                  </a:moveTo>
                  <a:lnTo>
                    <a:pt x="155955" y="0"/>
                  </a:lnTo>
                  <a:lnTo>
                    <a:pt x="162814" y="1524"/>
                  </a:lnTo>
                  <a:lnTo>
                    <a:pt x="166370" y="4699"/>
                  </a:lnTo>
                  <a:lnTo>
                    <a:pt x="169799" y="7747"/>
                  </a:lnTo>
                  <a:lnTo>
                    <a:pt x="170942" y="12446"/>
                  </a:lnTo>
                  <a:lnTo>
                    <a:pt x="169545" y="18796"/>
                  </a:lnTo>
                  <a:lnTo>
                    <a:pt x="168275" y="25273"/>
                  </a:lnTo>
                  <a:lnTo>
                    <a:pt x="142789" y="58654"/>
                  </a:lnTo>
                  <a:lnTo>
                    <a:pt x="109122" y="83000"/>
                  </a:lnTo>
                  <a:lnTo>
                    <a:pt x="81025" y="98806"/>
                  </a:lnTo>
                  <a:lnTo>
                    <a:pt x="77597" y="100965"/>
                  </a:lnTo>
                  <a:lnTo>
                    <a:pt x="74041" y="103124"/>
                  </a:lnTo>
                  <a:lnTo>
                    <a:pt x="69723" y="105918"/>
                  </a:lnTo>
                  <a:lnTo>
                    <a:pt x="64516" y="109347"/>
                  </a:lnTo>
                  <a:lnTo>
                    <a:pt x="75944" y="109347"/>
                  </a:lnTo>
                  <a:lnTo>
                    <a:pt x="87360" y="109347"/>
                  </a:lnTo>
                  <a:lnTo>
                    <a:pt x="98752" y="109347"/>
                  </a:lnTo>
                  <a:lnTo>
                    <a:pt x="110108" y="109347"/>
                  </a:lnTo>
                  <a:lnTo>
                    <a:pt x="104489" y="117177"/>
                  </a:lnTo>
                  <a:lnTo>
                    <a:pt x="98869" y="125031"/>
                  </a:lnTo>
                  <a:lnTo>
                    <a:pt x="93249" y="132885"/>
                  </a:lnTo>
                  <a:lnTo>
                    <a:pt x="87629" y="140716"/>
                  </a:lnTo>
                  <a:lnTo>
                    <a:pt x="65722" y="140716"/>
                  </a:lnTo>
                  <a:lnTo>
                    <a:pt x="43814" y="140716"/>
                  </a:lnTo>
                  <a:lnTo>
                    <a:pt x="21907" y="140716"/>
                  </a:lnTo>
                  <a:lnTo>
                    <a:pt x="0" y="140716"/>
                  </a:lnTo>
                  <a:lnTo>
                    <a:pt x="7163" y="132284"/>
                  </a:lnTo>
                  <a:lnTo>
                    <a:pt x="42461" y="100724"/>
                  </a:lnTo>
                  <a:lnTo>
                    <a:pt x="86359" y="73025"/>
                  </a:lnTo>
                  <a:lnTo>
                    <a:pt x="96458" y="67119"/>
                  </a:lnTo>
                  <a:lnTo>
                    <a:pt x="104854" y="61976"/>
                  </a:lnTo>
                  <a:lnTo>
                    <a:pt x="133476" y="33782"/>
                  </a:lnTo>
                  <a:lnTo>
                    <a:pt x="133223" y="30861"/>
                  </a:lnTo>
                  <a:lnTo>
                    <a:pt x="132969" y="27813"/>
                  </a:lnTo>
                  <a:lnTo>
                    <a:pt x="131064" y="26289"/>
                  </a:lnTo>
                  <a:lnTo>
                    <a:pt x="127507" y="26289"/>
                  </a:lnTo>
                  <a:lnTo>
                    <a:pt x="123698" y="26289"/>
                  </a:lnTo>
                  <a:lnTo>
                    <a:pt x="119633" y="27940"/>
                  </a:lnTo>
                  <a:lnTo>
                    <a:pt x="115062" y="30988"/>
                  </a:lnTo>
                  <a:lnTo>
                    <a:pt x="110490" y="34036"/>
                  </a:lnTo>
                  <a:lnTo>
                    <a:pt x="104901" y="39497"/>
                  </a:lnTo>
                  <a:lnTo>
                    <a:pt x="98551" y="47244"/>
                  </a:lnTo>
                  <a:lnTo>
                    <a:pt x="91789" y="46482"/>
                  </a:lnTo>
                  <a:lnTo>
                    <a:pt x="85026" y="45720"/>
                  </a:lnTo>
                  <a:lnTo>
                    <a:pt x="78263" y="44958"/>
                  </a:lnTo>
                  <a:lnTo>
                    <a:pt x="71500" y="44196"/>
                  </a:lnTo>
                  <a:lnTo>
                    <a:pt x="101603" y="14559"/>
                  </a:lnTo>
                  <a:lnTo>
                    <a:pt x="138429" y="307"/>
                  </a:lnTo>
                  <a:lnTo>
                    <a:pt x="145669" y="0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51519" y="347471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83677" y="4015866"/>
              <a:ext cx="112395" cy="13627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998714" y="383666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1"/>
                  </a:lnTo>
                  <a:lnTo>
                    <a:pt x="226186" y="195071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8714" y="3836669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1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1"/>
                  </a:lnTo>
                  <a:lnTo>
                    <a:pt x="0" y="19507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08264" y="3953255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4"/>
                  </a:moveTo>
                  <a:lnTo>
                    <a:pt x="0" y="195072"/>
                  </a:lnTo>
                </a:path>
                <a:path w="143509" h="195579">
                  <a:moveTo>
                    <a:pt x="143255" y="0"/>
                  </a:moveTo>
                  <a:lnTo>
                    <a:pt x="0" y="195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93379" y="4030979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8348" y="3887723"/>
              <a:ext cx="175259" cy="153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099678" y="3856481"/>
              <a:ext cx="161925" cy="140970"/>
            </a:xfrm>
            <a:custGeom>
              <a:avLst/>
              <a:gdLst/>
              <a:ahLst/>
              <a:cxnLst/>
              <a:rect l="l" t="t" r="r" b="b"/>
              <a:pathLst>
                <a:path w="161925" h="140970">
                  <a:moveTo>
                    <a:pt x="161671" y="0"/>
                  </a:moveTo>
                  <a:lnTo>
                    <a:pt x="126111" y="0"/>
                  </a:lnTo>
                  <a:lnTo>
                    <a:pt x="117133" y="6217"/>
                  </a:lnTo>
                  <a:lnTo>
                    <a:pt x="107918" y="11922"/>
                  </a:lnTo>
                  <a:lnTo>
                    <a:pt x="67246" y="30083"/>
                  </a:lnTo>
                  <a:lnTo>
                    <a:pt x="41910" y="37084"/>
                  </a:lnTo>
                  <a:lnTo>
                    <a:pt x="15494" y="68580"/>
                  </a:lnTo>
                  <a:lnTo>
                    <a:pt x="32575" y="64373"/>
                  </a:lnTo>
                  <a:lnTo>
                    <a:pt x="47371" y="60071"/>
                  </a:lnTo>
                  <a:lnTo>
                    <a:pt x="61658" y="54943"/>
                  </a:lnTo>
                  <a:lnTo>
                    <a:pt x="77470" y="48387"/>
                  </a:lnTo>
                  <a:lnTo>
                    <a:pt x="0" y="140589"/>
                  </a:lnTo>
                  <a:lnTo>
                    <a:pt x="43561" y="140589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99678" y="3856481"/>
              <a:ext cx="161925" cy="140970"/>
            </a:xfrm>
            <a:custGeom>
              <a:avLst/>
              <a:gdLst/>
              <a:ahLst/>
              <a:cxnLst/>
              <a:rect l="l" t="t" r="r" b="b"/>
              <a:pathLst>
                <a:path w="161925" h="140970">
                  <a:moveTo>
                    <a:pt x="126111" y="0"/>
                  </a:moveTo>
                  <a:lnTo>
                    <a:pt x="135042" y="0"/>
                  </a:lnTo>
                  <a:lnTo>
                    <a:pt x="143938" y="0"/>
                  </a:lnTo>
                  <a:lnTo>
                    <a:pt x="152810" y="0"/>
                  </a:lnTo>
                  <a:lnTo>
                    <a:pt x="161671" y="0"/>
                  </a:lnTo>
                  <a:lnTo>
                    <a:pt x="132143" y="35147"/>
                  </a:lnTo>
                  <a:lnTo>
                    <a:pt x="102615" y="70294"/>
                  </a:lnTo>
                  <a:lnTo>
                    <a:pt x="73088" y="105441"/>
                  </a:lnTo>
                  <a:lnTo>
                    <a:pt x="43561" y="140589"/>
                  </a:lnTo>
                  <a:lnTo>
                    <a:pt x="32682" y="140589"/>
                  </a:lnTo>
                  <a:lnTo>
                    <a:pt x="21780" y="140589"/>
                  </a:lnTo>
                  <a:lnTo>
                    <a:pt x="10878" y="140589"/>
                  </a:lnTo>
                  <a:lnTo>
                    <a:pt x="0" y="140589"/>
                  </a:lnTo>
                  <a:lnTo>
                    <a:pt x="19409" y="117538"/>
                  </a:lnTo>
                  <a:lnTo>
                    <a:pt x="38782" y="94488"/>
                  </a:lnTo>
                  <a:lnTo>
                    <a:pt x="58132" y="71437"/>
                  </a:lnTo>
                  <a:lnTo>
                    <a:pt x="77470" y="48387"/>
                  </a:lnTo>
                  <a:lnTo>
                    <a:pt x="69373" y="51837"/>
                  </a:lnTo>
                  <a:lnTo>
                    <a:pt x="61658" y="54943"/>
                  </a:lnTo>
                  <a:lnTo>
                    <a:pt x="24332" y="66482"/>
                  </a:lnTo>
                  <a:lnTo>
                    <a:pt x="15494" y="68580"/>
                  </a:lnTo>
                  <a:lnTo>
                    <a:pt x="22086" y="60676"/>
                  </a:lnTo>
                  <a:lnTo>
                    <a:pt x="28702" y="52784"/>
                  </a:lnTo>
                  <a:lnTo>
                    <a:pt x="35317" y="44916"/>
                  </a:lnTo>
                  <a:lnTo>
                    <a:pt x="41910" y="37084"/>
                  </a:lnTo>
                  <a:lnTo>
                    <a:pt x="55054" y="33720"/>
                  </a:lnTo>
                  <a:lnTo>
                    <a:pt x="67246" y="30083"/>
                  </a:lnTo>
                  <a:lnTo>
                    <a:pt x="107918" y="11922"/>
                  </a:lnTo>
                  <a:lnTo>
                    <a:pt x="117133" y="6217"/>
                  </a:lnTo>
                  <a:lnTo>
                    <a:pt x="126111" y="0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51519" y="383590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3677" y="4375530"/>
              <a:ext cx="112395" cy="13627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998714" y="4196333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353567" y="0"/>
                  </a:moveTo>
                  <a:lnTo>
                    <a:pt x="127380" y="0"/>
                  </a:lnTo>
                  <a:lnTo>
                    <a:pt x="0" y="195072"/>
                  </a:lnTo>
                  <a:lnTo>
                    <a:pt x="226186" y="195072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98714" y="4196333"/>
              <a:ext cx="353695" cy="195580"/>
            </a:xfrm>
            <a:custGeom>
              <a:avLst/>
              <a:gdLst/>
              <a:ahLst/>
              <a:cxnLst/>
              <a:rect l="l" t="t" r="r" b="b"/>
              <a:pathLst>
                <a:path w="353695" h="195579">
                  <a:moveTo>
                    <a:pt x="0" y="195072"/>
                  </a:moveTo>
                  <a:lnTo>
                    <a:pt x="127380" y="0"/>
                  </a:lnTo>
                  <a:lnTo>
                    <a:pt x="353567" y="0"/>
                  </a:lnTo>
                  <a:lnTo>
                    <a:pt x="226186" y="195072"/>
                  </a:lnTo>
                  <a:lnTo>
                    <a:pt x="0" y="1950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08264" y="4312919"/>
              <a:ext cx="143510" cy="195580"/>
            </a:xfrm>
            <a:custGeom>
              <a:avLst/>
              <a:gdLst/>
              <a:ahLst/>
              <a:cxnLst/>
              <a:rect l="l" t="t" r="r" b="b"/>
              <a:pathLst>
                <a:path w="143509" h="195579">
                  <a:moveTo>
                    <a:pt x="0" y="77723"/>
                  </a:moveTo>
                  <a:lnTo>
                    <a:pt x="0" y="195071"/>
                  </a:lnTo>
                </a:path>
                <a:path w="143509" h="195579">
                  <a:moveTo>
                    <a:pt x="143255" y="0"/>
                  </a:moveTo>
                  <a:lnTo>
                    <a:pt x="0" y="195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93379" y="4390643"/>
              <a:ext cx="88900" cy="117475"/>
            </a:xfrm>
            <a:custGeom>
              <a:avLst/>
              <a:gdLst/>
              <a:ahLst/>
              <a:cxnLst/>
              <a:rect l="l" t="t" r="r" b="b"/>
              <a:pathLst>
                <a:path w="88900" h="117475">
                  <a:moveTo>
                    <a:pt x="88392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2252" y="4248911"/>
              <a:ext cx="170688" cy="1524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091804" y="4216780"/>
              <a:ext cx="160020" cy="140970"/>
            </a:xfrm>
            <a:custGeom>
              <a:avLst/>
              <a:gdLst/>
              <a:ahLst/>
              <a:cxnLst/>
              <a:rect l="l" t="t" r="r" b="b"/>
              <a:pathLst>
                <a:path w="160020" h="140970">
                  <a:moveTo>
                    <a:pt x="143001" y="0"/>
                  </a:moveTo>
                  <a:lnTo>
                    <a:pt x="134747" y="0"/>
                  </a:lnTo>
                  <a:lnTo>
                    <a:pt x="121866" y="974"/>
                  </a:lnTo>
                  <a:lnTo>
                    <a:pt x="84200" y="15494"/>
                  </a:lnTo>
                  <a:lnTo>
                    <a:pt x="44392" y="51873"/>
                  </a:lnTo>
                  <a:lnTo>
                    <a:pt x="18859" y="84867"/>
                  </a:lnTo>
                  <a:lnTo>
                    <a:pt x="0" y="126238"/>
                  </a:lnTo>
                  <a:lnTo>
                    <a:pt x="1143" y="131572"/>
                  </a:lnTo>
                  <a:lnTo>
                    <a:pt x="4699" y="135255"/>
                  </a:lnTo>
                  <a:lnTo>
                    <a:pt x="8381" y="138811"/>
                  </a:lnTo>
                  <a:lnTo>
                    <a:pt x="15367" y="140716"/>
                  </a:lnTo>
                  <a:lnTo>
                    <a:pt x="25653" y="140716"/>
                  </a:lnTo>
                  <a:lnTo>
                    <a:pt x="65605" y="131071"/>
                  </a:lnTo>
                  <a:lnTo>
                    <a:pt x="40131" y="114935"/>
                  </a:lnTo>
                  <a:lnTo>
                    <a:pt x="38608" y="111760"/>
                  </a:lnTo>
                  <a:lnTo>
                    <a:pt x="63753" y="69850"/>
                  </a:lnTo>
                  <a:lnTo>
                    <a:pt x="88542" y="40435"/>
                  </a:lnTo>
                  <a:lnTo>
                    <a:pt x="108585" y="25146"/>
                  </a:lnTo>
                  <a:lnTo>
                    <a:pt x="157672" y="25146"/>
                  </a:lnTo>
                  <a:lnTo>
                    <a:pt x="158115" y="23622"/>
                  </a:lnTo>
                  <a:lnTo>
                    <a:pt x="159130" y="19685"/>
                  </a:lnTo>
                  <a:lnTo>
                    <a:pt x="159512" y="15875"/>
                  </a:lnTo>
                  <a:lnTo>
                    <a:pt x="158242" y="8636"/>
                  </a:lnTo>
                  <a:lnTo>
                    <a:pt x="156210" y="5715"/>
                  </a:lnTo>
                  <a:lnTo>
                    <a:pt x="152653" y="3429"/>
                  </a:lnTo>
                  <a:lnTo>
                    <a:pt x="148971" y="1143"/>
                  </a:lnTo>
                  <a:lnTo>
                    <a:pt x="143001" y="0"/>
                  </a:lnTo>
                  <a:close/>
                </a:path>
                <a:path w="160020" h="140970">
                  <a:moveTo>
                    <a:pt x="157672" y="25146"/>
                  </a:moveTo>
                  <a:lnTo>
                    <a:pt x="119761" y="25146"/>
                  </a:lnTo>
                  <a:lnTo>
                    <a:pt x="121539" y="28321"/>
                  </a:lnTo>
                  <a:lnTo>
                    <a:pt x="119506" y="34544"/>
                  </a:lnTo>
                  <a:lnTo>
                    <a:pt x="95758" y="70866"/>
                  </a:lnTo>
                  <a:lnTo>
                    <a:pt x="67310" y="103886"/>
                  </a:lnTo>
                  <a:lnTo>
                    <a:pt x="48895" y="114935"/>
                  </a:lnTo>
                  <a:lnTo>
                    <a:pt x="89061" y="114935"/>
                  </a:lnTo>
                  <a:lnTo>
                    <a:pt x="117092" y="86602"/>
                  </a:lnTo>
                  <a:lnTo>
                    <a:pt x="142684" y="53133"/>
                  </a:lnTo>
                  <a:lnTo>
                    <a:pt x="156972" y="27559"/>
                  </a:lnTo>
                  <a:lnTo>
                    <a:pt x="157672" y="25146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91804" y="4216780"/>
              <a:ext cx="160020" cy="140970"/>
            </a:xfrm>
            <a:custGeom>
              <a:avLst/>
              <a:gdLst/>
              <a:ahLst/>
              <a:cxnLst/>
              <a:rect l="l" t="t" r="r" b="b"/>
              <a:pathLst>
                <a:path w="160020" h="140970">
                  <a:moveTo>
                    <a:pt x="114173" y="25146"/>
                  </a:moveTo>
                  <a:lnTo>
                    <a:pt x="108585" y="25146"/>
                  </a:lnTo>
                  <a:lnTo>
                    <a:pt x="101980" y="28321"/>
                  </a:lnTo>
                  <a:lnTo>
                    <a:pt x="73112" y="58013"/>
                  </a:lnTo>
                  <a:lnTo>
                    <a:pt x="48006" y="91773"/>
                  </a:lnTo>
                  <a:lnTo>
                    <a:pt x="38608" y="111760"/>
                  </a:lnTo>
                  <a:lnTo>
                    <a:pt x="40131" y="114935"/>
                  </a:lnTo>
                  <a:lnTo>
                    <a:pt x="45466" y="114935"/>
                  </a:lnTo>
                  <a:lnTo>
                    <a:pt x="48895" y="114935"/>
                  </a:lnTo>
                  <a:lnTo>
                    <a:pt x="82962" y="86931"/>
                  </a:lnTo>
                  <a:lnTo>
                    <a:pt x="112109" y="48275"/>
                  </a:lnTo>
                  <a:lnTo>
                    <a:pt x="121539" y="28321"/>
                  </a:lnTo>
                  <a:lnTo>
                    <a:pt x="119761" y="25146"/>
                  </a:lnTo>
                  <a:lnTo>
                    <a:pt x="114173" y="25146"/>
                  </a:lnTo>
                  <a:close/>
                </a:path>
                <a:path w="160020" h="140970">
                  <a:moveTo>
                    <a:pt x="134747" y="0"/>
                  </a:moveTo>
                  <a:lnTo>
                    <a:pt x="143001" y="0"/>
                  </a:lnTo>
                  <a:lnTo>
                    <a:pt x="148971" y="1143"/>
                  </a:lnTo>
                  <a:lnTo>
                    <a:pt x="159512" y="15875"/>
                  </a:lnTo>
                  <a:lnTo>
                    <a:pt x="159130" y="19685"/>
                  </a:lnTo>
                  <a:lnTo>
                    <a:pt x="137159" y="61148"/>
                  </a:lnTo>
                  <a:lnTo>
                    <a:pt x="103584" y="101409"/>
                  </a:lnTo>
                  <a:lnTo>
                    <a:pt x="65605" y="131071"/>
                  </a:lnTo>
                  <a:lnTo>
                    <a:pt x="25653" y="140716"/>
                  </a:lnTo>
                  <a:lnTo>
                    <a:pt x="15367" y="140716"/>
                  </a:lnTo>
                  <a:lnTo>
                    <a:pt x="8381" y="138811"/>
                  </a:lnTo>
                  <a:lnTo>
                    <a:pt x="4699" y="135255"/>
                  </a:lnTo>
                  <a:lnTo>
                    <a:pt x="1143" y="131572"/>
                  </a:lnTo>
                  <a:lnTo>
                    <a:pt x="0" y="126238"/>
                  </a:lnTo>
                  <a:lnTo>
                    <a:pt x="1270" y="119126"/>
                  </a:lnTo>
                  <a:lnTo>
                    <a:pt x="18859" y="84867"/>
                  </a:lnTo>
                  <a:lnTo>
                    <a:pt x="44392" y="51873"/>
                  </a:lnTo>
                  <a:lnTo>
                    <a:pt x="71582" y="24683"/>
                  </a:lnTo>
                  <a:lnTo>
                    <a:pt x="109140" y="3889"/>
                  </a:lnTo>
                  <a:lnTo>
                    <a:pt x="134747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351519" y="4195572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3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507616" y="1059560"/>
            <a:ext cx="614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6345" algn="l"/>
              </a:tabLst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MUX	DeMUX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85533" y="1803654"/>
            <a:ext cx="158115" cy="313690"/>
            <a:chOff x="485533" y="1803654"/>
            <a:chExt cx="158115" cy="313690"/>
          </a:xfrm>
        </p:grpSpPr>
        <p:pic>
          <p:nvPicPr>
            <p:cNvPr id="97" name="object 9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015" y="1839468"/>
              <a:ext cx="134112" cy="27736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90105" y="1808226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121081" y="0"/>
                  </a:moveTo>
                  <a:lnTo>
                    <a:pt x="355" y="0"/>
                  </a:lnTo>
                  <a:lnTo>
                    <a:pt x="0" y="62102"/>
                  </a:lnTo>
                  <a:lnTo>
                    <a:pt x="73507" y="62102"/>
                  </a:lnTo>
                  <a:lnTo>
                    <a:pt x="62811" y="86772"/>
                  </a:lnTo>
                  <a:lnTo>
                    <a:pt x="45995" y="133826"/>
                  </a:lnTo>
                  <a:lnTo>
                    <a:pt x="34865" y="179449"/>
                  </a:lnTo>
                  <a:lnTo>
                    <a:pt x="26888" y="233880"/>
                  </a:lnTo>
                  <a:lnTo>
                    <a:pt x="23926" y="265049"/>
                  </a:lnTo>
                  <a:lnTo>
                    <a:pt x="65150" y="265049"/>
                  </a:lnTo>
                  <a:lnTo>
                    <a:pt x="66532" y="242496"/>
                  </a:lnTo>
                  <a:lnTo>
                    <a:pt x="68389" y="221503"/>
                  </a:lnTo>
                  <a:lnTo>
                    <a:pt x="77695" y="162724"/>
                  </a:lnTo>
                  <a:lnTo>
                    <a:pt x="88025" y="122874"/>
                  </a:lnTo>
                  <a:lnTo>
                    <a:pt x="106208" y="76041"/>
                  </a:lnTo>
                  <a:lnTo>
                    <a:pt x="120802" y="49657"/>
                  </a:lnTo>
                  <a:lnTo>
                    <a:pt x="121081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0105" y="1808226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355" y="0"/>
                  </a:moveTo>
                  <a:lnTo>
                    <a:pt x="30532" y="0"/>
                  </a:lnTo>
                  <a:lnTo>
                    <a:pt x="60713" y="0"/>
                  </a:lnTo>
                  <a:lnTo>
                    <a:pt x="90897" y="0"/>
                  </a:lnTo>
                  <a:lnTo>
                    <a:pt x="121081" y="0"/>
                  </a:lnTo>
                  <a:lnTo>
                    <a:pt x="121013" y="12402"/>
                  </a:lnTo>
                  <a:lnTo>
                    <a:pt x="120942" y="24828"/>
                  </a:lnTo>
                  <a:lnTo>
                    <a:pt x="120871" y="37254"/>
                  </a:lnTo>
                  <a:lnTo>
                    <a:pt x="120802" y="49657"/>
                  </a:lnTo>
                  <a:lnTo>
                    <a:pt x="99880" y="90019"/>
                  </a:lnTo>
                  <a:lnTo>
                    <a:pt x="82526" y="142287"/>
                  </a:lnTo>
                  <a:lnTo>
                    <a:pt x="73532" y="184150"/>
                  </a:lnTo>
                  <a:lnTo>
                    <a:pt x="66532" y="242496"/>
                  </a:lnTo>
                  <a:lnTo>
                    <a:pt x="65150" y="265049"/>
                  </a:lnTo>
                  <a:lnTo>
                    <a:pt x="54844" y="265049"/>
                  </a:lnTo>
                  <a:lnTo>
                    <a:pt x="44538" y="265049"/>
                  </a:lnTo>
                  <a:lnTo>
                    <a:pt x="34232" y="265049"/>
                  </a:lnTo>
                  <a:lnTo>
                    <a:pt x="23926" y="265049"/>
                  </a:lnTo>
                  <a:lnTo>
                    <a:pt x="26888" y="233880"/>
                  </a:lnTo>
                  <a:lnTo>
                    <a:pt x="34865" y="179449"/>
                  </a:lnTo>
                  <a:lnTo>
                    <a:pt x="45995" y="133826"/>
                  </a:lnTo>
                  <a:lnTo>
                    <a:pt x="62811" y="86772"/>
                  </a:lnTo>
                  <a:lnTo>
                    <a:pt x="73507" y="62102"/>
                  </a:lnTo>
                  <a:lnTo>
                    <a:pt x="55131" y="62102"/>
                  </a:lnTo>
                  <a:lnTo>
                    <a:pt x="36753" y="62102"/>
                  </a:lnTo>
                  <a:lnTo>
                    <a:pt x="18375" y="62102"/>
                  </a:lnTo>
                  <a:lnTo>
                    <a:pt x="0" y="62102"/>
                  </a:lnTo>
                  <a:lnTo>
                    <a:pt x="85" y="46577"/>
                  </a:lnTo>
                  <a:lnTo>
                    <a:pt x="173" y="31051"/>
                  </a:lnTo>
                  <a:lnTo>
                    <a:pt x="262" y="15525"/>
                  </a:lnTo>
                  <a:lnTo>
                    <a:pt x="35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485127" y="2162429"/>
            <a:ext cx="156845" cy="314325"/>
            <a:chOff x="485127" y="2162429"/>
            <a:chExt cx="156845" cy="314325"/>
          </a:xfrm>
        </p:grpSpPr>
        <p:pic>
          <p:nvPicPr>
            <p:cNvPr id="101" name="object 1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016" y="2199132"/>
              <a:ext cx="132587" cy="27736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89704" y="2167001"/>
              <a:ext cx="120650" cy="265430"/>
            </a:xfrm>
            <a:custGeom>
              <a:avLst/>
              <a:gdLst/>
              <a:ahLst/>
              <a:cxnLst/>
              <a:rect l="l" t="t" r="r" b="b"/>
              <a:pathLst>
                <a:path w="120650" h="265430">
                  <a:moveTo>
                    <a:pt x="63711" y="0"/>
                  </a:moveTo>
                  <a:lnTo>
                    <a:pt x="26486" y="18109"/>
                  </a:lnTo>
                  <a:lnTo>
                    <a:pt x="4505" y="73771"/>
                  </a:lnTo>
                  <a:lnTo>
                    <a:pt x="0" y="133731"/>
                  </a:lnTo>
                  <a:lnTo>
                    <a:pt x="364" y="156408"/>
                  </a:lnTo>
                  <a:lnTo>
                    <a:pt x="4117" y="194508"/>
                  </a:lnTo>
                  <a:lnTo>
                    <a:pt x="16646" y="234918"/>
                  </a:lnTo>
                  <a:lnTo>
                    <a:pt x="43918" y="261794"/>
                  </a:lnTo>
                  <a:lnTo>
                    <a:pt x="63711" y="265049"/>
                  </a:lnTo>
                  <a:lnTo>
                    <a:pt x="72474" y="264380"/>
                  </a:lnTo>
                  <a:lnTo>
                    <a:pt x="105100" y="240998"/>
                  </a:lnTo>
                  <a:lnTo>
                    <a:pt x="113910" y="220599"/>
                  </a:lnTo>
                  <a:lnTo>
                    <a:pt x="57068" y="220599"/>
                  </a:lnTo>
                  <a:lnTo>
                    <a:pt x="52192" y="216662"/>
                  </a:lnTo>
                  <a:lnTo>
                    <a:pt x="42425" y="176149"/>
                  </a:lnTo>
                  <a:lnTo>
                    <a:pt x="42840" y="166532"/>
                  </a:lnTo>
                  <a:lnTo>
                    <a:pt x="56992" y="133731"/>
                  </a:lnTo>
                  <a:lnTo>
                    <a:pt x="114989" y="133731"/>
                  </a:lnTo>
                  <a:lnTo>
                    <a:pt x="113143" y="127196"/>
                  </a:lnTo>
                  <a:lnTo>
                    <a:pt x="107696" y="115062"/>
                  </a:lnTo>
                  <a:lnTo>
                    <a:pt x="41371" y="115062"/>
                  </a:lnTo>
                  <a:lnTo>
                    <a:pt x="42560" y="96198"/>
                  </a:lnTo>
                  <a:lnTo>
                    <a:pt x="51303" y="49529"/>
                  </a:lnTo>
                  <a:lnTo>
                    <a:pt x="56472" y="43687"/>
                  </a:lnTo>
                  <a:lnTo>
                    <a:pt x="113987" y="43687"/>
                  </a:lnTo>
                  <a:lnTo>
                    <a:pt x="113841" y="43116"/>
                  </a:lnTo>
                  <a:lnTo>
                    <a:pt x="91308" y="6985"/>
                  </a:lnTo>
                  <a:lnTo>
                    <a:pt x="72000" y="430"/>
                  </a:lnTo>
                  <a:lnTo>
                    <a:pt x="63711" y="0"/>
                  </a:lnTo>
                  <a:close/>
                </a:path>
                <a:path w="120650" h="265430">
                  <a:moveTo>
                    <a:pt x="114989" y="133731"/>
                  </a:moveTo>
                  <a:lnTo>
                    <a:pt x="68181" y="133731"/>
                  </a:lnTo>
                  <a:lnTo>
                    <a:pt x="72791" y="137540"/>
                  </a:lnTo>
                  <a:lnTo>
                    <a:pt x="76487" y="145034"/>
                  </a:lnTo>
                  <a:lnTo>
                    <a:pt x="78897" y="151391"/>
                  </a:lnTo>
                  <a:lnTo>
                    <a:pt x="80602" y="159035"/>
                  </a:lnTo>
                  <a:lnTo>
                    <a:pt x="81602" y="167965"/>
                  </a:lnTo>
                  <a:lnTo>
                    <a:pt x="81897" y="178181"/>
                  </a:lnTo>
                  <a:lnTo>
                    <a:pt x="81499" y="188088"/>
                  </a:lnTo>
                  <a:lnTo>
                    <a:pt x="68194" y="220599"/>
                  </a:lnTo>
                  <a:lnTo>
                    <a:pt x="113910" y="220599"/>
                  </a:lnTo>
                  <a:lnTo>
                    <a:pt x="116427" y="211760"/>
                  </a:lnTo>
                  <a:lnTo>
                    <a:pt x="118633" y="200469"/>
                  </a:lnTo>
                  <a:lnTo>
                    <a:pt x="119984" y="188606"/>
                  </a:lnTo>
                  <a:lnTo>
                    <a:pt x="120480" y="176149"/>
                  </a:lnTo>
                  <a:lnTo>
                    <a:pt x="119717" y="158083"/>
                  </a:lnTo>
                  <a:lnTo>
                    <a:pt x="117289" y="141874"/>
                  </a:lnTo>
                  <a:lnTo>
                    <a:pt x="114989" y="133731"/>
                  </a:lnTo>
                  <a:close/>
                </a:path>
                <a:path w="120650" h="265430">
                  <a:moveTo>
                    <a:pt x="74302" y="89662"/>
                  </a:moveTo>
                  <a:lnTo>
                    <a:pt x="67571" y="89662"/>
                  </a:lnTo>
                  <a:lnTo>
                    <a:pt x="61628" y="91694"/>
                  </a:lnTo>
                  <a:lnTo>
                    <a:pt x="56472" y="95885"/>
                  </a:lnTo>
                  <a:lnTo>
                    <a:pt x="51315" y="99949"/>
                  </a:lnTo>
                  <a:lnTo>
                    <a:pt x="46286" y="106425"/>
                  </a:lnTo>
                  <a:lnTo>
                    <a:pt x="41371" y="115062"/>
                  </a:lnTo>
                  <a:lnTo>
                    <a:pt x="107696" y="115062"/>
                  </a:lnTo>
                  <a:lnTo>
                    <a:pt x="107297" y="114173"/>
                  </a:lnTo>
                  <a:lnTo>
                    <a:pt x="100206" y="103431"/>
                  </a:lnTo>
                  <a:lnTo>
                    <a:pt x="92343" y="95773"/>
                  </a:lnTo>
                  <a:lnTo>
                    <a:pt x="83708" y="91187"/>
                  </a:lnTo>
                  <a:lnTo>
                    <a:pt x="74302" y="89662"/>
                  </a:lnTo>
                  <a:close/>
                </a:path>
                <a:path w="120650" h="265430">
                  <a:moveTo>
                    <a:pt x="113987" y="43687"/>
                  </a:moveTo>
                  <a:lnTo>
                    <a:pt x="66733" y="43687"/>
                  </a:lnTo>
                  <a:lnTo>
                    <a:pt x="69807" y="45720"/>
                  </a:lnTo>
                  <a:lnTo>
                    <a:pt x="74747" y="53848"/>
                  </a:lnTo>
                  <a:lnTo>
                    <a:pt x="76499" y="60833"/>
                  </a:lnTo>
                  <a:lnTo>
                    <a:pt x="77503" y="70738"/>
                  </a:lnTo>
                  <a:lnTo>
                    <a:pt x="118028" y="61975"/>
                  </a:lnTo>
                  <a:lnTo>
                    <a:pt x="116138" y="52117"/>
                  </a:lnTo>
                  <a:lnTo>
                    <a:pt x="113987" y="43687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9699" y="2167001"/>
              <a:ext cx="120650" cy="265430"/>
            </a:xfrm>
            <a:custGeom>
              <a:avLst/>
              <a:gdLst/>
              <a:ahLst/>
              <a:cxnLst/>
              <a:rect l="l" t="t" r="r" b="b"/>
              <a:pathLst>
                <a:path w="120650" h="265430">
                  <a:moveTo>
                    <a:pt x="62661" y="133731"/>
                  </a:moveTo>
                  <a:lnTo>
                    <a:pt x="56997" y="133731"/>
                  </a:lnTo>
                  <a:lnTo>
                    <a:pt x="52235" y="137413"/>
                  </a:lnTo>
                  <a:lnTo>
                    <a:pt x="42430" y="176149"/>
                  </a:lnTo>
                  <a:lnTo>
                    <a:pt x="42750" y="186035"/>
                  </a:lnTo>
                  <a:lnTo>
                    <a:pt x="57073" y="220599"/>
                  </a:lnTo>
                  <a:lnTo>
                    <a:pt x="62865" y="220599"/>
                  </a:lnTo>
                  <a:lnTo>
                    <a:pt x="68199" y="220599"/>
                  </a:lnTo>
                  <a:lnTo>
                    <a:pt x="81902" y="178181"/>
                  </a:lnTo>
                  <a:lnTo>
                    <a:pt x="81607" y="167965"/>
                  </a:lnTo>
                  <a:lnTo>
                    <a:pt x="68186" y="133731"/>
                  </a:lnTo>
                  <a:lnTo>
                    <a:pt x="62661" y="133731"/>
                  </a:lnTo>
                  <a:close/>
                </a:path>
                <a:path w="120650" h="265430">
                  <a:moveTo>
                    <a:pt x="63715" y="0"/>
                  </a:moveTo>
                  <a:lnTo>
                    <a:pt x="100552" y="15716"/>
                  </a:lnTo>
                  <a:lnTo>
                    <a:pt x="116143" y="52117"/>
                  </a:lnTo>
                  <a:lnTo>
                    <a:pt x="118033" y="61975"/>
                  </a:lnTo>
                  <a:lnTo>
                    <a:pt x="107906" y="64166"/>
                  </a:lnTo>
                  <a:lnTo>
                    <a:pt x="97775" y="66357"/>
                  </a:lnTo>
                  <a:lnTo>
                    <a:pt x="87642" y="68548"/>
                  </a:lnTo>
                  <a:lnTo>
                    <a:pt x="77508" y="70738"/>
                  </a:lnTo>
                  <a:lnTo>
                    <a:pt x="76504" y="60833"/>
                  </a:lnTo>
                  <a:lnTo>
                    <a:pt x="74752" y="53848"/>
                  </a:lnTo>
                  <a:lnTo>
                    <a:pt x="72288" y="49784"/>
                  </a:lnTo>
                  <a:lnTo>
                    <a:pt x="69811" y="45720"/>
                  </a:lnTo>
                  <a:lnTo>
                    <a:pt x="66738" y="43687"/>
                  </a:lnTo>
                  <a:lnTo>
                    <a:pt x="63068" y="43687"/>
                  </a:lnTo>
                  <a:lnTo>
                    <a:pt x="56476" y="43687"/>
                  </a:lnTo>
                  <a:lnTo>
                    <a:pt x="43995" y="80930"/>
                  </a:lnTo>
                  <a:lnTo>
                    <a:pt x="41376" y="115062"/>
                  </a:lnTo>
                  <a:lnTo>
                    <a:pt x="46291" y="106425"/>
                  </a:lnTo>
                  <a:lnTo>
                    <a:pt x="51320" y="99949"/>
                  </a:lnTo>
                  <a:lnTo>
                    <a:pt x="56476" y="95885"/>
                  </a:lnTo>
                  <a:lnTo>
                    <a:pt x="61633" y="91694"/>
                  </a:lnTo>
                  <a:lnTo>
                    <a:pt x="67576" y="89662"/>
                  </a:lnTo>
                  <a:lnTo>
                    <a:pt x="107302" y="114173"/>
                  </a:lnTo>
                  <a:lnTo>
                    <a:pt x="119739" y="158196"/>
                  </a:lnTo>
                  <a:lnTo>
                    <a:pt x="120484" y="176149"/>
                  </a:lnTo>
                  <a:lnTo>
                    <a:pt x="119989" y="188606"/>
                  </a:lnTo>
                  <a:lnTo>
                    <a:pt x="109567" y="232411"/>
                  </a:lnTo>
                  <a:lnTo>
                    <a:pt x="80481" y="262366"/>
                  </a:lnTo>
                  <a:lnTo>
                    <a:pt x="63715" y="265049"/>
                  </a:lnTo>
                  <a:lnTo>
                    <a:pt x="53271" y="264237"/>
                  </a:lnTo>
                  <a:lnTo>
                    <a:pt x="16651" y="234918"/>
                  </a:lnTo>
                  <a:lnTo>
                    <a:pt x="4121" y="194508"/>
                  </a:lnTo>
                  <a:lnTo>
                    <a:pt x="369" y="156408"/>
                  </a:lnTo>
                  <a:lnTo>
                    <a:pt x="0" y="133858"/>
                  </a:lnTo>
                  <a:lnTo>
                    <a:pt x="1223" y="101498"/>
                  </a:lnTo>
                  <a:lnTo>
                    <a:pt x="9856" y="50686"/>
                  </a:lnTo>
                  <a:lnTo>
                    <a:pt x="37311" y="8032"/>
                  </a:lnTo>
                  <a:lnTo>
                    <a:pt x="49718" y="2004"/>
                  </a:lnTo>
                  <a:lnTo>
                    <a:pt x="6371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484784" y="2522727"/>
            <a:ext cx="156845" cy="313690"/>
            <a:chOff x="484784" y="2522727"/>
            <a:chExt cx="156845" cy="313690"/>
          </a:xfrm>
        </p:grpSpPr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016" y="2558795"/>
              <a:ext cx="132587" cy="27736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89356" y="252729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114896" y="0"/>
                  </a:moveTo>
                  <a:lnTo>
                    <a:pt x="19126" y="0"/>
                  </a:lnTo>
                  <a:lnTo>
                    <a:pt x="5549" y="140080"/>
                  </a:lnTo>
                  <a:lnTo>
                    <a:pt x="39865" y="148971"/>
                  </a:lnTo>
                  <a:lnTo>
                    <a:pt x="43141" y="142494"/>
                  </a:lnTo>
                  <a:lnTo>
                    <a:pt x="46139" y="137922"/>
                  </a:lnTo>
                  <a:lnTo>
                    <a:pt x="52514" y="132079"/>
                  </a:lnTo>
                  <a:lnTo>
                    <a:pt x="56286" y="130301"/>
                  </a:lnTo>
                  <a:lnTo>
                    <a:pt x="66319" y="130301"/>
                  </a:lnTo>
                  <a:lnTo>
                    <a:pt x="80225" y="175260"/>
                  </a:lnTo>
                  <a:lnTo>
                    <a:pt x="79820" y="185975"/>
                  </a:lnTo>
                  <a:lnTo>
                    <a:pt x="66167" y="220979"/>
                  </a:lnTo>
                  <a:lnTo>
                    <a:pt x="55537" y="220979"/>
                  </a:lnTo>
                  <a:lnTo>
                    <a:pt x="40855" y="185038"/>
                  </a:lnTo>
                  <a:lnTo>
                    <a:pt x="0" y="193039"/>
                  </a:lnTo>
                  <a:lnTo>
                    <a:pt x="10185" y="231901"/>
                  </a:lnTo>
                  <a:lnTo>
                    <a:pt x="42938" y="263525"/>
                  </a:lnTo>
                  <a:lnTo>
                    <a:pt x="51130" y="265175"/>
                  </a:lnTo>
                  <a:lnTo>
                    <a:pt x="60706" y="265175"/>
                  </a:lnTo>
                  <a:lnTo>
                    <a:pt x="99687" y="245997"/>
                  </a:lnTo>
                  <a:lnTo>
                    <a:pt x="116738" y="205537"/>
                  </a:lnTo>
                  <a:lnTo>
                    <a:pt x="120878" y="168783"/>
                  </a:lnTo>
                  <a:lnTo>
                    <a:pt x="120123" y="151564"/>
                  </a:lnTo>
                  <a:lnTo>
                    <a:pt x="107645" y="109220"/>
                  </a:lnTo>
                  <a:lnTo>
                    <a:pt x="72415" y="85471"/>
                  </a:lnTo>
                  <a:lnTo>
                    <a:pt x="68122" y="85471"/>
                  </a:lnTo>
                  <a:lnTo>
                    <a:pt x="63779" y="86487"/>
                  </a:lnTo>
                  <a:lnTo>
                    <a:pt x="54978" y="90297"/>
                  </a:lnTo>
                  <a:lnTo>
                    <a:pt x="50520" y="93090"/>
                  </a:lnTo>
                  <a:lnTo>
                    <a:pt x="46012" y="96900"/>
                  </a:lnTo>
                  <a:lnTo>
                    <a:pt x="49695" y="57785"/>
                  </a:lnTo>
                  <a:lnTo>
                    <a:pt x="114566" y="57785"/>
                  </a:lnTo>
                  <a:lnTo>
                    <a:pt x="114896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9356" y="252729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19126" y="0"/>
                  </a:moveTo>
                  <a:lnTo>
                    <a:pt x="43070" y="0"/>
                  </a:lnTo>
                  <a:lnTo>
                    <a:pt x="67011" y="0"/>
                  </a:lnTo>
                  <a:lnTo>
                    <a:pt x="90953" y="0"/>
                  </a:lnTo>
                  <a:lnTo>
                    <a:pt x="114896" y="0"/>
                  </a:lnTo>
                  <a:lnTo>
                    <a:pt x="114818" y="14458"/>
                  </a:lnTo>
                  <a:lnTo>
                    <a:pt x="114736" y="28892"/>
                  </a:lnTo>
                  <a:lnTo>
                    <a:pt x="114652" y="43326"/>
                  </a:lnTo>
                  <a:lnTo>
                    <a:pt x="114566" y="57785"/>
                  </a:lnTo>
                  <a:lnTo>
                    <a:pt x="98352" y="57785"/>
                  </a:lnTo>
                  <a:lnTo>
                    <a:pt x="82135" y="57785"/>
                  </a:lnTo>
                  <a:lnTo>
                    <a:pt x="65915" y="57785"/>
                  </a:lnTo>
                  <a:lnTo>
                    <a:pt x="49695" y="57785"/>
                  </a:lnTo>
                  <a:lnTo>
                    <a:pt x="48773" y="67575"/>
                  </a:lnTo>
                  <a:lnTo>
                    <a:pt x="47853" y="77343"/>
                  </a:lnTo>
                  <a:lnTo>
                    <a:pt x="46934" y="87110"/>
                  </a:lnTo>
                  <a:lnTo>
                    <a:pt x="46012" y="96900"/>
                  </a:lnTo>
                  <a:lnTo>
                    <a:pt x="68122" y="85471"/>
                  </a:lnTo>
                  <a:lnTo>
                    <a:pt x="72415" y="85471"/>
                  </a:lnTo>
                  <a:lnTo>
                    <a:pt x="107645" y="109220"/>
                  </a:lnTo>
                  <a:lnTo>
                    <a:pt x="120123" y="151564"/>
                  </a:lnTo>
                  <a:lnTo>
                    <a:pt x="120878" y="168783"/>
                  </a:lnTo>
                  <a:lnTo>
                    <a:pt x="120368" y="181256"/>
                  </a:lnTo>
                  <a:lnTo>
                    <a:pt x="109697" y="228228"/>
                  </a:lnTo>
                  <a:lnTo>
                    <a:pt x="78933" y="262064"/>
                  </a:lnTo>
                  <a:lnTo>
                    <a:pt x="60706" y="265175"/>
                  </a:lnTo>
                  <a:lnTo>
                    <a:pt x="51130" y="265175"/>
                  </a:lnTo>
                  <a:lnTo>
                    <a:pt x="42938" y="263525"/>
                  </a:lnTo>
                  <a:lnTo>
                    <a:pt x="36118" y="260223"/>
                  </a:lnTo>
                  <a:lnTo>
                    <a:pt x="29298" y="256921"/>
                  </a:lnTo>
                  <a:lnTo>
                    <a:pt x="23520" y="252095"/>
                  </a:lnTo>
                  <a:lnTo>
                    <a:pt x="18770" y="245617"/>
                  </a:lnTo>
                  <a:lnTo>
                    <a:pt x="14020" y="239140"/>
                  </a:lnTo>
                  <a:lnTo>
                    <a:pt x="1531" y="201876"/>
                  </a:lnTo>
                  <a:lnTo>
                    <a:pt x="0" y="193039"/>
                  </a:lnTo>
                  <a:lnTo>
                    <a:pt x="10212" y="191039"/>
                  </a:lnTo>
                  <a:lnTo>
                    <a:pt x="20427" y="189039"/>
                  </a:lnTo>
                  <a:lnTo>
                    <a:pt x="30643" y="187039"/>
                  </a:lnTo>
                  <a:lnTo>
                    <a:pt x="40855" y="185038"/>
                  </a:lnTo>
                  <a:lnTo>
                    <a:pt x="41801" y="193351"/>
                  </a:lnTo>
                  <a:lnTo>
                    <a:pt x="43246" y="200580"/>
                  </a:lnTo>
                  <a:lnTo>
                    <a:pt x="45192" y="206738"/>
                  </a:lnTo>
                  <a:lnTo>
                    <a:pt x="47637" y="211836"/>
                  </a:lnTo>
                  <a:lnTo>
                    <a:pt x="51231" y="217932"/>
                  </a:lnTo>
                  <a:lnTo>
                    <a:pt x="55537" y="220979"/>
                  </a:lnTo>
                  <a:lnTo>
                    <a:pt x="60553" y="220979"/>
                  </a:lnTo>
                  <a:lnTo>
                    <a:pt x="66167" y="220979"/>
                  </a:lnTo>
                  <a:lnTo>
                    <a:pt x="80225" y="175260"/>
                  </a:lnTo>
                  <a:lnTo>
                    <a:pt x="79942" y="164423"/>
                  </a:lnTo>
                  <a:lnTo>
                    <a:pt x="66319" y="130301"/>
                  </a:lnTo>
                  <a:lnTo>
                    <a:pt x="60185" y="130301"/>
                  </a:lnTo>
                  <a:lnTo>
                    <a:pt x="56286" y="130301"/>
                  </a:lnTo>
                  <a:lnTo>
                    <a:pt x="52514" y="132079"/>
                  </a:lnTo>
                  <a:lnTo>
                    <a:pt x="48856" y="135509"/>
                  </a:lnTo>
                  <a:lnTo>
                    <a:pt x="46139" y="137922"/>
                  </a:lnTo>
                  <a:lnTo>
                    <a:pt x="43141" y="142494"/>
                  </a:lnTo>
                  <a:lnTo>
                    <a:pt x="39865" y="148971"/>
                  </a:lnTo>
                  <a:lnTo>
                    <a:pt x="31290" y="146778"/>
                  </a:lnTo>
                  <a:lnTo>
                    <a:pt x="22712" y="144573"/>
                  </a:lnTo>
                  <a:lnTo>
                    <a:pt x="14131" y="142345"/>
                  </a:lnTo>
                  <a:lnTo>
                    <a:pt x="5549" y="140080"/>
                  </a:lnTo>
                  <a:lnTo>
                    <a:pt x="8942" y="105102"/>
                  </a:lnTo>
                  <a:lnTo>
                    <a:pt x="12338" y="70088"/>
                  </a:lnTo>
                  <a:lnTo>
                    <a:pt x="15733" y="35050"/>
                  </a:lnTo>
                  <a:lnTo>
                    <a:pt x="19126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484657" y="2883154"/>
            <a:ext cx="157480" cy="314325"/>
            <a:chOff x="484657" y="2883154"/>
            <a:chExt cx="157480" cy="314325"/>
          </a:xfrm>
        </p:grpSpPr>
        <p:pic>
          <p:nvPicPr>
            <p:cNvPr id="109" name="object 10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015" y="2919984"/>
              <a:ext cx="132587" cy="277367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89229" y="2887726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103390" y="216281"/>
                  </a:moveTo>
                  <a:lnTo>
                    <a:pt x="69926" y="216281"/>
                  </a:lnTo>
                  <a:lnTo>
                    <a:pt x="69659" y="265049"/>
                  </a:lnTo>
                  <a:lnTo>
                    <a:pt x="103111" y="265049"/>
                  </a:lnTo>
                  <a:lnTo>
                    <a:pt x="103390" y="216281"/>
                  </a:lnTo>
                  <a:close/>
                </a:path>
                <a:path w="121284" h="265430">
                  <a:moveTo>
                    <a:pt x="104622" y="0"/>
                  </a:moveTo>
                  <a:lnTo>
                    <a:pt x="71158" y="0"/>
                  </a:lnTo>
                  <a:lnTo>
                    <a:pt x="330" y="156718"/>
                  </a:lnTo>
                  <a:lnTo>
                    <a:pt x="0" y="216281"/>
                  </a:lnTo>
                  <a:lnTo>
                    <a:pt x="120726" y="216281"/>
                  </a:lnTo>
                  <a:lnTo>
                    <a:pt x="121043" y="160147"/>
                  </a:lnTo>
                  <a:lnTo>
                    <a:pt x="33299" y="160147"/>
                  </a:lnTo>
                  <a:lnTo>
                    <a:pt x="70713" y="78104"/>
                  </a:lnTo>
                  <a:lnTo>
                    <a:pt x="104176" y="78104"/>
                  </a:lnTo>
                  <a:lnTo>
                    <a:pt x="104622" y="0"/>
                  </a:lnTo>
                  <a:close/>
                </a:path>
                <a:path w="121284" h="265430">
                  <a:moveTo>
                    <a:pt x="104176" y="78104"/>
                  </a:moveTo>
                  <a:lnTo>
                    <a:pt x="70713" y="78104"/>
                  </a:lnTo>
                  <a:lnTo>
                    <a:pt x="70243" y="160147"/>
                  </a:lnTo>
                  <a:lnTo>
                    <a:pt x="103708" y="160147"/>
                  </a:lnTo>
                  <a:lnTo>
                    <a:pt x="104176" y="7810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9229" y="2887726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30">
                  <a:moveTo>
                    <a:pt x="70713" y="78104"/>
                  </a:moveTo>
                  <a:lnTo>
                    <a:pt x="61360" y="98603"/>
                  </a:lnTo>
                  <a:lnTo>
                    <a:pt x="52006" y="119125"/>
                  </a:lnTo>
                  <a:lnTo>
                    <a:pt x="42652" y="139648"/>
                  </a:lnTo>
                  <a:lnTo>
                    <a:pt x="33299" y="160147"/>
                  </a:lnTo>
                  <a:lnTo>
                    <a:pt x="42538" y="160147"/>
                  </a:lnTo>
                  <a:lnTo>
                    <a:pt x="51776" y="160147"/>
                  </a:lnTo>
                  <a:lnTo>
                    <a:pt x="61011" y="160147"/>
                  </a:lnTo>
                  <a:lnTo>
                    <a:pt x="70243" y="160147"/>
                  </a:lnTo>
                  <a:lnTo>
                    <a:pt x="70365" y="139648"/>
                  </a:lnTo>
                  <a:lnTo>
                    <a:pt x="70483" y="119125"/>
                  </a:lnTo>
                  <a:lnTo>
                    <a:pt x="70599" y="98603"/>
                  </a:lnTo>
                  <a:lnTo>
                    <a:pt x="70713" y="78104"/>
                  </a:lnTo>
                  <a:close/>
                </a:path>
                <a:path w="121284" h="265430">
                  <a:moveTo>
                    <a:pt x="71158" y="0"/>
                  </a:moveTo>
                  <a:lnTo>
                    <a:pt x="79521" y="0"/>
                  </a:lnTo>
                  <a:lnTo>
                    <a:pt x="87885" y="0"/>
                  </a:lnTo>
                  <a:lnTo>
                    <a:pt x="96252" y="0"/>
                  </a:lnTo>
                  <a:lnTo>
                    <a:pt x="104622" y="0"/>
                  </a:lnTo>
                  <a:lnTo>
                    <a:pt x="104393" y="40006"/>
                  </a:lnTo>
                  <a:lnTo>
                    <a:pt x="104165" y="80025"/>
                  </a:lnTo>
                  <a:lnTo>
                    <a:pt x="103936" y="120068"/>
                  </a:lnTo>
                  <a:lnTo>
                    <a:pt x="103708" y="160147"/>
                  </a:lnTo>
                  <a:lnTo>
                    <a:pt x="109486" y="160147"/>
                  </a:lnTo>
                  <a:lnTo>
                    <a:pt x="115265" y="160147"/>
                  </a:lnTo>
                  <a:lnTo>
                    <a:pt x="121043" y="160147"/>
                  </a:lnTo>
                  <a:lnTo>
                    <a:pt x="120967" y="174168"/>
                  </a:lnTo>
                  <a:lnTo>
                    <a:pt x="120889" y="188213"/>
                  </a:lnTo>
                  <a:lnTo>
                    <a:pt x="120809" y="202259"/>
                  </a:lnTo>
                  <a:lnTo>
                    <a:pt x="120726" y="216281"/>
                  </a:lnTo>
                  <a:lnTo>
                    <a:pt x="114947" y="216281"/>
                  </a:lnTo>
                  <a:lnTo>
                    <a:pt x="109169" y="216281"/>
                  </a:lnTo>
                  <a:lnTo>
                    <a:pt x="103390" y="216281"/>
                  </a:lnTo>
                  <a:lnTo>
                    <a:pt x="103322" y="228473"/>
                  </a:lnTo>
                  <a:lnTo>
                    <a:pt x="103251" y="240664"/>
                  </a:lnTo>
                  <a:lnTo>
                    <a:pt x="103179" y="252856"/>
                  </a:lnTo>
                  <a:lnTo>
                    <a:pt x="103111" y="265049"/>
                  </a:lnTo>
                  <a:lnTo>
                    <a:pt x="94748" y="265049"/>
                  </a:lnTo>
                  <a:lnTo>
                    <a:pt x="86385" y="265049"/>
                  </a:lnTo>
                  <a:lnTo>
                    <a:pt x="78022" y="265049"/>
                  </a:lnTo>
                  <a:lnTo>
                    <a:pt x="69659" y="265049"/>
                  </a:lnTo>
                  <a:lnTo>
                    <a:pt x="69726" y="252857"/>
                  </a:lnTo>
                  <a:lnTo>
                    <a:pt x="69792" y="240665"/>
                  </a:lnTo>
                  <a:lnTo>
                    <a:pt x="69859" y="228473"/>
                  </a:lnTo>
                  <a:lnTo>
                    <a:pt x="69926" y="216281"/>
                  </a:lnTo>
                  <a:lnTo>
                    <a:pt x="52445" y="216281"/>
                  </a:lnTo>
                  <a:lnTo>
                    <a:pt x="34963" y="216281"/>
                  </a:lnTo>
                  <a:lnTo>
                    <a:pt x="17480" y="216281"/>
                  </a:lnTo>
                  <a:lnTo>
                    <a:pt x="0" y="216281"/>
                  </a:lnTo>
                  <a:lnTo>
                    <a:pt x="85" y="201420"/>
                  </a:lnTo>
                  <a:lnTo>
                    <a:pt x="169" y="186547"/>
                  </a:lnTo>
                  <a:lnTo>
                    <a:pt x="251" y="171650"/>
                  </a:lnTo>
                  <a:lnTo>
                    <a:pt x="330" y="156718"/>
                  </a:lnTo>
                  <a:lnTo>
                    <a:pt x="18037" y="117550"/>
                  </a:lnTo>
                  <a:lnTo>
                    <a:pt x="35744" y="78359"/>
                  </a:lnTo>
                  <a:lnTo>
                    <a:pt x="53451" y="39167"/>
                  </a:lnTo>
                  <a:lnTo>
                    <a:pt x="71158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484784" y="3243452"/>
            <a:ext cx="156845" cy="313690"/>
            <a:chOff x="484784" y="3243452"/>
            <a:chExt cx="156845" cy="313690"/>
          </a:xfrm>
        </p:grpSpPr>
        <p:pic>
          <p:nvPicPr>
            <p:cNvPr id="113" name="object 11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016" y="3279647"/>
              <a:ext cx="132587" cy="27736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89356" y="3248024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223" y="0"/>
                  </a:moveTo>
                  <a:lnTo>
                    <a:pt x="21590" y="17145"/>
                  </a:lnTo>
                  <a:lnTo>
                    <a:pt x="2921" y="66421"/>
                  </a:lnTo>
                  <a:lnTo>
                    <a:pt x="41224" y="78486"/>
                  </a:lnTo>
                  <a:lnTo>
                    <a:pt x="42255" y="69675"/>
                  </a:lnTo>
                  <a:lnTo>
                    <a:pt x="43637" y="62293"/>
                  </a:lnTo>
                  <a:lnTo>
                    <a:pt x="45371" y="56340"/>
                  </a:lnTo>
                  <a:lnTo>
                    <a:pt x="47459" y="51815"/>
                  </a:lnTo>
                  <a:lnTo>
                    <a:pt x="50482" y="46736"/>
                  </a:lnTo>
                  <a:lnTo>
                    <a:pt x="54381" y="44196"/>
                  </a:lnTo>
                  <a:lnTo>
                    <a:pt x="63817" y="44196"/>
                  </a:lnTo>
                  <a:lnTo>
                    <a:pt x="67462" y="46609"/>
                  </a:lnTo>
                  <a:lnTo>
                    <a:pt x="72732" y="55879"/>
                  </a:lnTo>
                  <a:lnTo>
                    <a:pt x="74028" y="62102"/>
                  </a:lnTo>
                  <a:lnTo>
                    <a:pt x="73926" y="78104"/>
                  </a:lnTo>
                  <a:lnTo>
                    <a:pt x="72110" y="85216"/>
                  </a:lnTo>
                  <a:lnTo>
                    <a:pt x="64935" y="97027"/>
                  </a:lnTo>
                  <a:lnTo>
                    <a:pt x="60477" y="100075"/>
                  </a:lnTo>
                  <a:lnTo>
                    <a:pt x="53898" y="100075"/>
                  </a:lnTo>
                  <a:lnTo>
                    <a:pt x="49885" y="99187"/>
                  </a:lnTo>
                  <a:lnTo>
                    <a:pt x="47498" y="149987"/>
                  </a:lnTo>
                  <a:lnTo>
                    <a:pt x="53098" y="147192"/>
                  </a:lnTo>
                  <a:lnTo>
                    <a:pt x="57492" y="145796"/>
                  </a:lnTo>
                  <a:lnTo>
                    <a:pt x="66675" y="145796"/>
                  </a:lnTo>
                  <a:lnTo>
                    <a:pt x="79921" y="183261"/>
                  </a:lnTo>
                  <a:lnTo>
                    <a:pt x="79529" y="191573"/>
                  </a:lnTo>
                  <a:lnTo>
                    <a:pt x="66103" y="221741"/>
                  </a:lnTo>
                  <a:lnTo>
                    <a:pt x="55473" y="221741"/>
                  </a:lnTo>
                  <a:lnTo>
                    <a:pt x="40627" y="183641"/>
                  </a:lnTo>
                  <a:lnTo>
                    <a:pt x="0" y="193039"/>
                  </a:lnTo>
                  <a:lnTo>
                    <a:pt x="11188" y="232790"/>
                  </a:lnTo>
                  <a:lnTo>
                    <a:pt x="43581" y="263096"/>
                  </a:lnTo>
                  <a:lnTo>
                    <a:pt x="61404" y="265175"/>
                  </a:lnTo>
                  <a:lnTo>
                    <a:pt x="71136" y="264465"/>
                  </a:lnTo>
                  <a:lnTo>
                    <a:pt x="105635" y="240569"/>
                  </a:lnTo>
                  <a:lnTo>
                    <a:pt x="119016" y="201342"/>
                  </a:lnTo>
                  <a:lnTo>
                    <a:pt x="120815" y="179450"/>
                  </a:lnTo>
                  <a:lnTo>
                    <a:pt x="120610" y="170826"/>
                  </a:lnTo>
                  <a:lnTo>
                    <a:pt x="110578" y="133223"/>
                  </a:lnTo>
                  <a:lnTo>
                    <a:pt x="92837" y="119379"/>
                  </a:lnTo>
                  <a:lnTo>
                    <a:pt x="97773" y="114119"/>
                  </a:lnTo>
                  <a:lnTo>
                    <a:pt x="113611" y="73882"/>
                  </a:lnTo>
                  <a:lnTo>
                    <a:pt x="113982" y="65786"/>
                  </a:lnTo>
                  <a:lnTo>
                    <a:pt x="113258" y="52208"/>
                  </a:lnTo>
                  <a:lnTo>
                    <a:pt x="94163" y="10501"/>
                  </a:lnTo>
                  <a:lnTo>
                    <a:pt x="73532" y="1166"/>
                  </a:lnTo>
                  <a:lnTo>
                    <a:pt x="60223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9356" y="3248024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223" y="0"/>
                  </a:moveTo>
                  <a:lnTo>
                    <a:pt x="101485" y="18669"/>
                  </a:lnTo>
                  <a:lnTo>
                    <a:pt x="113982" y="65786"/>
                  </a:lnTo>
                  <a:lnTo>
                    <a:pt x="113611" y="73882"/>
                  </a:lnTo>
                  <a:lnTo>
                    <a:pt x="97773" y="114119"/>
                  </a:lnTo>
                  <a:lnTo>
                    <a:pt x="92837" y="119379"/>
                  </a:lnTo>
                  <a:lnTo>
                    <a:pt x="98475" y="121920"/>
                  </a:lnTo>
                  <a:lnTo>
                    <a:pt x="102781" y="124713"/>
                  </a:lnTo>
                  <a:lnTo>
                    <a:pt x="105752" y="128015"/>
                  </a:lnTo>
                  <a:lnTo>
                    <a:pt x="110578" y="133223"/>
                  </a:lnTo>
                  <a:lnTo>
                    <a:pt x="120610" y="170826"/>
                  </a:lnTo>
                  <a:lnTo>
                    <a:pt x="120815" y="179450"/>
                  </a:lnTo>
                  <a:lnTo>
                    <a:pt x="120331" y="190498"/>
                  </a:lnTo>
                  <a:lnTo>
                    <a:pt x="110128" y="232068"/>
                  </a:lnTo>
                  <a:lnTo>
                    <a:pt x="79890" y="262350"/>
                  </a:lnTo>
                  <a:lnTo>
                    <a:pt x="61404" y="265175"/>
                  </a:lnTo>
                  <a:lnTo>
                    <a:pt x="51962" y="264654"/>
                  </a:lnTo>
                  <a:lnTo>
                    <a:pt x="15115" y="240293"/>
                  </a:lnTo>
                  <a:lnTo>
                    <a:pt x="0" y="193039"/>
                  </a:lnTo>
                  <a:lnTo>
                    <a:pt x="10160" y="190678"/>
                  </a:lnTo>
                  <a:lnTo>
                    <a:pt x="20318" y="188340"/>
                  </a:lnTo>
                  <a:lnTo>
                    <a:pt x="30473" y="186003"/>
                  </a:lnTo>
                  <a:lnTo>
                    <a:pt x="40627" y="183641"/>
                  </a:lnTo>
                  <a:lnTo>
                    <a:pt x="41937" y="193573"/>
                  </a:lnTo>
                  <a:lnTo>
                    <a:pt x="43583" y="201850"/>
                  </a:lnTo>
                  <a:lnTo>
                    <a:pt x="45567" y="208484"/>
                  </a:lnTo>
                  <a:lnTo>
                    <a:pt x="47891" y="213487"/>
                  </a:lnTo>
                  <a:lnTo>
                    <a:pt x="51219" y="218948"/>
                  </a:lnTo>
                  <a:lnTo>
                    <a:pt x="55473" y="221741"/>
                  </a:lnTo>
                  <a:lnTo>
                    <a:pt x="60655" y="221741"/>
                  </a:lnTo>
                  <a:lnTo>
                    <a:pt x="66103" y="221741"/>
                  </a:lnTo>
                  <a:lnTo>
                    <a:pt x="79921" y="183261"/>
                  </a:lnTo>
                  <a:lnTo>
                    <a:pt x="79639" y="174829"/>
                  </a:lnTo>
                  <a:lnTo>
                    <a:pt x="66675" y="145796"/>
                  </a:lnTo>
                  <a:lnTo>
                    <a:pt x="60693" y="145796"/>
                  </a:lnTo>
                  <a:lnTo>
                    <a:pt x="57492" y="145796"/>
                  </a:lnTo>
                  <a:lnTo>
                    <a:pt x="53098" y="147192"/>
                  </a:lnTo>
                  <a:lnTo>
                    <a:pt x="47498" y="149987"/>
                  </a:lnTo>
                  <a:lnTo>
                    <a:pt x="48096" y="137298"/>
                  </a:lnTo>
                  <a:lnTo>
                    <a:pt x="48691" y="124587"/>
                  </a:lnTo>
                  <a:lnTo>
                    <a:pt x="49287" y="111875"/>
                  </a:lnTo>
                  <a:lnTo>
                    <a:pt x="49885" y="99187"/>
                  </a:lnTo>
                  <a:lnTo>
                    <a:pt x="52146" y="99695"/>
                  </a:lnTo>
                  <a:lnTo>
                    <a:pt x="53898" y="100075"/>
                  </a:lnTo>
                  <a:lnTo>
                    <a:pt x="55168" y="100075"/>
                  </a:lnTo>
                  <a:lnTo>
                    <a:pt x="60477" y="100075"/>
                  </a:lnTo>
                  <a:lnTo>
                    <a:pt x="64935" y="97027"/>
                  </a:lnTo>
                  <a:lnTo>
                    <a:pt x="68529" y="91059"/>
                  </a:lnTo>
                  <a:lnTo>
                    <a:pt x="72110" y="85216"/>
                  </a:lnTo>
                  <a:lnTo>
                    <a:pt x="73926" y="78104"/>
                  </a:lnTo>
                  <a:lnTo>
                    <a:pt x="73977" y="69976"/>
                  </a:lnTo>
                  <a:lnTo>
                    <a:pt x="74028" y="62102"/>
                  </a:lnTo>
                  <a:lnTo>
                    <a:pt x="72732" y="55879"/>
                  </a:lnTo>
                  <a:lnTo>
                    <a:pt x="70091" y="51180"/>
                  </a:lnTo>
                  <a:lnTo>
                    <a:pt x="67462" y="46609"/>
                  </a:lnTo>
                  <a:lnTo>
                    <a:pt x="63817" y="44196"/>
                  </a:lnTo>
                  <a:lnTo>
                    <a:pt x="59169" y="44196"/>
                  </a:lnTo>
                  <a:lnTo>
                    <a:pt x="54381" y="44196"/>
                  </a:lnTo>
                  <a:lnTo>
                    <a:pt x="41224" y="78486"/>
                  </a:lnTo>
                  <a:lnTo>
                    <a:pt x="31649" y="75511"/>
                  </a:lnTo>
                  <a:lnTo>
                    <a:pt x="22072" y="72501"/>
                  </a:lnTo>
                  <a:lnTo>
                    <a:pt x="12495" y="69467"/>
                  </a:lnTo>
                  <a:lnTo>
                    <a:pt x="2921" y="66421"/>
                  </a:lnTo>
                  <a:lnTo>
                    <a:pt x="5945" y="51274"/>
                  </a:lnTo>
                  <a:lnTo>
                    <a:pt x="29140" y="9644"/>
                  </a:lnTo>
                  <a:lnTo>
                    <a:pt x="48457" y="1071"/>
                  </a:lnTo>
                  <a:lnTo>
                    <a:pt x="60223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484377" y="3603878"/>
            <a:ext cx="157480" cy="314325"/>
            <a:chOff x="484377" y="3603878"/>
            <a:chExt cx="157480" cy="314325"/>
          </a:xfrm>
        </p:grpSpPr>
        <p:pic>
          <p:nvPicPr>
            <p:cNvPr id="117" name="object 11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015" y="3640835"/>
              <a:ext cx="132587" cy="277368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88949" y="360845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2865" y="0"/>
                  </a:moveTo>
                  <a:lnTo>
                    <a:pt x="25489" y="14216"/>
                  </a:lnTo>
                  <a:lnTo>
                    <a:pt x="7512" y="55927"/>
                  </a:lnTo>
                  <a:lnTo>
                    <a:pt x="4000" y="83185"/>
                  </a:lnTo>
                  <a:lnTo>
                    <a:pt x="44272" y="89026"/>
                  </a:lnTo>
                  <a:lnTo>
                    <a:pt x="45372" y="78813"/>
                  </a:lnTo>
                  <a:lnTo>
                    <a:pt x="46863" y="70278"/>
                  </a:lnTo>
                  <a:lnTo>
                    <a:pt x="48744" y="63434"/>
                  </a:lnTo>
                  <a:lnTo>
                    <a:pt x="51015" y="58293"/>
                  </a:lnTo>
                  <a:lnTo>
                    <a:pt x="54317" y="52450"/>
                  </a:lnTo>
                  <a:lnTo>
                    <a:pt x="58521" y="49530"/>
                  </a:lnTo>
                  <a:lnTo>
                    <a:pt x="68605" y="49530"/>
                  </a:lnTo>
                  <a:lnTo>
                    <a:pt x="72694" y="52324"/>
                  </a:lnTo>
                  <a:lnTo>
                    <a:pt x="79146" y="63626"/>
                  </a:lnTo>
                  <a:lnTo>
                    <a:pt x="80733" y="70357"/>
                  </a:lnTo>
                  <a:lnTo>
                    <a:pt x="80645" y="85725"/>
                  </a:lnTo>
                  <a:lnTo>
                    <a:pt x="60899" y="126442"/>
                  </a:lnTo>
                  <a:lnTo>
                    <a:pt x="39366" y="156213"/>
                  </a:lnTo>
                  <a:lnTo>
                    <a:pt x="28247" y="173577"/>
                  </a:lnTo>
                  <a:lnTo>
                    <a:pt x="8126" y="218900"/>
                  </a:lnTo>
                  <a:lnTo>
                    <a:pt x="0" y="265049"/>
                  </a:lnTo>
                  <a:lnTo>
                    <a:pt x="120738" y="265049"/>
                  </a:lnTo>
                  <a:lnTo>
                    <a:pt x="121069" y="205994"/>
                  </a:lnTo>
                  <a:lnTo>
                    <a:pt x="58229" y="205994"/>
                  </a:lnTo>
                  <a:lnTo>
                    <a:pt x="65201" y="194182"/>
                  </a:lnTo>
                  <a:lnTo>
                    <a:pt x="70529" y="186628"/>
                  </a:lnTo>
                  <a:lnTo>
                    <a:pt x="84328" y="169037"/>
                  </a:lnTo>
                  <a:lnTo>
                    <a:pt x="93831" y="156344"/>
                  </a:lnTo>
                  <a:lnTo>
                    <a:pt x="112801" y="121412"/>
                  </a:lnTo>
                  <a:lnTo>
                    <a:pt x="120815" y="75818"/>
                  </a:lnTo>
                  <a:lnTo>
                    <a:pt x="120455" y="64936"/>
                  </a:lnTo>
                  <a:lnTo>
                    <a:pt x="110629" y="26977"/>
                  </a:lnTo>
                  <a:lnTo>
                    <a:pt x="81734" y="2127"/>
                  </a:lnTo>
                  <a:lnTo>
                    <a:pt x="72892" y="52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8949" y="3608450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2865" y="0"/>
                  </a:moveTo>
                  <a:lnTo>
                    <a:pt x="101419" y="13590"/>
                  </a:lnTo>
                  <a:lnTo>
                    <a:pt x="119245" y="54578"/>
                  </a:lnTo>
                  <a:lnTo>
                    <a:pt x="120815" y="75818"/>
                  </a:lnTo>
                  <a:lnTo>
                    <a:pt x="120264" y="87604"/>
                  </a:lnTo>
                  <a:lnTo>
                    <a:pt x="108070" y="132532"/>
                  </a:lnTo>
                  <a:lnTo>
                    <a:pt x="84328" y="169037"/>
                  </a:lnTo>
                  <a:lnTo>
                    <a:pt x="78712" y="176012"/>
                  </a:lnTo>
                  <a:lnTo>
                    <a:pt x="74114" y="181879"/>
                  </a:lnTo>
                  <a:lnTo>
                    <a:pt x="58229" y="205994"/>
                  </a:lnTo>
                  <a:lnTo>
                    <a:pt x="73938" y="205994"/>
                  </a:lnTo>
                  <a:lnTo>
                    <a:pt x="89649" y="205994"/>
                  </a:lnTo>
                  <a:lnTo>
                    <a:pt x="105360" y="205994"/>
                  </a:lnTo>
                  <a:lnTo>
                    <a:pt x="121069" y="205994"/>
                  </a:lnTo>
                  <a:lnTo>
                    <a:pt x="120983" y="220757"/>
                  </a:lnTo>
                  <a:lnTo>
                    <a:pt x="120899" y="235521"/>
                  </a:lnTo>
                  <a:lnTo>
                    <a:pt x="120817" y="250285"/>
                  </a:lnTo>
                  <a:lnTo>
                    <a:pt x="120738" y="265049"/>
                  </a:lnTo>
                  <a:lnTo>
                    <a:pt x="90554" y="265049"/>
                  </a:lnTo>
                  <a:lnTo>
                    <a:pt x="60369" y="265049"/>
                  </a:lnTo>
                  <a:lnTo>
                    <a:pt x="30184" y="265049"/>
                  </a:lnTo>
                  <a:lnTo>
                    <a:pt x="0" y="265049"/>
                  </a:lnTo>
                  <a:lnTo>
                    <a:pt x="1657" y="249189"/>
                  </a:lnTo>
                  <a:lnTo>
                    <a:pt x="12941" y="204469"/>
                  </a:lnTo>
                  <a:lnTo>
                    <a:pt x="39366" y="156213"/>
                  </a:lnTo>
                  <a:lnTo>
                    <a:pt x="60899" y="126442"/>
                  </a:lnTo>
                  <a:lnTo>
                    <a:pt x="67405" y="116760"/>
                  </a:lnTo>
                  <a:lnTo>
                    <a:pt x="80695" y="78359"/>
                  </a:lnTo>
                  <a:lnTo>
                    <a:pt x="80733" y="70357"/>
                  </a:lnTo>
                  <a:lnTo>
                    <a:pt x="79146" y="63626"/>
                  </a:lnTo>
                  <a:lnTo>
                    <a:pt x="75920" y="58038"/>
                  </a:lnTo>
                  <a:lnTo>
                    <a:pt x="72694" y="52324"/>
                  </a:lnTo>
                  <a:lnTo>
                    <a:pt x="68605" y="49530"/>
                  </a:lnTo>
                  <a:lnTo>
                    <a:pt x="63665" y="49530"/>
                  </a:lnTo>
                  <a:lnTo>
                    <a:pt x="58521" y="49530"/>
                  </a:lnTo>
                  <a:lnTo>
                    <a:pt x="44272" y="89026"/>
                  </a:lnTo>
                  <a:lnTo>
                    <a:pt x="34204" y="87578"/>
                  </a:lnTo>
                  <a:lnTo>
                    <a:pt x="24136" y="86106"/>
                  </a:lnTo>
                  <a:lnTo>
                    <a:pt x="14068" y="84633"/>
                  </a:lnTo>
                  <a:lnTo>
                    <a:pt x="4000" y="83185"/>
                  </a:lnTo>
                  <a:lnTo>
                    <a:pt x="9997" y="44840"/>
                  </a:lnTo>
                  <a:lnTo>
                    <a:pt x="30949" y="9143"/>
                  </a:lnTo>
                  <a:lnTo>
                    <a:pt x="53234" y="571"/>
                  </a:lnTo>
                  <a:lnTo>
                    <a:pt x="6286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485152" y="3964178"/>
            <a:ext cx="158115" cy="313690"/>
            <a:chOff x="485152" y="3964178"/>
            <a:chExt cx="158115" cy="313690"/>
          </a:xfrm>
        </p:grpSpPr>
        <p:pic>
          <p:nvPicPr>
            <p:cNvPr id="121" name="object 12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016" y="4000500"/>
              <a:ext cx="134112" cy="27736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89724" y="3968750"/>
              <a:ext cx="121920" cy="265430"/>
            </a:xfrm>
            <a:custGeom>
              <a:avLst/>
              <a:gdLst/>
              <a:ahLst/>
              <a:cxnLst/>
              <a:rect l="l" t="t" r="r" b="b"/>
              <a:pathLst>
                <a:path w="121920" h="265429">
                  <a:moveTo>
                    <a:pt x="121462" y="0"/>
                  </a:moveTo>
                  <a:lnTo>
                    <a:pt x="73025" y="0"/>
                  </a:lnTo>
                  <a:lnTo>
                    <a:pt x="67836" y="11789"/>
                  </a:lnTo>
                  <a:lnTo>
                    <a:pt x="61756" y="22590"/>
                  </a:lnTo>
                  <a:lnTo>
                    <a:pt x="26962" y="56800"/>
                  </a:lnTo>
                  <a:lnTo>
                    <a:pt x="330" y="69850"/>
                  </a:lnTo>
                  <a:lnTo>
                    <a:pt x="0" y="129286"/>
                  </a:lnTo>
                  <a:lnTo>
                    <a:pt x="40597" y="108781"/>
                  </a:lnTo>
                  <a:lnTo>
                    <a:pt x="61721" y="91439"/>
                  </a:lnTo>
                  <a:lnTo>
                    <a:pt x="60744" y="265175"/>
                  </a:lnTo>
                  <a:lnTo>
                    <a:pt x="119964" y="265175"/>
                  </a:lnTo>
                  <a:lnTo>
                    <a:pt x="121462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9724" y="3968750"/>
              <a:ext cx="121920" cy="265430"/>
            </a:xfrm>
            <a:custGeom>
              <a:avLst/>
              <a:gdLst/>
              <a:ahLst/>
              <a:cxnLst/>
              <a:rect l="l" t="t" r="r" b="b"/>
              <a:pathLst>
                <a:path w="121920" h="265429">
                  <a:moveTo>
                    <a:pt x="73025" y="0"/>
                  </a:moveTo>
                  <a:lnTo>
                    <a:pt x="85133" y="0"/>
                  </a:lnTo>
                  <a:lnTo>
                    <a:pt x="97243" y="0"/>
                  </a:lnTo>
                  <a:lnTo>
                    <a:pt x="109354" y="0"/>
                  </a:lnTo>
                  <a:lnTo>
                    <a:pt x="121462" y="0"/>
                  </a:lnTo>
                  <a:lnTo>
                    <a:pt x="121164" y="53035"/>
                  </a:lnTo>
                  <a:lnTo>
                    <a:pt x="120863" y="106070"/>
                  </a:lnTo>
                  <a:lnTo>
                    <a:pt x="120563" y="159105"/>
                  </a:lnTo>
                  <a:lnTo>
                    <a:pt x="120262" y="212140"/>
                  </a:lnTo>
                  <a:lnTo>
                    <a:pt x="119964" y="265175"/>
                  </a:lnTo>
                  <a:lnTo>
                    <a:pt x="105155" y="265175"/>
                  </a:lnTo>
                  <a:lnTo>
                    <a:pt x="90349" y="265175"/>
                  </a:lnTo>
                  <a:lnTo>
                    <a:pt x="75546" y="265175"/>
                  </a:lnTo>
                  <a:lnTo>
                    <a:pt x="60744" y="265175"/>
                  </a:lnTo>
                  <a:lnTo>
                    <a:pt x="60991" y="221741"/>
                  </a:lnTo>
                  <a:lnTo>
                    <a:pt x="61237" y="178307"/>
                  </a:lnTo>
                  <a:lnTo>
                    <a:pt x="61481" y="134873"/>
                  </a:lnTo>
                  <a:lnTo>
                    <a:pt x="61721" y="91439"/>
                  </a:lnTo>
                  <a:lnTo>
                    <a:pt x="54561" y="97871"/>
                  </a:lnTo>
                  <a:lnTo>
                    <a:pt x="47520" y="103647"/>
                  </a:lnTo>
                  <a:lnTo>
                    <a:pt x="9727" y="125428"/>
                  </a:lnTo>
                  <a:lnTo>
                    <a:pt x="0" y="129286"/>
                  </a:lnTo>
                  <a:lnTo>
                    <a:pt x="83" y="114426"/>
                  </a:lnTo>
                  <a:lnTo>
                    <a:pt x="165" y="99567"/>
                  </a:lnTo>
                  <a:lnTo>
                    <a:pt x="246" y="84708"/>
                  </a:lnTo>
                  <a:lnTo>
                    <a:pt x="330" y="69850"/>
                  </a:lnTo>
                  <a:lnTo>
                    <a:pt x="14479" y="63634"/>
                  </a:lnTo>
                  <a:lnTo>
                    <a:pt x="26962" y="56800"/>
                  </a:lnTo>
                  <a:lnTo>
                    <a:pt x="61756" y="22590"/>
                  </a:lnTo>
                  <a:lnTo>
                    <a:pt x="67836" y="11789"/>
                  </a:lnTo>
                  <a:lnTo>
                    <a:pt x="7302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485140" y="4324477"/>
            <a:ext cx="156845" cy="314960"/>
            <a:chOff x="485140" y="4324477"/>
            <a:chExt cx="156845" cy="314960"/>
          </a:xfrm>
        </p:grpSpPr>
        <p:pic>
          <p:nvPicPr>
            <p:cNvPr id="125" name="object 12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016" y="4361688"/>
              <a:ext cx="132587" cy="277368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89741" y="432904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72029" y="0"/>
                  </a:moveTo>
                  <a:lnTo>
                    <a:pt x="62085" y="0"/>
                  </a:lnTo>
                  <a:lnTo>
                    <a:pt x="47550" y="1831"/>
                  </a:lnTo>
                  <a:lnTo>
                    <a:pt x="15718" y="29209"/>
                  </a:lnTo>
                  <a:lnTo>
                    <a:pt x="4114" y="69437"/>
                  </a:lnTo>
                  <a:lnTo>
                    <a:pt x="0" y="130682"/>
                  </a:lnTo>
                  <a:lnTo>
                    <a:pt x="72" y="146119"/>
                  </a:lnTo>
                  <a:lnTo>
                    <a:pt x="2637" y="185927"/>
                  </a:lnTo>
                  <a:lnTo>
                    <a:pt x="10726" y="224662"/>
                  </a:lnTo>
                  <a:lnTo>
                    <a:pt x="35562" y="259389"/>
                  </a:lnTo>
                  <a:lnTo>
                    <a:pt x="59469" y="265175"/>
                  </a:lnTo>
                  <a:lnTo>
                    <a:pt x="74883" y="263151"/>
                  </a:lnTo>
                  <a:lnTo>
                    <a:pt x="87863" y="257079"/>
                  </a:lnTo>
                  <a:lnTo>
                    <a:pt x="98410" y="246959"/>
                  </a:lnTo>
                  <a:lnTo>
                    <a:pt x="106523" y="232790"/>
                  </a:lnTo>
                  <a:lnTo>
                    <a:pt x="111838" y="216534"/>
                  </a:lnTo>
                  <a:lnTo>
                    <a:pt x="53335" y="216534"/>
                  </a:lnTo>
                  <a:lnTo>
                    <a:pt x="48547" y="210565"/>
                  </a:lnTo>
                  <a:lnTo>
                    <a:pt x="41694" y="172926"/>
                  </a:lnTo>
                  <a:lnTo>
                    <a:pt x="40704" y="130682"/>
                  </a:lnTo>
                  <a:lnTo>
                    <a:pt x="41093" y="109410"/>
                  </a:lnTo>
                  <a:lnTo>
                    <a:pt x="45588" y="65405"/>
                  </a:lnTo>
                  <a:lnTo>
                    <a:pt x="53627" y="47498"/>
                  </a:lnTo>
                  <a:lnTo>
                    <a:pt x="112273" y="47498"/>
                  </a:lnTo>
                  <a:lnTo>
                    <a:pt x="111463" y="44576"/>
                  </a:lnTo>
                  <a:lnTo>
                    <a:pt x="109190" y="37083"/>
                  </a:lnTo>
                  <a:lnTo>
                    <a:pt x="106053" y="29844"/>
                  </a:lnTo>
                  <a:lnTo>
                    <a:pt x="102065" y="23113"/>
                  </a:lnTo>
                  <a:lnTo>
                    <a:pt x="98077" y="16256"/>
                  </a:lnTo>
                  <a:lnTo>
                    <a:pt x="92895" y="10668"/>
                  </a:lnTo>
                  <a:lnTo>
                    <a:pt x="86545" y="6476"/>
                  </a:lnTo>
                  <a:lnTo>
                    <a:pt x="80183" y="2158"/>
                  </a:lnTo>
                  <a:lnTo>
                    <a:pt x="72029" y="0"/>
                  </a:lnTo>
                  <a:close/>
                </a:path>
                <a:path w="121284" h="265429">
                  <a:moveTo>
                    <a:pt x="112273" y="47498"/>
                  </a:moveTo>
                  <a:lnTo>
                    <a:pt x="67064" y="47498"/>
                  </a:lnTo>
                  <a:lnTo>
                    <a:pt x="72017" y="53339"/>
                  </a:lnTo>
                  <a:lnTo>
                    <a:pt x="75268" y="65024"/>
                  </a:lnTo>
                  <a:lnTo>
                    <a:pt x="79662" y="109410"/>
                  </a:lnTo>
                  <a:lnTo>
                    <a:pt x="79878" y="133731"/>
                  </a:lnTo>
                  <a:lnTo>
                    <a:pt x="79647" y="149943"/>
                  </a:lnTo>
                  <a:lnTo>
                    <a:pt x="75903" y="195833"/>
                  </a:lnTo>
                  <a:lnTo>
                    <a:pt x="63812" y="216534"/>
                  </a:lnTo>
                  <a:lnTo>
                    <a:pt x="111838" y="216534"/>
                  </a:lnTo>
                  <a:lnTo>
                    <a:pt x="112581" y="214264"/>
                  </a:lnTo>
                  <a:lnTo>
                    <a:pt x="116963" y="191071"/>
                  </a:lnTo>
                  <a:lnTo>
                    <a:pt x="119672" y="163210"/>
                  </a:lnTo>
                  <a:lnTo>
                    <a:pt x="120708" y="130682"/>
                  </a:lnTo>
                  <a:lnTo>
                    <a:pt x="120535" y="115300"/>
                  </a:lnTo>
                  <a:lnTo>
                    <a:pt x="116911" y="70865"/>
                  </a:lnTo>
                  <a:lnTo>
                    <a:pt x="113087" y="50434"/>
                  </a:lnTo>
                  <a:lnTo>
                    <a:pt x="112273" y="47498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9712" y="4329049"/>
              <a:ext cx="121285" cy="265430"/>
            </a:xfrm>
            <a:custGeom>
              <a:avLst/>
              <a:gdLst/>
              <a:ahLst/>
              <a:cxnLst/>
              <a:rect l="l" t="t" r="r" b="b"/>
              <a:pathLst>
                <a:path w="121284" h="265429">
                  <a:moveTo>
                    <a:pt x="60439" y="47498"/>
                  </a:moveTo>
                  <a:lnTo>
                    <a:pt x="53657" y="47498"/>
                  </a:lnTo>
                  <a:lnTo>
                    <a:pt x="48717" y="53467"/>
                  </a:lnTo>
                  <a:lnTo>
                    <a:pt x="41123" y="109410"/>
                  </a:lnTo>
                  <a:lnTo>
                    <a:pt x="40716" y="131699"/>
                  </a:lnTo>
                  <a:lnTo>
                    <a:pt x="40896" y="154247"/>
                  </a:lnTo>
                  <a:lnTo>
                    <a:pt x="45313" y="198627"/>
                  </a:lnTo>
                  <a:lnTo>
                    <a:pt x="53365" y="216534"/>
                  </a:lnTo>
                  <a:lnTo>
                    <a:pt x="59677" y="216534"/>
                  </a:lnTo>
                  <a:lnTo>
                    <a:pt x="63842" y="216534"/>
                  </a:lnTo>
                  <a:lnTo>
                    <a:pt x="67475" y="213994"/>
                  </a:lnTo>
                  <a:lnTo>
                    <a:pt x="70561" y="208914"/>
                  </a:lnTo>
                  <a:lnTo>
                    <a:pt x="73647" y="203834"/>
                  </a:lnTo>
                  <a:lnTo>
                    <a:pt x="79190" y="163893"/>
                  </a:lnTo>
                  <a:lnTo>
                    <a:pt x="79908" y="133731"/>
                  </a:lnTo>
                  <a:lnTo>
                    <a:pt x="79727" y="110226"/>
                  </a:lnTo>
                  <a:lnTo>
                    <a:pt x="75298" y="65024"/>
                  </a:lnTo>
                  <a:lnTo>
                    <a:pt x="67094" y="47498"/>
                  </a:lnTo>
                  <a:lnTo>
                    <a:pt x="60439" y="47498"/>
                  </a:lnTo>
                  <a:close/>
                </a:path>
                <a:path w="121284" h="265429">
                  <a:moveTo>
                    <a:pt x="62115" y="0"/>
                  </a:moveTo>
                  <a:lnTo>
                    <a:pt x="72059" y="0"/>
                  </a:lnTo>
                  <a:lnTo>
                    <a:pt x="80213" y="2158"/>
                  </a:lnTo>
                  <a:lnTo>
                    <a:pt x="86575" y="6476"/>
                  </a:lnTo>
                  <a:lnTo>
                    <a:pt x="92925" y="10668"/>
                  </a:lnTo>
                  <a:lnTo>
                    <a:pt x="98107" y="16256"/>
                  </a:lnTo>
                  <a:lnTo>
                    <a:pt x="102095" y="23113"/>
                  </a:lnTo>
                  <a:lnTo>
                    <a:pt x="106083" y="29844"/>
                  </a:lnTo>
                  <a:lnTo>
                    <a:pt x="116941" y="70865"/>
                  </a:lnTo>
                  <a:lnTo>
                    <a:pt x="120565" y="115300"/>
                  </a:lnTo>
                  <a:lnTo>
                    <a:pt x="120738" y="130682"/>
                  </a:lnTo>
                  <a:lnTo>
                    <a:pt x="119702" y="163210"/>
                  </a:lnTo>
                  <a:lnTo>
                    <a:pt x="112611" y="214264"/>
                  </a:lnTo>
                  <a:lnTo>
                    <a:pt x="87893" y="257079"/>
                  </a:lnTo>
                  <a:lnTo>
                    <a:pt x="59499" y="265175"/>
                  </a:lnTo>
                  <a:lnTo>
                    <a:pt x="50632" y="264533"/>
                  </a:lnTo>
                  <a:lnTo>
                    <a:pt x="19043" y="242157"/>
                  </a:lnTo>
                  <a:lnTo>
                    <a:pt x="4231" y="197552"/>
                  </a:lnTo>
                  <a:lnTo>
                    <a:pt x="102" y="146119"/>
                  </a:lnTo>
                  <a:lnTo>
                    <a:pt x="0" y="131571"/>
                  </a:lnTo>
                  <a:lnTo>
                    <a:pt x="1140" y="97754"/>
                  </a:lnTo>
                  <a:lnTo>
                    <a:pt x="9013" y="46597"/>
                  </a:lnTo>
                  <a:lnTo>
                    <a:pt x="35007" y="7318"/>
                  </a:lnTo>
                  <a:lnTo>
                    <a:pt x="47580" y="1831"/>
                  </a:lnTo>
                  <a:lnTo>
                    <a:pt x="62115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350517" y="478307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247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54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572377" y="478307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247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254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853183" y="5210555"/>
            <a:ext cx="5619115" cy="759460"/>
            <a:chOff x="1853183" y="5210555"/>
            <a:chExt cx="5619115" cy="759460"/>
          </a:xfrm>
        </p:grpSpPr>
        <p:sp>
          <p:nvSpPr>
            <p:cNvPr id="131" name="object 131"/>
            <p:cNvSpPr/>
            <p:nvPr/>
          </p:nvSpPr>
          <p:spPr>
            <a:xfrm>
              <a:off x="1872233" y="5229605"/>
              <a:ext cx="5581015" cy="721360"/>
            </a:xfrm>
            <a:custGeom>
              <a:avLst/>
              <a:gdLst/>
              <a:ahLst/>
              <a:cxnLst/>
              <a:rect l="l" t="t" r="r" b="b"/>
              <a:pathLst>
                <a:path w="5581015" h="721360">
                  <a:moveTo>
                    <a:pt x="0" y="0"/>
                  </a:moveTo>
                  <a:lnTo>
                    <a:pt x="0" y="720852"/>
                  </a:lnTo>
                </a:path>
                <a:path w="5581015" h="721360">
                  <a:moveTo>
                    <a:pt x="361188" y="0"/>
                  </a:moveTo>
                  <a:lnTo>
                    <a:pt x="361188" y="720852"/>
                  </a:lnTo>
                </a:path>
                <a:path w="5581015" h="721360">
                  <a:moveTo>
                    <a:pt x="4860036" y="0"/>
                  </a:moveTo>
                  <a:lnTo>
                    <a:pt x="4861560" y="720852"/>
                  </a:lnTo>
                </a:path>
                <a:path w="5581015" h="721360">
                  <a:moveTo>
                    <a:pt x="5219700" y="0"/>
                  </a:moveTo>
                  <a:lnTo>
                    <a:pt x="5221224" y="720852"/>
                  </a:lnTo>
                </a:path>
                <a:path w="5581015" h="721360">
                  <a:moveTo>
                    <a:pt x="5580888" y="0"/>
                  </a:moveTo>
                  <a:lnTo>
                    <a:pt x="5580888" y="720852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93085" y="5589269"/>
              <a:ext cx="3779520" cy="178435"/>
            </a:xfrm>
            <a:custGeom>
              <a:avLst/>
              <a:gdLst/>
              <a:ahLst/>
              <a:cxnLst/>
              <a:rect l="l" t="t" r="r" b="b"/>
              <a:pathLst>
                <a:path w="3779520" h="178435">
                  <a:moveTo>
                    <a:pt x="0" y="0"/>
                  </a:moveTo>
                  <a:lnTo>
                    <a:pt x="3779519" y="0"/>
                  </a:lnTo>
                </a:path>
                <a:path w="3779520" h="178435">
                  <a:moveTo>
                    <a:pt x="0" y="178307"/>
                  </a:moveTo>
                  <a:lnTo>
                    <a:pt x="3779519" y="178307"/>
                  </a:lnTo>
                </a:path>
              </a:pathLst>
            </a:custGeom>
            <a:ln w="38100">
              <a:solidFill>
                <a:srgbClr val="CC00C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413002" y="5927852"/>
            <a:ext cx="106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705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712" baseline="-20833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134" name="object 134"/>
          <p:cNvSpPr txBox="1"/>
          <p:nvPr/>
        </p:nvSpPr>
        <p:spPr>
          <a:xfrm>
            <a:off x="6636384" y="5927852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6084" algn="l"/>
                <a:tab pos="81534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2	</a:t>
            </a: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1	</a:t>
            </a:r>
            <a:r>
              <a:rPr sz="2400" b="1" i="1" spc="-5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780535" y="5746800"/>
            <a:ext cx="158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C00CC"/>
                </a:solidFill>
                <a:latin typeface="Times New Roman"/>
                <a:cs typeface="Times New Roman"/>
              </a:rPr>
              <a:t>Synchronize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728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DeMultiplexers</a:t>
            </a:r>
            <a:r>
              <a:rPr spc="50" dirty="0"/>
              <a:t> </a:t>
            </a:r>
            <a:r>
              <a:rPr spc="-190" dirty="0"/>
              <a:t>/</a:t>
            </a:r>
            <a:r>
              <a:rPr spc="95" dirty="0"/>
              <a:t> </a:t>
            </a:r>
            <a:r>
              <a:rPr spc="204" dirty="0"/>
              <a:t>Decoders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99860" y="1254125"/>
            <a:ext cx="1829435" cy="1830705"/>
            <a:chOff x="5999860" y="1254125"/>
            <a:chExt cx="1829435" cy="1830705"/>
          </a:xfrm>
        </p:grpSpPr>
        <p:sp>
          <p:nvSpPr>
            <p:cNvPr id="5" name="object 5"/>
            <p:cNvSpPr/>
            <p:nvPr/>
          </p:nvSpPr>
          <p:spPr>
            <a:xfrm>
              <a:off x="6014465" y="1268729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1499869" y="0"/>
                  </a:moveTo>
                  <a:lnTo>
                    <a:pt x="299974" y="0"/>
                  </a:lnTo>
                  <a:lnTo>
                    <a:pt x="251331" y="3927"/>
                  </a:lnTo>
                  <a:lnTo>
                    <a:pt x="205183" y="15298"/>
                  </a:lnTo>
                  <a:lnTo>
                    <a:pt x="162146" y="33494"/>
                  </a:lnTo>
                  <a:lnTo>
                    <a:pt x="122840" y="57895"/>
                  </a:lnTo>
                  <a:lnTo>
                    <a:pt x="87884" y="87884"/>
                  </a:lnTo>
                  <a:lnTo>
                    <a:pt x="57895" y="122840"/>
                  </a:lnTo>
                  <a:lnTo>
                    <a:pt x="33494" y="162146"/>
                  </a:lnTo>
                  <a:lnTo>
                    <a:pt x="15298" y="205183"/>
                  </a:lnTo>
                  <a:lnTo>
                    <a:pt x="3927" y="251331"/>
                  </a:lnTo>
                  <a:lnTo>
                    <a:pt x="0" y="299974"/>
                  </a:lnTo>
                  <a:lnTo>
                    <a:pt x="0" y="1501394"/>
                  </a:lnTo>
                  <a:lnTo>
                    <a:pt x="3927" y="1550036"/>
                  </a:lnTo>
                  <a:lnTo>
                    <a:pt x="15298" y="1596184"/>
                  </a:lnTo>
                  <a:lnTo>
                    <a:pt x="33494" y="1639221"/>
                  </a:lnTo>
                  <a:lnTo>
                    <a:pt x="57895" y="1678527"/>
                  </a:lnTo>
                  <a:lnTo>
                    <a:pt x="87884" y="1713484"/>
                  </a:lnTo>
                  <a:lnTo>
                    <a:pt x="122840" y="1743472"/>
                  </a:lnTo>
                  <a:lnTo>
                    <a:pt x="162146" y="1767873"/>
                  </a:lnTo>
                  <a:lnTo>
                    <a:pt x="205183" y="1786069"/>
                  </a:lnTo>
                  <a:lnTo>
                    <a:pt x="251331" y="1797440"/>
                  </a:lnTo>
                  <a:lnTo>
                    <a:pt x="299974" y="1801368"/>
                  </a:lnTo>
                  <a:lnTo>
                    <a:pt x="1499869" y="1801368"/>
                  </a:lnTo>
                  <a:lnTo>
                    <a:pt x="1548512" y="1797440"/>
                  </a:lnTo>
                  <a:lnTo>
                    <a:pt x="1594660" y="1786069"/>
                  </a:lnTo>
                  <a:lnTo>
                    <a:pt x="1637697" y="1767873"/>
                  </a:lnTo>
                  <a:lnTo>
                    <a:pt x="1677003" y="1743472"/>
                  </a:lnTo>
                  <a:lnTo>
                    <a:pt x="1711960" y="1713484"/>
                  </a:lnTo>
                  <a:lnTo>
                    <a:pt x="1741948" y="1678527"/>
                  </a:lnTo>
                  <a:lnTo>
                    <a:pt x="1766349" y="1639221"/>
                  </a:lnTo>
                  <a:lnTo>
                    <a:pt x="1784545" y="1596184"/>
                  </a:lnTo>
                  <a:lnTo>
                    <a:pt x="1795916" y="1550036"/>
                  </a:lnTo>
                  <a:lnTo>
                    <a:pt x="1799843" y="1501394"/>
                  </a:lnTo>
                  <a:lnTo>
                    <a:pt x="1799843" y="299974"/>
                  </a:lnTo>
                  <a:lnTo>
                    <a:pt x="1795916" y="251331"/>
                  </a:lnTo>
                  <a:lnTo>
                    <a:pt x="1784545" y="205183"/>
                  </a:lnTo>
                  <a:lnTo>
                    <a:pt x="1766349" y="162146"/>
                  </a:lnTo>
                  <a:lnTo>
                    <a:pt x="1741948" y="122840"/>
                  </a:lnTo>
                  <a:lnTo>
                    <a:pt x="1711960" y="87884"/>
                  </a:lnTo>
                  <a:lnTo>
                    <a:pt x="1677003" y="57895"/>
                  </a:lnTo>
                  <a:lnTo>
                    <a:pt x="1637697" y="33494"/>
                  </a:lnTo>
                  <a:lnTo>
                    <a:pt x="1594660" y="15298"/>
                  </a:lnTo>
                  <a:lnTo>
                    <a:pt x="1548512" y="3927"/>
                  </a:lnTo>
                  <a:lnTo>
                    <a:pt x="14998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4465" y="1268729"/>
              <a:ext cx="1800225" cy="1801495"/>
            </a:xfrm>
            <a:custGeom>
              <a:avLst/>
              <a:gdLst/>
              <a:ahLst/>
              <a:cxnLst/>
              <a:rect l="l" t="t" r="r" b="b"/>
              <a:pathLst>
                <a:path w="1800225" h="1801495">
                  <a:moveTo>
                    <a:pt x="1799843" y="1501394"/>
                  </a:moveTo>
                  <a:lnTo>
                    <a:pt x="1795916" y="1550036"/>
                  </a:lnTo>
                  <a:lnTo>
                    <a:pt x="1784545" y="1596184"/>
                  </a:lnTo>
                  <a:lnTo>
                    <a:pt x="1766349" y="1639221"/>
                  </a:lnTo>
                  <a:lnTo>
                    <a:pt x="1741948" y="1678527"/>
                  </a:lnTo>
                  <a:lnTo>
                    <a:pt x="1711960" y="1713484"/>
                  </a:lnTo>
                  <a:lnTo>
                    <a:pt x="1677003" y="1743472"/>
                  </a:lnTo>
                  <a:lnTo>
                    <a:pt x="1637697" y="1767873"/>
                  </a:lnTo>
                  <a:lnTo>
                    <a:pt x="1594660" y="1786069"/>
                  </a:lnTo>
                  <a:lnTo>
                    <a:pt x="1548512" y="1797440"/>
                  </a:lnTo>
                  <a:lnTo>
                    <a:pt x="1499869" y="1801368"/>
                  </a:lnTo>
                  <a:lnTo>
                    <a:pt x="299974" y="1801368"/>
                  </a:lnTo>
                  <a:lnTo>
                    <a:pt x="251331" y="1797440"/>
                  </a:lnTo>
                  <a:lnTo>
                    <a:pt x="205183" y="1786069"/>
                  </a:lnTo>
                  <a:lnTo>
                    <a:pt x="162146" y="1767873"/>
                  </a:lnTo>
                  <a:lnTo>
                    <a:pt x="122840" y="1743472"/>
                  </a:lnTo>
                  <a:lnTo>
                    <a:pt x="87884" y="1713484"/>
                  </a:lnTo>
                  <a:lnTo>
                    <a:pt x="57895" y="1678527"/>
                  </a:lnTo>
                  <a:lnTo>
                    <a:pt x="33494" y="1639221"/>
                  </a:lnTo>
                  <a:lnTo>
                    <a:pt x="15298" y="1596184"/>
                  </a:lnTo>
                  <a:lnTo>
                    <a:pt x="3927" y="1550036"/>
                  </a:lnTo>
                  <a:lnTo>
                    <a:pt x="0" y="1501394"/>
                  </a:lnTo>
                  <a:lnTo>
                    <a:pt x="0" y="299974"/>
                  </a:lnTo>
                  <a:lnTo>
                    <a:pt x="3927" y="251331"/>
                  </a:lnTo>
                  <a:lnTo>
                    <a:pt x="15298" y="205183"/>
                  </a:lnTo>
                  <a:lnTo>
                    <a:pt x="33494" y="162146"/>
                  </a:lnTo>
                  <a:lnTo>
                    <a:pt x="57895" y="122840"/>
                  </a:lnTo>
                  <a:lnTo>
                    <a:pt x="87884" y="87884"/>
                  </a:lnTo>
                  <a:lnTo>
                    <a:pt x="122840" y="57895"/>
                  </a:lnTo>
                  <a:lnTo>
                    <a:pt x="162146" y="33494"/>
                  </a:lnTo>
                  <a:lnTo>
                    <a:pt x="205183" y="15298"/>
                  </a:lnTo>
                  <a:lnTo>
                    <a:pt x="251331" y="3927"/>
                  </a:lnTo>
                  <a:lnTo>
                    <a:pt x="299974" y="0"/>
                  </a:lnTo>
                  <a:lnTo>
                    <a:pt x="1499869" y="0"/>
                  </a:lnTo>
                  <a:lnTo>
                    <a:pt x="1548512" y="3927"/>
                  </a:lnTo>
                  <a:lnTo>
                    <a:pt x="1594660" y="15298"/>
                  </a:lnTo>
                  <a:lnTo>
                    <a:pt x="1637697" y="33494"/>
                  </a:lnTo>
                  <a:lnTo>
                    <a:pt x="1677003" y="57895"/>
                  </a:lnTo>
                  <a:lnTo>
                    <a:pt x="1711960" y="87884"/>
                  </a:lnTo>
                  <a:lnTo>
                    <a:pt x="1741948" y="122840"/>
                  </a:lnTo>
                  <a:lnTo>
                    <a:pt x="1766349" y="162146"/>
                  </a:lnTo>
                  <a:lnTo>
                    <a:pt x="1784545" y="205183"/>
                  </a:lnTo>
                  <a:lnTo>
                    <a:pt x="1795916" y="251331"/>
                  </a:lnTo>
                  <a:lnTo>
                    <a:pt x="1799843" y="299974"/>
                  </a:lnTo>
                  <a:lnTo>
                    <a:pt x="1799843" y="1501394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58702" y="1615422"/>
            <a:ext cx="692150" cy="1108710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 marR="5080" indent="92710">
              <a:lnSpc>
                <a:spcPts val="2590"/>
              </a:lnSpc>
              <a:spcBef>
                <a:spcPts val="165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Binary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 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3446" y="1629917"/>
            <a:ext cx="2882265" cy="539750"/>
          </a:xfrm>
          <a:custGeom>
            <a:avLst/>
            <a:gdLst/>
            <a:ahLst/>
            <a:cxnLst/>
            <a:rect l="l" t="t" r="r" b="b"/>
            <a:pathLst>
              <a:path w="2882265" h="539750">
                <a:moveTo>
                  <a:pt x="0" y="178308"/>
                </a:moveTo>
                <a:lnTo>
                  <a:pt x="541019" y="178308"/>
                </a:lnTo>
              </a:path>
              <a:path w="2882265" h="539750">
                <a:moveTo>
                  <a:pt x="0" y="539496"/>
                </a:moveTo>
                <a:lnTo>
                  <a:pt x="541019" y="539496"/>
                </a:lnTo>
              </a:path>
              <a:path w="2882265" h="539750">
                <a:moveTo>
                  <a:pt x="2340863" y="0"/>
                </a:moveTo>
                <a:lnTo>
                  <a:pt x="2881883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4603" y="158991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475" y="176669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0219" y="195567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9090" y="213245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9363" y="2321128"/>
            <a:ext cx="22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7119" y="1340611"/>
            <a:ext cx="3898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413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10" dirty="0">
                <a:latin typeface="Times New Roman"/>
                <a:cs typeface="Times New Roman"/>
              </a:rPr>
              <a:t>Y</a:t>
            </a:r>
            <a:r>
              <a:rPr sz="2400" b="1" i="1" spc="-7" baseline="-20833" dirty="0">
                <a:latin typeface="Times New Roman"/>
                <a:cs typeface="Times New Roman"/>
              </a:rPr>
              <a:t>3 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2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 </a:t>
            </a:r>
            <a:r>
              <a:rPr sz="2400" b="1" i="1" spc="-585" baseline="-20833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3446" y="1988057"/>
            <a:ext cx="2882265" cy="718185"/>
          </a:xfrm>
          <a:custGeom>
            <a:avLst/>
            <a:gdLst/>
            <a:ahLst/>
            <a:cxnLst/>
            <a:rect l="l" t="t" r="r" b="b"/>
            <a:pathLst>
              <a:path w="2882265" h="718185">
                <a:moveTo>
                  <a:pt x="2340863" y="0"/>
                </a:moveTo>
                <a:lnTo>
                  <a:pt x="2881883" y="0"/>
                </a:lnTo>
              </a:path>
              <a:path w="2882265" h="718185">
                <a:moveTo>
                  <a:pt x="2340863" y="359663"/>
                </a:moveTo>
                <a:lnTo>
                  <a:pt x="2881883" y="359663"/>
                </a:lnTo>
              </a:path>
              <a:path w="2882265" h="718185">
                <a:moveTo>
                  <a:pt x="2340863" y="717803"/>
                </a:moveTo>
                <a:lnTo>
                  <a:pt x="2881883" y="717803"/>
                </a:lnTo>
              </a:path>
              <a:path w="2882265" h="718185">
                <a:moveTo>
                  <a:pt x="0" y="541019"/>
                </a:moveTo>
                <a:lnTo>
                  <a:pt x="541019" y="541019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97462" y="3414712"/>
          <a:ext cx="346456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69545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  <a:tabLst>
                          <a:tab pos="37528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  <a:tabLst>
                          <a:tab pos="435609" algn="l"/>
                          <a:tab pos="869950" algn="l"/>
                          <a:tab pos="130429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670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x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5445" algn="l"/>
                          <a:tab pos="767715" algn="l"/>
                          <a:tab pos="114998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670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2270" algn="l"/>
                          <a:tab pos="764540" algn="l"/>
                          <a:tab pos="114363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670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2270" algn="l"/>
                          <a:tab pos="762635" algn="l"/>
                          <a:tab pos="114363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670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635" algn="l"/>
                          <a:tab pos="762635" algn="l"/>
                          <a:tab pos="1143635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670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635" algn="l"/>
                          <a:tab pos="762000" algn="l"/>
                          <a:tab pos="1143000" algn="l"/>
                        </a:tabLst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958469" y="1254125"/>
            <a:ext cx="2012314" cy="2196465"/>
            <a:chOff x="958469" y="1254125"/>
            <a:chExt cx="2012314" cy="2196465"/>
          </a:xfrm>
        </p:grpSpPr>
        <p:sp>
          <p:nvSpPr>
            <p:cNvPr id="18" name="object 18"/>
            <p:cNvSpPr/>
            <p:nvPr/>
          </p:nvSpPr>
          <p:spPr>
            <a:xfrm>
              <a:off x="973074" y="1268729"/>
              <a:ext cx="1983105" cy="1801495"/>
            </a:xfrm>
            <a:custGeom>
              <a:avLst/>
              <a:gdLst/>
              <a:ahLst/>
              <a:cxnLst/>
              <a:rect l="l" t="t" r="r" b="b"/>
              <a:pathLst>
                <a:path w="1983105" h="1801495">
                  <a:moveTo>
                    <a:pt x="1682495" y="0"/>
                  </a:moveTo>
                  <a:lnTo>
                    <a:pt x="300228" y="0"/>
                  </a:lnTo>
                  <a:lnTo>
                    <a:pt x="251529" y="3928"/>
                  </a:lnTo>
                  <a:lnTo>
                    <a:pt x="205332" y="15300"/>
                  </a:lnTo>
                  <a:lnTo>
                    <a:pt x="162256" y="33501"/>
                  </a:lnTo>
                  <a:lnTo>
                    <a:pt x="122917" y="57912"/>
                  </a:lnTo>
                  <a:lnTo>
                    <a:pt x="87934" y="87915"/>
                  </a:lnTo>
                  <a:lnTo>
                    <a:pt x="57926" y="122895"/>
                  </a:lnTo>
                  <a:lnTo>
                    <a:pt x="33510" y="162233"/>
                  </a:lnTo>
                  <a:lnTo>
                    <a:pt x="15305" y="205313"/>
                  </a:lnTo>
                  <a:lnTo>
                    <a:pt x="3929" y="251517"/>
                  </a:lnTo>
                  <a:lnTo>
                    <a:pt x="0" y="300228"/>
                  </a:lnTo>
                  <a:lnTo>
                    <a:pt x="0" y="1501140"/>
                  </a:lnTo>
                  <a:lnTo>
                    <a:pt x="3929" y="1549850"/>
                  </a:lnTo>
                  <a:lnTo>
                    <a:pt x="15305" y="1596054"/>
                  </a:lnTo>
                  <a:lnTo>
                    <a:pt x="33510" y="1639134"/>
                  </a:lnTo>
                  <a:lnTo>
                    <a:pt x="57926" y="1678472"/>
                  </a:lnTo>
                  <a:lnTo>
                    <a:pt x="87934" y="1713452"/>
                  </a:lnTo>
                  <a:lnTo>
                    <a:pt x="122917" y="1743456"/>
                  </a:lnTo>
                  <a:lnTo>
                    <a:pt x="162256" y="1767866"/>
                  </a:lnTo>
                  <a:lnTo>
                    <a:pt x="205332" y="1786067"/>
                  </a:lnTo>
                  <a:lnTo>
                    <a:pt x="251529" y="1797439"/>
                  </a:lnTo>
                  <a:lnTo>
                    <a:pt x="300228" y="1801368"/>
                  </a:lnTo>
                  <a:lnTo>
                    <a:pt x="1682495" y="1801368"/>
                  </a:lnTo>
                  <a:lnTo>
                    <a:pt x="1731206" y="1797439"/>
                  </a:lnTo>
                  <a:lnTo>
                    <a:pt x="1777410" y="1786067"/>
                  </a:lnTo>
                  <a:lnTo>
                    <a:pt x="1820490" y="1767866"/>
                  </a:lnTo>
                  <a:lnTo>
                    <a:pt x="1859828" y="1743455"/>
                  </a:lnTo>
                  <a:lnTo>
                    <a:pt x="1894808" y="1713452"/>
                  </a:lnTo>
                  <a:lnTo>
                    <a:pt x="1924812" y="1678472"/>
                  </a:lnTo>
                  <a:lnTo>
                    <a:pt x="1949222" y="1639134"/>
                  </a:lnTo>
                  <a:lnTo>
                    <a:pt x="1967423" y="1596054"/>
                  </a:lnTo>
                  <a:lnTo>
                    <a:pt x="1978795" y="1549850"/>
                  </a:lnTo>
                  <a:lnTo>
                    <a:pt x="1982724" y="1501140"/>
                  </a:lnTo>
                  <a:lnTo>
                    <a:pt x="1982724" y="300228"/>
                  </a:lnTo>
                  <a:lnTo>
                    <a:pt x="1978795" y="251517"/>
                  </a:lnTo>
                  <a:lnTo>
                    <a:pt x="1967423" y="205313"/>
                  </a:lnTo>
                  <a:lnTo>
                    <a:pt x="1949222" y="162233"/>
                  </a:lnTo>
                  <a:lnTo>
                    <a:pt x="1924812" y="122895"/>
                  </a:lnTo>
                  <a:lnTo>
                    <a:pt x="1894808" y="87915"/>
                  </a:lnTo>
                  <a:lnTo>
                    <a:pt x="1859828" y="57911"/>
                  </a:lnTo>
                  <a:lnTo>
                    <a:pt x="1820490" y="33501"/>
                  </a:lnTo>
                  <a:lnTo>
                    <a:pt x="1777410" y="15300"/>
                  </a:lnTo>
                  <a:lnTo>
                    <a:pt x="1731206" y="3928"/>
                  </a:lnTo>
                  <a:lnTo>
                    <a:pt x="16824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3074" y="1268729"/>
              <a:ext cx="1983105" cy="1801495"/>
            </a:xfrm>
            <a:custGeom>
              <a:avLst/>
              <a:gdLst/>
              <a:ahLst/>
              <a:cxnLst/>
              <a:rect l="l" t="t" r="r" b="b"/>
              <a:pathLst>
                <a:path w="1983105" h="1801495">
                  <a:moveTo>
                    <a:pt x="1982724" y="300228"/>
                  </a:moveTo>
                  <a:lnTo>
                    <a:pt x="1978795" y="251517"/>
                  </a:lnTo>
                  <a:lnTo>
                    <a:pt x="1967423" y="205313"/>
                  </a:lnTo>
                  <a:lnTo>
                    <a:pt x="1949222" y="162233"/>
                  </a:lnTo>
                  <a:lnTo>
                    <a:pt x="1924812" y="122895"/>
                  </a:lnTo>
                  <a:lnTo>
                    <a:pt x="1894808" y="87915"/>
                  </a:lnTo>
                  <a:lnTo>
                    <a:pt x="1859828" y="57911"/>
                  </a:lnTo>
                  <a:lnTo>
                    <a:pt x="1820490" y="33501"/>
                  </a:lnTo>
                  <a:lnTo>
                    <a:pt x="1777410" y="15300"/>
                  </a:lnTo>
                  <a:lnTo>
                    <a:pt x="1731206" y="3928"/>
                  </a:lnTo>
                  <a:lnTo>
                    <a:pt x="1682495" y="0"/>
                  </a:lnTo>
                  <a:lnTo>
                    <a:pt x="300228" y="0"/>
                  </a:lnTo>
                  <a:lnTo>
                    <a:pt x="251529" y="3928"/>
                  </a:lnTo>
                  <a:lnTo>
                    <a:pt x="205332" y="15300"/>
                  </a:lnTo>
                  <a:lnTo>
                    <a:pt x="162256" y="33501"/>
                  </a:lnTo>
                  <a:lnTo>
                    <a:pt x="122917" y="57912"/>
                  </a:lnTo>
                  <a:lnTo>
                    <a:pt x="87934" y="87915"/>
                  </a:lnTo>
                  <a:lnTo>
                    <a:pt x="57926" y="122895"/>
                  </a:lnTo>
                  <a:lnTo>
                    <a:pt x="33510" y="162233"/>
                  </a:lnTo>
                  <a:lnTo>
                    <a:pt x="15305" y="205313"/>
                  </a:lnTo>
                  <a:lnTo>
                    <a:pt x="3929" y="251517"/>
                  </a:lnTo>
                  <a:lnTo>
                    <a:pt x="0" y="300228"/>
                  </a:lnTo>
                  <a:lnTo>
                    <a:pt x="0" y="1501140"/>
                  </a:lnTo>
                  <a:lnTo>
                    <a:pt x="3929" y="1549850"/>
                  </a:lnTo>
                  <a:lnTo>
                    <a:pt x="15305" y="1596054"/>
                  </a:lnTo>
                  <a:lnTo>
                    <a:pt x="33510" y="1639134"/>
                  </a:lnTo>
                  <a:lnTo>
                    <a:pt x="57926" y="1678472"/>
                  </a:lnTo>
                  <a:lnTo>
                    <a:pt x="87934" y="1713452"/>
                  </a:lnTo>
                  <a:lnTo>
                    <a:pt x="122917" y="1743456"/>
                  </a:lnTo>
                  <a:lnTo>
                    <a:pt x="162256" y="1767866"/>
                  </a:lnTo>
                  <a:lnTo>
                    <a:pt x="205332" y="1786067"/>
                  </a:lnTo>
                  <a:lnTo>
                    <a:pt x="251529" y="1797439"/>
                  </a:lnTo>
                  <a:lnTo>
                    <a:pt x="300228" y="1801368"/>
                  </a:lnTo>
                  <a:lnTo>
                    <a:pt x="1682495" y="1801368"/>
                  </a:lnTo>
                  <a:lnTo>
                    <a:pt x="1731206" y="1797439"/>
                  </a:lnTo>
                  <a:lnTo>
                    <a:pt x="1777410" y="1786067"/>
                  </a:lnTo>
                  <a:lnTo>
                    <a:pt x="1820490" y="1767866"/>
                  </a:lnTo>
                  <a:lnTo>
                    <a:pt x="1859828" y="1743455"/>
                  </a:lnTo>
                  <a:lnTo>
                    <a:pt x="1894808" y="1713452"/>
                  </a:lnTo>
                  <a:lnTo>
                    <a:pt x="1924812" y="1678472"/>
                  </a:lnTo>
                  <a:lnTo>
                    <a:pt x="1949222" y="1639134"/>
                  </a:lnTo>
                  <a:lnTo>
                    <a:pt x="1967423" y="1596054"/>
                  </a:lnTo>
                  <a:lnTo>
                    <a:pt x="1978795" y="1549850"/>
                  </a:lnTo>
                  <a:lnTo>
                    <a:pt x="1982724" y="1501140"/>
                  </a:lnTo>
                  <a:lnTo>
                    <a:pt x="1982724" y="300228"/>
                  </a:lnTo>
                  <a:close/>
                </a:path>
              </a:pathLst>
            </a:custGeom>
            <a:ln w="2895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2694" y="3070098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361188" y="361188"/>
                  </a:moveTo>
                  <a:lnTo>
                    <a:pt x="361188" y="0"/>
                  </a:lnTo>
                </a:path>
                <a:path w="361314"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77874" y="1964258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51226" y="1629917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544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54858" y="1385061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2902" y="1944370"/>
            <a:ext cx="153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DeMUX</a:t>
            </a:r>
            <a:r>
              <a:rPr sz="2400" b="1" spc="4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3600" b="1" i="1" baseline="34722" dirty="0">
                <a:latin typeface="Times New Roman"/>
                <a:cs typeface="Times New Roman"/>
              </a:rPr>
              <a:t>Y</a:t>
            </a:r>
            <a:r>
              <a:rPr sz="2400" b="1" i="1" baseline="32986" dirty="0">
                <a:latin typeface="Times New Roman"/>
                <a:cs typeface="Times New Roman"/>
              </a:rPr>
              <a:t>2</a:t>
            </a:r>
            <a:endParaRPr sz="2400" baseline="3298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4858" y="2116277"/>
            <a:ext cx="3657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2054" y="1989582"/>
            <a:ext cx="3061970" cy="721360"/>
          </a:xfrm>
          <a:custGeom>
            <a:avLst/>
            <a:gdLst/>
            <a:ahLst/>
            <a:cxnLst/>
            <a:rect l="l" t="t" r="r" b="b"/>
            <a:pathLst>
              <a:path w="3061970" h="721360">
                <a:moveTo>
                  <a:pt x="2519172" y="0"/>
                </a:moveTo>
                <a:lnTo>
                  <a:pt x="3061716" y="0"/>
                </a:lnTo>
              </a:path>
              <a:path w="3061970" h="721360">
                <a:moveTo>
                  <a:pt x="2519172" y="361188"/>
                </a:moveTo>
                <a:lnTo>
                  <a:pt x="3061716" y="361188"/>
                </a:lnTo>
              </a:path>
              <a:path w="3061970" h="721360">
                <a:moveTo>
                  <a:pt x="2519172" y="720851"/>
                </a:moveTo>
                <a:lnTo>
                  <a:pt x="3061716" y="720851"/>
                </a:lnTo>
              </a:path>
              <a:path w="3061970" h="721360">
                <a:moveTo>
                  <a:pt x="0" y="179831"/>
                </a:moveTo>
                <a:lnTo>
                  <a:pt x="542543" y="179831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40585" y="2608910"/>
            <a:ext cx="542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S	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0004" y="2785694"/>
            <a:ext cx="474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</a:tabLst>
            </a:pPr>
            <a:r>
              <a:rPr sz="1600" b="1" i="1" spc="-5" dirty="0">
                <a:latin typeface="Times New Roman"/>
                <a:cs typeface="Times New Roman"/>
              </a:rPr>
              <a:t>1	0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77875" y="3825938"/>
          <a:ext cx="3281679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tabLst>
                          <a:tab pos="423545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i="1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81000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213097" y="4415028"/>
            <a:ext cx="719455" cy="190500"/>
          </a:xfrm>
          <a:custGeom>
            <a:avLst/>
            <a:gdLst/>
            <a:ahLst/>
            <a:cxnLst/>
            <a:rect l="l" t="t" r="r" b="b"/>
            <a:pathLst>
              <a:path w="71945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719454" h="190500">
                <a:moveTo>
                  <a:pt x="528827" y="0"/>
                </a:moveTo>
                <a:lnTo>
                  <a:pt x="528827" y="190500"/>
                </a:lnTo>
                <a:lnTo>
                  <a:pt x="681227" y="114300"/>
                </a:lnTo>
                <a:lnTo>
                  <a:pt x="547877" y="114300"/>
                </a:lnTo>
                <a:lnTo>
                  <a:pt x="547877" y="76200"/>
                </a:lnTo>
                <a:lnTo>
                  <a:pt x="681227" y="76200"/>
                </a:lnTo>
                <a:lnTo>
                  <a:pt x="528827" y="0"/>
                </a:lnTo>
                <a:close/>
              </a:path>
              <a:path w="71945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719454" h="190500">
                <a:moveTo>
                  <a:pt x="528827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528827" y="114300"/>
                </a:lnTo>
                <a:lnTo>
                  <a:pt x="528827" y="76200"/>
                </a:lnTo>
                <a:close/>
              </a:path>
              <a:path w="719454" h="190500">
                <a:moveTo>
                  <a:pt x="681227" y="76200"/>
                </a:moveTo>
                <a:lnTo>
                  <a:pt x="547877" y="76200"/>
                </a:lnTo>
                <a:lnTo>
                  <a:pt x="547877" y="114300"/>
                </a:lnTo>
                <a:lnTo>
                  <a:pt x="681227" y="114300"/>
                </a:lnTo>
                <a:lnTo>
                  <a:pt x="719327" y="95250"/>
                </a:lnTo>
                <a:lnTo>
                  <a:pt x="681227" y="7620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3097" y="4840223"/>
            <a:ext cx="719455" cy="190500"/>
          </a:xfrm>
          <a:custGeom>
            <a:avLst/>
            <a:gdLst/>
            <a:ahLst/>
            <a:cxnLst/>
            <a:rect l="l" t="t" r="r" b="b"/>
            <a:pathLst>
              <a:path w="71945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719454" h="190500">
                <a:moveTo>
                  <a:pt x="528827" y="0"/>
                </a:moveTo>
                <a:lnTo>
                  <a:pt x="528827" y="190500"/>
                </a:lnTo>
                <a:lnTo>
                  <a:pt x="681227" y="114300"/>
                </a:lnTo>
                <a:lnTo>
                  <a:pt x="547877" y="114300"/>
                </a:lnTo>
                <a:lnTo>
                  <a:pt x="547877" y="76200"/>
                </a:lnTo>
                <a:lnTo>
                  <a:pt x="681227" y="76200"/>
                </a:lnTo>
                <a:lnTo>
                  <a:pt x="528827" y="0"/>
                </a:lnTo>
                <a:close/>
              </a:path>
              <a:path w="71945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719454" h="190500">
                <a:moveTo>
                  <a:pt x="528827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528827" y="114300"/>
                </a:lnTo>
                <a:lnTo>
                  <a:pt x="528827" y="76200"/>
                </a:lnTo>
                <a:close/>
              </a:path>
              <a:path w="719454" h="190500">
                <a:moveTo>
                  <a:pt x="681227" y="76200"/>
                </a:moveTo>
                <a:lnTo>
                  <a:pt x="547877" y="76200"/>
                </a:lnTo>
                <a:lnTo>
                  <a:pt x="547877" y="114300"/>
                </a:lnTo>
                <a:lnTo>
                  <a:pt x="681227" y="114300"/>
                </a:lnTo>
                <a:lnTo>
                  <a:pt x="719327" y="95250"/>
                </a:lnTo>
                <a:lnTo>
                  <a:pt x="681227" y="7620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3097" y="5265420"/>
            <a:ext cx="719455" cy="190500"/>
          </a:xfrm>
          <a:custGeom>
            <a:avLst/>
            <a:gdLst/>
            <a:ahLst/>
            <a:cxnLst/>
            <a:rect l="l" t="t" r="r" b="b"/>
            <a:pathLst>
              <a:path w="719454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719454" h="190500">
                <a:moveTo>
                  <a:pt x="528827" y="0"/>
                </a:moveTo>
                <a:lnTo>
                  <a:pt x="528827" y="190499"/>
                </a:lnTo>
                <a:lnTo>
                  <a:pt x="681227" y="114299"/>
                </a:lnTo>
                <a:lnTo>
                  <a:pt x="547877" y="114299"/>
                </a:lnTo>
                <a:lnTo>
                  <a:pt x="547877" y="76199"/>
                </a:lnTo>
                <a:lnTo>
                  <a:pt x="681227" y="76199"/>
                </a:lnTo>
                <a:lnTo>
                  <a:pt x="528827" y="0"/>
                </a:lnTo>
                <a:close/>
              </a:path>
              <a:path w="719454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719454" h="190500">
                <a:moveTo>
                  <a:pt x="528827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528827" y="114299"/>
                </a:lnTo>
                <a:lnTo>
                  <a:pt x="528827" y="76199"/>
                </a:lnTo>
                <a:close/>
              </a:path>
              <a:path w="719454" h="190500">
                <a:moveTo>
                  <a:pt x="681227" y="76199"/>
                </a:moveTo>
                <a:lnTo>
                  <a:pt x="547877" y="76199"/>
                </a:lnTo>
                <a:lnTo>
                  <a:pt x="547877" y="114299"/>
                </a:lnTo>
                <a:lnTo>
                  <a:pt x="681227" y="114299"/>
                </a:lnTo>
                <a:lnTo>
                  <a:pt x="719327" y="95249"/>
                </a:lnTo>
                <a:lnTo>
                  <a:pt x="681227" y="76199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3097" y="5675376"/>
            <a:ext cx="719455" cy="190500"/>
          </a:xfrm>
          <a:custGeom>
            <a:avLst/>
            <a:gdLst/>
            <a:ahLst/>
            <a:cxnLst/>
            <a:rect l="l" t="t" r="r" b="b"/>
            <a:pathLst>
              <a:path w="71945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719454" h="190500">
                <a:moveTo>
                  <a:pt x="528827" y="0"/>
                </a:moveTo>
                <a:lnTo>
                  <a:pt x="528827" y="190500"/>
                </a:lnTo>
                <a:lnTo>
                  <a:pt x="681227" y="114300"/>
                </a:lnTo>
                <a:lnTo>
                  <a:pt x="547877" y="114300"/>
                </a:lnTo>
                <a:lnTo>
                  <a:pt x="547877" y="76200"/>
                </a:lnTo>
                <a:lnTo>
                  <a:pt x="681227" y="76200"/>
                </a:lnTo>
                <a:lnTo>
                  <a:pt x="528827" y="0"/>
                </a:lnTo>
                <a:close/>
              </a:path>
              <a:path w="71945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719454" h="190500">
                <a:moveTo>
                  <a:pt x="528827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528827" y="114300"/>
                </a:lnTo>
                <a:lnTo>
                  <a:pt x="528827" y="76200"/>
                </a:lnTo>
                <a:close/>
              </a:path>
              <a:path w="719454" h="190500">
                <a:moveTo>
                  <a:pt x="681227" y="76200"/>
                </a:moveTo>
                <a:lnTo>
                  <a:pt x="547877" y="76200"/>
                </a:lnTo>
                <a:lnTo>
                  <a:pt x="547877" y="114300"/>
                </a:lnTo>
                <a:lnTo>
                  <a:pt x="681227" y="114300"/>
                </a:lnTo>
                <a:lnTo>
                  <a:pt x="719327" y="95250"/>
                </a:lnTo>
                <a:lnTo>
                  <a:pt x="681227" y="7620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136903" y="6128765"/>
            <a:ext cx="5180330" cy="555625"/>
            <a:chOff x="1136903" y="6128765"/>
            <a:chExt cx="5180330" cy="555625"/>
          </a:xfrm>
        </p:grpSpPr>
        <p:sp>
          <p:nvSpPr>
            <p:cNvPr id="35" name="object 35"/>
            <p:cNvSpPr/>
            <p:nvPr/>
          </p:nvSpPr>
          <p:spPr>
            <a:xfrm>
              <a:off x="1151381" y="6128765"/>
              <a:ext cx="4785360" cy="361315"/>
            </a:xfrm>
            <a:custGeom>
              <a:avLst/>
              <a:gdLst/>
              <a:ahLst/>
              <a:cxnLst/>
              <a:rect l="l" t="t" r="r" b="b"/>
              <a:pathLst>
                <a:path w="4785360" h="361314">
                  <a:moveTo>
                    <a:pt x="0" y="0"/>
                  </a:moveTo>
                  <a:lnTo>
                    <a:pt x="0" y="361188"/>
                  </a:lnTo>
                </a:path>
                <a:path w="4785360" h="361314">
                  <a:moveTo>
                    <a:pt x="0" y="361188"/>
                  </a:moveTo>
                  <a:lnTo>
                    <a:pt x="4785359" y="361188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4351" y="6130289"/>
              <a:ext cx="144780" cy="360045"/>
            </a:xfrm>
            <a:custGeom>
              <a:avLst/>
              <a:gdLst/>
              <a:ahLst/>
              <a:cxnLst/>
              <a:rect l="l" t="t" r="r" b="b"/>
              <a:pathLst>
                <a:path w="144779" h="360045">
                  <a:moveTo>
                    <a:pt x="86868" y="130302"/>
                  </a:moveTo>
                  <a:lnTo>
                    <a:pt x="57912" y="130302"/>
                  </a:lnTo>
                  <a:lnTo>
                    <a:pt x="57912" y="359664"/>
                  </a:lnTo>
                  <a:lnTo>
                    <a:pt x="86868" y="359664"/>
                  </a:lnTo>
                  <a:lnTo>
                    <a:pt x="86868" y="130302"/>
                  </a:lnTo>
                  <a:close/>
                </a:path>
                <a:path w="144779" h="360045">
                  <a:moveTo>
                    <a:pt x="72389" y="0"/>
                  </a:moveTo>
                  <a:lnTo>
                    <a:pt x="0" y="144780"/>
                  </a:lnTo>
                  <a:lnTo>
                    <a:pt x="57912" y="144780"/>
                  </a:lnTo>
                  <a:lnTo>
                    <a:pt x="57912" y="130302"/>
                  </a:lnTo>
                  <a:lnTo>
                    <a:pt x="137541" y="130302"/>
                  </a:lnTo>
                  <a:lnTo>
                    <a:pt x="72389" y="0"/>
                  </a:lnTo>
                  <a:close/>
                </a:path>
                <a:path w="144779" h="360045">
                  <a:moveTo>
                    <a:pt x="137541" y="130302"/>
                  </a:moveTo>
                  <a:lnTo>
                    <a:pt x="86868" y="130302"/>
                  </a:lnTo>
                  <a:lnTo>
                    <a:pt x="86868" y="144780"/>
                  </a:lnTo>
                  <a:lnTo>
                    <a:pt x="144780" y="144780"/>
                  </a:lnTo>
                  <a:lnTo>
                    <a:pt x="137541" y="130302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2569" y="6128765"/>
              <a:ext cx="4730750" cy="541020"/>
            </a:xfrm>
            <a:custGeom>
              <a:avLst/>
              <a:gdLst/>
              <a:ahLst/>
              <a:cxnLst/>
              <a:rect l="l" t="t" r="r" b="b"/>
              <a:pathLst>
                <a:path w="4730750" h="541020">
                  <a:moveTo>
                    <a:pt x="0" y="0"/>
                  </a:moveTo>
                  <a:lnTo>
                    <a:pt x="0" y="541020"/>
                  </a:lnTo>
                </a:path>
                <a:path w="4730750" h="541020">
                  <a:moveTo>
                    <a:pt x="0" y="541020"/>
                  </a:moveTo>
                  <a:lnTo>
                    <a:pt x="4730496" y="541020"/>
                  </a:lnTo>
                </a:path>
              </a:pathLst>
            </a:custGeom>
            <a:ln w="28956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72200" y="6130289"/>
              <a:ext cx="144780" cy="539750"/>
            </a:xfrm>
            <a:custGeom>
              <a:avLst/>
              <a:gdLst/>
              <a:ahLst/>
              <a:cxnLst/>
              <a:rect l="l" t="t" r="r" b="b"/>
              <a:pathLst>
                <a:path w="144779" h="539750">
                  <a:moveTo>
                    <a:pt x="86867" y="130302"/>
                  </a:moveTo>
                  <a:lnTo>
                    <a:pt x="57912" y="130302"/>
                  </a:lnTo>
                  <a:lnTo>
                    <a:pt x="57912" y="539496"/>
                  </a:lnTo>
                  <a:lnTo>
                    <a:pt x="86867" y="539496"/>
                  </a:lnTo>
                  <a:lnTo>
                    <a:pt x="86867" y="130302"/>
                  </a:lnTo>
                  <a:close/>
                </a:path>
                <a:path w="144779" h="539750">
                  <a:moveTo>
                    <a:pt x="72389" y="0"/>
                  </a:moveTo>
                  <a:lnTo>
                    <a:pt x="0" y="144780"/>
                  </a:lnTo>
                  <a:lnTo>
                    <a:pt x="57912" y="144780"/>
                  </a:lnTo>
                  <a:lnTo>
                    <a:pt x="57912" y="130302"/>
                  </a:lnTo>
                  <a:lnTo>
                    <a:pt x="137540" y="130302"/>
                  </a:lnTo>
                  <a:lnTo>
                    <a:pt x="72389" y="0"/>
                  </a:lnTo>
                  <a:close/>
                </a:path>
                <a:path w="144779" h="539750">
                  <a:moveTo>
                    <a:pt x="137540" y="130302"/>
                  </a:moveTo>
                  <a:lnTo>
                    <a:pt x="86867" y="130302"/>
                  </a:lnTo>
                  <a:lnTo>
                    <a:pt x="86867" y="144780"/>
                  </a:lnTo>
                  <a:lnTo>
                    <a:pt x="144779" y="144780"/>
                  </a:lnTo>
                  <a:lnTo>
                    <a:pt x="137540" y="130302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88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Combinational</a:t>
            </a:r>
            <a:r>
              <a:rPr spc="40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113282"/>
            <a:ext cx="1234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41" y="1419605"/>
            <a:ext cx="3841750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250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v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ci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u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it,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out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663366"/>
                </a:solidFill>
                <a:latin typeface="Cambria"/>
                <a:cs typeface="Cambria"/>
              </a:rPr>
              <a:t>funct</a:t>
            </a:r>
            <a:r>
              <a:rPr sz="1800" i="1" spc="40" dirty="0">
                <a:solidFill>
                  <a:srgbClr val="663366"/>
                </a:solidFill>
                <a:latin typeface="Cambria"/>
                <a:cs typeface="Cambria"/>
              </a:rPr>
              <a:t>i</a:t>
            </a:r>
            <a:r>
              <a:rPr sz="1800" i="1" spc="65" dirty="0">
                <a:solidFill>
                  <a:srgbClr val="663366"/>
                </a:solidFill>
                <a:latin typeface="Cambria"/>
                <a:cs typeface="Cambria"/>
              </a:rPr>
              <a:t>o</a:t>
            </a:r>
            <a:r>
              <a:rPr sz="1800" i="1" spc="25" dirty="0">
                <a:solidFill>
                  <a:srgbClr val="663366"/>
                </a:solidFill>
                <a:latin typeface="Cambria"/>
                <a:cs typeface="Cambria"/>
              </a:rPr>
              <a:t>n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expressed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as: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Boolean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Truth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41" y="2989070"/>
            <a:ext cx="5245735" cy="18199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Design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Given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desired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function,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determine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663366"/>
                </a:solidFill>
                <a:latin typeface="Cambria"/>
                <a:cs typeface="Cambria"/>
              </a:rPr>
              <a:t>circuit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expressed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as:</a:t>
            </a:r>
            <a:endParaRPr sz="1800">
              <a:latin typeface="Cambria"/>
              <a:cs typeface="Cambria"/>
            </a:endParaRPr>
          </a:p>
          <a:p>
            <a:pPr marL="698500" lvl="2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Boolean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698500" lvl="2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Truth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97496" y="1615313"/>
            <a:ext cx="1469390" cy="1108710"/>
            <a:chOff x="6897496" y="1615313"/>
            <a:chExt cx="1469390" cy="1108710"/>
          </a:xfrm>
        </p:grpSpPr>
        <p:sp>
          <p:nvSpPr>
            <p:cNvPr id="8" name="object 8"/>
            <p:cNvSpPr/>
            <p:nvPr/>
          </p:nvSpPr>
          <p:spPr>
            <a:xfrm>
              <a:off x="6912101" y="1629918"/>
              <a:ext cx="1440180" cy="1079500"/>
            </a:xfrm>
            <a:custGeom>
              <a:avLst/>
              <a:gdLst/>
              <a:ahLst/>
              <a:cxnLst/>
              <a:rect l="l" t="t" r="r" b="b"/>
              <a:pathLst>
                <a:path w="1440179" h="1079500">
                  <a:moveTo>
                    <a:pt x="0" y="179832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1260348" y="0"/>
                  </a:lnTo>
                  <a:lnTo>
                    <a:pt x="1308152" y="6424"/>
                  </a:lnTo>
                  <a:lnTo>
                    <a:pt x="1351110" y="24553"/>
                  </a:lnTo>
                  <a:lnTo>
                    <a:pt x="1387506" y="52673"/>
                  </a:lnTo>
                  <a:lnTo>
                    <a:pt x="1415626" y="89069"/>
                  </a:lnTo>
                  <a:lnTo>
                    <a:pt x="1433755" y="132027"/>
                  </a:lnTo>
                  <a:lnTo>
                    <a:pt x="1440179" y="179832"/>
                  </a:lnTo>
                  <a:lnTo>
                    <a:pt x="1440179" y="899160"/>
                  </a:lnTo>
                  <a:lnTo>
                    <a:pt x="1433755" y="946964"/>
                  </a:lnTo>
                  <a:lnTo>
                    <a:pt x="1415626" y="989922"/>
                  </a:lnTo>
                  <a:lnTo>
                    <a:pt x="1387506" y="1026318"/>
                  </a:lnTo>
                  <a:lnTo>
                    <a:pt x="1351110" y="1054438"/>
                  </a:lnTo>
                  <a:lnTo>
                    <a:pt x="1308152" y="1072567"/>
                  </a:lnTo>
                  <a:lnTo>
                    <a:pt x="1260348" y="1078992"/>
                  </a:lnTo>
                  <a:lnTo>
                    <a:pt x="179831" y="1078992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60"/>
                  </a:lnTo>
                  <a:lnTo>
                    <a:pt x="0" y="17983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971" y="1791747"/>
              <a:ext cx="193896" cy="112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4971" y="1985426"/>
              <a:ext cx="193896" cy="112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4971" y="2191545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948" y="0"/>
                  </a:lnTo>
                </a:path>
              </a:pathLst>
            </a:custGeom>
            <a:ln w="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06167" y="1941552"/>
            <a:ext cx="417195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3860" algn="l"/>
              </a:tabLst>
            </a:pPr>
            <a:r>
              <a:rPr sz="400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21161" y="2161322"/>
            <a:ext cx="201930" cy="113664"/>
            <a:chOff x="7021161" y="2161322"/>
            <a:chExt cx="201930" cy="113664"/>
          </a:xfrm>
        </p:grpSpPr>
        <p:sp>
          <p:nvSpPr>
            <p:cNvPr id="14" name="object 14"/>
            <p:cNvSpPr/>
            <p:nvPr/>
          </p:nvSpPr>
          <p:spPr>
            <a:xfrm>
              <a:off x="7024971" y="2217959"/>
              <a:ext cx="194310" cy="26670"/>
            </a:xfrm>
            <a:custGeom>
              <a:avLst/>
              <a:gdLst/>
              <a:ahLst/>
              <a:cxnLst/>
              <a:rect l="l" t="t" r="r" b="b"/>
              <a:pathLst>
                <a:path w="194309" h="26669">
                  <a:moveTo>
                    <a:pt x="0" y="26413"/>
                  </a:moveTo>
                  <a:lnTo>
                    <a:pt x="96948" y="26413"/>
                  </a:lnTo>
                </a:path>
                <a:path w="194309" h="26669">
                  <a:moveTo>
                    <a:pt x="193896" y="0"/>
                  </a:moveTo>
                  <a:lnTo>
                    <a:pt x="96948" y="0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58904" y="2165132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37809" y="0"/>
                  </a:moveTo>
                  <a:lnTo>
                    <a:pt x="0" y="0"/>
                  </a:lnTo>
                  <a:lnTo>
                    <a:pt x="13168" y="25925"/>
                  </a:lnTo>
                  <a:lnTo>
                    <a:pt x="17556" y="52833"/>
                  </a:lnTo>
                  <a:lnTo>
                    <a:pt x="13168" y="79728"/>
                  </a:lnTo>
                  <a:lnTo>
                    <a:pt x="0" y="105654"/>
                  </a:lnTo>
                  <a:lnTo>
                    <a:pt x="37809" y="105654"/>
                  </a:lnTo>
                  <a:lnTo>
                    <a:pt x="66507" y="98035"/>
                  </a:lnTo>
                  <a:lnTo>
                    <a:pt x="91412" y="86311"/>
                  </a:lnTo>
                  <a:lnTo>
                    <a:pt x="111571" y="71054"/>
                  </a:lnTo>
                  <a:lnTo>
                    <a:pt x="126025" y="52827"/>
                  </a:lnTo>
                  <a:lnTo>
                    <a:pt x="111695" y="34536"/>
                  </a:lnTo>
                  <a:lnTo>
                    <a:pt x="91560" y="19239"/>
                  </a:lnTo>
                  <a:lnTo>
                    <a:pt x="66604" y="7531"/>
                  </a:lnTo>
                  <a:lnTo>
                    <a:pt x="37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8904" y="2165132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126030" y="52833"/>
                  </a:moveTo>
                  <a:lnTo>
                    <a:pt x="111571" y="71054"/>
                  </a:lnTo>
                  <a:lnTo>
                    <a:pt x="91412" y="86311"/>
                  </a:lnTo>
                  <a:lnTo>
                    <a:pt x="66507" y="98035"/>
                  </a:lnTo>
                  <a:lnTo>
                    <a:pt x="37809" y="105654"/>
                  </a:lnTo>
                  <a:lnTo>
                    <a:pt x="0" y="105654"/>
                  </a:lnTo>
                  <a:lnTo>
                    <a:pt x="13168" y="79728"/>
                  </a:lnTo>
                  <a:lnTo>
                    <a:pt x="17557" y="52827"/>
                  </a:lnTo>
                  <a:lnTo>
                    <a:pt x="13168" y="25925"/>
                  </a:lnTo>
                  <a:lnTo>
                    <a:pt x="0" y="0"/>
                  </a:lnTo>
                  <a:lnTo>
                    <a:pt x="37809" y="0"/>
                  </a:lnTo>
                  <a:lnTo>
                    <a:pt x="66604" y="7531"/>
                  </a:lnTo>
                  <a:lnTo>
                    <a:pt x="91560" y="19239"/>
                  </a:lnTo>
                  <a:lnTo>
                    <a:pt x="111695" y="34536"/>
                  </a:lnTo>
                  <a:lnTo>
                    <a:pt x="126030" y="52833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8904" y="2165132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77556" y="0"/>
                  </a:moveTo>
                  <a:lnTo>
                    <a:pt x="0" y="0"/>
                  </a:lnTo>
                  <a:lnTo>
                    <a:pt x="0" y="105654"/>
                  </a:lnTo>
                  <a:lnTo>
                    <a:pt x="77556" y="105654"/>
                  </a:lnTo>
                  <a:lnTo>
                    <a:pt x="96425" y="101502"/>
                  </a:lnTo>
                  <a:lnTo>
                    <a:pt x="111833" y="90180"/>
                  </a:lnTo>
                  <a:lnTo>
                    <a:pt x="122221" y="73388"/>
                  </a:lnTo>
                  <a:lnTo>
                    <a:pt x="126030" y="52827"/>
                  </a:lnTo>
                  <a:lnTo>
                    <a:pt x="122221" y="32263"/>
                  </a:lnTo>
                  <a:lnTo>
                    <a:pt x="111833" y="15471"/>
                  </a:lnTo>
                  <a:lnTo>
                    <a:pt x="96425" y="4151"/>
                  </a:lnTo>
                  <a:lnTo>
                    <a:pt x="7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8904" y="2165132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77556" y="105654"/>
                  </a:moveTo>
                  <a:lnTo>
                    <a:pt x="0" y="105654"/>
                  </a:lnTo>
                  <a:lnTo>
                    <a:pt x="0" y="0"/>
                  </a:lnTo>
                  <a:lnTo>
                    <a:pt x="77556" y="0"/>
                  </a:lnTo>
                  <a:lnTo>
                    <a:pt x="96425" y="4151"/>
                  </a:lnTo>
                  <a:lnTo>
                    <a:pt x="111833" y="15471"/>
                  </a:lnTo>
                  <a:lnTo>
                    <a:pt x="122221" y="32263"/>
                  </a:lnTo>
                  <a:lnTo>
                    <a:pt x="126030" y="52827"/>
                  </a:lnTo>
                  <a:lnTo>
                    <a:pt x="122221" y="73388"/>
                  </a:lnTo>
                  <a:lnTo>
                    <a:pt x="111833" y="90180"/>
                  </a:lnTo>
                  <a:lnTo>
                    <a:pt x="96425" y="101502"/>
                  </a:lnTo>
                  <a:lnTo>
                    <a:pt x="77556" y="105654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55344" y="1747873"/>
            <a:ext cx="58419" cy="534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635" algn="just">
              <a:lnSpc>
                <a:spcPct val="93900"/>
              </a:lnSpc>
              <a:spcBef>
                <a:spcPts val="120"/>
              </a:spcBef>
            </a:pPr>
            <a:r>
              <a:rPr sz="400" i="1" spc="-20" dirty="0">
                <a:latin typeface="Arial"/>
                <a:cs typeface="Arial"/>
              </a:rPr>
              <a:t>A  B  </a:t>
            </a:r>
            <a:r>
              <a:rPr sz="400" i="1" spc="-3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  <a:p>
            <a:pPr marL="12700" marR="5080" indent="635" algn="just">
              <a:lnSpc>
                <a:spcPct val="93900"/>
              </a:lnSpc>
              <a:spcBef>
                <a:spcPts val="170"/>
              </a:spcBef>
            </a:pPr>
            <a:r>
              <a:rPr sz="400" i="1" spc="-20" dirty="0">
                <a:latin typeface="Arial"/>
                <a:cs typeface="Arial"/>
              </a:rPr>
              <a:t>A  B  </a:t>
            </a:r>
            <a:r>
              <a:rPr sz="400" i="1" spc="-3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  <a:p>
            <a:pPr marL="13335" marR="5715">
              <a:lnSpc>
                <a:spcPts val="420"/>
              </a:lnSpc>
              <a:spcBef>
                <a:spcPts val="280"/>
              </a:spcBef>
            </a:pPr>
            <a:r>
              <a:rPr sz="400" i="1" spc="-20" dirty="0">
                <a:latin typeface="Arial"/>
                <a:cs typeface="Arial"/>
              </a:rPr>
              <a:t>A  B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21162" y="2320418"/>
            <a:ext cx="201930" cy="267970"/>
            <a:chOff x="7021162" y="2320418"/>
            <a:chExt cx="201930" cy="267970"/>
          </a:xfrm>
        </p:grpSpPr>
        <p:sp>
          <p:nvSpPr>
            <p:cNvPr id="21" name="object 21"/>
            <p:cNvSpPr/>
            <p:nvPr/>
          </p:nvSpPr>
          <p:spPr>
            <a:xfrm>
              <a:off x="7024972" y="2350642"/>
              <a:ext cx="194310" cy="53340"/>
            </a:xfrm>
            <a:custGeom>
              <a:avLst/>
              <a:gdLst/>
              <a:ahLst/>
              <a:cxnLst/>
              <a:rect l="l" t="t" r="r" b="b"/>
              <a:pathLst>
                <a:path w="194309" h="53339">
                  <a:moveTo>
                    <a:pt x="0" y="0"/>
                  </a:moveTo>
                  <a:lnTo>
                    <a:pt x="96948" y="0"/>
                  </a:lnTo>
                </a:path>
                <a:path w="194309" h="53339">
                  <a:moveTo>
                    <a:pt x="0" y="52827"/>
                  </a:moveTo>
                  <a:lnTo>
                    <a:pt x="96948" y="52827"/>
                  </a:lnTo>
                </a:path>
                <a:path w="194309" h="53339">
                  <a:moveTo>
                    <a:pt x="193896" y="26413"/>
                  </a:moveTo>
                  <a:lnTo>
                    <a:pt x="96948" y="26413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58905" y="2324228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37809" y="0"/>
                  </a:moveTo>
                  <a:lnTo>
                    <a:pt x="0" y="0"/>
                  </a:lnTo>
                  <a:lnTo>
                    <a:pt x="13168" y="25925"/>
                  </a:lnTo>
                  <a:lnTo>
                    <a:pt x="17556" y="52833"/>
                  </a:lnTo>
                  <a:lnTo>
                    <a:pt x="13168" y="79728"/>
                  </a:lnTo>
                  <a:lnTo>
                    <a:pt x="0" y="105654"/>
                  </a:lnTo>
                  <a:lnTo>
                    <a:pt x="37809" y="105654"/>
                  </a:lnTo>
                  <a:lnTo>
                    <a:pt x="66507" y="98035"/>
                  </a:lnTo>
                  <a:lnTo>
                    <a:pt x="91412" y="86311"/>
                  </a:lnTo>
                  <a:lnTo>
                    <a:pt x="111571" y="71054"/>
                  </a:lnTo>
                  <a:lnTo>
                    <a:pt x="126025" y="52827"/>
                  </a:lnTo>
                  <a:lnTo>
                    <a:pt x="111695" y="34536"/>
                  </a:lnTo>
                  <a:lnTo>
                    <a:pt x="91560" y="19239"/>
                  </a:lnTo>
                  <a:lnTo>
                    <a:pt x="66604" y="7531"/>
                  </a:lnTo>
                  <a:lnTo>
                    <a:pt x="37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58905" y="2324228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126030" y="52833"/>
                  </a:moveTo>
                  <a:lnTo>
                    <a:pt x="111571" y="71054"/>
                  </a:lnTo>
                  <a:lnTo>
                    <a:pt x="91412" y="86311"/>
                  </a:lnTo>
                  <a:lnTo>
                    <a:pt x="66507" y="98035"/>
                  </a:lnTo>
                  <a:lnTo>
                    <a:pt x="37809" y="105654"/>
                  </a:lnTo>
                  <a:lnTo>
                    <a:pt x="0" y="105654"/>
                  </a:lnTo>
                  <a:lnTo>
                    <a:pt x="13168" y="79728"/>
                  </a:lnTo>
                  <a:lnTo>
                    <a:pt x="17557" y="52827"/>
                  </a:lnTo>
                  <a:lnTo>
                    <a:pt x="13168" y="25925"/>
                  </a:lnTo>
                  <a:lnTo>
                    <a:pt x="0" y="0"/>
                  </a:lnTo>
                  <a:lnTo>
                    <a:pt x="37809" y="0"/>
                  </a:lnTo>
                  <a:lnTo>
                    <a:pt x="66604" y="7531"/>
                  </a:lnTo>
                  <a:lnTo>
                    <a:pt x="91560" y="19239"/>
                  </a:lnTo>
                  <a:lnTo>
                    <a:pt x="111695" y="34536"/>
                  </a:lnTo>
                  <a:lnTo>
                    <a:pt x="126030" y="52833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8905" y="2324228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77556" y="0"/>
                  </a:moveTo>
                  <a:lnTo>
                    <a:pt x="0" y="0"/>
                  </a:lnTo>
                  <a:lnTo>
                    <a:pt x="0" y="105654"/>
                  </a:lnTo>
                  <a:lnTo>
                    <a:pt x="77556" y="105654"/>
                  </a:lnTo>
                  <a:lnTo>
                    <a:pt x="96425" y="101502"/>
                  </a:lnTo>
                  <a:lnTo>
                    <a:pt x="111833" y="90180"/>
                  </a:lnTo>
                  <a:lnTo>
                    <a:pt x="122221" y="73388"/>
                  </a:lnTo>
                  <a:lnTo>
                    <a:pt x="126030" y="52827"/>
                  </a:lnTo>
                  <a:lnTo>
                    <a:pt x="122221" y="32263"/>
                  </a:lnTo>
                  <a:lnTo>
                    <a:pt x="111833" y="15471"/>
                  </a:lnTo>
                  <a:lnTo>
                    <a:pt x="96425" y="4151"/>
                  </a:lnTo>
                  <a:lnTo>
                    <a:pt x="7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4972" y="2324228"/>
              <a:ext cx="194310" cy="234315"/>
            </a:xfrm>
            <a:custGeom>
              <a:avLst/>
              <a:gdLst/>
              <a:ahLst/>
              <a:cxnLst/>
              <a:rect l="l" t="t" r="r" b="b"/>
              <a:pathLst>
                <a:path w="194309" h="234314">
                  <a:moveTo>
                    <a:pt x="111489" y="105654"/>
                  </a:moveTo>
                  <a:lnTo>
                    <a:pt x="33932" y="105654"/>
                  </a:lnTo>
                  <a:lnTo>
                    <a:pt x="33932" y="0"/>
                  </a:lnTo>
                  <a:lnTo>
                    <a:pt x="111489" y="0"/>
                  </a:lnTo>
                  <a:lnTo>
                    <a:pt x="130358" y="4151"/>
                  </a:lnTo>
                  <a:lnTo>
                    <a:pt x="145766" y="15471"/>
                  </a:lnTo>
                  <a:lnTo>
                    <a:pt x="156154" y="32263"/>
                  </a:lnTo>
                  <a:lnTo>
                    <a:pt x="159963" y="52827"/>
                  </a:lnTo>
                  <a:lnTo>
                    <a:pt x="156154" y="73388"/>
                  </a:lnTo>
                  <a:lnTo>
                    <a:pt x="145766" y="90180"/>
                  </a:lnTo>
                  <a:lnTo>
                    <a:pt x="130358" y="101502"/>
                  </a:lnTo>
                  <a:lnTo>
                    <a:pt x="111489" y="105654"/>
                  </a:lnTo>
                  <a:close/>
                </a:path>
                <a:path w="194309" h="234314">
                  <a:moveTo>
                    <a:pt x="0" y="181105"/>
                  </a:moveTo>
                  <a:lnTo>
                    <a:pt x="96948" y="181105"/>
                  </a:lnTo>
                </a:path>
                <a:path w="194309" h="234314">
                  <a:moveTo>
                    <a:pt x="0" y="233934"/>
                  </a:moveTo>
                  <a:lnTo>
                    <a:pt x="96948" y="233934"/>
                  </a:lnTo>
                </a:path>
                <a:path w="194309" h="234314">
                  <a:moveTo>
                    <a:pt x="193896" y="207519"/>
                  </a:moveTo>
                  <a:lnTo>
                    <a:pt x="96948" y="207519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58905" y="2478921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37809" y="0"/>
                  </a:moveTo>
                  <a:lnTo>
                    <a:pt x="0" y="0"/>
                  </a:lnTo>
                  <a:lnTo>
                    <a:pt x="13168" y="25925"/>
                  </a:lnTo>
                  <a:lnTo>
                    <a:pt x="17556" y="52833"/>
                  </a:lnTo>
                  <a:lnTo>
                    <a:pt x="13168" y="79729"/>
                  </a:lnTo>
                  <a:lnTo>
                    <a:pt x="0" y="105655"/>
                  </a:lnTo>
                  <a:lnTo>
                    <a:pt x="37809" y="105655"/>
                  </a:lnTo>
                  <a:lnTo>
                    <a:pt x="66507" y="98036"/>
                  </a:lnTo>
                  <a:lnTo>
                    <a:pt x="91412" y="86312"/>
                  </a:lnTo>
                  <a:lnTo>
                    <a:pt x="111571" y="71055"/>
                  </a:lnTo>
                  <a:lnTo>
                    <a:pt x="126025" y="52827"/>
                  </a:lnTo>
                  <a:lnTo>
                    <a:pt x="111695" y="34536"/>
                  </a:lnTo>
                  <a:lnTo>
                    <a:pt x="91560" y="19239"/>
                  </a:lnTo>
                  <a:lnTo>
                    <a:pt x="66604" y="7531"/>
                  </a:lnTo>
                  <a:lnTo>
                    <a:pt x="37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8905" y="2478921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126030" y="52833"/>
                  </a:moveTo>
                  <a:lnTo>
                    <a:pt x="111571" y="71055"/>
                  </a:lnTo>
                  <a:lnTo>
                    <a:pt x="91412" y="86312"/>
                  </a:lnTo>
                  <a:lnTo>
                    <a:pt x="66507" y="98036"/>
                  </a:lnTo>
                  <a:lnTo>
                    <a:pt x="37809" y="105655"/>
                  </a:lnTo>
                  <a:lnTo>
                    <a:pt x="0" y="105655"/>
                  </a:lnTo>
                  <a:lnTo>
                    <a:pt x="13168" y="79729"/>
                  </a:lnTo>
                  <a:lnTo>
                    <a:pt x="17557" y="52827"/>
                  </a:lnTo>
                  <a:lnTo>
                    <a:pt x="13168" y="25925"/>
                  </a:lnTo>
                  <a:lnTo>
                    <a:pt x="0" y="0"/>
                  </a:lnTo>
                  <a:lnTo>
                    <a:pt x="37809" y="0"/>
                  </a:lnTo>
                  <a:lnTo>
                    <a:pt x="66604" y="7531"/>
                  </a:lnTo>
                  <a:lnTo>
                    <a:pt x="91560" y="19239"/>
                  </a:lnTo>
                  <a:lnTo>
                    <a:pt x="111695" y="34536"/>
                  </a:lnTo>
                  <a:lnTo>
                    <a:pt x="126030" y="52833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58905" y="2478921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77556" y="0"/>
                  </a:moveTo>
                  <a:lnTo>
                    <a:pt x="0" y="0"/>
                  </a:lnTo>
                  <a:lnTo>
                    <a:pt x="0" y="105655"/>
                  </a:lnTo>
                  <a:lnTo>
                    <a:pt x="77556" y="105655"/>
                  </a:lnTo>
                  <a:lnTo>
                    <a:pt x="96425" y="101503"/>
                  </a:lnTo>
                  <a:lnTo>
                    <a:pt x="111833" y="90182"/>
                  </a:lnTo>
                  <a:lnTo>
                    <a:pt x="122221" y="73390"/>
                  </a:lnTo>
                  <a:lnTo>
                    <a:pt x="126030" y="52827"/>
                  </a:lnTo>
                  <a:lnTo>
                    <a:pt x="122221" y="32266"/>
                  </a:lnTo>
                  <a:lnTo>
                    <a:pt x="111833" y="15474"/>
                  </a:lnTo>
                  <a:lnTo>
                    <a:pt x="96425" y="4151"/>
                  </a:lnTo>
                  <a:lnTo>
                    <a:pt x="7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58905" y="2478921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77556" y="105655"/>
                  </a:moveTo>
                  <a:lnTo>
                    <a:pt x="0" y="105655"/>
                  </a:lnTo>
                  <a:lnTo>
                    <a:pt x="0" y="0"/>
                  </a:lnTo>
                  <a:lnTo>
                    <a:pt x="77556" y="0"/>
                  </a:lnTo>
                  <a:lnTo>
                    <a:pt x="96425" y="4151"/>
                  </a:lnTo>
                  <a:lnTo>
                    <a:pt x="111833" y="15474"/>
                  </a:lnTo>
                  <a:lnTo>
                    <a:pt x="122221" y="32266"/>
                  </a:lnTo>
                  <a:lnTo>
                    <a:pt x="126030" y="52827"/>
                  </a:lnTo>
                  <a:lnTo>
                    <a:pt x="122221" y="73390"/>
                  </a:lnTo>
                  <a:lnTo>
                    <a:pt x="111833" y="90182"/>
                  </a:lnTo>
                  <a:lnTo>
                    <a:pt x="96425" y="101503"/>
                  </a:lnTo>
                  <a:lnTo>
                    <a:pt x="77556" y="10565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55344" y="2303155"/>
            <a:ext cx="58419" cy="2927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35">
              <a:lnSpc>
                <a:spcPts val="420"/>
              </a:lnSpc>
              <a:spcBef>
                <a:spcPts val="155"/>
              </a:spcBef>
            </a:pPr>
            <a:r>
              <a:rPr sz="400" i="1" spc="-20" dirty="0">
                <a:latin typeface="Arial"/>
                <a:cs typeface="Arial"/>
              </a:rPr>
              <a:t>A  </a:t>
            </a:r>
            <a:r>
              <a:rPr sz="400" i="1" spc="-3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Arial"/>
              <a:cs typeface="Arial"/>
            </a:endParaRPr>
          </a:p>
          <a:p>
            <a:pPr marL="12700" marR="5080" indent="635">
              <a:lnSpc>
                <a:spcPts val="420"/>
              </a:lnSpc>
            </a:pPr>
            <a:r>
              <a:rPr sz="400" i="1" spc="-20" dirty="0">
                <a:latin typeface="Arial"/>
                <a:cs typeface="Arial"/>
              </a:rPr>
              <a:t>B  </a:t>
            </a:r>
            <a:r>
              <a:rPr sz="400" i="1" spc="-3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15057" y="1818148"/>
            <a:ext cx="1026160" cy="717550"/>
            <a:chOff x="7215057" y="1818148"/>
            <a:chExt cx="1026160" cy="717550"/>
          </a:xfrm>
        </p:grpSpPr>
        <p:sp>
          <p:nvSpPr>
            <p:cNvPr id="32" name="object 32"/>
            <p:cNvSpPr/>
            <p:nvPr/>
          </p:nvSpPr>
          <p:spPr>
            <a:xfrm>
              <a:off x="7267341" y="2350027"/>
              <a:ext cx="194310" cy="53340"/>
            </a:xfrm>
            <a:custGeom>
              <a:avLst/>
              <a:gdLst/>
              <a:ahLst/>
              <a:cxnLst/>
              <a:rect l="l" t="t" r="r" b="b"/>
              <a:pathLst>
                <a:path w="194309" h="53339">
                  <a:moveTo>
                    <a:pt x="0" y="0"/>
                  </a:moveTo>
                  <a:lnTo>
                    <a:pt x="96942" y="0"/>
                  </a:lnTo>
                </a:path>
                <a:path w="194309" h="53339">
                  <a:moveTo>
                    <a:pt x="0" y="26413"/>
                  </a:moveTo>
                  <a:lnTo>
                    <a:pt x="96942" y="26413"/>
                  </a:lnTo>
                </a:path>
                <a:path w="194309" h="53339">
                  <a:moveTo>
                    <a:pt x="0" y="52827"/>
                  </a:moveTo>
                  <a:lnTo>
                    <a:pt x="96942" y="52827"/>
                  </a:lnTo>
                </a:path>
                <a:path w="194309" h="53339">
                  <a:moveTo>
                    <a:pt x="193890" y="26413"/>
                  </a:moveTo>
                  <a:lnTo>
                    <a:pt x="96942" y="26413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01268" y="2323613"/>
              <a:ext cx="126364" cy="106045"/>
            </a:xfrm>
            <a:custGeom>
              <a:avLst/>
              <a:gdLst/>
              <a:ahLst/>
              <a:cxnLst/>
              <a:rect l="l" t="t" r="r" b="b"/>
              <a:pathLst>
                <a:path w="126365" h="106044">
                  <a:moveTo>
                    <a:pt x="37809" y="0"/>
                  </a:moveTo>
                  <a:lnTo>
                    <a:pt x="0" y="0"/>
                  </a:lnTo>
                  <a:lnTo>
                    <a:pt x="13171" y="25924"/>
                  </a:lnTo>
                  <a:lnTo>
                    <a:pt x="17561" y="52827"/>
                  </a:lnTo>
                  <a:lnTo>
                    <a:pt x="13171" y="79726"/>
                  </a:lnTo>
                  <a:lnTo>
                    <a:pt x="0" y="105654"/>
                  </a:lnTo>
                  <a:lnTo>
                    <a:pt x="37809" y="105654"/>
                  </a:lnTo>
                  <a:lnTo>
                    <a:pt x="66509" y="98035"/>
                  </a:lnTo>
                  <a:lnTo>
                    <a:pt x="91415" y="86310"/>
                  </a:lnTo>
                  <a:lnTo>
                    <a:pt x="111574" y="71051"/>
                  </a:lnTo>
                  <a:lnTo>
                    <a:pt x="126034" y="52824"/>
                  </a:lnTo>
                  <a:lnTo>
                    <a:pt x="111700" y="34531"/>
                  </a:lnTo>
                  <a:lnTo>
                    <a:pt x="91562" y="19236"/>
                  </a:lnTo>
                  <a:lnTo>
                    <a:pt x="66604" y="7530"/>
                  </a:lnTo>
                  <a:lnTo>
                    <a:pt x="37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8867" y="2182743"/>
              <a:ext cx="331470" cy="349250"/>
            </a:xfrm>
            <a:custGeom>
              <a:avLst/>
              <a:gdLst/>
              <a:ahLst/>
              <a:cxnLst/>
              <a:rect l="l" t="t" r="r" b="b"/>
              <a:pathLst>
                <a:path w="331470" h="349250">
                  <a:moveTo>
                    <a:pt x="208437" y="193697"/>
                  </a:moveTo>
                  <a:lnTo>
                    <a:pt x="193976" y="211921"/>
                  </a:lnTo>
                  <a:lnTo>
                    <a:pt x="173816" y="227181"/>
                  </a:lnTo>
                  <a:lnTo>
                    <a:pt x="148911" y="238905"/>
                  </a:lnTo>
                  <a:lnTo>
                    <a:pt x="120210" y="246524"/>
                  </a:lnTo>
                  <a:lnTo>
                    <a:pt x="82401" y="246524"/>
                  </a:lnTo>
                  <a:lnTo>
                    <a:pt x="95573" y="220596"/>
                  </a:lnTo>
                  <a:lnTo>
                    <a:pt x="99963" y="193695"/>
                  </a:lnTo>
                  <a:lnTo>
                    <a:pt x="95573" y="166795"/>
                  </a:lnTo>
                  <a:lnTo>
                    <a:pt x="82401" y="140870"/>
                  </a:lnTo>
                  <a:lnTo>
                    <a:pt x="120210" y="140870"/>
                  </a:lnTo>
                  <a:lnTo>
                    <a:pt x="149006" y="148400"/>
                  </a:lnTo>
                  <a:lnTo>
                    <a:pt x="173964" y="160106"/>
                  </a:lnTo>
                  <a:lnTo>
                    <a:pt x="194102" y="175401"/>
                  </a:lnTo>
                  <a:lnTo>
                    <a:pt x="208437" y="193697"/>
                  </a:lnTo>
                  <a:close/>
                </a:path>
                <a:path w="331470" h="349250">
                  <a:moveTo>
                    <a:pt x="48474" y="167284"/>
                  </a:moveTo>
                  <a:lnTo>
                    <a:pt x="33323" y="167284"/>
                  </a:lnTo>
                  <a:lnTo>
                    <a:pt x="33323" y="35216"/>
                  </a:lnTo>
                  <a:lnTo>
                    <a:pt x="0" y="35216"/>
                  </a:lnTo>
                </a:path>
                <a:path w="331470" h="349250">
                  <a:moveTo>
                    <a:pt x="48474" y="193697"/>
                  </a:moveTo>
                  <a:lnTo>
                    <a:pt x="23655" y="193697"/>
                  </a:lnTo>
                  <a:lnTo>
                    <a:pt x="23655" y="194312"/>
                  </a:lnTo>
                  <a:lnTo>
                    <a:pt x="0" y="194312"/>
                  </a:lnTo>
                </a:path>
                <a:path w="331470" h="349250">
                  <a:moveTo>
                    <a:pt x="48474" y="220111"/>
                  </a:moveTo>
                  <a:lnTo>
                    <a:pt x="33323" y="220111"/>
                  </a:lnTo>
                  <a:lnTo>
                    <a:pt x="33323" y="349004"/>
                  </a:lnTo>
                  <a:lnTo>
                    <a:pt x="0" y="349004"/>
                  </a:lnTo>
                </a:path>
                <a:path w="331470" h="349250">
                  <a:moveTo>
                    <a:pt x="331246" y="0"/>
                  </a:moveTo>
                  <a:lnTo>
                    <a:pt x="282761" y="0"/>
                  </a:lnTo>
                  <a:lnTo>
                    <a:pt x="282761" y="193697"/>
                  </a:lnTo>
                  <a:lnTo>
                    <a:pt x="242364" y="193697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1656" y="2011839"/>
              <a:ext cx="193918" cy="1128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636927" y="2094693"/>
              <a:ext cx="74930" cy="88265"/>
            </a:xfrm>
            <a:custGeom>
              <a:avLst/>
              <a:gdLst/>
              <a:ahLst/>
              <a:cxnLst/>
              <a:rect l="l" t="t" r="r" b="b"/>
              <a:pathLst>
                <a:path w="74929" h="88264">
                  <a:moveTo>
                    <a:pt x="74728" y="0"/>
                  </a:moveTo>
                  <a:lnTo>
                    <a:pt x="34371" y="0"/>
                  </a:lnTo>
                  <a:lnTo>
                    <a:pt x="34371" y="88049"/>
                  </a:lnTo>
                  <a:lnTo>
                    <a:pt x="0" y="88049"/>
                  </a:lnTo>
                </a:path>
              </a:pathLst>
            </a:custGeom>
            <a:ln w="7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0214" y="1818148"/>
              <a:ext cx="193861" cy="1128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218867" y="1848162"/>
              <a:ext cx="1018540" cy="220345"/>
            </a:xfrm>
            <a:custGeom>
              <a:avLst/>
              <a:gdLst/>
              <a:ahLst/>
              <a:cxnLst/>
              <a:rect l="l" t="t" r="r" b="b"/>
              <a:pathLst>
                <a:path w="1018540" h="220344">
                  <a:moveTo>
                    <a:pt x="751347" y="0"/>
                  </a:moveTo>
                  <a:lnTo>
                    <a:pt x="0" y="0"/>
                  </a:lnTo>
                </a:path>
                <a:path w="1018540" h="220344">
                  <a:moveTo>
                    <a:pt x="751347" y="52864"/>
                  </a:moveTo>
                  <a:lnTo>
                    <a:pt x="727122" y="52864"/>
                  </a:lnTo>
                  <a:lnTo>
                    <a:pt x="727122" y="220117"/>
                  </a:lnTo>
                  <a:lnTo>
                    <a:pt x="686708" y="220117"/>
                  </a:lnTo>
                </a:path>
                <a:path w="1018540" h="220344">
                  <a:moveTo>
                    <a:pt x="945209" y="26401"/>
                  </a:moveTo>
                  <a:lnTo>
                    <a:pt x="1017943" y="26401"/>
                  </a:lnTo>
                </a:path>
              </a:pathLst>
            </a:custGeom>
            <a:ln w="7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37129" y="1833972"/>
            <a:ext cx="12065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600" i="1" spc="-30" baseline="6944" dirty="0">
                <a:latin typeface="Arial"/>
                <a:cs typeface="Arial"/>
              </a:rPr>
              <a:t>F</a:t>
            </a:r>
            <a:r>
              <a:rPr sz="250" i="1" spc="-20" dirty="0">
                <a:latin typeface="Arial"/>
                <a:cs typeface="Arial"/>
              </a:rPr>
              <a:t>1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457422" y="2135145"/>
            <a:ext cx="783590" cy="245110"/>
            <a:chOff x="7457422" y="2135145"/>
            <a:chExt cx="783590" cy="24511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6540" y="2135145"/>
              <a:ext cx="100059" cy="9519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461232" y="2376441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70">
                  <a:moveTo>
                    <a:pt x="775578" y="0"/>
                  </a:moveTo>
                  <a:lnTo>
                    <a:pt x="0" y="0"/>
                  </a:lnTo>
                </a:path>
              </a:pathLst>
            </a:custGeom>
            <a:ln w="7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237130" y="2335818"/>
            <a:ext cx="120650" cy="8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600" i="1" spc="-30" baseline="6944" dirty="0">
                <a:latin typeface="Arial"/>
                <a:cs typeface="Arial"/>
              </a:rPr>
              <a:t>F</a:t>
            </a:r>
            <a:r>
              <a:rPr sz="250" i="1" spc="-20" dirty="0">
                <a:latin typeface="Arial"/>
                <a:cs typeface="Arial"/>
              </a:rPr>
              <a:t>2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40830" y="1828800"/>
            <a:ext cx="1983105" cy="586740"/>
            <a:chOff x="6640830" y="1828800"/>
            <a:chExt cx="1983105" cy="586740"/>
          </a:xfrm>
        </p:grpSpPr>
        <p:sp>
          <p:nvSpPr>
            <p:cNvPr id="45" name="object 45"/>
            <p:cNvSpPr/>
            <p:nvPr/>
          </p:nvSpPr>
          <p:spPr>
            <a:xfrm>
              <a:off x="6640830" y="1946147"/>
              <a:ext cx="271780" cy="448309"/>
            </a:xfrm>
            <a:custGeom>
              <a:avLst/>
              <a:gdLst/>
              <a:ahLst/>
              <a:cxnLst/>
              <a:rect l="l" t="t" r="r" b="b"/>
              <a:pathLst>
                <a:path w="271779" h="448310">
                  <a:moveTo>
                    <a:pt x="271272" y="404622"/>
                  </a:moveTo>
                  <a:lnTo>
                    <a:pt x="242303" y="390144"/>
                  </a:lnTo>
                  <a:lnTo>
                    <a:pt x="184404" y="361188"/>
                  </a:lnTo>
                  <a:lnTo>
                    <a:pt x="184404" y="390144"/>
                  </a:lnTo>
                  <a:lnTo>
                    <a:pt x="0" y="390144"/>
                  </a:lnTo>
                  <a:lnTo>
                    <a:pt x="0" y="419100"/>
                  </a:lnTo>
                  <a:lnTo>
                    <a:pt x="184404" y="419100"/>
                  </a:lnTo>
                  <a:lnTo>
                    <a:pt x="184404" y="448056"/>
                  </a:lnTo>
                  <a:lnTo>
                    <a:pt x="242316" y="419100"/>
                  </a:lnTo>
                  <a:lnTo>
                    <a:pt x="271272" y="404622"/>
                  </a:lnTo>
                  <a:close/>
                </a:path>
                <a:path w="271779" h="448310">
                  <a:moveTo>
                    <a:pt x="271272" y="224790"/>
                  </a:moveTo>
                  <a:lnTo>
                    <a:pt x="242316" y="210312"/>
                  </a:lnTo>
                  <a:lnTo>
                    <a:pt x="184404" y="181356"/>
                  </a:lnTo>
                  <a:lnTo>
                    <a:pt x="184404" y="210312"/>
                  </a:lnTo>
                  <a:lnTo>
                    <a:pt x="0" y="210312"/>
                  </a:lnTo>
                  <a:lnTo>
                    <a:pt x="0" y="239268"/>
                  </a:lnTo>
                  <a:lnTo>
                    <a:pt x="184404" y="239268"/>
                  </a:lnTo>
                  <a:lnTo>
                    <a:pt x="184404" y="268224"/>
                  </a:lnTo>
                  <a:lnTo>
                    <a:pt x="242316" y="239268"/>
                  </a:lnTo>
                  <a:lnTo>
                    <a:pt x="271272" y="224790"/>
                  </a:lnTo>
                  <a:close/>
                </a:path>
                <a:path w="271779" h="448310">
                  <a:moveTo>
                    <a:pt x="271272" y="43434"/>
                  </a:moveTo>
                  <a:lnTo>
                    <a:pt x="242303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2282" y="1828799"/>
              <a:ext cx="271780" cy="586740"/>
            </a:xfrm>
            <a:custGeom>
              <a:avLst/>
              <a:gdLst/>
              <a:ahLst/>
              <a:cxnLst/>
              <a:rect l="l" t="t" r="r" b="b"/>
              <a:pathLst>
                <a:path w="271779" h="586739">
                  <a:moveTo>
                    <a:pt x="271272" y="543306"/>
                  </a:moveTo>
                  <a:lnTo>
                    <a:pt x="242316" y="528828"/>
                  </a:lnTo>
                  <a:lnTo>
                    <a:pt x="184404" y="499872"/>
                  </a:lnTo>
                  <a:lnTo>
                    <a:pt x="184404" y="528828"/>
                  </a:lnTo>
                  <a:lnTo>
                    <a:pt x="0" y="528828"/>
                  </a:lnTo>
                  <a:lnTo>
                    <a:pt x="0" y="557784"/>
                  </a:lnTo>
                  <a:lnTo>
                    <a:pt x="184404" y="557784"/>
                  </a:lnTo>
                  <a:lnTo>
                    <a:pt x="184404" y="586740"/>
                  </a:lnTo>
                  <a:lnTo>
                    <a:pt x="242303" y="557784"/>
                  </a:lnTo>
                  <a:lnTo>
                    <a:pt x="271272" y="543306"/>
                  </a:lnTo>
                  <a:close/>
                </a:path>
                <a:path w="271779" h="586739">
                  <a:moveTo>
                    <a:pt x="271272" y="43434"/>
                  </a:moveTo>
                  <a:lnTo>
                    <a:pt x="242303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644508" y="1698752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44508" y="218465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40830" y="4855464"/>
            <a:ext cx="1983105" cy="1108075"/>
            <a:chOff x="6640830" y="4855464"/>
            <a:chExt cx="1983105" cy="1108075"/>
          </a:xfrm>
        </p:grpSpPr>
        <p:sp>
          <p:nvSpPr>
            <p:cNvPr id="50" name="object 50"/>
            <p:cNvSpPr/>
            <p:nvPr/>
          </p:nvSpPr>
          <p:spPr>
            <a:xfrm>
              <a:off x="6912102" y="4869942"/>
              <a:ext cx="1440180" cy="1079500"/>
            </a:xfrm>
            <a:custGeom>
              <a:avLst/>
              <a:gdLst/>
              <a:ahLst/>
              <a:cxnLst/>
              <a:rect l="l" t="t" r="r" b="b"/>
              <a:pathLst>
                <a:path w="1440179" h="1079500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1260348" y="0"/>
                  </a:lnTo>
                  <a:lnTo>
                    <a:pt x="1308152" y="6424"/>
                  </a:lnTo>
                  <a:lnTo>
                    <a:pt x="1351110" y="24553"/>
                  </a:lnTo>
                  <a:lnTo>
                    <a:pt x="1387506" y="52673"/>
                  </a:lnTo>
                  <a:lnTo>
                    <a:pt x="1415626" y="89069"/>
                  </a:lnTo>
                  <a:lnTo>
                    <a:pt x="1433755" y="132027"/>
                  </a:lnTo>
                  <a:lnTo>
                    <a:pt x="1440179" y="179831"/>
                  </a:lnTo>
                  <a:lnTo>
                    <a:pt x="1440179" y="899159"/>
                  </a:lnTo>
                  <a:lnTo>
                    <a:pt x="1433755" y="946964"/>
                  </a:lnTo>
                  <a:lnTo>
                    <a:pt x="1415626" y="989922"/>
                  </a:lnTo>
                  <a:lnTo>
                    <a:pt x="1387506" y="1026318"/>
                  </a:lnTo>
                  <a:lnTo>
                    <a:pt x="1351110" y="1054438"/>
                  </a:lnTo>
                  <a:lnTo>
                    <a:pt x="1308152" y="1072567"/>
                  </a:lnTo>
                  <a:lnTo>
                    <a:pt x="1260348" y="1078991"/>
                  </a:lnTo>
                  <a:lnTo>
                    <a:pt x="179831" y="1078991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59"/>
                  </a:lnTo>
                  <a:lnTo>
                    <a:pt x="0" y="17983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40830" y="5186172"/>
              <a:ext cx="271780" cy="448309"/>
            </a:xfrm>
            <a:custGeom>
              <a:avLst/>
              <a:gdLst/>
              <a:ahLst/>
              <a:cxnLst/>
              <a:rect l="l" t="t" r="r" b="b"/>
              <a:pathLst>
                <a:path w="271779" h="448310">
                  <a:moveTo>
                    <a:pt x="271272" y="404622"/>
                  </a:moveTo>
                  <a:lnTo>
                    <a:pt x="242316" y="390144"/>
                  </a:lnTo>
                  <a:lnTo>
                    <a:pt x="184404" y="361188"/>
                  </a:lnTo>
                  <a:lnTo>
                    <a:pt x="184404" y="390144"/>
                  </a:lnTo>
                  <a:lnTo>
                    <a:pt x="0" y="390144"/>
                  </a:lnTo>
                  <a:lnTo>
                    <a:pt x="0" y="419100"/>
                  </a:lnTo>
                  <a:lnTo>
                    <a:pt x="184404" y="419100"/>
                  </a:lnTo>
                  <a:lnTo>
                    <a:pt x="184404" y="448056"/>
                  </a:lnTo>
                  <a:lnTo>
                    <a:pt x="242316" y="419100"/>
                  </a:lnTo>
                  <a:lnTo>
                    <a:pt x="271272" y="404622"/>
                  </a:lnTo>
                  <a:close/>
                </a:path>
                <a:path w="271779" h="448310">
                  <a:moveTo>
                    <a:pt x="271272" y="224790"/>
                  </a:moveTo>
                  <a:lnTo>
                    <a:pt x="242316" y="210312"/>
                  </a:lnTo>
                  <a:lnTo>
                    <a:pt x="184404" y="181356"/>
                  </a:lnTo>
                  <a:lnTo>
                    <a:pt x="184404" y="210312"/>
                  </a:lnTo>
                  <a:lnTo>
                    <a:pt x="0" y="210312"/>
                  </a:lnTo>
                  <a:lnTo>
                    <a:pt x="0" y="239268"/>
                  </a:lnTo>
                  <a:lnTo>
                    <a:pt x="184404" y="239268"/>
                  </a:lnTo>
                  <a:lnTo>
                    <a:pt x="184404" y="268224"/>
                  </a:lnTo>
                  <a:lnTo>
                    <a:pt x="242316" y="239268"/>
                  </a:lnTo>
                  <a:lnTo>
                    <a:pt x="271272" y="224790"/>
                  </a:lnTo>
                  <a:close/>
                </a:path>
                <a:path w="271779" h="448310">
                  <a:moveTo>
                    <a:pt x="271272" y="43434"/>
                  </a:moveTo>
                  <a:lnTo>
                    <a:pt x="242303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52282" y="5068824"/>
              <a:ext cx="271780" cy="586740"/>
            </a:xfrm>
            <a:custGeom>
              <a:avLst/>
              <a:gdLst/>
              <a:ahLst/>
              <a:cxnLst/>
              <a:rect l="l" t="t" r="r" b="b"/>
              <a:pathLst>
                <a:path w="271779" h="586739">
                  <a:moveTo>
                    <a:pt x="271272" y="543306"/>
                  </a:moveTo>
                  <a:lnTo>
                    <a:pt x="242316" y="528828"/>
                  </a:lnTo>
                  <a:lnTo>
                    <a:pt x="184404" y="499872"/>
                  </a:lnTo>
                  <a:lnTo>
                    <a:pt x="184404" y="528828"/>
                  </a:lnTo>
                  <a:lnTo>
                    <a:pt x="0" y="528828"/>
                  </a:lnTo>
                  <a:lnTo>
                    <a:pt x="0" y="557784"/>
                  </a:lnTo>
                  <a:lnTo>
                    <a:pt x="184404" y="557784"/>
                  </a:lnTo>
                  <a:lnTo>
                    <a:pt x="184404" y="586740"/>
                  </a:lnTo>
                  <a:lnTo>
                    <a:pt x="242316" y="557784"/>
                  </a:lnTo>
                  <a:lnTo>
                    <a:pt x="271272" y="543306"/>
                  </a:lnTo>
                  <a:close/>
                </a:path>
                <a:path w="271779" h="586739">
                  <a:moveTo>
                    <a:pt x="271272" y="43434"/>
                  </a:moveTo>
                  <a:lnTo>
                    <a:pt x="242316" y="28956"/>
                  </a:lnTo>
                  <a:lnTo>
                    <a:pt x="184404" y="0"/>
                  </a:lnTo>
                  <a:lnTo>
                    <a:pt x="18440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84404" y="57912"/>
                  </a:lnTo>
                  <a:lnTo>
                    <a:pt x="184404" y="86868"/>
                  </a:lnTo>
                  <a:lnTo>
                    <a:pt x="242316" y="57912"/>
                  </a:lnTo>
                  <a:lnTo>
                    <a:pt x="271272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517130" y="5077459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663366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768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Boolean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Expression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542" y="1666711"/>
            <a:ext cx="216535" cy="27197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985" algn="just">
              <a:lnSpc>
                <a:spcPct val="97000"/>
              </a:lnSpc>
              <a:spcBef>
                <a:spcPts val="195"/>
              </a:spcBef>
            </a:pPr>
            <a:r>
              <a:rPr sz="2050" i="1" spc="10" dirty="0">
                <a:latin typeface="Arial"/>
                <a:cs typeface="Arial"/>
              </a:rPr>
              <a:t>A  B  </a:t>
            </a:r>
            <a:r>
              <a:rPr sz="2050" i="1" spc="20" dirty="0">
                <a:latin typeface="Arial"/>
                <a:cs typeface="Arial"/>
              </a:rPr>
              <a:t>C</a:t>
            </a:r>
            <a:endParaRPr sz="2050">
              <a:latin typeface="Arial"/>
              <a:cs typeface="Arial"/>
            </a:endParaRPr>
          </a:p>
          <a:p>
            <a:pPr marL="12700" marR="5080" indent="6985" algn="just">
              <a:lnSpc>
                <a:spcPct val="97000"/>
              </a:lnSpc>
              <a:spcBef>
                <a:spcPts val="919"/>
              </a:spcBef>
            </a:pPr>
            <a:r>
              <a:rPr sz="2050" i="1" spc="10" dirty="0">
                <a:latin typeface="Arial"/>
                <a:cs typeface="Arial"/>
              </a:rPr>
              <a:t>A  B  </a:t>
            </a:r>
            <a:r>
              <a:rPr sz="2050" i="1" spc="20" dirty="0">
                <a:latin typeface="Arial"/>
                <a:cs typeface="Arial"/>
              </a:rPr>
              <a:t>C</a:t>
            </a:r>
            <a:endParaRPr sz="2050">
              <a:latin typeface="Arial"/>
              <a:cs typeface="Arial"/>
            </a:endParaRPr>
          </a:p>
          <a:p>
            <a:pPr marL="19685" marR="12065">
              <a:lnSpc>
                <a:spcPts val="2200"/>
              </a:lnSpc>
              <a:spcBef>
                <a:spcPts val="1500"/>
              </a:spcBef>
            </a:pPr>
            <a:r>
              <a:rPr sz="2050" i="1" spc="10" dirty="0">
                <a:latin typeface="Arial"/>
                <a:cs typeface="Arial"/>
              </a:rPr>
              <a:t>A  B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7753" y="1843891"/>
            <a:ext cx="8181975" cy="4219575"/>
            <a:chOff x="977753" y="1843891"/>
            <a:chExt cx="8181975" cy="4219575"/>
          </a:xfrm>
        </p:grpSpPr>
        <p:sp>
          <p:nvSpPr>
            <p:cNvPr id="7" name="object 7"/>
            <p:cNvSpPr/>
            <p:nvPr/>
          </p:nvSpPr>
          <p:spPr>
            <a:xfrm>
              <a:off x="977753" y="2003480"/>
              <a:ext cx="1122680" cy="280035"/>
            </a:xfrm>
            <a:custGeom>
              <a:avLst/>
              <a:gdLst/>
              <a:ahLst/>
              <a:cxnLst/>
              <a:rect l="l" t="t" r="r" b="b"/>
              <a:pathLst>
                <a:path w="1122680" h="280035">
                  <a:moveTo>
                    <a:pt x="0" y="0"/>
                  </a:moveTo>
                  <a:lnTo>
                    <a:pt x="561161" y="0"/>
                  </a:lnTo>
                </a:path>
                <a:path w="1122680" h="280035">
                  <a:moveTo>
                    <a:pt x="0" y="139828"/>
                  </a:moveTo>
                  <a:lnTo>
                    <a:pt x="561161" y="139828"/>
                  </a:lnTo>
                </a:path>
                <a:path w="1122680" h="280035">
                  <a:moveTo>
                    <a:pt x="1122322" y="139828"/>
                  </a:moveTo>
                  <a:lnTo>
                    <a:pt x="561161" y="139828"/>
                  </a:lnTo>
                </a:path>
                <a:path w="1122680" h="280035">
                  <a:moveTo>
                    <a:pt x="0" y="279656"/>
                  </a:moveTo>
                  <a:lnTo>
                    <a:pt x="561161" y="279656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4166" y="1863652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69">
                  <a:moveTo>
                    <a:pt x="218849" y="0"/>
                  </a:moveTo>
                  <a:lnTo>
                    <a:pt x="0" y="0"/>
                  </a:lnTo>
                  <a:lnTo>
                    <a:pt x="28865" y="41388"/>
                  </a:lnTo>
                  <a:lnTo>
                    <a:pt x="52919" y="83608"/>
                  </a:lnTo>
                  <a:lnTo>
                    <a:pt x="72163" y="126506"/>
                  </a:lnTo>
                  <a:lnTo>
                    <a:pt x="86595" y="169933"/>
                  </a:lnTo>
                  <a:lnTo>
                    <a:pt x="96217" y="213737"/>
                  </a:lnTo>
                  <a:lnTo>
                    <a:pt x="101028" y="257767"/>
                  </a:lnTo>
                  <a:lnTo>
                    <a:pt x="101028" y="301873"/>
                  </a:lnTo>
                  <a:lnTo>
                    <a:pt x="96217" y="345904"/>
                  </a:lnTo>
                  <a:lnTo>
                    <a:pt x="86595" y="389708"/>
                  </a:lnTo>
                  <a:lnTo>
                    <a:pt x="72163" y="433135"/>
                  </a:lnTo>
                  <a:lnTo>
                    <a:pt x="52919" y="476033"/>
                  </a:lnTo>
                  <a:lnTo>
                    <a:pt x="28865" y="518252"/>
                  </a:lnTo>
                  <a:lnTo>
                    <a:pt x="0" y="559641"/>
                  </a:lnTo>
                  <a:lnTo>
                    <a:pt x="218849" y="559641"/>
                  </a:lnTo>
                  <a:lnTo>
                    <a:pt x="276317" y="548747"/>
                  </a:lnTo>
                  <a:lnTo>
                    <a:pt x="331756" y="535223"/>
                  </a:lnTo>
                  <a:lnTo>
                    <a:pt x="384960" y="519178"/>
                  </a:lnTo>
                  <a:lnTo>
                    <a:pt x="435725" y="500724"/>
                  </a:lnTo>
                  <a:lnTo>
                    <a:pt x="483847" y="479972"/>
                  </a:lnTo>
                  <a:lnTo>
                    <a:pt x="529120" y="457032"/>
                  </a:lnTo>
                  <a:lnTo>
                    <a:pt x="571340" y="432015"/>
                  </a:lnTo>
                  <a:lnTo>
                    <a:pt x="610304" y="405032"/>
                  </a:lnTo>
                  <a:lnTo>
                    <a:pt x="645805" y="376194"/>
                  </a:lnTo>
                  <a:lnTo>
                    <a:pt x="677641" y="345611"/>
                  </a:lnTo>
                  <a:lnTo>
                    <a:pt x="705606" y="313395"/>
                  </a:lnTo>
                  <a:lnTo>
                    <a:pt x="729496" y="279656"/>
                  </a:lnTo>
                  <a:lnTo>
                    <a:pt x="705921" y="245760"/>
                  </a:lnTo>
                  <a:lnTo>
                    <a:pt x="678193" y="213405"/>
                  </a:lnTo>
                  <a:lnTo>
                    <a:pt x="646525" y="182707"/>
                  </a:lnTo>
                  <a:lnTo>
                    <a:pt x="611125" y="153780"/>
                  </a:lnTo>
                  <a:lnTo>
                    <a:pt x="572204" y="126741"/>
                  </a:lnTo>
                  <a:lnTo>
                    <a:pt x="529973" y="101704"/>
                  </a:lnTo>
                  <a:lnTo>
                    <a:pt x="484642" y="78785"/>
                  </a:lnTo>
                  <a:lnTo>
                    <a:pt x="436422" y="58100"/>
                  </a:lnTo>
                  <a:lnTo>
                    <a:pt x="385522" y="39763"/>
                  </a:lnTo>
                  <a:lnTo>
                    <a:pt x="332153" y="23891"/>
                  </a:lnTo>
                  <a:lnTo>
                    <a:pt x="276525" y="10598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4166" y="1863652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69">
                  <a:moveTo>
                    <a:pt x="729496" y="279656"/>
                  </a:moveTo>
                  <a:lnTo>
                    <a:pt x="705606" y="313395"/>
                  </a:lnTo>
                  <a:lnTo>
                    <a:pt x="677641" y="345611"/>
                  </a:lnTo>
                  <a:lnTo>
                    <a:pt x="645805" y="376194"/>
                  </a:lnTo>
                  <a:lnTo>
                    <a:pt x="610304" y="405032"/>
                  </a:lnTo>
                  <a:lnTo>
                    <a:pt x="571340" y="432015"/>
                  </a:lnTo>
                  <a:lnTo>
                    <a:pt x="529120" y="457032"/>
                  </a:lnTo>
                  <a:lnTo>
                    <a:pt x="483847" y="479972"/>
                  </a:lnTo>
                  <a:lnTo>
                    <a:pt x="435725" y="500724"/>
                  </a:lnTo>
                  <a:lnTo>
                    <a:pt x="384960" y="519178"/>
                  </a:lnTo>
                  <a:lnTo>
                    <a:pt x="331756" y="535223"/>
                  </a:lnTo>
                  <a:lnTo>
                    <a:pt x="276317" y="548747"/>
                  </a:lnTo>
                  <a:lnTo>
                    <a:pt x="218849" y="559641"/>
                  </a:lnTo>
                  <a:lnTo>
                    <a:pt x="0" y="559641"/>
                  </a:lnTo>
                  <a:lnTo>
                    <a:pt x="28865" y="518252"/>
                  </a:lnTo>
                  <a:lnTo>
                    <a:pt x="52919" y="476033"/>
                  </a:lnTo>
                  <a:lnTo>
                    <a:pt x="72163" y="433135"/>
                  </a:lnTo>
                  <a:lnTo>
                    <a:pt x="86595" y="389708"/>
                  </a:lnTo>
                  <a:lnTo>
                    <a:pt x="96217" y="345904"/>
                  </a:lnTo>
                  <a:lnTo>
                    <a:pt x="101028" y="301873"/>
                  </a:lnTo>
                  <a:lnTo>
                    <a:pt x="101028" y="257767"/>
                  </a:lnTo>
                  <a:lnTo>
                    <a:pt x="96217" y="213737"/>
                  </a:lnTo>
                  <a:lnTo>
                    <a:pt x="86595" y="169933"/>
                  </a:lnTo>
                  <a:lnTo>
                    <a:pt x="72163" y="126506"/>
                  </a:lnTo>
                  <a:lnTo>
                    <a:pt x="52919" y="83608"/>
                  </a:lnTo>
                  <a:lnTo>
                    <a:pt x="28865" y="41388"/>
                  </a:lnTo>
                  <a:lnTo>
                    <a:pt x="0" y="0"/>
                  </a:lnTo>
                  <a:lnTo>
                    <a:pt x="218849" y="0"/>
                  </a:lnTo>
                  <a:lnTo>
                    <a:pt x="276525" y="10598"/>
                  </a:lnTo>
                  <a:lnTo>
                    <a:pt x="332153" y="23891"/>
                  </a:lnTo>
                  <a:lnTo>
                    <a:pt x="385522" y="39763"/>
                  </a:lnTo>
                  <a:lnTo>
                    <a:pt x="436422" y="58100"/>
                  </a:lnTo>
                  <a:lnTo>
                    <a:pt x="484642" y="78785"/>
                  </a:lnTo>
                  <a:lnTo>
                    <a:pt x="529973" y="101704"/>
                  </a:lnTo>
                  <a:lnTo>
                    <a:pt x="572204" y="126741"/>
                  </a:lnTo>
                  <a:lnTo>
                    <a:pt x="611125" y="153780"/>
                  </a:lnTo>
                  <a:lnTo>
                    <a:pt x="646525" y="182707"/>
                  </a:lnTo>
                  <a:lnTo>
                    <a:pt x="678193" y="213405"/>
                  </a:lnTo>
                  <a:lnTo>
                    <a:pt x="705921" y="245760"/>
                  </a:lnTo>
                  <a:lnTo>
                    <a:pt x="729496" y="279656"/>
                  </a:lnTo>
                  <a:close/>
                </a:path>
              </a:pathLst>
            </a:custGeom>
            <a:ln w="3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4166" y="1863652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69">
                  <a:moveTo>
                    <a:pt x="448915" y="0"/>
                  </a:moveTo>
                  <a:lnTo>
                    <a:pt x="0" y="0"/>
                  </a:lnTo>
                  <a:lnTo>
                    <a:pt x="0" y="559641"/>
                  </a:lnTo>
                  <a:lnTo>
                    <a:pt x="448915" y="559641"/>
                  </a:lnTo>
                  <a:lnTo>
                    <a:pt x="494430" y="555977"/>
                  </a:lnTo>
                  <a:lnTo>
                    <a:pt x="537605" y="545367"/>
                  </a:lnTo>
                  <a:lnTo>
                    <a:pt x="577864" y="528390"/>
                  </a:lnTo>
                  <a:lnTo>
                    <a:pt x="614628" y="505621"/>
                  </a:lnTo>
                  <a:lnTo>
                    <a:pt x="647321" y="477636"/>
                  </a:lnTo>
                  <a:lnTo>
                    <a:pt x="675364" y="445012"/>
                  </a:lnTo>
                  <a:lnTo>
                    <a:pt x="698181" y="408326"/>
                  </a:lnTo>
                  <a:lnTo>
                    <a:pt x="715193" y="368153"/>
                  </a:lnTo>
                  <a:lnTo>
                    <a:pt x="725824" y="325071"/>
                  </a:lnTo>
                  <a:lnTo>
                    <a:pt x="729496" y="279656"/>
                  </a:lnTo>
                  <a:lnTo>
                    <a:pt x="725824" y="234249"/>
                  </a:lnTo>
                  <a:lnTo>
                    <a:pt x="715193" y="191192"/>
                  </a:lnTo>
                  <a:lnTo>
                    <a:pt x="698181" y="151057"/>
                  </a:lnTo>
                  <a:lnTo>
                    <a:pt x="675364" y="114415"/>
                  </a:lnTo>
                  <a:lnTo>
                    <a:pt x="647321" y="81840"/>
                  </a:lnTo>
                  <a:lnTo>
                    <a:pt x="614628" y="53904"/>
                  </a:lnTo>
                  <a:lnTo>
                    <a:pt x="577864" y="31180"/>
                  </a:lnTo>
                  <a:lnTo>
                    <a:pt x="537605" y="14239"/>
                  </a:lnTo>
                  <a:lnTo>
                    <a:pt x="494430" y="3655"/>
                  </a:lnTo>
                  <a:lnTo>
                    <a:pt x="448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4166" y="1863652"/>
              <a:ext cx="6397625" cy="560070"/>
            </a:xfrm>
            <a:custGeom>
              <a:avLst/>
              <a:gdLst/>
              <a:ahLst/>
              <a:cxnLst/>
              <a:rect l="l" t="t" r="r" b="b"/>
              <a:pathLst>
                <a:path w="6397625" h="560069">
                  <a:moveTo>
                    <a:pt x="448915" y="559641"/>
                  </a:moveTo>
                  <a:lnTo>
                    <a:pt x="0" y="559641"/>
                  </a:lnTo>
                  <a:lnTo>
                    <a:pt x="0" y="0"/>
                  </a:lnTo>
                  <a:lnTo>
                    <a:pt x="448915" y="0"/>
                  </a:lnTo>
                  <a:lnTo>
                    <a:pt x="494430" y="3655"/>
                  </a:lnTo>
                  <a:lnTo>
                    <a:pt x="537605" y="14239"/>
                  </a:lnTo>
                  <a:lnTo>
                    <a:pt x="577864" y="31180"/>
                  </a:lnTo>
                  <a:lnTo>
                    <a:pt x="614628" y="53904"/>
                  </a:lnTo>
                  <a:lnTo>
                    <a:pt x="647321" y="81840"/>
                  </a:lnTo>
                  <a:lnTo>
                    <a:pt x="675364" y="114415"/>
                  </a:lnTo>
                  <a:lnTo>
                    <a:pt x="698181" y="151057"/>
                  </a:lnTo>
                  <a:lnTo>
                    <a:pt x="715193" y="191192"/>
                  </a:lnTo>
                  <a:lnTo>
                    <a:pt x="725824" y="234249"/>
                  </a:lnTo>
                  <a:lnTo>
                    <a:pt x="729496" y="279656"/>
                  </a:lnTo>
                  <a:lnTo>
                    <a:pt x="725824" y="325071"/>
                  </a:lnTo>
                  <a:lnTo>
                    <a:pt x="715193" y="368153"/>
                  </a:lnTo>
                  <a:lnTo>
                    <a:pt x="698181" y="408326"/>
                  </a:lnTo>
                  <a:lnTo>
                    <a:pt x="675364" y="445012"/>
                  </a:lnTo>
                  <a:lnTo>
                    <a:pt x="647321" y="477636"/>
                  </a:lnTo>
                  <a:lnTo>
                    <a:pt x="614628" y="505621"/>
                  </a:lnTo>
                  <a:lnTo>
                    <a:pt x="577864" y="528390"/>
                  </a:lnTo>
                  <a:lnTo>
                    <a:pt x="537605" y="545367"/>
                  </a:lnTo>
                  <a:lnTo>
                    <a:pt x="494430" y="555977"/>
                  </a:lnTo>
                  <a:lnTo>
                    <a:pt x="448915" y="559641"/>
                  </a:lnTo>
                  <a:close/>
                </a:path>
                <a:path w="6397625" h="560069">
                  <a:moveTo>
                    <a:pt x="5274911" y="279656"/>
                  </a:moveTo>
                  <a:lnTo>
                    <a:pt x="5836138" y="279656"/>
                  </a:lnTo>
                </a:path>
                <a:path w="6397625" h="560069">
                  <a:moveTo>
                    <a:pt x="5274911" y="559641"/>
                  </a:moveTo>
                  <a:lnTo>
                    <a:pt x="5836138" y="559641"/>
                  </a:lnTo>
                </a:path>
                <a:path w="6397625" h="560069">
                  <a:moveTo>
                    <a:pt x="6397036" y="419484"/>
                  </a:moveTo>
                  <a:lnTo>
                    <a:pt x="5836138" y="419484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5391" y="2003480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5" h="560069">
                  <a:moveTo>
                    <a:pt x="218750" y="0"/>
                  </a:moveTo>
                  <a:lnTo>
                    <a:pt x="0" y="0"/>
                  </a:lnTo>
                  <a:lnTo>
                    <a:pt x="28886" y="41388"/>
                  </a:lnTo>
                  <a:lnTo>
                    <a:pt x="52958" y="83608"/>
                  </a:lnTo>
                  <a:lnTo>
                    <a:pt x="72215" y="126506"/>
                  </a:lnTo>
                  <a:lnTo>
                    <a:pt x="86658" y="169933"/>
                  </a:lnTo>
                  <a:lnTo>
                    <a:pt x="96287" y="213737"/>
                  </a:lnTo>
                  <a:lnTo>
                    <a:pt x="101102" y="257767"/>
                  </a:lnTo>
                  <a:lnTo>
                    <a:pt x="101102" y="301873"/>
                  </a:lnTo>
                  <a:lnTo>
                    <a:pt x="96287" y="345904"/>
                  </a:lnTo>
                  <a:lnTo>
                    <a:pt x="86658" y="389708"/>
                  </a:lnTo>
                  <a:lnTo>
                    <a:pt x="72215" y="433135"/>
                  </a:lnTo>
                  <a:lnTo>
                    <a:pt x="52958" y="476033"/>
                  </a:lnTo>
                  <a:lnTo>
                    <a:pt x="28886" y="518252"/>
                  </a:lnTo>
                  <a:lnTo>
                    <a:pt x="0" y="559641"/>
                  </a:lnTo>
                  <a:lnTo>
                    <a:pt x="218750" y="559641"/>
                  </a:lnTo>
                  <a:lnTo>
                    <a:pt x="276276" y="548747"/>
                  </a:lnTo>
                  <a:lnTo>
                    <a:pt x="331758" y="535223"/>
                  </a:lnTo>
                  <a:lnTo>
                    <a:pt x="384993" y="519178"/>
                  </a:lnTo>
                  <a:lnTo>
                    <a:pt x="435777" y="500724"/>
                  </a:lnTo>
                  <a:lnTo>
                    <a:pt x="483907" y="479972"/>
                  </a:lnTo>
                  <a:lnTo>
                    <a:pt x="529182" y="457032"/>
                  </a:lnTo>
                  <a:lnTo>
                    <a:pt x="571397" y="432015"/>
                  </a:lnTo>
                  <a:lnTo>
                    <a:pt x="610351" y="405032"/>
                  </a:lnTo>
                  <a:lnTo>
                    <a:pt x="645841" y="376194"/>
                  </a:lnTo>
                  <a:lnTo>
                    <a:pt x="677664" y="345611"/>
                  </a:lnTo>
                  <a:lnTo>
                    <a:pt x="705616" y="313395"/>
                  </a:lnTo>
                  <a:lnTo>
                    <a:pt x="729496" y="279656"/>
                  </a:lnTo>
                  <a:lnTo>
                    <a:pt x="705906" y="245835"/>
                  </a:lnTo>
                  <a:lnTo>
                    <a:pt x="678168" y="213542"/>
                  </a:lnTo>
                  <a:lnTo>
                    <a:pt x="646491" y="182892"/>
                  </a:lnTo>
                  <a:lnTo>
                    <a:pt x="611084" y="153999"/>
                  </a:lnTo>
                  <a:lnTo>
                    <a:pt x="572159" y="126981"/>
                  </a:lnTo>
                  <a:lnTo>
                    <a:pt x="529924" y="101951"/>
                  </a:lnTo>
                  <a:lnTo>
                    <a:pt x="484589" y="79025"/>
                  </a:lnTo>
                  <a:lnTo>
                    <a:pt x="436363" y="58319"/>
                  </a:lnTo>
                  <a:lnTo>
                    <a:pt x="385457" y="39948"/>
                  </a:lnTo>
                  <a:lnTo>
                    <a:pt x="332079" y="24028"/>
                  </a:lnTo>
                  <a:lnTo>
                    <a:pt x="276440" y="10673"/>
                  </a:lnTo>
                  <a:lnTo>
                    <a:pt x="218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7753" y="2003480"/>
              <a:ext cx="6397625" cy="1306195"/>
            </a:xfrm>
            <a:custGeom>
              <a:avLst/>
              <a:gdLst/>
              <a:ahLst/>
              <a:cxnLst/>
              <a:rect l="l" t="t" r="r" b="b"/>
              <a:pathLst>
                <a:path w="6397625" h="1306195">
                  <a:moveTo>
                    <a:pt x="6397135" y="279656"/>
                  </a:moveTo>
                  <a:lnTo>
                    <a:pt x="6373255" y="313395"/>
                  </a:lnTo>
                  <a:lnTo>
                    <a:pt x="6345302" y="345611"/>
                  </a:lnTo>
                  <a:lnTo>
                    <a:pt x="6313479" y="376194"/>
                  </a:lnTo>
                  <a:lnTo>
                    <a:pt x="6277990" y="405032"/>
                  </a:lnTo>
                  <a:lnTo>
                    <a:pt x="6239036" y="432015"/>
                  </a:lnTo>
                  <a:lnTo>
                    <a:pt x="6196820" y="457032"/>
                  </a:lnTo>
                  <a:lnTo>
                    <a:pt x="6151545" y="479972"/>
                  </a:lnTo>
                  <a:lnTo>
                    <a:pt x="6103415" y="500724"/>
                  </a:lnTo>
                  <a:lnTo>
                    <a:pt x="6052631" y="519178"/>
                  </a:lnTo>
                  <a:lnTo>
                    <a:pt x="5999397" y="535223"/>
                  </a:lnTo>
                  <a:lnTo>
                    <a:pt x="5943915" y="548747"/>
                  </a:lnTo>
                  <a:lnTo>
                    <a:pt x="5886388" y="559641"/>
                  </a:lnTo>
                  <a:lnTo>
                    <a:pt x="5667638" y="559641"/>
                  </a:lnTo>
                  <a:lnTo>
                    <a:pt x="5696524" y="518252"/>
                  </a:lnTo>
                  <a:lnTo>
                    <a:pt x="5720596" y="476033"/>
                  </a:lnTo>
                  <a:lnTo>
                    <a:pt x="5739854" y="433135"/>
                  </a:lnTo>
                  <a:lnTo>
                    <a:pt x="5754297" y="389708"/>
                  </a:lnTo>
                  <a:lnTo>
                    <a:pt x="5763926" y="345904"/>
                  </a:lnTo>
                  <a:lnTo>
                    <a:pt x="5768740" y="301873"/>
                  </a:lnTo>
                  <a:lnTo>
                    <a:pt x="5768740" y="257767"/>
                  </a:lnTo>
                  <a:lnTo>
                    <a:pt x="5763926" y="213737"/>
                  </a:lnTo>
                  <a:lnTo>
                    <a:pt x="5754297" y="169933"/>
                  </a:lnTo>
                  <a:lnTo>
                    <a:pt x="5739854" y="126506"/>
                  </a:lnTo>
                  <a:lnTo>
                    <a:pt x="5720596" y="83608"/>
                  </a:lnTo>
                  <a:lnTo>
                    <a:pt x="5696524" y="41388"/>
                  </a:lnTo>
                  <a:lnTo>
                    <a:pt x="5667638" y="0"/>
                  </a:lnTo>
                  <a:lnTo>
                    <a:pt x="5886388" y="0"/>
                  </a:lnTo>
                  <a:lnTo>
                    <a:pt x="5944079" y="10673"/>
                  </a:lnTo>
                  <a:lnTo>
                    <a:pt x="5999718" y="24028"/>
                  </a:lnTo>
                  <a:lnTo>
                    <a:pt x="6053095" y="39948"/>
                  </a:lnTo>
                  <a:lnTo>
                    <a:pt x="6104001" y="58319"/>
                  </a:lnTo>
                  <a:lnTo>
                    <a:pt x="6152227" y="79025"/>
                  </a:lnTo>
                  <a:lnTo>
                    <a:pt x="6197562" y="101951"/>
                  </a:lnTo>
                  <a:lnTo>
                    <a:pt x="6239797" y="126981"/>
                  </a:lnTo>
                  <a:lnTo>
                    <a:pt x="6278723" y="153999"/>
                  </a:lnTo>
                  <a:lnTo>
                    <a:pt x="6314129" y="182892"/>
                  </a:lnTo>
                  <a:lnTo>
                    <a:pt x="6345806" y="213542"/>
                  </a:lnTo>
                  <a:lnTo>
                    <a:pt x="6373544" y="245835"/>
                  </a:lnTo>
                  <a:lnTo>
                    <a:pt x="6397135" y="279656"/>
                  </a:lnTo>
                  <a:close/>
                </a:path>
                <a:path w="6397625" h="1306195">
                  <a:moveTo>
                    <a:pt x="5471324" y="139828"/>
                  </a:moveTo>
                  <a:lnTo>
                    <a:pt x="1122322" y="139828"/>
                  </a:lnTo>
                </a:path>
                <a:path w="6397625" h="1306195">
                  <a:moveTo>
                    <a:pt x="0" y="1025845"/>
                  </a:moveTo>
                  <a:lnTo>
                    <a:pt x="561161" y="1025845"/>
                  </a:lnTo>
                </a:path>
                <a:path w="6397625" h="1306195">
                  <a:moveTo>
                    <a:pt x="0" y="1165738"/>
                  </a:moveTo>
                  <a:lnTo>
                    <a:pt x="561161" y="1165738"/>
                  </a:lnTo>
                </a:path>
                <a:path w="6397625" h="1306195">
                  <a:moveTo>
                    <a:pt x="1122322" y="1165738"/>
                  </a:moveTo>
                  <a:lnTo>
                    <a:pt x="561161" y="1165738"/>
                  </a:lnTo>
                </a:path>
                <a:path w="6397625" h="1306195">
                  <a:moveTo>
                    <a:pt x="0" y="1305632"/>
                  </a:moveTo>
                  <a:lnTo>
                    <a:pt x="561161" y="1305632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4166" y="2889431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849" y="0"/>
                  </a:moveTo>
                  <a:lnTo>
                    <a:pt x="0" y="0"/>
                  </a:lnTo>
                  <a:lnTo>
                    <a:pt x="28865" y="41387"/>
                  </a:lnTo>
                  <a:lnTo>
                    <a:pt x="52919" y="83603"/>
                  </a:lnTo>
                  <a:lnTo>
                    <a:pt x="72163" y="126497"/>
                  </a:lnTo>
                  <a:lnTo>
                    <a:pt x="86595" y="169918"/>
                  </a:lnTo>
                  <a:lnTo>
                    <a:pt x="96217" y="213715"/>
                  </a:lnTo>
                  <a:lnTo>
                    <a:pt x="101028" y="257738"/>
                  </a:lnTo>
                  <a:lnTo>
                    <a:pt x="101028" y="301837"/>
                  </a:lnTo>
                  <a:lnTo>
                    <a:pt x="96217" y="345860"/>
                  </a:lnTo>
                  <a:lnTo>
                    <a:pt x="86595" y="389657"/>
                  </a:lnTo>
                  <a:lnTo>
                    <a:pt x="72163" y="433078"/>
                  </a:lnTo>
                  <a:lnTo>
                    <a:pt x="52919" y="475971"/>
                  </a:lnTo>
                  <a:lnTo>
                    <a:pt x="28865" y="518187"/>
                  </a:lnTo>
                  <a:lnTo>
                    <a:pt x="0" y="559575"/>
                  </a:lnTo>
                  <a:lnTo>
                    <a:pt x="218849" y="559575"/>
                  </a:lnTo>
                  <a:lnTo>
                    <a:pt x="276317" y="548726"/>
                  </a:lnTo>
                  <a:lnTo>
                    <a:pt x="331756" y="535238"/>
                  </a:lnTo>
                  <a:lnTo>
                    <a:pt x="384960" y="519222"/>
                  </a:lnTo>
                  <a:lnTo>
                    <a:pt x="435725" y="500791"/>
                  </a:lnTo>
                  <a:lnTo>
                    <a:pt x="483847" y="480057"/>
                  </a:lnTo>
                  <a:lnTo>
                    <a:pt x="529120" y="457131"/>
                  </a:lnTo>
                  <a:lnTo>
                    <a:pt x="571340" y="432125"/>
                  </a:lnTo>
                  <a:lnTo>
                    <a:pt x="610304" y="405151"/>
                  </a:lnTo>
                  <a:lnTo>
                    <a:pt x="645805" y="376322"/>
                  </a:lnTo>
                  <a:lnTo>
                    <a:pt x="677641" y="345749"/>
                  </a:lnTo>
                  <a:lnTo>
                    <a:pt x="705606" y="313545"/>
                  </a:lnTo>
                  <a:lnTo>
                    <a:pt x="729496" y="279820"/>
                  </a:lnTo>
                  <a:lnTo>
                    <a:pt x="705921" y="245946"/>
                  </a:lnTo>
                  <a:lnTo>
                    <a:pt x="678193" y="213605"/>
                  </a:lnTo>
                  <a:lnTo>
                    <a:pt x="646525" y="182915"/>
                  </a:lnTo>
                  <a:lnTo>
                    <a:pt x="611125" y="153990"/>
                  </a:lnTo>
                  <a:lnTo>
                    <a:pt x="572204" y="126945"/>
                  </a:lnTo>
                  <a:lnTo>
                    <a:pt x="529973" y="101897"/>
                  </a:lnTo>
                  <a:lnTo>
                    <a:pt x="484642" y="78961"/>
                  </a:lnTo>
                  <a:lnTo>
                    <a:pt x="436422" y="58252"/>
                  </a:lnTo>
                  <a:lnTo>
                    <a:pt x="385522" y="39886"/>
                  </a:lnTo>
                  <a:lnTo>
                    <a:pt x="332153" y="23978"/>
                  </a:lnTo>
                  <a:lnTo>
                    <a:pt x="276525" y="10644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4166" y="2889431"/>
              <a:ext cx="4900930" cy="560070"/>
            </a:xfrm>
            <a:custGeom>
              <a:avLst/>
              <a:gdLst/>
              <a:ahLst/>
              <a:cxnLst/>
              <a:rect l="l" t="t" r="r" b="b"/>
              <a:pathLst>
                <a:path w="4900930" h="560070">
                  <a:moveTo>
                    <a:pt x="729496" y="279820"/>
                  </a:moveTo>
                  <a:lnTo>
                    <a:pt x="705606" y="313545"/>
                  </a:lnTo>
                  <a:lnTo>
                    <a:pt x="677641" y="345749"/>
                  </a:lnTo>
                  <a:lnTo>
                    <a:pt x="645805" y="376322"/>
                  </a:lnTo>
                  <a:lnTo>
                    <a:pt x="610304" y="405151"/>
                  </a:lnTo>
                  <a:lnTo>
                    <a:pt x="571340" y="432125"/>
                  </a:lnTo>
                  <a:lnTo>
                    <a:pt x="529120" y="457131"/>
                  </a:lnTo>
                  <a:lnTo>
                    <a:pt x="483847" y="480057"/>
                  </a:lnTo>
                  <a:lnTo>
                    <a:pt x="435725" y="500791"/>
                  </a:lnTo>
                  <a:lnTo>
                    <a:pt x="384960" y="519223"/>
                  </a:lnTo>
                  <a:lnTo>
                    <a:pt x="331756" y="535238"/>
                  </a:lnTo>
                  <a:lnTo>
                    <a:pt x="276317" y="548726"/>
                  </a:lnTo>
                  <a:lnTo>
                    <a:pt x="218849" y="559575"/>
                  </a:lnTo>
                  <a:lnTo>
                    <a:pt x="0" y="559575"/>
                  </a:lnTo>
                  <a:lnTo>
                    <a:pt x="28865" y="518187"/>
                  </a:lnTo>
                  <a:lnTo>
                    <a:pt x="52919" y="475971"/>
                  </a:lnTo>
                  <a:lnTo>
                    <a:pt x="72163" y="433078"/>
                  </a:lnTo>
                  <a:lnTo>
                    <a:pt x="86595" y="389657"/>
                  </a:lnTo>
                  <a:lnTo>
                    <a:pt x="96217" y="345860"/>
                  </a:lnTo>
                  <a:lnTo>
                    <a:pt x="101028" y="301837"/>
                  </a:lnTo>
                  <a:lnTo>
                    <a:pt x="101028" y="257738"/>
                  </a:lnTo>
                  <a:lnTo>
                    <a:pt x="96217" y="213715"/>
                  </a:lnTo>
                  <a:lnTo>
                    <a:pt x="86595" y="169918"/>
                  </a:lnTo>
                  <a:lnTo>
                    <a:pt x="72163" y="126497"/>
                  </a:lnTo>
                  <a:lnTo>
                    <a:pt x="52919" y="83603"/>
                  </a:lnTo>
                  <a:lnTo>
                    <a:pt x="28865" y="41387"/>
                  </a:lnTo>
                  <a:lnTo>
                    <a:pt x="0" y="0"/>
                  </a:lnTo>
                  <a:lnTo>
                    <a:pt x="218849" y="0"/>
                  </a:lnTo>
                  <a:lnTo>
                    <a:pt x="276525" y="10644"/>
                  </a:lnTo>
                  <a:lnTo>
                    <a:pt x="332153" y="23978"/>
                  </a:lnTo>
                  <a:lnTo>
                    <a:pt x="385522" y="39886"/>
                  </a:lnTo>
                  <a:lnTo>
                    <a:pt x="436422" y="58252"/>
                  </a:lnTo>
                  <a:lnTo>
                    <a:pt x="484642" y="78961"/>
                  </a:lnTo>
                  <a:lnTo>
                    <a:pt x="529973" y="101897"/>
                  </a:lnTo>
                  <a:lnTo>
                    <a:pt x="572204" y="126945"/>
                  </a:lnTo>
                  <a:lnTo>
                    <a:pt x="611125" y="153990"/>
                  </a:lnTo>
                  <a:lnTo>
                    <a:pt x="646525" y="182915"/>
                  </a:lnTo>
                  <a:lnTo>
                    <a:pt x="678193" y="213605"/>
                  </a:lnTo>
                  <a:lnTo>
                    <a:pt x="705921" y="245946"/>
                  </a:lnTo>
                  <a:lnTo>
                    <a:pt x="729496" y="279820"/>
                  </a:lnTo>
                  <a:close/>
                </a:path>
                <a:path w="4900930" h="560070">
                  <a:moveTo>
                    <a:pt x="3778304" y="279787"/>
                  </a:moveTo>
                  <a:lnTo>
                    <a:pt x="4339532" y="279787"/>
                  </a:lnTo>
                </a:path>
                <a:path w="4900930" h="560070">
                  <a:moveTo>
                    <a:pt x="3778304" y="559575"/>
                  </a:moveTo>
                  <a:lnTo>
                    <a:pt x="4339532" y="559575"/>
                  </a:lnTo>
                </a:path>
                <a:path w="4900930" h="560070">
                  <a:moveTo>
                    <a:pt x="4900759" y="419681"/>
                  </a:moveTo>
                  <a:lnTo>
                    <a:pt x="4339532" y="419681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9114" y="3029325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750" y="0"/>
                  </a:moveTo>
                  <a:lnTo>
                    <a:pt x="0" y="0"/>
                  </a:lnTo>
                  <a:lnTo>
                    <a:pt x="28816" y="41387"/>
                  </a:lnTo>
                  <a:lnTo>
                    <a:pt x="52829" y="83603"/>
                  </a:lnTo>
                  <a:lnTo>
                    <a:pt x="72040" y="126497"/>
                  </a:lnTo>
                  <a:lnTo>
                    <a:pt x="86448" y="169918"/>
                  </a:lnTo>
                  <a:lnTo>
                    <a:pt x="96053" y="213715"/>
                  </a:lnTo>
                  <a:lnTo>
                    <a:pt x="100856" y="257738"/>
                  </a:lnTo>
                  <a:lnTo>
                    <a:pt x="100856" y="301837"/>
                  </a:lnTo>
                  <a:lnTo>
                    <a:pt x="96053" y="345860"/>
                  </a:lnTo>
                  <a:lnTo>
                    <a:pt x="86448" y="389657"/>
                  </a:lnTo>
                  <a:lnTo>
                    <a:pt x="72040" y="433078"/>
                  </a:lnTo>
                  <a:lnTo>
                    <a:pt x="52829" y="475971"/>
                  </a:lnTo>
                  <a:lnTo>
                    <a:pt x="28816" y="518187"/>
                  </a:lnTo>
                  <a:lnTo>
                    <a:pt x="0" y="559575"/>
                  </a:lnTo>
                  <a:lnTo>
                    <a:pt x="218750" y="559575"/>
                  </a:lnTo>
                  <a:lnTo>
                    <a:pt x="276207" y="548726"/>
                  </a:lnTo>
                  <a:lnTo>
                    <a:pt x="331644" y="535238"/>
                  </a:lnTo>
                  <a:lnTo>
                    <a:pt x="384854" y="519222"/>
                  </a:lnTo>
                  <a:lnTo>
                    <a:pt x="435630" y="500791"/>
                  </a:lnTo>
                  <a:lnTo>
                    <a:pt x="483767" y="480057"/>
                  </a:lnTo>
                  <a:lnTo>
                    <a:pt x="529058" y="457131"/>
                  </a:lnTo>
                  <a:lnTo>
                    <a:pt x="571297" y="432125"/>
                  </a:lnTo>
                  <a:lnTo>
                    <a:pt x="610278" y="405151"/>
                  </a:lnTo>
                  <a:lnTo>
                    <a:pt x="645795" y="376322"/>
                  </a:lnTo>
                  <a:lnTo>
                    <a:pt x="677641" y="345749"/>
                  </a:lnTo>
                  <a:lnTo>
                    <a:pt x="705610" y="313545"/>
                  </a:lnTo>
                  <a:lnTo>
                    <a:pt x="729496" y="279820"/>
                  </a:lnTo>
                  <a:lnTo>
                    <a:pt x="705906" y="245946"/>
                  </a:lnTo>
                  <a:lnTo>
                    <a:pt x="678168" y="213605"/>
                  </a:lnTo>
                  <a:lnTo>
                    <a:pt x="646491" y="182915"/>
                  </a:lnTo>
                  <a:lnTo>
                    <a:pt x="611084" y="153990"/>
                  </a:lnTo>
                  <a:lnTo>
                    <a:pt x="572159" y="126945"/>
                  </a:lnTo>
                  <a:lnTo>
                    <a:pt x="529924" y="101897"/>
                  </a:lnTo>
                  <a:lnTo>
                    <a:pt x="484589" y="78961"/>
                  </a:lnTo>
                  <a:lnTo>
                    <a:pt x="436363" y="58252"/>
                  </a:lnTo>
                  <a:lnTo>
                    <a:pt x="385457" y="39886"/>
                  </a:lnTo>
                  <a:lnTo>
                    <a:pt x="332079" y="23978"/>
                  </a:lnTo>
                  <a:lnTo>
                    <a:pt x="276440" y="10644"/>
                  </a:lnTo>
                  <a:lnTo>
                    <a:pt x="218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9114" y="3029325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729496" y="279820"/>
                  </a:moveTo>
                  <a:lnTo>
                    <a:pt x="705610" y="313545"/>
                  </a:lnTo>
                  <a:lnTo>
                    <a:pt x="677641" y="345749"/>
                  </a:lnTo>
                  <a:lnTo>
                    <a:pt x="645795" y="376322"/>
                  </a:lnTo>
                  <a:lnTo>
                    <a:pt x="610278" y="405151"/>
                  </a:lnTo>
                  <a:lnTo>
                    <a:pt x="571297" y="432125"/>
                  </a:lnTo>
                  <a:lnTo>
                    <a:pt x="529058" y="457131"/>
                  </a:lnTo>
                  <a:lnTo>
                    <a:pt x="483767" y="480057"/>
                  </a:lnTo>
                  <a:lnTo>
                    <a:pt x="435630" y="500791"/>
                  </a:lnTo>
                  <a:lnTo>
                    <a:pt x="384854" y="519223"/>
                  </a:lnTo>
                  <a:lnTo>
                    <a:pt x="331644" y="535238"/>
                  </a:lnTo>
                  <a:lnTo>
                    <a:pt x="276207" y="548726"/>
                  </a:lnTo>
                  <a:lnTo>
                    <a:pt x="218750" y="559575"/>
                  </a:lnTo>
                  <a:lnTo>
                    <a:pt x="0" y="559575"/>
                  </a:lnTo>
                  <a:lnTo>
                    <a:pt x="28816" y="518187"/>
                  </a:lnTo>
                  <a:lnTo>
                    <a:pt x="52829" y="475971"/>
                  </a:lnTo>
                  <a:lnTo>
                    <a:pt x="72040" y="433078"/>
                  </a:lnTo>
                  <a:lnTo>
                    <a:pt x="86448" y="389657"/>
                  </a:lnTo>
                  <a:lnTo>
                    <a:pt x="96053" y="345860"/>
                  </a:lnTo>
                  <a:lnTo>
                    <a:pt x="100856" y="301837"/>
                  </a:lnTo>
                  <a:lnTo>
                    <a:pt x="100856" y="257738"/>
                  </a:lnTo>
                  <a:lnTo>
                    <a:pt x="96053" y="213715"/>
                  </a:lnTo>
                  <a:lnTo>
                    <a:pt x="86448" y="169918"/>
                  </a:lnTo>
                  <a:lnTo>
                    <a:pt x="72040" y="126497"/>
                  </a:lnTo>
                  <a:lnTo>
                    <a:pt x="52829" y="83603"/>
                  </a:lnTo>
                  <a:lnTo>
                    <a:pt x="28816" y="41387"/>
                  </a:lnTo>
                  <a:lnTo>
                    <a:pt x="0" y="0"/>
                  </a:lnTo>
                  <a:lnTo>
                    <a:pt x="218750" y="0"/>
                  </a:lnTo>
                  <a:lnTo>
                    <a:pt x="276440" y="10644"/>
                  </a:lnTo>
                  <a:lnTo>
                    <a:pt x="332079" y="23978"/>
                  </a:lnTo>
                  <a:lnTo>
                    <a:pt x="385457" y="39886"/>
                  </a:lnTo>
                  <a:lnTo>
                    <a:pt x="436363" y="58252"/>
                  </a:lnTo>
                  <a:lnTo>
                    <a:pt x="484589" y="78961"/>
                  </a:lnTo>
                  <a:lnTo>
                    <a:pt x="529924" y="101897"/>
                  </a:lnTo>
                  <a:lnTo>
                    <a:pt x="572159" y="126945"/>
                  </a:lnTo>
                  <a:lnTo>
                    <a:pt x="611084" y="153990"/>
                  </a:lnTo>
                  <a:lnTo>
                    <a:pt x="646491" y="182915"/>
                  </a:lnTo>
                  <a:lnTo>
                    <a:pt x="678168" y="213605"/>
                  </a:lnTo>
                  <a:lnTo>
                    <a:pt x="705906" y="245946"/>
                  </a:lnTo>
                  <a:lnTo>
                    <a:pt x="729496" y="279820"/>
                  </a:lnTo>
                  <a:close/>
                </a:path>
              </a:pathLst>
            </a:custGeom>
            <a:ln w="3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9114" y="3029325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448718" y="0"/>
                  </a:moveTo>
                  <a:lnTo>
                    <a:pt x="0" y="0"/>
                  </a:lnTo>
                  <a:lnTo>
                    <a:pt x="0" y="559575"/>
                  </a:lnTo>
                  <a:lnTo>
                    <a:pt x="448718" y="559575"/>
                  </a:lnTo>
                  <a:lnTo>
                    <a:pt x="494262" y="555914"/>
                  </a:lnTo>
                  <a:lnTo>
                    <a:pt x="537466" y="545313"/>
                  </a:lnTo>
                  <a:lnTo>
                    <a:pt x="577752" y="528348"/>
                  </a:lnTo>
                  <a:lnTo>
                    <a:pt x="614543" y="505596"/>
                  </a:lnTo>
                  <a:lnTo>
                    <a:pt x="647259" y="477632"/>
                  </a:lnTo>
                  <a:lnTo>
                    <a:pt x="675323" y="445032"/>
                  </a:lnTo>
                  <a:lnTo>
                    <a:pt x="698157" y="408371"/>
                  </a:lnTo>
                  <a:lnTo>
                    <a:pt x="715182" y="368227"/>
                  </a:lnTo>
                  <a:lnTo>
                    <a:pt x="725821" y="325173"/>
                  </a:lnTo>
                  <a:lnTo>
                    <a:pt x="729496" y="279787"/>
                  </a:lnTo>
                  <a:lnTo>
                    <a:pt x="725821" y="234409"/>
                  </a:lnTo>
                  <a:lnTo>
                    <a:pt x="715182" y="191361"/>
                  </a:lnTo>
                  <a:lnTo>
                    <a:pt x="698157" y="151218"/>
                  </a:lnTo>
                  <a:lnTo>
                    <a:pt x="675323" y="114557"/>
                  </a:lnTo>
                  <a:lnTo>
                    <a:pt x="647259" y="81955"/>
                  </a:lnTo>
                  <a:lnTo>
                    <a:pt x="614543" y="53988"/>
                  </a:lnTo>
                  <a:lnTo>
                    <a:pt x="577752" y="31233"/>
                  </a:lnTo>
                  <a:lnTo>
                    <a:pt x="537466" y="14265"/>
                  </a:lnTo>
                  <a:lnTo>
                    <a:pt x="494262" y="3662"/>
                  </a:lnTo>
                  <a:lnTo>
                    <a:pt x="44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7753" y="2283136"/>
              <a:ext cx="7014845" cy="1958975"/>
            </a:xfrm>
            <a:custGeom>
              <a:avLst/>
              <a:gdLst/>
              <a:ahLst/>
              <a:cxnLst/>
              <a:rect l="l" t="t" r="r" b="b"/>
              <a:pathLst>
                <a:path w="7014845" h="1958975">
                  <a:moveTo>
                    <a:pt x="4620079" y="1305764"/>
                  </a:moveTo>
                  <a:lnTo>
                    <a:pt x="4171361" y="1305764"/>
                  </a:lnTo>
                  <a:lnTo>
                    <a:pt x="4171361" y="746188"/>
                  </a:lnTo>
                  <a:lnTo>
                    <a:pt x="4620079" y="746188"/>
                  </a:lnTo>
                  <a:lnTo>
                    <a:pt x="4665623" y="749851"/>
                  </a:lnTo>
                  <a:lnTo>
                    <a:pt x="4708828" y="760454"/>
                  </a:lnTo>
                  <a:lnTo>
                    <a:pt x="4749114" y="777422"/>
                  </a:lnTo>
                  <a:lnTo>
                    <a:pt x="4785904" y="800177"/>
                  </a:lnTo>
                  <a:lnTo>
                    <a:pt x="4818620" y="828144"/>
                  </a:lnTo>
                  <a:lnTo>
                    <a:pt x="4846684" y="860746"/>
                  </a:lnTo>
                  <a:lnTo>
                    <a:pt x="4869518" y="897407"/>
                  </a:lnTo>
                  <a:lnTo>
                    <a:pt x="4886544" y="937549"/>
                  </a:lnTo>
                  <a:lnTo>
                    <a:pt x="4897183" y="980598"/>
                  </a:lnTo>
                  <a:lnTo>
                    <a:pt x="4900858" y="1025976"/>
                  </a:lnTo>
                  <a:lnTo>
                    <a:pt x="4897183" y="1071362"/>
                  </a:lnTo>
                  <a:lnTo>
                    <a:pt x="4886544" y="1114415"/>
                  </a:lnTo>
                  <a:lnTo>
                    <a:pt x="4869518" y="1154560"/>
                  </a:lnTo>
                  <a:lnTo>
                    <a:pt x="4846684" y="1191220"/>
                  </a:lnTo>
                  <a:lnTo>
                    <a:pt x="4818620" y="1223821"/>
                  </a:lnTo>
                  <a:lnTo>
                    <a:pt x="4785904" y="1251785"/>
                  </a:lnTo>
                  <a:lnTo>
                    <a:pt x="4749114" y="1274537"/>
                  </a:lnTo>
                  <a:lnTo>
                    <a:pt x="4708828" y="1291501"/>
                  </a:lnTo>
                  <a:lnTo>
                    <a:pt x="4665623" y="1302102"/>
                  </a:lnTo>
                  <a:lnTo>
                    <a:pt x="4620079" y="1305764"/>
                  </a:lnTo>
                  <a:close/>
                </a:path>
                <a:path w="7014845" h="1958975">
                  <a:moveTo>
                    <a:pt x="3974717" y="886082"/>
                  </a:moveTo>
                  <a:lnTo>
                    <a:pt x="1122322" y="886082"/>
                  </a:lnTo>
                </a:path>
                <a:path w="7014845" h="1958975">
                  <a:moveTo>
                    <a:pt x="3974717" y="1165870"/>
                  </a:moveTo>
                  <a:lnTo>
                    <a:pt x="3741120" y="1165870"/>
                  </a:lnTo>
                  <a:lnTo>
                    <a:pt x="3741120" y="1632205"/>
                  </a:lnTo>
                  <a:lnTo>
                    <a:pt x="3542166" y="1632205"/>
                  </a:lnTo>
                </a:path>
                <a:path w="7014845" h="1958975">
                  <a:moveTo>
                    <a:pt x="5471324" y="140157"/>
                  </a:moveTo>
                  <a:lnTo>
                    <a:pt x="5331099" y="140157"/>
                  </a:lnTo>
                  <a:lnTo>
                    <a:pt x="5331099" y="1025976"/>
                  </a:lnTo>
                  <a:lnTo>
                    <a:pt x="5097172" y="1025976"/>
                  </a:lnTo>
                </a:path>
                <a:path w="7014845" h="1958975">
                  <a:moveTo>
                    <a:pt x="6593449" y="0"/>
                  </a:moveTo>
                  <a:lnTo>
                    <a:pt x="7014452" y="0"/>
                  </a:lnTo>
                </a:path>
                <a:path w="7014845" h="1958975">
                  <a:moveTo>
                    <a:pt x="0" y="1678825"/>
                  </a:moveTo>
                  <a:lnTo>
                    <a:pt x="561161" y="1678825"/>
                  </a:lnTo>
                </a:path>
                <a:path w="7014845" h="1958975">
                  <a:moveTo>
                    <a:pt x="0" y="1958613"/>
                  </a:moveTo>
                  <a:lnTo>
                    <a:pt x="561161" y="1958613"/>
                  </a:lnTo>
                </a:path>
                <a:path w="7014845" h="1958975">
                  <a:moveTo>
                    <a:pt x="1122322" y="1818719"/>
                  </a:moveTo>
                  <a:lnTo>
                    <a:pt x="561161" y="1818719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4166" y="3822068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849" y="0"/>
                  </a:moveTo>
                  <a:lnTo>
                    <a:pt x="0" y="0"/>
                  </a:lnTo>
                  <a:lnTo>
                    <a:pt x="28865" y="41387"/>
                  </a:lnTo>
                  <a:lnTo>
                    <a:pt x="52919" y="83603"/>
                  </a:lnTo>
                  <a:lnTo>
                    <a:pt x="72163" y="126497"/>
                  </a:lnTo>
                  <a:lnTo>
                    <a:pt x="86595" y="169918"/>
                  </a:lnTo>
                  <a:lnTo>
                    <a:pt x="96217" y="213715"/>
                  </a:lnTo>
                  <a:lnTo>
                    <a:pt x="101028" y="257738"/>
                  </a:lnTo>
                  <a:lnTo>
                    <a:pt x="101028" y="301837"/>
                  </a:lnTo>
                  <a:lnTo>
                    <a:pt x="96217" y="345860"/>
                  </a:lnTo>
                  <a:lnTo>
                    <a:pt x="86595" y="389657"/>
                  </a:lnTo>
                  <a:lnTo>
                    <a:pt x="72163" y="433078"/>
                  </a:lnTo>
                  <a:lnTo>
                    <a:pt x="52919" y="475971"/>
                  </a:lnTo>
                  <a:lnTo>
                    <a:pt x="28865" y="518187"/>
                  </a:lnTo>
                  <a:lnTo>
                    <a:pt x="0" y="559575"/>
                  </a:lnTo>
                  <a:lnTo>
                    <a:pt x="218849" y="559575"/>
                  </a:lnTo>
                  <a:lnTo>
                    <a:pt x="276317" y="548726"/>
                  </a:lnTo>
                  <a:lnTo>
                    <a:pt x="331756" y="535238"/>
                  </a:lnTo>
                  <a:lnTo>
                    <a:pt x="384960" y="519222"/>
                  </a:lnTo>
                  <a:lnTo>
                    <a:pt x="435725" y="500791"/>
                  </a:lnTo>
                  <a:lnTo>
                    <a:pt x="483847" y="480057"/>
                  </a:lnTo>
                  <a:lnTo>
                    <a:pt x="529120" y="457131"/>
                  </a:lnTo>
                  <a:lnTo>
                    <a:pt x="571340" y="432125"/>
                  </a:lnTo>
                  <a:lnTo>
                    <a:pt x="610304" y="405151"/>
                  </a:lnTo>
                  <a:lnTo>
                    <a:pt x="645805" y="376322"/>
                  </a:lnTo>
                  <a:lnTo>
                    <a:pt x="677641" y="345749"/>
                  </a:lnTo>
                  <a:lnTo>
                    <a:pt x="705606" y="313545"/>
                  </a:lnTo>
                  <a:lnTo>
                    <a:pt x="729496" y="279820"/>
                  </a:lnTo>
                  <a:lnTo>
                    <a:pt x="705921" y="245946"/>
                  </a:lnTo>
                  <a:lnTo>
                    <a:pt x="678193" y="213605"/>
                  </a:lnTo>
                  <a:lnTo>
                    <a:pt x="646525" y="182915"/>
                  </a:lnTo>
                  <a:lnTo>
                    <a:pt x="611125" y="153990"/>
                  </a:lnTo>
                  <a:lnTo>
                    <a:pt x="572204" y="126945"/>
                  </a:lnTo>
                  <a:lnTo>
                    <a:pt x="529973" y="101897"/>
                  </a:lnTo>
                  <a:lnTo>
                    <a:pt x="484642" y="78961"/>
                  </a:lnTo>
                  <a:lnTo>
                    <a:pt x="436422" y="58252"/>
                  </a:lnTo>
                  <a:lnTo>
                    <a:pt x="385522" y="39886"/>
                  </a:lnTo>
                  <a:lnTo>
                    <a:pt x="332153" y="23978"/>
                  </a:lnTo>
                  <a:lnTo>
                    <a:pt x="276525" y="10644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4166" y="3822068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729496" y="279820"/>
                  </a:moveTo>
                  <a:lnTo>
                    <a:pt x="705606" y="313545"/>
                  </a:lnTo>
                  <a:lnTo>
                    <a:pt x="677641" y="345749"/>
                  </a:lnTo>
                  <a:lnTo>
                    <a:pt x="645805" y="376322"/>
                  </a:lnTo>
                  <a:lnTo>
                    <a:pt x="610304" y="405151"/>
                  </a:lnTo>
                  <a:lnTo>
                    <a:pt x="571340" y="432125"/>
                  </a:lnTo>
                  <a:lnTo>
                    <a:pt x="529120" y="457131"/>
                  </a:lnTo>
                  <a:lnTo>
                    <a:pt x="483847" y="480057"/>
                  </a:lnTo>
                  <a:lnTo>
                    <a:pt x="435725" y="500791"/>
                  </a:lnTo>
                  <a:lnTo>
                    <a:pt x="384960" y="519223"/>
                  </a:lnTo>
                  <a:lnTo>
                    <a:pt x="331756" y="535238"/>
                  </a:lnTo>
                  <a:lnTo>
                    <a:pt x="276317" y="548726"/>
                  </a:lnTo>
                  <a:lnTo>
                    <a:pt x="218849" y="559575"/>
                  </a:lnTo>
                  <a:lnTo>
                    <a:pt x="0" y="559575"/>
                  </a:lnTo>
                  <a:lnTo>
                    <a:pt x="28865" y="518187"/>
                  </a:lnTo>
                  <a:lnTo>
                    <a:pt x="52919" y="475971"/>
                  </a:lnTo>
                  <a:lnTo>
                    <a:pt x="72163" y="433078"/>
                  </a:lnTo>
                  <a:lnTo>
                    <a:pt x="86595" y="389657"/>
                  </a:lnTo>
                  <a:lnTo>
                    <a:pt x="96217" y="345860"/>
                  </a:lnTo>
                  <a:lnTo>
                    <a:pt x="101028" y="301837"/>
                  </a:lnTo>
                  <a:lnTo>
                    <a:pt x="101028" y="257738"/>
                  </a:lnTo>
                  <a:lnTo>
                    <a:pt x="96217" y="213715"/>
                  </a:lnTo>
                  <a:lnTo>
                    <a:pt x="86595" y="169918"/>
                  </a:lnTo>
                  <a:lnTo>
                    <a:pt x="72163" y="126497"/>
                  </a:lnTo>
                  <a:lnTo>
                    <a:pt x="52919" y="83603"/>
                  </a:lnTo>
                  <a:lnTo>
                    <a:pt x="28865" y="41387"/>
                  </a:lnTo>
                  <a:lnTo>
                    <a:pt x="0" y="0"/>
                  </a:lnTo>
                  <a:lnTo>
                    <a:pt x="218849" y="0"/>
                  </a:lnTo>
                  <a:lnTo>
                    <a:pt x="276525" y="10644"/>
                  </a:lnTo>
                  <a:lnTo>
                    <a:pt x="332153" y="23978"/>
                  </a:lnTo>
                  <a:lnTo>
                    <a:pt x="385522" y="39886"/>
                  </a:lnTo>
                  <a:lnTo>
                    <a:pt x="436422" y="58252"/>
                  </a:lnTo>
                  <a:lnTo>
                    <a:pt x="484642" y="78961"/>
                  </a:lnTo>
                  <a:lnTo>
                    <a:pt x="529973" y="101897"/>
                  </a:lnTo>
                  <a:lnTo>
                    <a:pt x="572204" y="126945"/>
                  </a:lnTo>
                  <a:lnTo>
                    <a:pt x="611125" y="153990"/>
                  </a:lnTo>
                  <a:lnTo>
                    <a:pt x="646525" y="182915"/>
                  </a:lnTo>
                  <a:lnTo>
                    <a:pt x="678193" y="213605"/>
                  </a:lnTo>
                  <a:lnTo>
                    <a:pt x="705921" y="245946"/>
                  </a:lnTo>
                  <a:lnTo>
                    <a:pt x="729496" y="279820"/>
                  </a:lnTo>
                  <a:close/>
                </a:path>
              </a:pathLst>
            </a:custGeom>
            <a:ln w="3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4166" y="3822068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448915" y="0"/>
                  </a:moveTo>
                  <a:lnTo>
                    <a:pt x="0" y="0"/>
                  </a:lnTo>
                  <a:lnTo>
                    <a:pt x="0" y="559575"/>
                  </a:lnTo>
                  <a:lnTo>
                    <a:pt x="448915" y="559575"/>
                  </a:lnTo>
                  <a:lnTo>
                    <a:pt x="494430" y="555913"/>
                  </a:lnTo>
                  <a:lnTo>
                    <a:pt x="537605" y="545309"/>
                  </a:lnTo>
                  <a:lnTo>
                    <a:pt x="577864" y="528342"/>
                  </a:lnTo>
                  <a:lnTo>
                    <a:pt x="614628" y="505586"/>
                  </a:lnTo>
                  <a:lnTo>
                    <a:pt x="647321" y="477620"/>
                  </a:lnTo>
                  <a:lnTo>
                    <a:pt x="675364" y="445018"/>
                  </a:lnTo>
                  <a:lnTo>
                    <a:pt x="698181" y="408357"/>
                  </a:lnTo>
                  <a:lnTo>
                    <a:pt x="715193" y="368214"/>
                  </a:lnTo>
                  <a:lnTo>
                    <a:pt x="725824" y="325165"/>
                  </a:lnTo>
                  <a:lnTo>
                    <a:pt x="729496" y="279787"/>
                  </a:lnTo>
                  <a:lnTo>
                    <a:pt x="725824" y="234401"/>
                  </a:lnTo>
                  <a:lnTo>
                    <a:pt x="715193" y="191348"/>
                  </a:lnTo>
                  <a:lnTo>
                    <a:pt x="698181" y="151203"/>
                  </a:lnTo>
                  <a:lnTo>
                    <a:pt x="675364" y="114543"/>
                  </a:lnTo>
                  <a:lnTo>
                    <a:pt x="647321" y="81943"/>
                  </a:lnTo>
                  <a:lnTo>
                    <a:pt x="614628" y="53979"/>
                  </a:lnTo>
                  <a:lnTo>
                    <a:pt x="577864" y="31227"/>
                  </a:lnTo>
                  <a:lnTo>
                    <a:pt x="537605" y="14262"/>
                  </a:lnTo>
                  <a:lnTo>
                    <a:pt x="494430" y="3661"/>
                  </a:lnTo>
                  <a:lnTo>
                    <a:pt x="448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7753" y="3822068"/>
              <a:ext cx="1122680" cy="1262380"/>
            </a:xfrm>
            <a:custGeom>
              <a:avLst/>
              <a:gdLst/>
              <a:ahLst/>
              <a:cxnLst/>
              <a:rect l="l" t="t" r="r" b="b"/>
              <a:pathLst>
                <a:path w="1122680" h="1262379">
                  <a:moveTo>
                    <a:pt x="645329" y="559575"/>
                  </a:moveTo>
                  <a:lnTo>
                    <a:pt x="196413" y="559575"/>
                  </a:lnTo>
                  <a:lnTo>
                    <a:pt x="196413" y="0"/>
                  </a:lnTo>
                  <a:lnTo>
                    <a:pt x="645329" y="0"/>
                  </a:lnTo>
                  <a:lnTo>
                    <a:pt x="690843" y="3661"/>
                  </a:lnTo>
                  <a:lnTo>
                    <a:pt x="734018" y="14262"/>
                  </a:lnTo>
                  <a:lnTo>
                    <a:pt x="774277" y="31227"/>
                  </a:lnTo>
                  <a:lnTo>
                    <a:pt x="811041" y="53979"/>
                  </a:lnTo>
                  <a:lnTo>
                    <a:pt x="843734" y="81943"/>
                  </a:lnTo>
                  <a:lnTo>
                    <a:pt x="871777" y="114543"/>
                  </a:lnTo>
                  <a:lnTo>
                    <a:pt x="894594" y="151203"/>
                  </a:lnTo>
                  <a:lnTo>
                    <a:pt x="911606" y="191348"/>
                  </a:lnTo>
                  <a:lnTo>
                    <a:pt x="922237" y="234401"/>
                  </a:lnTo>
                  <a:lnTo>
                    <a:pt x="925909" y="279787"/>
                  </a:lnTo>
                  <a:lnTo>
                    <a:pt x="922237" y="325165"/>
                  </a:lnTo>
                  <a:lnTo>
                    <a:pt x="911606" y="368214"/>
                  </a:lnTo>
                  <a:lnTo>
                    <a:pt x="894594" y="408357"/>
                  </a:lnTo>
                  <a:lnTo>
                    <a:pt x="871777" y="445018"/>
                  </a:lnTo>
                  <a:lnTo>
                    <a:pt x="843734" y="477620"/>
                  </a:lnTo>
                  <a:lnTo>
                    <a:pt x="811041" y="505586"/>
                  </a:lnTo>
                  <a:lnTo>
                    <a:pt x="774277" y="528342"/>
                  </a:lnTo>
                  <a:lnTo>
                    <a:pt x="734018" y="545309"/>
                  </a:lnTo>
                  <a:lnTo>
                    <a:pt x="690843" y="555913"/>
                  </a:lnTo>
                  <a:lnTo>
                    <a:pt x="645329" y="559575"/>
                  </a:lnTo>
                  <a:close/>
                </a:path>
                <a:path w="1122680" h="1262379">
                  <a:moveTo>
                    <a:pt x="0" y="982514"/>
                  </a:moveTo>
                  <a:lnTo>
                    <a:pt x="561161" y="982514"/>
                  </a:lnTo>
                </a:path>
                <a:path w="1122680" h="1262379">
                  <a:moveTo>
                    <a:pt x="0" y="1262302"/>
                  </a:moveTo>
                  <a:lnTo>
                    <a:pt x="561161" y="1262302"/>
                  </a:lnTo>
                </a:path>
                <a:path w="1122680" h="1262379">
                  <a:moveTo>
                    <a:pt x="1122322" y="1122408"/>
                  </a:moveTo>
                  <a:lnTo>
                    <a:pt x="561161" y="1122408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4166" y="4664689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849" y="0"/>
                  </a:moveTo>
                  <a:lnTo>
                    <a:pt x="0" y="0"/>
                  </a:lnTo>
                  <a:lnTo>
                    <a:pt x="28865" y="41387"/>
                  </a:lnTo>
                  <a:lnTo>
                    <a:pt x="52919" y="83603"/>
                  </a:lnTo>
                  <a:lnTo>
                    <a:pt x="72163" y="126497"/>
                  </a:lnTo>
                  <a:lnTo>
                    <a:pt x="86595" y="169918"/>
                  </a:lnTo>
                  <a:lnTo>
                    <a:pt x="96217" y="213715"/>
                  </a:lnTo>
                  <a:lnTo>
                    <a:pt x="101028" y="257738"/>
                  </a:lnTo>
                  <a:lnTo>
                    <a:pt x="101028" y="301837"/>
                  </a:lnTo>
                  <a:lnTo>
                    <a:pt x="96217" y="345860"/>
                  </a:lnTo>
                  <a:lnTo>
                    <a:pt x="86595" y="389657"/>
                  </a:lnTo>
                  <a:lnTo>
                    <a:pt x="72163" y="433078"/>
                  </a:lnTo>
                  <a:lnTo>
                    <a:pt x="52919" y="475971"/>
                  </a:lnTo>
                  <a:lnTo>
                    <a:pt x="28865" y="518187"/>
                  </a:lnTo>
                  <a:lnTo>
                    <a:pt x="0" y="559575"/>
                  </a:lnTo>
                  <a:lnTo>
                    <a:pt x="218849" y="559575"/>
                  </a:lnTo>
                  <a:lnTo>
                    <a:pt x="276317" y="548726"/>
                  </a:lnTo>
                  <a:lnTo>
                    <a:pt x="331756" y="535238"/>
                  </a:lnTo>
                  <a:lnTo>
                    <a:pt x="384960" y="519222"/>
                  </a:lnTo>
                  <a:lnTo>
                    <a:pt x="435725" y="500791"/>
                  </a:lnTo>
                  <a:lnTo>
                    <a:pt x="483847" y="480057"/>
                  </a:lnTo>
                  <a:lnTo>
                    <a:pt x="529120" y="457131"/>
                  </a:lnTo>
                  <a:lnTo>
                    <a:pt x="571340" y="432125"/>
                  </a:lnTo>
                  <a:lnTo>
                    <a:pt x="610304" y="405151"/>
                  </a:lnTo>
                  <a:lnTo>
                    <a:pt x="645805" y="376322"/>
                  </a:lnTo>
                  <a:lnTo>
                    <a:pt x="677641" y="345749"/>
                  </a:lnTo>
                  <a:lnTo>
                    <a:pt x="705606" y="313545"/>
                  </a:lnTo>
                  <a:lnTo>
                    <a:pt x="729496" y="279820"/>
                  </a:lnTo>
                  <a:lnTo>
                    <a:pt x="705921" y="245946"/>
                  </a:lnTo>
                  <a:lnTo>
                    <a:pt x="678193" y="213605"/>
                  </a:lnTo>
                  <a:lnTo>
                    <a:pt x="646525" y="182915"/>
                  </a:lnTo>
                  <a:lnTo>
                    <a:pt x="611125" y="153990"/>
                  </a:lnTo>
                  <a:lnTo>
                    <a:pt x="572204" y="126945"/>
                  </a:lnTo>
                  <a:lnTo>
                    <a:pt x="529973" y="101897"/>
                  </a:lnTo>
                  <a:lnTo>
                    <a:pt x="484642" y="78961"/>
                  </a:lnTo>
                  <a:lnTo>
                    <a:pt x="436422" y="58252"/>
                  </a:lnTo>
                  <a:lnTo>
                    <a:pt x="385522" y="39886"/>
                  </a:lnTo>
                  <a:lnTo>
                    <a:pt x="332153" y="23978"/>
                  </a:lnTo>
                  <a:lnTo>
                    <a:pt x="276525" y="10644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4166" y="4664689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729496" y="279820"/>
                  </a:moveTo>
                  <a:lnTo>
                    <a:pt x="705606" y="313545"/>
                  </a:lnTo>
                  <a:lnTo>
                    <a:pt x="677641" y="345749"/>
                  </a:lnTo>
                  <a:lnTo>
                    <a:pt x="645805" y="376322"/>
                  </a:lnTo>
                  <a:lnTo>
                    <a:pt x="610304" y="405151"/>
                  </a:lnTo>
                  <a:lnTo>
                    <a:pt x="571340" y="432125"/>
                  </a:lnTo>
                  <a:lnTo>
                    <a:pt x="529120" y="457131"/>
                  </a:lnTo>
                  <a:lnTo>
                    <a:pt x="483847" y="480057"/>
                  </a:lnTo>
                  <a:lnTo>
                    <a:pt x="435725" y="500791"/>
                  </a:lnTo>
                  <a:lnTo>
                    <a:pt x="384960" y="519223"/>
                  </a:lnTo>
                  <a:lnTo>
                    <a:pt x="331756" y="535238"/>
                  </a:lnTo>
                  <a:lnTo>
                    <a:pt x="276317" y="548726"/>
                  </a:lnTo>
                  <a:lnTo>
                    <a:pt x="218849" y="559575"/>
                  </a:lnTo>
                  <a:lnTo>
                    <a:pt x="0" y="559575"/>
                  </a:lnTo>
                  <a:lnTo>
                    <a:pt x="28865" y="518187"/>
                  </a:lnTo>
                  <a:lnTo>
                    <a:pt x="52919" y="475971"/>
                  </a:lnTo>
                  <a:lnTo>
                    <a:pt x="72163" y="433078"/>
                  </a:lnTo>
                  <a:lnTo>
                    <a:pt x="86595" y="389657"/>
                  </a:lnTo>
                  <a:lnTo>
                    <a:pt x="96217" y="345860"/>
                  </a:lnTo>
                  <a:lnTo>
                    <a:pt x="101028" y="301837"/>
                  </a:lnTo>
                  <a:lnTo>
                    <a:pt x="101028" y="257738"/>
                  </a:lnTo>
                  <a:lnTo>
                    <a:pt x="96217" y="213715"/>
                  </a:lnTo>
                  <a:lnTo>
                    <a:pt x="86595" y="169918"/>
                  </a:lnTo>
                  <a:lnTo>
                    <a:pt x="72163" y="126497"/>
                  </a:lnTo>
                  <a:lnTo>
                    <a:pt x="52919" y="83603"/>
                  </a:lnTo>
                  <a:lnTo>
                    <a:pt x="28865" y="41387"/>
                  </a:lnTo>
                  <a:lnTo>
                    <a:pt x="0" y="0"/>
                  </a:lnTo>
                  <a:lnTo>
                    <a:pt x="218849" y="0"/>
                  </a:lnTo>
                  <a:lnTo>
                    <a:pt x="276525" y="10644"/>
                  </a:lnTo>
                  <a:lnTo>
                    <a:pt x="332153" y="23978"/>
                  </a:lnTo>
                  <a:lnTo>
                    <a:pt x="385522" y="39886"/>
                  </a:lnTo>
                  <a:lnTo>
                    <a:pt x="436422" y="58252"/>
                  </a:lnTo>
                  <a:lnTo>
                    <a:pt x="484642" y="78961"/>
                  </a:lnTo>
                  <a:lnTo>
                    <a:pt x="529973" y="101897"/>
                  </a:lnTo>
                  <a:lnTo>
                    <a:pt x="572204" y="126945"/>
                  </a:lnTo>
                  <a:lnTo>
                    <a:pt x="611125" y="153990"/>
                  </a:lnTo>
                  <a:lnTo>
                    <a:pt x="646525" y="182915"/>
                  </a:lnTo>
                  <a:lnTo>
                    <a:pt x="678193" y="213605"/>
                  </a:lnTo>
                  <a:lnTo>
                    <a:pt x="705921" y="245946"/>
                  </a:lnTo>
                  <a:lnTo>
                    <a:pt x="729496" y="279820"/>
                  </a:lnTo>
                  <a:close/>
                </a:path>
              </a:pathLst>
            </a:custGeom>
            <a:ln w="3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4166" y="4664689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448915" y="0"/>
                  </a:moveTo>
                  <a:lnTo>
                    <a:pt x="0" y="0"/>
                  </a:lnTo>
                  <a:lnTo>
                    <a:pt x="0" y="559575"/>
                  </a:lnTo>
                  <a:lnTo>
                    <a:pt x="448915" y="559575"/>
                  </a:lnTo>
                  <a:lnTo>
                    <a:pt x="494430" y="555913"/>
                  </a:lnTo>
                  <a:lnTo>
                    <a:pt x="537605" y="545309"/>
                  </a:lnTo>
                  <a:lnTo>
                    <a:pt x="577864" y="528342"/>
                  </a:lnTo>
                  <a:lnTo>
                    <a:pt x="614628" y="505586"/>
                  </a:lnTo>
                  <a:lnTo>
                    <a:pt x="647321" y="477620"/>
                  </a:lnTo>
                  <a:lnTo>
                    <a:pt x="675364" y="445018"/>
                  </a:lnTo>
                  <a:lnTo>
                    <a:pt x="698181" y="408357"/>
                  </a:lnTo>
                  <a:lnTo>
                    <a:pt x="715193" y="368214"/>
                  </a:lnTo>
                  <a:lnTo>
                    <a:pt x="725824" y="325165"/>
                  </a:lnTo>
                  <a:lnTo>
                    <a:pt x="729496" y="279787"/>
                  </a:lnTo>
                  <a:lnTo>
                    <a:pt x="725824" y="234401"/>
                  </a:lnTo>
                  <a:lnTo>
                    <a:pt x="715193" y="191348"/>
                  </a:lnTo>
                  <a:lnTo>
                    <a:pt x="698181" y="151203"/>
                  </a:lnTo>
                  <a:lnTo>
                    <a:pt x="675364" y="114543"/>
                  </a:lnTo>
                  <a:lnTo>
                    <a:pt x="647321" y="81943"/>
                  </a:lnTo>
                  <a:lnTo>
                    <a:pt x="614628" y="53979"/>
                  </a:lnTo>
                  <a:lnTo>
                    <a:pt x="577864" y="31227"/>
                  </a:lnTo>
                  <a:lnTo>
                    <a:pt x="537605" y="14262"/>
                  </a:lnTo>
                  <a:lnTo>
                    <a:pt x="494430" y="3661"/>
                  </a:lnTo>
                  <a:lnTo>
                    <a:pt x="448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4166" y="4664689"/>
              <a:ext cx="2329180" cy="560070"/>
            </a:xfrm>
            <a:custGeom>
              <a:avLst/>
              <a:gdLst/>
              <a:ahLst/>
              <a:cxnLst/>
              <a:rect l="l" t="t" r="r" b="b"/>
              <a:pathLst>
                <a:path w="2329179" h="560070">
                  <a:moveTo>
                    <a:pt x="448915" y="559575"/>
                  </a:moveTo>
                  <a:lnTo>
                    <a:pt x="0" y="559575"/>
                  </a:lnTo>
                  <a:lnTo>
                    <a:pt x="0" y="0"/>
                  </a:lnTo>
                  <a:lnTo>
                    <a:pt x="448915" y="0"/>
                  </a:lnTo>
                  <a:lnTo>
                    <a:pt x="494430" y="3661"/>
                  </a:lnTo>
                  <a:lnTo>
                    <a:pt x="537605" y="14262"/>
                  </a:lnTo>
                  <a:lnTo>
                    <a:pt x="577864" y="31227"/>
                  </a:lnTo>
                  <a:lnTo>
                    <a:pt x="614628" y="53979"/>
                  </a:lnTo>
                  <a:lnTo>
                    <a:pt x="647321" y="81943"/>
                  </a:lnTo>
                  <a:lnTo>
                    <a:pt x="675364" y="114543"/>
                  </a:lnTo>
                  <a:lnTo>
                    <a:pt x="698181" y="151203"/>
                  </a:lnTo>
                  <a:lnTo>
                    <a:pt x="715193" y="191348"/>
                  </a:lnTo>
                  <a:lnTo>
                    <a:pt x="725824" y="234401"/>
                  </a:lnTo>
                  <a:lnTo>
                    <a:pt x="729496" y="279787"/>
                  </a:lnTo>
                  <a:lnTo>
                    <a:pt x="725824" y="325165"/>
                  </a:lnTo>
                  <a:lnTo>
                    <a:pt x="715193" y="368214"/>
                  </a:lnTo>
                  <a:lnTo>
                    <a:pt x="698181" y="408357"/>
                  </a:lnTo>
                  <a:lnTo>
                    <a:pt x="675364" y="445018"/>
                  </a:lnTo>
                  <a:lnTo>
                    <a:pt x="647321" y="477620"/>
                  </a:lnTo>
                  <a:lnTo>
                    <a:pt x="614628" y="505586"/>
                  </a:lnTo>
                  <a:lnTo>
                    <a:pt x="577864" y="528342"/>
                  </a:lnTo>
                  <a:lnTo>
                    <a:pt x="537605" y="545309"/>
                  </a:lnTo>
                  <a:lnTo>
                    <a:pt x="494430" y="555913"/>
                  </a:lnTo>
                  <a:lnTo>
                    <a:pt x="448915" y="559575"/>
                  </a:lnTo>
                  <a:close/>
                </a:path>
                <a:path w="2329179" h="560070">
                  <a:moveTo>
                    <a:pt x="1206490" y="136636"/>
                  </a:moveTo>
                  <a:lnTo>
                    <a:pt x="1767618" y="136636"/>
                  </a:lnTo>
                </a:path>
                <a:path w="2329179" h="560070">
                  <a:moveTo>
                    <a:pt x="1206490" y="276530"/>
                  </a:moveTo>
                  <a:lnTo>
                    <a:pt x="1767618" y="276530"/>
                  </a:lnTo>
                </a:path>
                <a:path w="2329179" h="560070">
                  <a:moveTo>
                    <a:pt x="2328780" y="276530"/>
                  </a:moveTo>
                  <a:lnTo>
                    <a:pt x="1767618" y="276530"/>
                  </a:lnTo>
                </a:path>
                <a:path w="2329179" h="560070">
                  <a:moveTo>
                    <a:pt x="1206490" y="416424"/>
                  </a:moveTo>
                  <a:lnTo>
                    <a:pt x="1767618" y="416424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7036" y="4661432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849" y="0"/>
                  </a:moveTo>
                  <a:lnTo>
                    <a:pt x="0" y="0"/>
                  </a:lnTo>
                  <a:lnTo>
                    <a:pt x="28872" y="41387"/>
                  </a:lnTo>
                  <a:lnTo>
                    <a:pt x="52932" y="83601"/>
                  </a:lnTo>
                  <a:lnTo>
                    <a:pt x="72180" y="126493"/>
                  </a:lnTo>
                  <a:lnTo>
                    <a:pt x="86616" y="169911"/>
                  </a:lnTo>
                  <a:lnTo>
                    <a:pt x="96240" y="213706"/>
                  </a:lnTo>
                  <a:lnTo>
                    <a:pt x="101052" y="257727"/>
                  </a:lnTo>
                  <a:lnTo>
                    <a:pt x="101052" y="301823"/>
                  </a:lnTo>
                  <a:lnTo>
                    <a:pt x="96240" y="345845"/>
                  </a:lnTo>
                  <a:lnTo>
                    <a:pt x="86616" y="389642"/>
                  </a:lnTo>
                  <a:lnTo>
                    <a:pt x="72180" y="433064"/>
                  </a:lnTo>
                  <a:lnTo>
                    <a:pt x="52932" y="475961"/>
                  </a:lnTo>
                  <a:lnTo>
                    <a:pt x="28872" y="518181"/>
                  </a:lnTo>
                  <a:lnTo>
                    <a:pt x="0" y="559575"/>
                  </a:lnTo>
                  <a:lnTo>
                    <a:pt x="218849" y="559575"/>
                  </a:lnTo>
                  <a:lnTo>
                    <a:pt x="276324" y="548726"/>
                  </a:lnTo>
                  <a:lnTo>
                    <a:pt x="331768" y="535238"/>
                  </a:lnTo>
                  <a:lnTo>
                    <a:pt x="384975" y="519222"/>
                  </a:lnTo>
                  <a:lnTo>
                    <a:pt x="435741" y="500790"/>
                  </a:lnTo>
                  <a:lnTo>
                    <a:pt x="483863" y="480054"/>
                  </a:lnTo>
                  <a:lnTo>
                    <a:pt x="529136" y="457126"/>
                  </a:lnTo>
                  <a:lnTo>
                    <a:pt x="571357" y="432118"/>
                  </a:lnTo>
                  <a:lnTo>
                    <a:pt x="610321" y="405142"/>
                  </a:lnTo>
                  <a:lnTo>
                    <a:pt x="645824" y="376308"/>
                  </a:lnTo>
                  <a:lnTo>
                    <a:pt x="677663" y="345730"/>
                  </a:lnTo>
                  <a:lnTo>
                    <a:pt x="705632" y="313519"/>
                  </a:lnTo>
                  <a:lnTo>
                    <a:pt x="729529" y="279787"/>
                  </a:lnTo>
                  <a:lnTo>
                    <a:pt x="705953" y="245913"/>
                  </a:lnTo>
                  <a:lnTo>
                    <a:pt x="678224" y="213575"/>
                  </a:lnTo>
                  <a:lnTo>
                    <a:pt x="646552" y="182887"/>
                  </a:lnTo>
                  <a:lnTo>
                    <a:pt x="611149" y="153965"/>
                  </a:lnTo>
                  <a:lnTo>
                    <a:pt x="572225" y="126925"/>
                  </a:lnTo>
                  <a:lnTo>
                    <a:pt x="529990" y="101881"/>
                  </a:lnTo>
                  <a:lnTo>
                    <a:pt x="484655" y="78949"/>
                  </a:lnTo>
                  <a:lnTo>
                    <a:pt x="436430" y="58244"/>
                  </a:lnTo>
                  <a:lnTo>
                    <a:pt x="385527" y="39881"/>
                  </a:lnTo>
                  <a:lnTo>
                    <a:pt x="332155" y="23976"/>
                  </a:lnTo>
                  <a:lnTo>
                    <a:pt x="276525" y="10644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00075" y="4101856"/>
              <a:ext cx="1206500" cy="1119505"/>
            </a:xfrm>
            <a:custGeom>
              <a:avLst/>
              <a:gdLst/>
              <a:ahLst/>
              <a:cxnLst/>
              <a:rect l="l" t="t" r="r" b="b"/>
              <a:pathLst>
                <a:path w="1206500" h="1119504">
                  <a:moveTo>
                    <a:pt x="1206490" y="839363"/>
                  </a:moveTo>
                  <a:lnTo>
                    <a:pt x="1182593" y="873095"/>
                  </a:lnTo>
                  <a:lnTo>
                    <a:pt x="1154623" y="905306"/>
                  </a:lnTo>
                  <a:lnTo>
                    <a:pt x="1122785" y="935884"/>
                  </a:lnTo>
                  <a:lnTo>
                    <a:pt x="1087282" y="964717"/>
                  </a:lnTo>
                  <a:lnTo>
                    <a:pt x="1048318" y="991694"/>
                  </a:lnTo>
                  <a:lnTo>
                    <a:pt x="1006097" y="1016702"/>
                  </a:lnTo>
                  <a:lnTo>
                    <a:pt x="960824" y="1039630"/>
                  </a:lnTo>
                  <a:lnTo>
                    <a:pt x="912702" y="1060366"/>
                  </a:lnTo>
                  <a:lnTo>
                    <a:pt x="861936" y="1078798"/>
                  </a:lnTo>
                  <a:lnTo>
                    <a:pt x="808729" y="1094814"/>
                  </a:lnTo>
                  <a:lnTo>
                    <a:pt x="753285" y="1108302"/>
                  </a:lnTo>
                  <a:lnTo>
                    <a:pt x="695809" y="1119151"/>
                  </a:lnTo>
                  <a:lnTo>
                    <a:pt x="476960" y="1119151"/>
                  </a:lnTo>
                  <a:lnTo>
                    <a:pt x="505833" y="1077757"/>
                  </a:lnTo>
                  <a:lnTo>
                    <a:pt x="529893" y="1035536"/>
                  </a:lnTo>
                  <a:lnTo>
                    <a:pt x="549141" y="992640"/>
                  </a:lnTo>
                  <a:lnTo>
                    <a:pt x="563577" y="949218"/>
                  </a:lnTo>
                  <a:lnTo>
                    <a:pt x="573201" y="905421"/>
                  </a:lnTo>
                  <a:lnTo>
                    <a:pt x="578013" y="861399"/>
                  </a:lnTo>
                  <a:lnTo>
                    <a:pt x="578013" y="817303"/>
                  </a:lnTo>
                  <a:lnTo>
                    <a:pt x="573201" y="773282"/>
                  </a:lnTo>
                  <a:lnTo>
                    <a:pt x="563577" y="729487"/>
                  </a:lnTo>
                  <a:lnTo>
                    <a:pt x="549141" y="686069"/>
                  </a:lnTo>
                  <a:lnTo>
                    <a:pt x="529893" y="643177"/>
                  </a:lnTo>
                  <a:lnTo>
                    <a:pt x="505833" y="600962"/>
                  </a:lnTo>
                  <a:lnTo>
                    <a:pt x="476960" y="559575"/>
                  </a:lnTo>
                  <a:lnTo>
                    <a:pt x="695809" y="559575"/>
                  </a:lnTo>
                  <a:lnTo>
                    <a:pt x="753486" y="570219"/>
                  </a:lnTo>
                  <a:lnTo>
                    <a:pt x="809116" y="583552"/>
                  </a:lnTo>
                  <a:lnTo>
                    <a:pt x="862488" y="599457"/>
                  </a:lnTo>
                  <a:lnTo>
                    <a:pt x="913391" y="617819"/>
                  </a:lnTo>
                  <a:lnTo>
                    <a:pt x="961616" y="638524"/>
                  </a:lnTo>
                  <a:lnTo>
                    <a:pt x="1006951" y="661457"/>
                  </a:lnTo>
                  <a:lnTo>
                    <a:pt x="1049186" y="686500"/>
                  </a:lnTo>
                  <a:lnTo>
                    <a:pt x="1088110" y="713541"/>
                  </a:lnTo>
                  <a:lnTo>
                    <a:pt x="1123513" y="742463"/>
                  </a:lnTo>
                  <a:lnTo>
                    <a:pt x="1155185" y="773151"/>
                  </a:lnTo>
                  <a:lnTo>
                    <a:pt x="1182914" y="805489"/>
                  </a:lnTo>
                  <a:lnTo>
                    <a:pt x="1206490" y="839363"/>
                  </a:lnTo>
                  <a:close/>
                </a:path>
                <a:path w="1206500" h="1119504">
                  <a:moveTo>
                    <a:pt x="280580" y="699469"/>
                  </a:moveTo>
                  <a:lnTo>
                    <a:pt x="192882" y="699469"/>
                  </a:lnTo>
                  <a:lnTo>
                    <a:pt x="192882" y="0"/>
                  </a:lnTo>
                  <a:lnTo>
                    <a:pt x="0" y="0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00075" y="4941220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69" h="3810">
                  <a:moveTo>
                    <a:pt x="-19740" y="1628"/>
                  </a:moveTo>
                  <a:lnTo>
                    <a:pt x="300321" y="1628"/>
                  </a:lnTo>
                </a:path>
              </a:pathLst>
            </a:custGeom>
            <a:ln w="42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7753" y="5623877"/>
              <a:ext cx="1122680" cy="280035"/>
            </a:xfrm>
            <a:custGeom>
              <a:avLst/>
              <a:gdLst/>
              <a:ahLst/>
              <a:cxnLst/>
              <a:rect l="l" t="t" r="r" b="b"/>
              <a:pathLst>
                <a:path w="1122680" h="280035">
                  <a:moveTo>
                    <a:pt x="0" y="0"/>
                  </a:moveTo>
                  <a:lnTo>
                    <a:pt x="561161" y="0"/>
                  </a:lnTo>
                </a:path>
                <a:path w="1122680" h="280035">
                  <a:moveTo>
                    <a:pt x="0" y="279794"/>
                  </a:moveTo>
                  <a:lnTo>
                    <a:pt x="561161" y="279794"/>
                  </a:lnTo>
                </a:path>
                <a:path w="1122680" h="280035">
                  <a:moveTo>
                    <a:pt x="1122322" y="139893"/>
                  </a:moveTo>
                  <a:lnTo>
                    <a:pt x="561161" y="139893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4166" y="5483983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218849" y="0"/>
                  </a:moveTo>
                  <a:lnTo>
                    <a:pt x="0" y="0"/>
                  </a:lnTo>
                  <a:lnTo>
                    <a:pt x="28865" y="41387"/>
                  </a:lnTo>
                  <a:lnTo>
                    <a:pt x="52919" y="83603"/>
                  </a:lnTo>
                  <a:lnTo>
                    <a:pt x="72163" y="126497"/>
                  </a:lnTo>
                  <a:lnTo>
                    <a:pt x="86595" y="169918"/>
                  </a:lnTo>
                  <a:lnTo>
                    <a:pt x="96217" y="213715"/>
                  </a:lnTo>
                  <a:lnTo>
                    <a:pt x="101028" y="257738"/>
                  </a:lnTo>
                  <a:lnTo>
                    <a:pt x="101028" y="301837"/>
                  </a:lnTo>
                  <a:lnTo>
                    <a:pt x="96217" y="345860"/>
                  </a:lnTo>
                  <a:lnTo>
                    <a:pt x="86595" y="389658"/>
                  </a:lnTo>
                  <a:lnTo>
                    <a:pt x="72163" y="433079"/>
                  </a:lnTo>
                  <a:lnTo>
                    <a:pt x="52919" y="475973"/>
                  </a:lnTo>
                  <a:lnTo>
                    <a:pt x="28865" y="518190"/>
                  </a:lnTo>
                  <a:lnTo>
                    <a:pt x="0" y="559579"/>
                  </a:lnTo>
                  <a:lnTo>
                    <a:pt x="218849" y="559579"/>
                  </a:lnTo>
                  <a:lnTo>
                    <a:pt x="276317" y="548730"/>
                  </a:lnTo>
                  <a:lnTo>
                    <a:pt x="331756" y="535243"/>
                  </a:lnTo>
                  <a:lnTo>
                    <a:pt x="384960" y="519228"/>
                  </a:lnTo>
                  <a:lnTo>
                    <a:pt x="435725" y="500797"/>
                  </a:lnTo>
                  <a:lnTo>
                    <a:pt x="483847" y="480063"/>
                  </a:lnTo>
                  <a:lnTo>
                    <a:pt x="529120" y="457137"/>
                  </a:lnTo>
                  <a:lnTo>
                    <a:pt x="571340" y="432131"/>
                  </a:lnTo>
                  <a:lnTo>
                    <a:pt x="610304" y="405157"/>
                  </a:lnTo>
                  <a:lnTo>
                    <a:pt x="645805" y="376327"/>
                  </a:lnTo>
                  <a:lnTo>
                    <a:pt x="677641" y="345753"/>
                  </a:lnTo>
                  <a:lnTo>
                    <a:pt x="705606" y="313547"/>
                  </a:lnTo>
                  <a:lnTo>
                    <a:pt x="729496" y="279820"/>
                  </a:lnTo>
                  <a:lnTo>
                    <a:pt x="705921" y="245946"/>
                  </a:lnTo>
                  <a:lnTo>
                    <a:pt x="678193" y="213605"/>
                  </a:lnTo>
                  <a:lnTo>
                    <a:pt x="646525" y="182915"/>
                  </a:lnTo>
                  <a:lnTo>
                    <a:pt x="611125" y="153990"/>
                  </a:lnTo>
                  <a:lnTo>
                    <a:pt x="572204" y="126945"/>
                  </a:lnTo>
                  <a:lnTo>
                    <a:pt x="529973" y="101897"/>
                  </a:lnTo>
                  <a:lnTo>
                    <a:pt x="484642" y="78961"/>
                  </a:lnTo>
                  <a:lnTo>
                    <a:pt x="436422" y="58252"/>
                  </a:lnTo>
                  <a:lnTo>
                    <a:pt x="385522" y="39886"/>
                  </a:lnTo>
                  <a:lnTo>
                    <a:pt x="332153" y="23978"/>
                  </a:lnTo>
                  <a:lnTo>
                    <a:pt x="276525" y="10644"/>
                  </a:lnTo>
                  <a:lnTo>
                    <a:pt x="218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4166" y="5483983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729496" y="279820"/>
                  </a:moveTo>
                  <a:lnTo>
                    <a:pt x="705606" y="313547"/>
                  </a:lnTo>
                  <a:lnTo>
                    <a:pt x="677641" y="345753"/>
                  </a:lnTo>
                  <a:lnTo>
                    <a:pt x="645805" y="376327"/>
                  </a:lnTo>
                  <a:lnTo>
                    <a:pt x="610304" y="405157"/>
                  </a:lnTo>
                  <a:lnTo>
                    <a:pt x="571340" y="432131"/>
                  </a:lnTo>
                  <a:lnTo>
                    <a:pt x="529120" y="457137"/>
                  </a:lnTo>
                  <a:lnTo>
                    <a:pt x="483847" y="480063"/>
                  </a:lnTo>
                  <a:lnTo>
                    <a:pt x="435725" y="500797"/>
                  </a:lnTo>
                  <a:lnTo>
                    <a:pt x="384960" y="519228"/>
                  </a:lnTo>
                  <a:lnTo>
                    <a:pt x="331756" y="535243"/>
                  </a:lnTo>
                  <a:lnTo>
                    <a:pt x="276317" y="548730"/>
                  </a:lnTo>
                  <a:lnTo>
                    <a:pt x="218849" y="559579"/>
                  </a:lnTo>
                  <a:lnTo>
                    <a:pt x="0" y="559579"/>
                  </a:lnTo>
                  <a:lnTo>
                    <a:pt x="28865" y="518190"/>
                  </a:lnTo>
                  <a:lnTo>
                    <a:pt x="52919" y="475973"/>
                  </a:lnTo>
                  <a:lnTo>
                    <a:pt x="72163" y="433079"/>
                  </a:lnTo>
                  <a:lnTo>
                    <a:pt x="86595" y="389658"/>
                  </a:lnTo>
                  <a:lnTo>
                    <a:pt x="96217" y="345860"/>
                  </a:lnTo>
                  <a:lnTo>
                    <a:pt x="101028" y="301837"/>
                  </a:lnTo>
                  <a:lnTo>
                    <a:pt x="101028" y="257738"/>
                  </a:lnTo>
                  <a:lnTo>
                    <a:pt x="96217" y="213715"/>
                  </a:lnTo>
                  <a:lnTo>
                    <a:pt x="86595" y="169918"/>
                  </a:lnTo>
                  <a:lnTo>
                    <a:pt x="72163" y="126497"/>
                  </a:lnTo>
                  <a:lnTo>
                    <a:pt x="52919" y="83603"/>
                  </a:lnTo>
                  <a:lnTo>
                    <a:pt x="28865" y="41387"/>
                  </a:lnTo>
                  <a:lnTo>
                    <a:pt x="0" y="0"/>
                  </a:lnTo>
                  <a:lnTo>
                    <a:pt x="218849" y="0"/>
                  </a:lnTo>
                  <a:lnTo>
                    <a:pt x="276525" y="10644"/>
                  </a:lnTo>
                  <a:lnTo>
                    <a:pt x="332153" y="23978"/>
                  </a:lnTo>
                  <a:lnTo>
                    <a:pt x="385522" y="39886"/>
                  </a:lnTo>
                  <a:lnTo>
                    <a:pt x="436422" y="58252"/>
                  </a:lnTo>
                  <a:lnTo>
                    <a:pt x="484642" y="78961"/>
                  </a:lnTo>
                  <a:lnTo>
                    <a:pt x="529973" y="101897"/>
                  </a:lnTo>
                  <a:lnTo>
                    <a:pt x="572204" y="126945"/>
                  </a:lnTo>
                  <a:lnTo>
                    <a:pt x="611125" y="153990"/>
                  </a:lnTo>
                  <a:lnTo>
                    <a:pt x="646525" y="182915"/>
                  </a:lnTo>
                  <a:lnTo>
                    <a:pt x="678193" y="213605"/>
                  </a:lnTo>
                  <a:lnTo>
                    <a:pt x="705921" y="245946"/>
                  </a:lnTo>
                  <a:lnTo>
                    <a:pt x="729496" y="279820"/>
                  </a:lnTo>
                  <a:close/>
                </a:path>
              </a:pathLst>
            </a:custGeom>
            <a:ln w="3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4166" y="5483983"/>
              <a:ext cx="729615" cy="560070"/>
            </a:xfrm>
            <a:custGeom>
              <a:avLst/>
              <a:gdLst/>
              <a:ahLst/>
              <a:cxnLst/>
              <a:rect l="l" t="t" r="r" b="b"/>
              <a:pathLst>
                <a:path w="729614" h="560070">
                  <a:moveTo>
                    <a:pt x="448915" y="0"/>
                  </a:moveTo>
                  <a:lnTo>
                    <a:pt x="0" y="0"/>
                  </a:lnTo>
                  <a:lnTo>
                    <a:pt x="0" y="559579"/>
                  </a:lnTo>
                  <a:lnTo>
                    <a:pt x="448915" y="559579"/>
                  </a:lnTo>
                  <a:lnTo>
                    <a:pt x="494430" y="555917"/>
                  </a:lnTo>
                  <a:lnTo>
                    <a:pt x="537605" y="545315"/>
                  </a:lnTo>
                  <a:lnTo>
                    <a:pt x="577864" y="528349"/>
                  </a:lnTo>
                  <a:lnTo>
                    <a:pt x="614628" y="505596"/>
                  </a:lnTo>
                  <a:lnTo>
                    <a:pt x="647321" y="477631"/>
                  </a:lnTo>
                  <a:lnTo>
                    <a:pt x="675364" y="445030"/>
                  </a:lnTo>
                  <a:lnTo>
                    <a:pt x="698181" y="408369"/>
                  </a:lnTo>
                  <a:lnTo>
                    <a:pt x="715193" y="368224"/>
                  </a:lnTo>
                  <a:lnTo>
                    <a:pt x="725824" y="325172"/>
                  </a:lnTo>
                  <a:lnTo>
                    <a:pt x="729496" y="279787"/>
                  </a:lnTo>
                  <a:lnTo>
                    <a:pt x="725824" y="234409"/>
                  </a:lnTo>
                  <a:lnTo>
                    <a:pt x="715193" y="191361"/>
                  </a:lnTo>
                  <a:lnTo>
                    <a:pt x="698181" y="151218"/>
                  </a:lnTo>
                  <a:lnTo>
                    <a:pt x="675364" y="114557"/>
                  </a:lnTo>
                  <a:lnTo>
                    <a:pt x="647321" y="81955"/>
                  </a:lnTo>
                  <a:lnTo>
                    <a:pt x="614628" y="53988"/>
                  </a:lnTo>
                  <a:lnTo>
                    <a:pt x="577864" y="31233"/>
                  </a:lnTo>
                  <a:lnTo>
                    <a:pt x="537605" y="14265"/>
                  </a:lnTo>
                  <a:lnTo>
                    <a:pt x="494430" y="3662"/>
                  </a:lnTo>
                  <a:lnTo>
                    <a:pt x="448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4166" y="3915342"/>
              <a:ext cx="2843530" cy="2128520"/>
            </a:xfrm>
            <a:custGeom>
              <a:avLst/>
              <a:gdLst/>
              <a:ahLst/>
              <a:cxnLst/>
              <a:rect l="l" t="t" r="r" b="b"/>
              <a:pathLst>
                <a:path w="2843529" h="2128520">
                  <a:moveTo>
                    <a:pt x="448915" y="2128220"/>
                  </a:moveTo>
                  <a:lnTo>
                    <a:pt x="0" y="2128220"/>
                  </a:lnTo>
                  <a:lnTo>
                    <a:pt x="0" y="1568641"/>
                  </a:lnTo>
                  <a:lnTo>
                    <a:pt x="448915" y="1568641"/>
                  </a:lnTo>
                  <a:lnTo>
                    <a:pt x="494430" y="1572303"/>
                  </a:lnTo>
                  <a:lnTo>
                    <a:pt x="537605" y="1582907"/>
                  </a:lnTo>
                  <a:lnTo>
                    <a:pt x="577864" y="1599874"/>
                  </a:lnTo>
                  <a:lnTo>
                    <a:pt x="614628" y="1622630"/>
                  </a:lnTo>
                  <a:lnTo>
                    <a:pt x="647321" y="1650597"/>
                  </a:lnTo>
                  <a:lnTo>
                    <a:pt x="675364" y="1683199"/>
                  </a:lnTo>
                  <a:lnTo>
                    <a:pt x="698181" y="1719859"/>
                  </a:lnTo>
                  <a:lnTo>
                    <a:pt x="715193" y="1760002"/>
                  </a:lnTo>
                  <a:lnTo>
                    <a:pt x="725824" y="1803051"/>
                  </a:lnTo>
                  <a:lnTo>
                    <a:pt x="729496" y="1848429"/>
                  </a:lnTo>
                  <a:lnTo>
                    <a:pt x="725824" y="1893813"/>
                  </a:lnTo>
                  <a:lnTo>
                    <a:pt x="715193" y="1936866"/>
                  </a:lnTo>
                  <a:lnTo>
                    <a:pt x="698181" y="1977011"/>
                  </a:lnTo>
                  <a:lnTo>
                    <a:pt x="675364" y="2013671"/>
                  </a:lnTo>
                  <a:lnTo>
                    <a:pt x="647321" y="2046272"/>
                  </a:lnTo>
                  <a:lnTo>
                    <a:pt x="614628" y="2074238"/>
                  </a:lnTo>
                  <a:lnTo>
                    <a:pt x="577864" y="2096991"/>
                  </a:lnTo>
                  <a:lnTo>
                    <a:pt x="537605" y="2113956"/>
                  </a:lnTo>
                  <a:lnTo>
                    <a:pt x="494430" y="2124558"/>
                  </a:lnTo>
                  <a:lnTo>
                    <a:pt x="448915" y="2128220"/>
                  </a:lnTo>
                  <a:close/>
                </a:path>
                <a:path w="2843529" h="2128520">
                  <a:moveTo>
                    <a:pt x="1206490" y="1165771"/>
                  </a:moveTo>
                  <a:lnTo>
                    <a:pt x="1118792" y="1165771"/>
                  </a:lnTo>
                  <a:lnTo>
                    <a:pt x="1118792" y="1848429"/>
                  </a:lnTo>
                  <a:lnTo>
                    <a:pt x="925909" y="1848429"/>
                  </a:lnTo>
                </a:path>
                <a:path w="2843529" h="2128520">
                  <a:moveTo>
                    <a:pt x="2843255" y="0"/>
                  </a:moveTo>
                  <a:lnTo>
                    <a:pt x="2562608" y="0"/>
                  </a:lnTo>
                  <a:lnTo>
                    <a:pt x="2562608" y="1025877"/>
                  </a:lnTo>
                  <a:lnTo>
                    <a:pt x="2328780" y="1025877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7421" y="3682174"/>
              <a:ext cx="537845" cy="466725"/>
            </a:xfrm>
            <a:custGeom>
              <a:avLst/>
              <a:gdLst/>
              <a:ahLst/>
              <a:cxnLst/>
              <a:rect l="l" t="t" r="r" b="b"/>
              <a:pathLst>
                <a:path w="537845" h="466725">
                  <a:moveTo>
                    <a:pt x="0" y="0"/>
                  </a:moveTo>
                  <a:lnTo>
                    <a:pt x="0" y="466302"/>
                  </a:lnTo>
                  <a:lnTo>
                    <a:pt x="467524" y="233167"/>
                  </a:lnTo>
                  <a:lnTo>
                    <a:pt x="0" y="0"/>
                  </a:lnTo>
                  <a:close/>
                </a:path>
                <a:path w="537845" h="466725">
                  <a:moveTo>
                    <a:pt x="502498" y="198194"/>
                  </a:moveTo>
                  <a:lnTo>
                    <a:pt x="488960" y="200938"/>
                  </a:lnTo>
                  <a:lnTo>
                    <a:pt x="477835" y="208426"/>
                  </a:lnTo>
                  <a:lnTo>
                    <a:pt x="470298" y="219541"/>
                  </a:lnTo>
                  <a:lnTo>
                    <a:pt x="467524" y="233167"/>
                  </a:lnTo>
                  <a:lnTo>
                    <a:pt x="470298" y="246779"/>
                  </a:lnTo>
                  <a:lnTo>
                    <a:pt x="477835" y="257896"/>
                  </a:lnTo>
                  <a:lnTo>
                    <a:pt x="488960" y="265392"/>
                  </a:lnTo>
                  <a:lnTo>
                    <a:pt x="502498" y="268141"/>
                  </a:lnTo>
                  <a:lnTo>
                    <a:pt x="516226" y="265392"/>
                  </a:lnTo>
                  <a:lnTo>
                    <a:pt x="527449" y="257896"/>
                  </a:lnTo>
                  <a:lnTo>
                    <a:pt x="535023" y="246779"/>
                  </a:lnTo>
                  <a:lnTo>
                    <a:pt x="537801" y="233167"/>
                  </a:lnTo>
                  <a:lnTo>
                    <a:pt x="535023" y="219541"/>
                  </a:lnTo>
                  <a:lnTo>
                    <a:pt x="527449" y="208426"/>
                  </a:lnTo>
                  <a:lnTo>
                    <a:pt x="516226" y="200938"/>
                  </a:lnTo>
                  <a:lnTo>
                    <a:pt x="502498" y="198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77" y="3860600"/>
              <a:ext cx="109813" cy="1094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02946" y="3682174"/>
              <a:ext cx="4489450" cy="1259205"/>
            </a:xfrm>
            <a:custGeom>
              <a:avLst/>
              <a:gdLst/>
              <a:ahLst/>
              <a:cxnLst/>
              <a:rect l="l" t="t" r="r" b="b"/>
              <a:pathLst>
                <a:path w="4489450" h="1259204">
                  <a:moveTo>
                    <a:pt x="514474" y="0"/>
                  </a:moveTo>
                  <a:lnTo>
                    <a:pt x="981999" y="233167"/>
                  </a:lnTo>
                  <a:lnTo>
                    <a:pt x="514474" y="466302"/>
                  </a:lnTo>
                  <a:lnTo>
                    <a:pt x="514474" y="0"/>
                  </a:lnTo>
                  <a:close/>
                </a:path>
                <a:path w="4489450" h="1259204">
                  <a:moveTo>
                    <a:pt x="4489258" y="1259045"/>
                  </a:moveTo>
                  <a:lnTo>
                    <a:pt x="0" y="1259045"/>
                  </a:lnTo>
                </a:path>
              </a:pathLst>
            </a:custGeom>
            <a:ln w="3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4925" y="2147443"/>
              <a:ext cx="2961640" cy="3228975"/>
            </a:xfrm>
            <a:custGeom>
              <a:avLst/>
              <a:gdLst/>
              <a:ahLst/>
              <a:cxnLst/>
              <a:rect l="l" t="t" r="r" b="b"/>
              <a:pathLst>
                <a:path w="2961640" h="3228975">
                  <a:moveTo>
                    <a:pt x="260476" y="317627"/>
                  </a:moveTo>
                  <a:lnTo>
                    <a:pt x="0" y="0"/>
                  </a:lnTo>
                </a:path>
                <a:path w="2961640" h="3228975">
                  <a:moveTo>
                    <a:pt x="1520952" y="594995"/>
                  </a:moveTo>
                  <a:lnTo>
                    <a:pt x="1308227" y="1014349"/>
                  </a:lnTo>
                </a:path>
                <a:path w="2961640" h="3228975">
                  <a:moveTo>
                    <a:pt x="1520952" y="3228467"/>
                  </a:moveTo>
                  <a:lnTo>
                    <a:pt x="1379474" y="2799715"/>
                  </a:lnTo>
                </a:path>
                <a:path w="2961640" h="3228975">
                  <a:moveTo>
                    <a:pt x="2961132" y="1936115"/>
                  </a:moveTo>
                  <a:lnTo>
                    <a:pt x="2646807" y="1763014"/>
                  </a:lnTo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2437" y="2890266"/>
              <a:ext cx="2592705" cy="376555"/>
            </a:xfrm>
            <a:custGeom>
              <a:avLst/>
              <a:gdLst/>
              <a:ahLst/>
              <a:cxnLst/>
              <a:rect l="l" t="t" r="r" b="b"/>
              <a:pathLst>
                <a:path w="2592704" h="376554">
                  <a:moveTo>
                    <a:pt x="0" y="376427"/>
                  </a:moveTo>
                  <a:lnTo>
                    <a:pt x="2592324" y="376427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20662" y="3004566"/>
              <a:ext cx="155575" cy="303530"/>
            </a:xfrm>
            <a:custGeom>
              <a:avLst/>
              <a:gdLst/>
              <a:ahLst/>
              <a:cxnLst/>
              <a:rect l="l" t="t" r="r" b="b"/>
              <a:pathLst>
                <a:path w="155575" h="303529">
                  <a:moveTo>
                    <a:pt x="155575" y="0"/>
                  </a:moveTo>
                  <a:lnTo>
                    <a:pt x="0" y="303403"/>
                  </a:lnTo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5542" y="4607642"/>
            <a:ext cx="216535" cy="1440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6985">
              <a:lnSpc>
                <a:spcPts val="2200"/>
              </a:lnSpc>
              <a:spcBef>
                <a:spcPts val="409"/>
              </a:spcBef>
            </a:pPr>
            <a:r>
              <a:rPr sz="2050" i="1" spc="10" dirty="0">
                <a:latin typeface="Arial"/>
                <a:cs typeface="Arial"/>
              </a:rPr>
              <a:t>A  </a:t>
            </a:r>
            <a:r>
              <a:rPr sz="2050" i="1" spc="20" dirty="0">
                <a:latin typeface="Arial"/>
                <a:cs typeface="Arial"/>
              </a:rPr>
              <a:t>C</a:t>
            </a:r>
            <a:endParaRPr sz="2050">
              <a:latin typeface="Arial"/>
              <a:cs typeface="Arial"/>
            </a:endParaRPr>
          </a:p>
          <a:p>
            <a:pPr marL="12700" marR="5080" indent="6985">
              <a:lnSpc>
                <a:spcPts val="2200"/>
              </a:lnSpc>
              <a:spcBef>
                <a:spcPts val="2050"/>
              </a:spcBef>
            </a:pPr>
            <a:r>
              <a:rPr sz="2050" i="1" spc="10" dirty="0">
                <a:latin typeface="Arial"/>
                <a:cs typeface="Arial"/>
              </a:rPr>
              <a:t>B  </a:t>
            </a:r>
            <a:r>
              <a:rPr sz="2050" i="1" spc="20" dirty="0">
                <a:latin typeface="Arial"/>
                <a:cs typeface="Arial"/>
              </a:rPr>
              <a:t>C</a:t>
            </a:r>
            <a:endParaRPr sz="205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176484" y="2086195"/>
            <a:ext cx="33274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spc="5" dirty="0">
                <a:latin typeface="Arial"/>
                <a:cs typeface="Arial"/>
              </a:rPr>
              <a:t>F</a:t>
            </a:r>
            <a:r>
              <a:rPr sz="2025" i="1" spc="7" baseline="-12345" dirty="0">
                <a:latin typeface="Arial"/>
                <a:cs typeface="Arial"/>
              </a:rPr>
              <a:t>1</a:t>
            </a:r>
            <a:endParaRPr sz="2025" baseline="-1234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76484" y="4744279"/>
            <a:ext cx="33274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spc="5" dirty="0">
                <a:latin typeface="Arial"/>
                <a:cs typeface="Arial"/>
              </a:rPr>
              <a:t>F</a:t>
            </a:r>
            <a:r>
              <a:rPr sz="2025" i="1" spc="7" baseline="-12345" dirty="0">
                <a:latin typeface="Arial"/>
                <a:cs typeface="Arial"/>
              </a:rPr>
              <a:t>2</a:t>
            </a:r>
            <a:endParaRPr sz="2025" baseline="-12345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11729" y="2350770"/>
            <a:ext cx="901065" cy="376555"/>
          </a:xfrm>
          <a:prstGeom prst="rect">
            <a:avLst/>
          </a:prstGeom>
          <a:ln w="28955">
            <a:solidFill>
              <a:srgbClr val="330E4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45"/>
              </a:spcBef>
            </a:pP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T</a:t>
            </a:r>
            <a:r>
              <a:rPr sz="1800" b="1" i="1" spc="-7" baseline="-20833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=ABC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2078" y="2628138"/>
            <a:ext cx="1332230" cy="376555"/>
          </a:xfrm>
          <a:prstGeom prst="rect">
            <a:avLst/>
          </a:prstGeom>
          <a:ln w="28955">
            <a:solidFill>
              <a:srgbClr val="330E4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sz="1800" b="1" i="1" dirty="0">
                <a:solidFill>
                  <a:srgbClr val="663366"/>
                </a:solidFill>
                <a:latin typeface="Arial"/>
                <a:cs typeface="Arial"/>
              </a:rPr>
              <a:t>T</a:t>
            </a:r>
            <a:r>
              <a:rPr sz="1800" b="1" i="1" baseline="-20833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1800" b="1" i="1" dirty="0">
                <a:solidFill>
                  <a:srgbClr val="663366"/>
                </a:solidFill>
                <a:latin typeface="Arial"/>
                <a:cs typeface="Arial"/>
              </a:rPr>
              <a:t>=A+B+C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72078" y="5261609"/>
            <a:ext cx="1801495" cy="376555"/>
          </a:xfrm>
          <a:prstGeom prst="rect">
            <a:avLst/>
          </a:prstGeom>
          <a:ln w="28955">
            <a:solidFill>
              <a:srgbClr val="330E4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F</a:t>
            </a:r>
            <a:r>
              <a:rPr sz="1800" b="1" i="1" spc="-7" baseline="-20833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=AB+AC+BC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2258" y="3969258"/>
            <a:ext cx="2737485" cy="376555"/>
          </a:xfrm>
          <a:prstGeom prst="rect">
            <a:avLst/>
          </a:prstGeom>
          <a:ln w="28955">
            <a:solidFill>
              <a:srgbClr val="330E42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solidFill>
                  <a:srgbClr val="663366"/>
                </a:solidFill>
                <a:latin typeface="Arial"/>
                <a:cs typeface="Arial"/>
              </a:rPr>
              <a:t>F’</a:t>
            </a:r>
            <a:r>
              <a:rPr sz="1800" b="1" spc="-15" baseline="-20833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663366"/>
                </a:solidFill>
                <a:latin typeface="Arial"/>
                <a:cs typeface="Arial"/>
              </a:rPr>
              <a:t>=(</a:t>
            </a: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A’+B’</a:t>
            </a:r>
            <a:r>
              <a:rPr sz="1800" b="1" spc="-10" dirty="0">
                <a:solidFill>
                  <a:srgbClr val="663366"/>
                </a:solidFill>
                <a:latin typeface="Arial"/>
                <a:cs typeface="Arial"/>
              </a:rPr>
              <a:t>)(</a:t>
            </a: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A’+C’</a:t>
            </a:r>
            <a:r>
              <a:rPr sz="1800" b="1" spc="-10" dirty="0">
                <a:solidFill>
                  <a:srgbClr val="663366"/>
                </a:solidFill>
                <a:latin typeface="Arial"/>
                <a:cs typeface="Arial"/>
              </a:rPr>
              <a:t>)(</a:t>
            </a: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B’+C’</a:t>
            </a:r>
            <a:r>
              <a:rPr sz="1800" b="1" spc="-10" dirty="0">
                <a:solidFill>
                  <a:srgbClr val="66336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97650" y="2907029"/>
            <a:ext cx="250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T</a:t>
            </a:r>
            <a:r>
              <a:rPr sz="1800" b="1" i="1" spc="-15" baseline="-20833" dirty="0">
                <a:solidFill>
                  <a:srgbClr val="663366"/>
                </a:solidFill>
                <a:latin typeface="Arial"/>
                <a:cs typeface="Arial"/>
              </a:rPr>
              <a:t>3</a:t>
            </a: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=AB'C'+A'BC'+A'B'C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34534" y="5797702"/>
            <a:ext cx="4019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r>
              <a:rPr sz="2400" b="1" i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i="1" dirty="0">
                <a:latin typeface="Times New Roman"/>
                <a:cs typeface="Times New Roman"/>
              </a:rPr>
              <a:t>AB'C</a:t>
            </a:r>
            <a:r>
              <a:rPr sz="2400" b="1" i="1" spc="-5" dirty="0">
                <a:latin typeface="Times New Roman"/>
                <a:cs typeface="Times New Roman"/>
              </a:rPr>
              <a:t>'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dirty="0">
                <a:latin typeface="Times New Roman"/>
                <a:cs typeface="Times New Roman"/>
              </a:rPr>
              <a:t>A'B</a:t>
            </a:r>
            <a:r>
              <a:rPr sz="2400" b="1" i="1" spc="-10" dirty="0">
                <a:latin typeface="Times New Roman"/>
                <a:cs typeface="Times New Roman"/>
              </a:rPr>
              <a:t>C</a:t>
            </a:r>
            <a:r>
              <a:rPr sz="2400" b="1" i="1" spc="5" dirty="0">
                <a:latin typeface="Times New Roman"/>
                <a:cs typeface="Times New Roman"/>
              </a:rPr>
              <a:t>'</a:t>
            </a: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dirty="0">
                <a:latin typeface="Times New Roman"/>
                <a:cs typeface="Times New Roman"/>
              </a:rPr>
              <a:t>A'B'</a:t>
            </a:r>
            <a:r>
              <a:rPr sz="2400" b="1" i="1" spc="-5" dirty="0">
                <a:latin typeface="Times New Roman"/>
                <a:cs typeface="Times New Roman"/>
              </a:rPr>
              <a:t>C</a:t>
            </a:r>
            <a:r>
              <a:rPr sz="2400" b="1" i="1" spc="-1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ABC  F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i="1" spc="-5" dirty="0">
                <a:latin typeface="Times New Roman"/>
                <a:cs typeface="Times New Roman"/>
              </a:rPr>
              <a:t>AB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AC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+</a:t>
            </a:r>
            <a:r>
              <a:rPr sz="2400" b="1" i="1" spc="-5" dirty="0">
                <a:latin typeface="Times New Roman"/>
                <a:cs typeface="Times New Roman"/>
              </a:rPr>
              <a:t>BC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1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ts val="201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06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Analysis</a:t>
            </a:r>
            <a:r>
              <a:rPr spc="60" dirty="0"/>
              <a:t> </a:t>
            </a:r>
            <a:r>
              <a:rPr spc="110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796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Truth</a:t>
            </a:r>
            <a:r>
              <a:rPr sz="20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Table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Approach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85" y="1665224"/>
            <a:ext cx="536575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ts val="1595"/>
              </a:lnSpc>
              <a:spcBef>
                <a:spcPts val="105"/>
              </a:spcBef>
            </a:pPr>
            <a:r>
              <a:rPr sz="2025" i="1" spc="22" baseline="6172" dirty="0">
                <a:latin typeface="Arial"/>
                <a:cs typeface="Arial"/>
              </a:rPr>
              <a:t>A</a:t>
            </a:r>
            <a:r>
              <a:rPr sz="2025" i="1" spc="359" baseline="6172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0"/>
              </a:lnSpc>
            </a:pPr>
            <a:r>
              <a:rPr sz="2025" i="1" spc="22" baseline="8230" dirty="0">
                <a:latin typeface="Arial"/>
                <a:cs typeface="Arial"/>
              </a:rPr>
              <a:t>B</a:t>
            </a:r>
            <a:r>
              <a:rPr sz="2025" i="1" spc="359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670"/>
              </a:spcBef>
            </a:pPr>
            <a:r>
              <a:rPr sz="2025" i="1" spc="22" baseline="8230" dirty="0">
                <a:latin typeface="Arial"/>
                <a:cs typeface="Arial"/>
              </a:rPr>
              <a:t>A</a:t>
            </a:r>
            <a:r>
              <a:rPr sz="2025" i="1" spc="367" baseline="82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5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15"/>
              </a:lnSpc>
            </a:pPr>
            <a:r>
              <a:rPr sz="2025" i="1" spc="22" baseline="10288" dirty="0">
                <a:latin typeface="Arial"/>
                <a:cs typeface="Arial"/>
              </a:rPr>
              <a:t>B</a:t>
            </a:r>
            <a:r>
              <a:rPr sz="2025" i="1" spc="359" baseline="10288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2057" dirty="0">
                <a:latin typeface="Arial"/>
                <a:cs typeface="Arial"/>
              </a:rPr>
              <a:t>C</a:t>
            </a:r>
            <a:r>
              <a:rPr sz="2025" i="1" spc="315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75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B</a:t>
            </a:r>
            <a:r>
              <a:rPr sz="2025" i="1" spc="359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595"/>
              </a:lnSpc>
              <a:spcBef>
                <a:spcPts val="1175"/>
              </a:spcBef>
            </a:pPr>
            <a:r>
              <a:rPr sz="2025" i="1" spc="22" baseline="2057" dirty="0">
                <a:latin typeface="Arial"/>
                <a:cs typeface="Arial"/>
              </a:rPr>
              <a:t>A</a:t>
            </a:r>
            <a:r>
              <a:rPr sz="2025" i="1" spc="359" baseline="2057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95"/>
              </a:lnSpc>
            </a:pPr>
            <a:r>
              <a:rPr sz="2025" i="1" spc="22" baseline="4115" dirty="0">
                <a:latin typeface="Arial"/>
                <a:cs typeface="Arial"/>
              </a:rPr>
              <a:t>C</a:t>
            </a:r>
            <a:r>
              <a:rPr sz="2025" i="1" spc="315" baseline="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ts val="1625"/>
              </a:lnSpc>
              <a:spcBef>
                <a:spcPts val="930"/>
              </a:spcBef>
            </a:pPr>
            <a:r>
              <a:rPr sz="2025" i="1" spc="22" baseline="-4115" dirty="0">
                <a:latin typeface="Arial"/>
                <a:cs typeface="Arial"/>
              </a:rPr>
              <a:t>B</a:t>
            </a:r>
            <a:r>
              <a:rPr sz="2025" i="1" spc="359" baseline="-411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25"/>
              </a:lnSpc>
            </a:pPr>
            <a:r>
              <a:rPr sz="1350" i="1" spc="15" dirty="0">
                <a:latin typeface="Arial"/>
                <a:cs typeface="Arial"/>
              </a:rPr>
              <a:t>C</a:t>
            </a:r>
            <a:r>
              <a:rPr sz="1350" i="1" spc="210" dirty="0"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996600"/>
                </a:solidFill>
                <a:latin typeface="Arial"/>
                <a:cs typeface="Arial"/>
              </a:rPr>
              <a:t>=</a:t>
            </a:r>
            <a:r>
              <a:rPr sz="2100" b="1" spc="-67" baseline="1984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100" b="1" baseline="1984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4099" y="1771293"/>
            <a:ext cx="4641850" cy="2792095"/>
            <a:chOff x="1194099" y="1771293"/>
            <a:chExt cx="4641850" cy="2792095"/>
          </a:xfrm>
        </p:grpSpPr>
        <p:sp>
          <p:nvSpPr>
            <p:cNvPr id="7" name="object 7"/>
            <p:cNvSpPr/>
            <p:nvPr/>
          </p:nvSpPr>
          <p:spPr>
            <a:xfrm>
              <a:off x="1194099" y="1876891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19">
                  <a:moveTo>
                    <a:pt x="0" y="0"/>
                  </a:moveTo>
                  <a:lnTo>
                    <a:pt x="371329" y="0"/>
                  </a:lnTo>
                </a:path>
                <a:path w="742950" h="185419">
                  <a:moveTo>
                    <a:pt x="0" y="92521"/>
                  </a:moveTo>
                  <a:lnTo>
                    <a:pt x="371329" y="92522"/>
                  </a:lnTo>
                </a:path>
                <a:path w="742950" h="185419">
                  <a:moveTo>
                    <a:pt x="742659" y="92522"/>
                  </a:moveTo>
                  <a:lnTo>
                    <a:pt x="371329" y="92522"/>
                  </a:lnTo>
                </a:path>
                <a:path w="742950" h="185419">
                  <a:moveTo>
                    <a:pt x="0" y="185043"/>
                  </a:moveTo>
                  <a:lnTo>
                    <a:pt x="371329" y="185043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8"/>
                  </a:lnTo>
                  <a:lnTo>
                    <a:pt x="50437" y="90862"/>
                  </a:lnTo>
                  <a:lnTo>
                    <a:pt x="63046" y="137793"/>
                  </a:lnTo>
                  <a:lnTo>
                    <a:pt x="67250" y="185152"/>
                  </a:lnTo>
                  <a:lnTo>
                    <a:pt x="63046" y="232512"/>
                  </a:lnTo>
                  <a:lnTo>
                    <a:pt x="50437" y="279443"/>
                  </a:lnTo>
                  <a:lnTo>
                    <a:pt x="29421" y="325517"/>
                  </a:lnTo>
                  <a:lnTo>
                    <a:pt x="0" y="370305"/>
                  </a:lnTo>
                  <a:lnTo>
                    <a:pt x="144816" y="370305"/>
                  </a:lnTo>
                  <a:lnTo>
                    <a:pt x="201369" y="358836"/>
                  </a:lnTo>
                  <a:lnTo>
                    <a:pt x="254744" y="343532"/>
                  </a:lnTo>
                  <a:lnTo>
                    <a:pt x="304485" y="324641"/>
                  </a:lnTo>
                  <a:lnTo>
                    <a:pt x="350135" y="302410"/>
                  </a:lnTo>
                  <a:lnTo>
                    <a:pt x="391240" y="277088"/>
                  </a:lnTo>
                  <a:lnTo>
                    <a:pt x="427343" y="248921"/>
                  </a:lnTo>
                  <a:lnTo>
                    <a:pt x="457988" y="218157"/>
                  </a:lnTo>
                  <a:lnTo>
                    <a:pt x="482720" y="185043"/>
                  </a:lnTo>
                  <a:lnTo>
                    <a:pt x="458286" y="151779"/>
                  </a:lnTo>
                  <a:lnTo>
                    <a:pt x="427825" y="120894"/>
                  </a:lnTo>
                  <a:lnTo>
                    <a:pt x="391806" y="92647"/>
                  </a:lnTo>
                  <a:lnTo>
                    <a:pt x="350700" y="67296"/>
                  </a:lnTo>
                  <a:lnTo>
                    <a:pt x="304978" y="45098"/>
                  </a:lnTo>
                  <a:lnTo>
                    <a:pt x="255109" y="26310"/>
                  </a:lnTo>
                  <a:lnTo>
                    <a:pt x="201565" y="11192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043"/>
                  </a:moveTo>
                  <a:lnTo>
                    <a:pt x="457988" y="218157"/>
                  </a:lnTo>
                  <a:lnTo>
                    <a:pt x="427343" y="248921"/>
                  </a:lnTo>
                  <a:lnTo>
                    <a:pt x="391240" y="277088"/>
                  </a:lnTo>
                  <a:lnTo>
                    <a:pt x="350135" y="302410"/>
                  </a:lnTo>
                  <a:lnTo>
                    <a:pt x="304485" y="324641"/>
                  </a:lnTo>
                  <a:lnTo>
                    <a:pt x="254744" y="343532"/>
                  </a:lnTo>
                  <a:lnTo>
                    <a:pt x="201369" y="358836"/>
                  </a:lnTo>
                  <a:lnTo>
                    <a:pt x="144816" y="370305"/>
                  </a:lnTo>
                  <a:lnTo>
                    <a:pt x="0" y="370305"/>
                  </a:lnTo>
                  <a:lnTo>
                    <a:pt x="29421" y="325517"/>
                  </a:lnTo>
                  <a:lnTo>
                    <a:pt x="50437" y="279443"/>
                  </a:lnTo>
                  <a:lnTo>
                    <a:pt x="63046" y="232512"/>
                  </a:lnTo>
                  <a:lnTo>
                    <a:pt x="67250" y="185152"/>
                  </a:lnTo>
                  <a:lnTo>
                    <a:pt x="63046" y="137793"/>
                  </a:lnTo>
                  <a:lnTo>
                    <a:pt x="50437" y="90862"/>
                  </a:lnTo>
                  <a:lnTo>
                    <a:pt x="29421" y="44788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192"/>
                  </a:lnTo>
                  <a:lnTo>
                    <a:pt x="255109" y="26310"/>
                  </a:lnTo>
                  <a:lnTo>
                    <a:pt x="304978" y="45098"/>
                  </a:lnTo>
                  <a:lnTo>
                    <a:pt x="350700" y="67296"/>
                  </a:lnTo>
                  <a:lnTo>
                    <a:pt x="391806" y="92647"/>
                  </a:lnTo>
                  <a:lnTo>
                    <a:pt x="427825" y="120894"/>
                  </a:lnTo>
                  <a:lnTo>
                    <a:pt x="458286" y="151779"/>
                  </a:lnTo>
                  <a:lnTo>
                    <a:pt x="482720" y="185043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069" y="17843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305"/>
                  </a:lnTo>
                  <a:lnTo>
                    <a:pt x="297076" y="370305"/>
                  </a:lnTo>
                  <a:lnTo>
                    <a:pt x="346427" y="363688"/>
                  </a:lnTo>
                  <a:lnTo>
                    <a:pt x="390773" y="345012"/>
                  </a:lnTo>
                  <a:lnTo>
                    <a:pt x="428345" y="316044"/>
                  </a:lnTo>
                  <a:lnTo>
                    <a:pt x="457373" y="278549"/>
                  </a:lnTo>
                  <a:lnTo>
                    <a:pt x="476088" y="234294"/>
                  </a:lnTo>
                  <a:lnTo>
                    <a:pt x="482720" y="185043"/>
                  </a:lnTo>
                  <a:lnTo>
                    <a:pt x="476088" y="135809"/>
                  </a:lnTo>
                  <a:lnTo>
                    <a:pt x="457373" y="91594"/>
                  </a:lnTo>
                  <a:lnTo>
                    <a:pt x="428343" y="54152"/>
                  </a:lnTo>
                  <a:lnTo>
                    <a:pt x="390767" y="25236"/>
                  </a:lnTo>
                  <a:lnTo>
                    <a:pt x="346415" y="6601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4069" y="1784369"/>
              <a:ext cx="4233545" cy="370840"/>
            </a:xfrm>
            <a:custGeom>
              <a:avLst/>
              <a:gdLst/>
              <a:ahLst/>
              <a:cxnLst/>
              <a:rect l="l" t="t" r="r" b="b"/>
              <a:pathLst>
                <a:path w="4233545" h="370839">
                  <a:moveTo>
                    <a:pt x="297055" y="370305"/>
                  </a:moveTo>
                  <a:lnTo>
                    <a:pt x="0" y="370305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01"/>
                  </a:lnTo>
                  <a:lnTo>
                    <a:pt x="390767" y="25236"/>
                  </a:lnTo>
                  <a:lnTo>
                    <a:pt x="428343" y="54152"/>
                  </a:lnTo>
                  <a:lnTo>
                    <a:pt x="457373" y="91594"/>
                  </a:lnTo>
                  <a:lnTo>
                    <a:pt x="476088" y="135809"/>
                  </a:lnTo>
                  <a:lnTo>
                    <a:pt x="482720" y="185043"/>
                  </a:lnTo>
                  <a:lnTo>
                    <a:pt x="476088" y="234294"/>
                  </a:lnTo>
                  <a:lnTo>
                    <a:pt x="457373" y="278549"/>
                  </a:lnTo>
                  <a:lnTo>
                    <a:pt x="428345" y="316044"/>
                  </a:lnTo>
                  <a:lnTo>
                    <a:pt x="390773" y="345012"/>
                  </a:lnTo>
                  <a:lnTo>
                    <a:pt x="346427" y="363688"/>
                  </a:lnTo>
                  <a:lnTo>
                    <a:pt x="297076" y="370305"/>
                  </a:lnTo>
                  <a:close/>
                </a:path>
                <a:path w="4233545" h="370839">
                  <a:moveTo>
                    <a:pt x="3490496" y="185044"/>
                  </a:moveTo>
                  <a:lnTo>
                    <a:pt x="3861869" y="185044"/>
                  </a:lnTo>
                </a:path>
                <a:path w="4233545" h="370839">
                  <a:moveTo>
                    <a:pt x="3490496" y="370305"/>
                  </a:moveTo>
                  <a:lnTo>
                    <a:pt x="3861869" y="370305"/>
                  </a:lnTo>
                </a:path>
                <a:path w="4233545" h="370839">
                  <a:moveTo>
                    <a:pt x="4233025" y="277566"/>
                  </a:moveTo>
                  <a:lnTo>
                    <a:pt x="3861869" y="27756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4470" y="187689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968" y="0"/>
                  </a:moveTo>
                  <a:lnTo>
                    <a:pt x="0" y="0"/>
                  </a:lnTo>
                  <a:lnTo>
                    <a:pt x="29443" y="44788"/>
                  </a:lnTo>
                  <a:lnTo>
                    <a:pt x="50474" y="90862"/>
                  </a:lnTo>
                  <a:lnTo>
                    <a:pt x="63092" y="137793"/>
                  </a:lnTo>
                  <a:lnTo>
                    <a:pt x="67299" y="185152"/>
                  </a:lnTo>
                  <a:lnTo>
                    <a:pt x="63092" y="232512"/>
                  </a:lnTo>
                  <a:lnTo>
                    <a:pt x="50474" y="279443"/>
                  </a:lnTo>
                  <a:lnTo>
                    <a:pt x="29443" y="325517"/>
                  </a:lnTo>
                  <a:lnTo>
                    <a:pt x="0" y="370305"/>
                  </a:lnTo>
                  <a:lnTo>
                    <a:pt x="144968" y="370305"/>
                  </a:lnTo>
                  <a:lnTo>
                    <a:pt x="201497" y="358836"/>
                  </a:lnTo>
                  <a:lnTo>
                    <a:pt x="254848" y="343532"/>
                  </a:lnTo>
                  <a:lnTo>
                    <a:pt x="304566" y="324641"/>
                  </a:lnTo>
                  <a:lnTo>
                    <a:pt x="350195" y="302410"/>
                  </a:lnTo>
                  <a:lnTo>
                    <a:pt x="391281" y="277088"/>
                  </a:lnTo>
                  <a:lnTo>
                    <a:pt x="427367" y="248921"/>
                  </a:lnTo>
                  <a:lnTo>
                    <a:pt x="457998" y="218157"/>
                  </a:lnTo>
                  <a:lnTo>
                    <a:pt x="482720" y="185043"/>
                  </a:lnTo>
                  <a:lnTo>
                    <a:pt x="458267" y="151850"/>
                  </a:lnTo>
                  <a:lnTo>
                    <a:pt x="427797" y="121016"/>
                  </a:lnTo>
                  <a:lnTo>
                    <a:pt x="391780" y="92800"/>
                  </a:lnTo>
                  <a:lnTo>
                    <a:pt x="350687" y="67459"/>
                  </a:lnTo>
                  <a:lnTo>
                    <a:pt x="304988" y="45251"/>
                  </a:lnTo>
                  <a:lnTo>
                    <a:pt x="255155" y="26433"/>
                  </a:lnTo>
                  <a:lnTo>
                    <a:pt x="201658" y="11263"/>
                  </a:lnTo>
                  <a:lnTo>
                    <a:pt x="14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099" y="1876891"/>
              <a:ext cx="4233545" cy="864235"/>
            </a:xfrm>
            <a:custGeom>
              <a:avLst/>
              <a:gdLst/>
              <a:ahLst/>
              <a:cxnLst/>
              <a:rect l="l" t="t" r="r" b="b"/>
              <a:pathLst>
                <a:path w="4233545" h="864235">
                  <a:moveTo>
                    <a:pt x="4233090" y="185043"/>
                  </a:moveTo>
                  <a:lnTo>
                    <a:pt x="4208369" y="218157"/>
                  </a:lnTo>
                  <a:lnTo>
                    <a:pt x="4177738" y="248921"/>
                  </a:lnTo>
                  <a:lnTo>
                    <a:pt x="4141651" y="277088"/>
                  </a:lnTo>
                  <a:lnTo>
                    <a:pt x="4100566" y="302410"/>
                  </a:lnTo>
                  <a:lnTo>
                    <a:pt x="4054937" y="324641"/>
                  </a:lnTo>
                  <a:lnTo>
                    <a:pt x="4005219" y="343532"/>
                  </a:lnTo>
                  <a:lnTo>
                    <a:pt x="3951868" y="358836"/>
                  </a:lnTo>
                  <a:lnTo>
                    <a:pt x="3895339" y="370305"/>
                  </a:lnTo>
                  <a:lnTo>
                    <a:pt x="3750370" y="370305"/>
                  </a:lnTo>
                  <a:lnTo>
                    <a:pt x="3779813" y="325517"/>
                  </a:lnTo>
                  <a:lnTo>
                    <a:pt x="3800844" y="279443"/>
                  </a:lnTo>
                  <a:lnTo>
                    <a:pt x="3813463" y="232512"/>
                  </a:lnTo>
                  <a:lnTo>
                    <a:pt x="3817669" y="185152"/>
                  </a:lnTo>
                  <a:lnTo>
                    <a:pt x="3813463" y="137793"/>
                  </a:lnTo>
                  <a:lnTo>
                    <a:pt x="3800844" y="90862"/>
                  </a:lnTo>
                  <a:lnTo>
                    <a:pt x="3779813" y="44788"/>
                  </a:lnTo>
                  <a:lnTo>
                    <a:pt x="3750370" y="0"/>
                  </a:lnTo>
                  <a:lnTo>
                    <a:pt x="3895339" y="0"/>
                  </a:lnTo>
                  <a:lnTo>
                    <a:pt x="3952029" y="11263"/>
                  </a:lnTo>
                  <a:lnTo>
                    <a:pt x="4005526" y="26433"/>
                  </a:lnTo>
                  <a:lnTo>
                    <a:pt x="4055359" y="45251"/>
                  </a:lnTo>
                  <a:lnTo>
                    <a:pt x="4101057" y="67459"/>
                  </a:lnTo>
                  <a:lnTo>
                    <a:pt x="4142150" y="92800"/>
                  </a:lnTo>
                  <a:lnTo>
                    <a:pt x="4178167" y="121016"/>
                  </a:lnTo>
                  <a:lnTo>
                    <a:pt x="4208638" y="151850"/>
                  </a:lnTo>
                  <a:lnTo>
                    <a:pt x="4233090" y="185043"/>
                  </a:lnTo>
                  <a:close/>
                </a:path>
                <a:path w="4233545" h="864235">
                  <a:moveTo>
                    <a:pt x="3620466" y="92521"/>
                  </a:moveTo>
                  <a:lnTo>
                    <a:pt x="742659" y="92521"/>
                  </a:lnTo>
                </a:path>
                <a:path w="4233545" h="864235">
                  <a:moveTo>
                    <a:pt x="0" y="678784"/>
                  </a:moveTo>
                  <a:lnTo>
                    <a:pt x="371329" y="678784"/>
                  </a:lnTo>
                </a:path>
                <a:path w="4233545" h="864235">
                  <a:moveTo>
                    <a:pt x="0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742659" y="771350"/>
                  </a:moveTo>
                  <a:lnTo>
                    <a:pt x="371329" y="771350"/>
                  </a:lnTo>
                </a:path>
                <a:path w="4233545" h="864235">
                  <a:moveTo>
                    <a:pt x="0" y="863915"/>
                  </a:moveTo>
                  <a:lnTo>
                    <a:pt x="371329" y="86391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069" y="2463110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069" y="2463110"/>
              <a:ext cx="3242945" cy="370840"/>
            </a:xfrm>
            <a:custGeom>
              <a:avLst/>
              <a:gdLst/>
              <a:ahLst/>
              <a:cxnLst/>
              <a:rect l="l" t="t" r="r" b="b"/>
              <a:pathLst>
                <a:path w="324294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  <a:path w="3242945" h="370839">
                  <a:moveTo>
                    <a:pt x="2500166" y="185131"/>
                  </a:moveTo>
                  <a:lnTo>
                    <a:pt x="2871540" y="185131"/>
                  </a:lnTo>
                </a:path>
                <a:path w="3242945" h="370839">
                  <a:moveTo>
                    <a:pt x="2500166" y="370262"/>
                  </a:moveTo>
                  <a:lnTo>
                    <a:pt x="2871540" y="370262"/>
                  </a:lnTo>
                </a:path>
                <a:path w="3242945" h="370839">
                  <a:moveTo>
                    <a:pt x="3242914" y="277696"/>
                  </a:moveTo>
                  <a:lnTo>
                    <a:pt x="2871540" y="27769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750" y="0"/>
                  </a:moveTo>
                  <a:lnTo>
                    <a:pt x="0" y="0"/>
                  </a:lnTo>
                  <a:lnTo>
                    <a:pt x="29371" y="44786"/>
                  </a:lnTo>
                  <a:lnTo>
                    <a:pt x="50351" y="90855"/>
                  </a:lnTo>
                  <a:lnTo>
                    <a:pt x="62939" y="137779"/>
                  </a:lnTo>
                  <a:lnTo>
                    <a:pt x="67135" y="185131"/>
                  </a:lnTo>
                  <a:lnTo>
                    <a:pt x="62939" y="232482"/>
                  </a:lnTo>
                  <a:lnTo>
                    <a:pt x="50351" y="279406"/>
                  </a:lnTo>
                  <a:lnTo>
                    <a:pt x="29371" y="325475"/>
                  </a:lnTo>
                  <a:lnTo>
                    <a:pt x="0" y="370262"/>
                  </a:lnTo>
                  <a:lnTo>
                    <a:pt x="144750" y="370262"/>
                  </a:lnTo>
                  <a:lnTo>
                    <a:pt x="201288" y="358834"/>
                  </a:lnTo>
                  <a:lnTo>
                    <a:pt x="254664" y="343561"/>
                  </a:lnTo>
                  <a:lnTo>
                    <a:pt x="304417" y="324691"/>
                  </a:lnTo>
                  <a:lnTo>
                    <a:pt x="350086" y="302476"/>
                  </a:lnTo>
                  <a:lnTo>
                    <a:pt x="391212" y="277164"/>
                  </a:lnTo>
                  <a:lnTo>
                    <a:pt x="427333" y="249006"/>
                  </a:lnTo>
                  <a:lnTo>
                    <a:pt x="457989" y="218252"/>
                  </a:lnTo>
                  <a:lnTo>
                    <a:pt x="482720" y="185152"/>
                  </a:lnTo>
                  <a:lnTo>
                    <a:pt x="458267" y="151907"/>
                  </a:lnTo>
                  <a:lnTo>
                    <a:pt x="427793" y="121032"/>
                  </a:lnTo>
                  <a:lnTo>
                    <a:pt x="391768" y="92784"/>
                  </a:lnTo>
                  <a:lnTo>
                    <a:pt x="350659" y="67424"/>
                  </a:lnTo>
                  <a:lnTo>
                    <a:pt x="304935" y="45207"/>
                  </a:lnTo>
                  <a:lnTo>
                    <a:pt x="255063" y="26392"/>
                  </a:lnTo>
                  <a:lnTo>
                    <a:pt x="201512" y="11237"/>
                  </a:lnTo>
                  <a:lnTo>
                    <a:pt x="144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9" y="218252"/>
                  </a:lnTo>
                  <a:lnTo>
                    <a:pt x="427333" y="249006"/>
                  </a:lnTo>
                  <a:lnTo>
                    <a:pt x="391212" y="277164"/>
                  </a:lnTo>
                  <a:lnTo>
                    <a:pt x="350086" y="302476"/>
                  </a:lnTo>
                  <a:lnTo>
                    <a:pt x="304417" y="324691"/>
                  </a:lnTo>
                  <a:lnTo>
                    <a:pt x="254664" y="343561"/>
                  </a:lnTo>
                  <a:lnTo>
                    <a:pt x="201288" y="358834"/>
                  </a:lnTo>
                  <a:lnTo>
                    <a:pt x="144750" y="370262"/>
                  </a:lnTo>
                  <a:lnTo>
                    <a:pt x="0" y="370262"/>
                  </a:lnTo>
                  <a:lnTo>
                    <a:pt x="29371" y="325475"/>
                  </a:lnTo>
                  <a:lnTo>
                    <a:pt x="50351" y="279406"/>
                  </a:lnTo>
                  <a:lnTo>
                    <a:pt x="62939" y="232482"/>
                  </a:lnTo>
                  <a:lnTo>
                    <a:pt x="67135" y="185131"/>
                  </a:lnTo>
                  <a:lnTo>
                    <a:pt x="62939" y="137779"/>
                  </a:lnTo>
                  <a:lnTo>
                    <a:pt x="50351" y="90855"/>
                  </a:lnTo>
                  <a:lnTo>
                    <a:pt x="29371" y="44786"/>
                  </a:lnTo>
                  <a:lnTo>
                    <a:pt x="0" y="0"/>
                  </a:lnTo>
                  <a:lnTo>
                    <a:pt x="144750" y="0"/>
                  </a:lnTo>
                  <a:lnTo>
                    <a:pt x="201512" y="11237"/>
                  </a:lnTo>
                  <a:lnTo>
                    <a:pt x="255063" y="26392"/>
                  </a:lnTo>
                  <a:lnTo>
                    <a:pt x="304935" y="45207"/>
                  </a:lnTo>
                  <a:lnTo>
                    <a:pt x="350659" y="67424"/>
                  </a:lnTo>
                  <a:lnTo>
                    <a:pt x="391768" y="92784"/>
                  </a:lnTo>
                  <a:lnTo>
                    <a:pt x="427793" y="121032"/>
                  </a:lnTo>
                  <a:lnTo>
                    <a:pt x="458267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4359" y="2555676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6924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6924" y="370262"/>
                  </a:lnTo>
                  <a:lnTo>
                    <a:pt x="346316" y="363649"/>
                  </a:lnTo>
                  <a:lnTo>
                    <a:pt x="390699" y="344988"/>
                  </a:lnTo>
                  <a:lnTo>
                    <a:pt x="428302" y="316041"/>
                  </a:lnTo>
                  <a:lnTo>
                    <a:pt x="457353" y="278573"/>
                  </a:lnTo>
                  <a:lnTo>
                    <a:pt x="476083" y="234349"/>
                  </a:lnTo>
                  <a:lnTo>
                    <a:pt x="482720" y="185131"/>
                  </a:lnTo>
                  <a:lnTo>
                    <a:pt x="476083" y="135920"/>
                  </a:lnTo>
                  <a:lnTo>
                    <a:pt x="457353" y="91697"/>
                  </a:lnTo>
                  <a:lnTo>
                    <a:pt x="428302" y="54228"/>
                  </a:lnTo>
                  <a:lnTo>
                    <a:pt x="390699" y="25278"/>
                  </a:lnTo>
                  <a:lnTo>
                    <a:pt x="346316" y="6614"/>
                  </a:lnTo>
                  <a:lnTo>
                    <a:pt x="296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4099" y="2061935"/>
              <a:ext cx="4641850" cy="1296035"/>
            </a:xfrm>
            <a:custGeom>
              <a:avLst/>
              <a:gdLst/>
              <a:ahLst/>
              <a:cxnLst/>
              <a:rect l="l" t="t" r="r" b="b"/>
              <a:pathLst>
                <a:path w="4641850" h="1296035">
                  <a:moveTo>
                    <a:pt x="3057183" y="864002"/>
                  </a:moveTo>
                  <a:lnTo>
                    <a:pt x="2760259" y="864002"/>
                  </a:lnTo>
                  <a:lnTo>
                    <a:pt x="2760259" y="493740"/>
                  </a:lnTo>
                  <a:lnTo>
                    <a:pt x="3057183" y="493740"/>
                  </a:lnTo>
                  <a:lnTo>
                    <a:pt x="3106575" y="500354"/>
                  </a:lnTo>
                  <a:lnTo>
                    <a:pt x="3150958" y="519019"/>
                  </a:lnTo>
                  <a:lnTo>
                    <a:pt x="3188561" y="547969"/>
                  </a:lnTo>
                  <a:lnTo>
                    <a:pt x="3217613" y="585438"/>
                  </a:lnTo>
                  <a:lnTo>
                    <a:pt x="3236342" y="629661"/>
                  </a:lnTo>
                  <a:lnTo>
                    <a:pt x="3242979" y="678871"/>
                  </a:lnTo>
                  <a:lnTo>
                    <a:pt x="3236342" y="728089"/>
                  </a:lnTo>
                  <a:lnTo>
                    <a:pt x="3217613" y="772314"/>
                  </a:lnTo>
                  <a:lnTo>
                    <a:pt x="3188561" y="809782"/>
                  </a:lnTo>
                  <a:lnTo>
                    <a:pt x="3150958" y="838728"/>
                  </a:lnTo>
                  <a:lnTo>
                    <a:pt x="3106575" y="857390"/>
                  </a:lnTo>
                  <a:lnTo>
                    <a:pt x="3057183" y="864002"/>
                  </a:lnTo>
                  <a:close/>
                </a:path>
                <a:path w="4641850" h="1296035">
                  <a:moveTo>
                    <a:pt x="2630136" y="586306"/>
                  </a:moveTo>
                  <a:lnTo>
                    <a:pt x="742659" y="586306"/>
                  </a:lnTo>
                </a:path>
                <a:path w="4641850" h="1296035">
                  <a:moveTo>
                    <a:pt x="2630136" y="771437"/>
                  </a:moveTo>
                  <a:lnTo>
                    <a:pt x="2475561" y="771437"/>
                  </a:lnTo>
                  <a:lnTo>
                    <a:pt x="2475561" y="1080003"/>
                  </a:lnTo>
                  <a:lnTo>
                    <a:pt x="2343910" y="1080003"/>
                  </a:lnTo>
                </a:path>
                <a:path w="4641850" h="1296035">
                  <a:moveTo>
                    <a:pt x="3620466" y="92739"/>
                  </a:moveTo>
                  <a:lnTo>
                    <a:pt x="3527677" y="92739"/>
                  </a:lnTo>
                  <a:lnTo>
                    <a:pt x="3527677" y="678871"/>
                  </a:lnTo>
                  <a:lnTo>
                    <a:pt x="3372883" y="678871"/>
                  </a:lnTo>
                </a:path>
                <a:path w="4641850" h="1296035">
                  <a:moveTo>
                    <a:pt x="4362994" y="0"/>
                  </a:moveTo>
                  <a:lnTo>
                    <a:pt x="4641579" y="0"/>
                  </a:lnTo>
                </a:path>
                <a:path w="4641850" h="1296035">
                  <a:moveTo>
                    <a:pt x="0" y="1110851"/>
                  </a:moveTo>
                  <a:lnTo>
                    <a:pt x="371329" y="1110851"/>
                  </a:lnTo>
                </a:path>
                <a:path w="4641850" h="1296035">
                  <a:moveTo>
                    <a:pt x="0" y="1295982"/>
                  </a:moveTo>
                  <a:lnTo>
                    <a:pt x="371329" y="1295982"/>
                  </a:lnTo>
                </a:path>
                <a:path w="4641850" h="1296035">
                  <a:moveTo>
                    <a:pt x="742659" y="1203417"/>
                  </a:moveTo>
                  <a:lnTo>
                    <a:pt x="371329" y="1203417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069" y="3080221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099" y="3080221"/>
              <a:ext cx="742950" cy="835660"/>
            </a:xfrm>
            <a:custGeom>
              <a:avLst/>
              <a:gdLst/>
              <a:ahLst/>
              <a:cxnLst/>
              <a:rect l="l" t="t" r="r" b="b"/>
              <a:pathLst>
                <a:path w="742950" h="835660">
                  <a:moveTo>
                    <a:pt x="427024" y="370262"/>
                  </a:moveTo>
                  <a:lnTo>
                    <a:pt x="129969" y="370262"/>
                  </a:lnTo>
                  <a:lnTo>
                    <a:pt x="129969" y="0"/>
                  </a:lnTo>
                  <a:lnTo>
                    <a:pt x="427024" y="0"/>
                  </a:lnTo>
                  <a:lnTo>
                    <a:pt x="476384" y="6612"/>
                  </a:lnTo>
                  <a:lnTo>
                    <a:pt x="520737" y="25274"/>
                  </a:lnTo>
                  <a:lnTo>
                    <a:pt x="558312" y="54220"/>
                  </a:lnTo>
                  <a:lnTo>
                    <a:pt x="587343" y="91688"/>
                  </a:lnTo>
                  <a:lnTo>
                    <a:pt x="606058" y="135913"/>
                  </a:lnTo>
                  <a:lnTo>
                    <a:pt x="612689" y="185131"/>
                  </a:lnTo>
                  <a:lnTo>
                    <a:pt x="606058" y="234341"/>
                  </a:lnTo>
                  <a:lnTo>
                    <a:pt x="587343" y="278564"/>
                  </a:lnTo>
                  <a:lnTo>
                    <a:pt x="558315" y="316033"/>
                  </a:lnTo>
                  <a:lnTo>
                    <a:pt x="520743" y="344983"/>
                  </a:lnTo>
                  <a:lnTo>
                    <a:pt x="476397" y="363648"/>
                  </a:lnTo>
                  <a:lnTo>
                    <a:pt x="427046" y="370262"/>
                  </a:lnTo>
                  <a:close/>
                </a:path>
                <a:path w="742950" h="835660">
                  <a:moveTo>
                    <a:pt x="0" y="650113"/>
                  </a:moveTo>
                  <a:lnTo>
                    <a:pt x="371329" y="650113"/>
                  </a:lnTo>
                </a:path>
                <a:path w="742950" h="835660">
                  <a:moveTo>
                    <a:pt x="0" y="835244"/>
                  </a:moveTo>
                  <a:lnTo>
                    <a:pt x="371329" y="835244"/>
                  </a:lnTo>
                </a:path>
                <a:path w="742950" h="835660">
                  <a:moveTo>
                    <a:pt x="742659" y="742679"/>
                  </a:moveTo>
                  <a:lnTo>
                    <a:pt x="371329" y="74267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2"/>
                  </a:lnTo>
                  <a:lnTo>
                    <a:pt x="50437" y="279406"/>
                  </a:lnTo>
                  <a:lnTo>
                    <a:pt x="29421" y="325475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1"/>
                  </a:lnTo>
                  <a:lnTo>
                    <a:pt x="350135" y="302476"/>
                  </a:lnTo>
                  <a:lnTo>
                    <a:pt x="391240" y="277164"/>
                  </a:lnTo>
                  <a:lnTo>
                    <a:pt x="427343" y="249006"/>
                  </a:lnTo>
                  <a:lnTo>
                    <a:pt x="457988" y="218252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2"/>
                  </a:lnTo>
                  <a:lnTo>
                    <a:pt x="427343" y="249006"/>
                  </a:lnTo>
                  <a:lnTo>
                    <a:pt x="391240" y="277164"/>
                  </a:lnTo>
                  <a:lnTo>
                    <a:pt x="350135" y="302476"/>
                  </a:lnTo>
                  <a:lnTo>
                    <a:pt x="304485" y="324691"/>
                  </a:lnTo>
                  <a:lnTo>
                    <a:pt x="254744" y="343561"/>
                  </a:lnTo>
                  <a:lnTo>
                    <a:pt x="201369" y="358834"/>
                  </a:lnTo>
                  <a:lnTo>
                    <a:pt x="144816" y="370262"/>
                  </a:lnTo>
                  <a:lnTo>
                    <a:pt x="0" y="370262"/>
                  </a:lnTo>
                  <a:lnTo>
                    <a:pt x="29421" y="325475"/>
                  </a:lnTo>
                  <a:lnTo>
                    <a:pt x="50437" y="279406"/>
                  </a:lnTo>
                  <a:lnTo>
                    <a:pt x="63046" y="232482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4069" y="3637769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2"/>
                  </a:lnTo>
                  <a:lnTo>
                    <a:pt x="297076" y="370262"/>
                  </a:lnTo>
                  <a:lnTo>
                    <a:pt x="346427" y="363648"/>
                  </a:lnTo>
                  <a:lnTo>
                    <a:pt x="390773" y="344983"/>
                  </a:lnTo>
                  <a:lnTo>
                    <a:pt x="428345" y="316033"/>
                  </a:lnTo>
                  <a:lnTo>
                    <a:pt x="457373" y="278564"/>
                  </a:lnTo>
                  <a:lnTo>
                    <a:pt x="476088" y="234341"/>
                  </a:lnTo>
                  <a:lnTo>
                    <a:pt x="482720" y="185131"/>
                  </a:lnTo>
                  <a:lnTo>
                    <a:pt x="476088" y="135913"/>
                  </a:lnTo>
                  <a:lnTo>
                    <a:pt x="457373" y="91688"/>
                  </a:lnTo>
                  <a:lnTo>
                    <a:pt x="428343" y="54220"/>
                  </a:lnTo>
                  <a:lnTo>
                    <a:pt x="390767" y="25274"/>
                  </a:lnTo>
                  <a:lnTo>
                    <a:pt x="346415" y="6612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4069" y="3637769"/>
              <a:ext cx="1541145" cy="370840"/>
            </a:xfrm>
            <a:custGeom>
              <a:avLst/>
              <a:gdLst/>
              <a:ahLst/>
              <a:cxnLst/>
              <a:rect l="l" t="t" r="r" b="b"/>
              <a:pathLst>
                <a:path w="1541145" h="370839">
                  <a:moveTo>
                    <a:pt x="297055" y="370262"/>
                  </a:moveTo>
                  <a:lnTo>
                    <a:pt x="0" y="370262"/>
                  </a:lnTo>
                  <a:lnTo>
                    <a:pt x="0" y="0"/>
                  </a:lnTo>
                  <a:lnTo>
                    <a:pt x="297055" y="0"/>
                  </a:lnTo>
                  <a:lnTo>
                    <a:pt x="346415" y="6612"/>
                  </a:lnTo>
                  <a:lnTo>
                    <a:pt x="390767" y="25274"/>
                  </a:lnTo>
                  <a:lnTo>
                    <a:pt x="428343" y="54220"/>
                  </a:lnTo>
                  <a:lnTo>
                    <a:pt x="457373" y="91688"/>
                  </a:lnTo>
                  <a:lnTo>
                    <a:pt x="476088" y="135913"/>
                  </a:lnTo>
                  <a:lnTo>
                    <a:pt x="482720" y="185131"/>
                  </a:lnTo>
                  <a:lnTo>
                    <a:pt x="476088" y="234341"/>
                  </a:lnTo>
                  <a:lnTo>
                    <a:pt x="457373" y="278564"/>
                  </a:lnTo>
                  <a:lnTo>
                    <a:pt x="428345" y="316033"/>
                  </a:lnTo>
                  <a:lnTo>
                    <a:pt x="390773" y="344983"/>
                  </a:lnTo>
                  <a:lnTo>
                    <a:pt x="346427" y="363648"/>
                  </a:lnTo>
                  <a:lnTo>
                    <a:pt x="297076" y="370262"/>
                  </a:lnTo>
                  <a:close/>
                </a:path>
                <a:path w="1541145" h="370839">
                  <a:moveTo>
                    <a:pt x="798354" y="90410"/>
                  </a:moveTo>
                  <a:lnTo>
                    <a:pt x="1169684" y="90410"/>
                  </a:lnTo>
                </a:path>
                <a:path w="1541145" h="370839">
                  <a:moveTo>
                    <a:pt x="798354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1541058" y="182975"/>
                  </a:moveTo>
                  <a:lnTo>
                    <a:pt x="1169684" y="182975"/>
                  </a:lnTo>
                </a:path>
                <a:path w="1541145" h="370839">
                  <a:moveTo>
                    <a:pt x="798354" y="275541"/>
                  </a:moveTo>
                  <a:lnTo>
                    <a:pt x="1169684" y="275541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2394" y="3635614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5"/>
                  </a:lnTo>
                  <a:lnTo>
                    <a:pt x="50437" y="90852"/>
                  </a:lnTo>
                  <a:lnTo>
                    <a:pt x="63046" y="137773"/>
                  </a:lnTo>
                  <a:lnTo>
                    <a:pt x="67249" y="185131"/>
                  </a:lnTo>
                  <a:lnTo>
                    <a:pt x="63046" y="232473"/>
                  </a:lnTo>
                  <a:lnTo>
                    <a:pt x="50437" y="279397"/>
                  </a:lnTo>
                  <a:lnTo>
                    <a:pt x="29421" y="325469"/>
                  </a:lnTo>
                  <a:lnTo>
                    <a:pt x="0" y="370262"/>
                  </a:lnTo>
                  <a:lnTo>
                    <a:pt x="144816" y="370262"/>
                  </a:lnTo>
                  <a:lnTo>
                    <a:pt x="201369" y="358834"/>
                  </a:lnTo>
                  <a:lnTo>
                    <a:pt x="254744" y="343561"/>
                  </a:lnTo>
                  <a:lnTo>
                    <a:pt x="304485" y="324690"/>
                  </a:lnTo>
                  <a:lnTo>
                    <a:pt x="350135" y="302473"/>
                  </a:lnTo>
                  <a:lnTo>
                    <a:pt x="391240" y="277159"/>
                  </a:lnTo>
                  <a:lnTo>
                    <a:pt x="427343" y="248997"/>
                  </a:lnTo>
                  <a:lnTo>
                    <a:pt x="457988" y="218238"/>
                  </a:lnTo>
                  <a:lnTo>
                    <a:pt x="482714" y="185122"/>
                  </a:lnTo>
                  <a:lnTo>
                    <a:pt x="458286" y="151886"/>
                  </a:lnTo>
                  <a:lnTo>
                    <a:pt x="427825" y="121013"/>
                  </a:lnTo>
                  <a:lnTo>
                    <a:pt x="391806" y="92770"/>
                  </a:lnTo>
                  <a:lnTo>
                    <a:pt x="350700" y="67413"/>
                  </a:lnTo>
                  <a:lnTo>
                    <a:pt x="304978" y="45200"/>
                  </a:lnTo>
                  <a:lnTo>
                    <a:pt x="255109" y="26388"/>
                  </a:lnTo>
                  <a:lnTo>
                    <a:pt x="201565" y="11236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6759" y="3265352"/>
              <a:ext cx="798830" cy="741045"/>
            </a:xfrm>
            <a:custGeom>
              <a:avLst/>
              <a:gdLst/>
              <a:ahLst/>
              <a:cxnLst/>
              <a:rect l="l" t="t" r="r" b="b"/>
              <a:pathLst>
                <a:path w="798830" h="741045">
                  <a:moveTo>
                    <a:pt x="798354" y="555393"/>
                  </a:moveTo>
                  <a:lnTo>
                    <a:pt x="773623" y="588500"/>
                  </a:lnTo>
                  <a:lnTo>
                    <a:pt x="742978" y="619259"/>
                  </a:lnTo>
                  <a:lnTo>
                    <a:pt x="706875" y="647421"/>
                  </a:lnTo>
                  <a:lnTo>
                    <a:pt x="665770" y="672735"/>
                  </a:lnTo>
                  <a:lnTo>
                    <a:pt x="620119" y="694952"/>
                  </a:lnTo>
                  <a:lnTo>
                    <a:pt x="570378" y="713823"/>
                  </a:lnTo>
                  <a:lnTo>
                    <a:pt x="517003" y="729096"/>
                  </a:lnTo>
                  <a:lnTo>
                    <a:pt x="460450" y="740524"/>
                  </a:lnTo>
                  <a:lnTo>
                    <a:pt x="315634" y="740524"/>
                  </a:lnTo>
                  <a:lnTo>
                    <a:pt x="345056" y="695731"/>
                  </a:lnTo>
                  <a:lnTo>
                    <a:pt x="366072" y="649659"/>
                  </a:lnTo>
                  <a:lnTo>
                    <a:pt x="378681" y="602735"/>
                  </a:lnTo>
                  <a:lnTo>
                    <a:pt x="382884" y="555385"/>
                  </a:lnTo>
                  <a:lnTo>
                    <a:pt x="378681" y="508035"/>
                  </a:lnTo>
                  <a:lnTo>
                    <a:pt x="366072" y="461114"/>
                  </a:lnTo>
                  <a:lnTo>
                    <a:pt x="345056" y="415047"/>
                  </a:lnTo>
                  <a:lnTo>
                    <a:pt x="315634" y="370262"/>
                  </a:lnTo>
                  <a:lnTo>
                    <a:pt x="460450" y="370262"/>
                  </a:lnTo>
                  <a:lnTo>
                    <a:pt x="517200" y="381498"/>
                  </a:lnTo>
                  <a:lnTo>
                    <a:pt x="570744" y="396650"/>
                  </a:lnTo>
                  <a:lnTo>
                    <a:pt x="620612" y="415462"/>
                  </a:lnTo>
                  <a:lnTo>
                    <a:pt x="666335" y="437675"/>
                  </a:lnTo>
                  <a:lnTo>
                    <a:pt x="707441" y="463032"/>
                  </a:lnTo>
                  <a:lnTo>
                    <a:pt x="743460" y="491275"/>
                  </a:lnTo>
                  <a:lnTo>
                    <a:pt x="773921" y="522148"/>
                  </a:lnTo>
                  <a:lnTo>
                    <a:pt x="798354" y="555393"/>
                  </a:lnTo>
                  <a:close/>
                </a:path>
                <a:path w="798830" h="741045">
                  <a:moveTo>
                    <a:pt x="185664" y="462827"/>
                  </a:moveTo>
                  <a:lnTo>
                    <a:pt x="127655" y="462827"/>
                  </a:lnTo>
                  <a:lnTo>
                    <a:pt x="127655" y="0"/>
                  </a:lnTo>
                  <a:lnTo>
                    <a:pt x="0" y="0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6759" y="3820745"/>
              <a:ext cx="186055" cy="2540"/>
            </a:xfrm>
            <a:custGeom>
              <a:avLst/>
              <a:gdLst/>
              <a:ahLst/>
              <a:cxnLst/>
              <a:rect l="l" t="t" r="r" b="b"/>
              <a:pathLst>
                <a:path w="186055" h="2539">
                  <a:moveTo>
                    <a:pt x="-13061" y="1077"/>
                  </a:moveTo>
                  <a:lnTo>
                    <a:pt x="198726" y="1077"/>
                  </a:lnTo>
                </a:path>
              </a:pathLst>
            </a:custGeom>
            <a:ln w="28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099" y="4272448"/>
              <a:ext cx="742950" cy="185420"/>
            </a:xfrm>
            <a:custGeom>
              <a:avLst/>
              <a:gdLst/>
              <a:ahLst/>
              <a:cxnLst/>
              <a:rect l="l" t="t" r="r" b="b"/>
              <a:pathLst>
                <a:path w="742950" h="185420">
                  <a:moveTo>
                    <a:pt x="0" y="0"/>
                  </a:moveTo>
                  <a:lnTo>
                    <a:pt x="371329" y="0"/>
                  </a:lnTo>
                </a:path>
                <a:path w="742950" h="185420">
                  <a:moveTo>
                    <a:pt x="0" y="185135"/>
                  </a:moveTo>
                  <a:lnTo>
                    <a:pt x="371329" y="185135"/>
                  </a:lnTo>
                </a:path>
                <a:path w="742950" h="185420">
                  <a:moveTo>
                    <a:pt x="742659" y="92565"/>
                  </a:moveTo>
                  <a:lnTo>
                    <a:pt x="371329" y="92565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144816" y="0"/>
                  </a:moveTo>
                  <a:lnTo>
                    <a:pt x="0" y="0"/>
                  </a:lnTo>
                  <a:lnTo>
                    <a:pt x="29421" y="44786"/>
                  </a:lnTo>
                  <a:lnTo>
                    <a:pt x="50437" y="90855"/>
                  </a:lnTo>
                  <a:lnTo>
                    <a:pt x="63046" y="137779"/>
                  </a:lnTo>
                  <a:lnTo>
                    <a:pt x="67248" y="185152"/>
                  </a:lnTo>
                  <a:lnTo>
                    <a:pt x="63046" y="232483"/>
                  </a:lnTo>
                  <a:lnTo>
                    <a:pt x="50437" y="279407"/>
                  </a:lnTo>
                  <a:lnTo>
                    <a:pt x="29421" y="325477"/>
                  </a:lnTo>
                  <a:lnTo>
                    <a:pt x="0" y="370264"/>
                  </a:lnTo>
                  <a:lnTo>
                    <a:pt x="144816" y="370264"/>
                  </a:lnTo>
                  <a:lnTo>
                    <a:pt x="201369" y="358837"/>
                  </a:lnTo>
                  <a:lnTo>
                    <a:pt x="254744" y="343565"/>
                  </a:lnTo>
                  <a:lnTo>
                    <a:pt x="304485" y="324695"/>
                  </a:lnTo>
                  <a:lnTo>
                    <a:pt x="350135" y="302480"/>
                  </a:lnTo>
                  <a:lnTo>
                    <a:pt x="391240" y="277168"/>
                  </a:lnTo>
                  <a:lnTo>
                    <a:pt x="427343" y="249010"/>
                  </a:lnTo>
                  <a:lnTo>
                    <a:pt x="457988" y="218254"/>
                  </a:lnTo>
                  <a:lnTo>
                    <a:pt x="482720" y="185152"/>
                  </a:lnTo>
                  <a:lnTo>
                    <a:pt x="458286" y="151907"/>
                  </a:lnTo>
                  <a:lnTo>
                    <a:pt x="427825" y="121032"/>
                  </a:lnTo>
                  <a:lnTo>
                    <a:pt x="391806" y="92784"/>
                  </a:lnTo>
                  <a:lnTo>
                    <a:pt x="350700" y="67424"/>
                  </a:lnTo>
                  <a:lnTo>
                    <a:pt x="304978" y="45207"/>
                  </a:lnTo>
                  <a:lnTo>
                    <a:pt x="255109" y="26392"/>
                  </a:lnTo>
                  <a:lnTo>
                    <a:pt x="201565" y="11237"/>
                  </a:lnTo>
                  <a:lnTo>
                    <a:pt x="14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482720" y="185152"/>
                  </a:moveTo>
                  <a:lnTo>
                    <a:pt x="457988" y="218254"/>
                  </a:lnTo>
                  <a:lnTo>
                    <a:pt x="427343" y="249010"/>
                  </a:lnTo>
                  <a:lnTo>
                    <a:pt x="391240" y="277168"/>
                  </a:lnTo>
                  <a:lnTo>
                    <a:pt x="350135" y="302480"/>
                  </a:lnTo>
                  <a:lnTo>
                    <a:pt x="304485" y="324695"/>
                  </a:lnTo>
                  <a:lnTo>
                    <a:pt x="254744" y="343565"/>
                  </a:lnTo>
                  <a:lnTo>
                    <a:pt x="201369" y="358837"/>
                  </a:lnTo>
                  <a:lnTo>
                    <a:pt x="144816" y="370264"/>
                  </a:lnTo>
                  <a:lnTo>
                    <a:pt x="0" y="370264"/>
                  </a:lnTo>
                  <a:lnTo>
                    <a:pt x="29421" y="325477"/>
                  </a:lnTo>
                  <a:lnTo>
                    <a:pt x="50437" y="279407"/>
                  </a:lnTo>
                  <a:lnTo>
                    <a:pt x="63046" y="232483"/>
                  </a:lnTo>
                  <a:lnTo>
                    <a:pt x="67250" y="185131"/>
                  </a:lnTo>
                  <a:lnTo>
                    <a:pt x="63046" y="137779"/>
                  </a:lnTo>
                  <a:lnTo>
                    <a:pt x="50437" y="90855"/>
                  </a:lnTo>
                  <a:lnTo>
                    <a:pt x="29421" y="44786"/>
                  </a:lnTo>
                  <a:lnTo>
                    <a:pt x="0" y="0"/>
                  </a:lnTo>
                  <a:lnTo>
                    <a:pt x="144816" y="0"/>
                  </a:lnTo>
                  <a:lnTo>
                    <a:pt x="201565" y="11237"/>
                  </a:lnTo>
                  <a:lnTo>
                    <a:pt x="255109" y="26392"/>
                  </a:lnTo>
                  <a:lnTo>
                    <a:pt x="304978" y="45207"/>
                  </a:lnTo>
                  <a:lnTo>
                    <a:pt x="350700" y="67424"/>
                  </a:lnTo>
                  <a:lnTo>
                    <a:pt x="391806" y="92784"/>
                  </a:lnTo>
                  <a:lnTo>
                    <a:pt x="427825" y="121032"/>
                  </a:lnTo>
                  <a:lnTo>
                    <a:pt x="458286" y="151907"/>
                  </a:lnTo>
                  <a:lnTo>
                    <a:pt x="482720" y="185152"/>
                  </a:lnTo>
                  <a:close/>
                </a:path>
              </a:pathLst>
            </a:custGeom>
            <a:ln w="26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4069" y="4179883"/>
              <a:ext cx="483234" cy="370840"/>
            </a:xfrm>
            <a:custGeom>
              <a:avLst/>
              <a:gdLst/>
              <a:ahLst/>
              <a:cxnLst/>
              <a:rect l="l" t="t" r="r" b="b"/>
              <a:pathLst>
                <a:path w="483235" h="370839">
                  <a:moveTo>
                    <a:pt x="297055" y="0"/>
                  </a:moveTo>
                  <a:lnTo>
                    <a:pt x="0" y="0"/>
                  </a:lnTo>
                  <a:lnTo>
                    <a:pt x="0" y="370264"/>
                  </a:lnTo>
                  <a:lnTo>
                    <a:pt x="297076" y="370264"/>
                  </a:lnTo>
                  <a:lnTo>
                    <a:pt x="346427" y="363651"/>
                  </a:lnTo>
                  <a:lnTo>
                    <a:pt x="390773" y="344988"/>
                  </a:lnTo>
                  <a:lnTo>
                    <a:pt x="428345" y="316040"/>
                  </a:lnTo>
                  <a:lnTo>
                    <a:pt x="457373" y="278572"/>
                  </a:lnTo>
                  <a:lnTo>
                    <a:pt x="476088" y="234347"/>
                  </a:lnTo>
                  <a:lnTo>
                    <a:pt x="482720" y="185131"/>
                  </a:lnTo>
                  <a:lnTo>
                    <a:pt x="476088" y="135920"/>
                  </a:lnTo>
                  <a:lnTo>
                    <a:pt x="457373" y="91697"/>
                  </a:lnTo>
                  <a:lnTo>
                    <a:pt x="428343" y="54228"/>
                  </a:lnTo>
                  <a:lnTo>
                    <a:pt x="390767" y="25278"/>
                  </a:lnTo>
                  <a:lnTo>
                    <a:pt x="346415" y="6614"/>
                  </a:lnTo>
                  <a:lnTo>
                    <a:pt x="29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4069" y="3141938"/>
              <a:ext cx="1881505" cy="1408430"/>
            </a:xfrm>
            <a:custGeom>
              <a:avLst/>
              <a:gdLst/>
              <a:ahLst/>
              <a:cxnLst/>
              <a:rect l="l" t="t" r="r" b="b"/>
              <a:pathLst>
                <a:path w="1881505" h="1408429">
                  <a:moveTo>
                    <a:pt x="297055" y="1408208"/>
                  </a:moveTo>
                  <a:lnTo>
                    <a:pt x="0" y="1408208"/>
                  </a:lnTo>
                  <a:lnTo>
                    <a:pt x="0" y="1037944"/>
                  </a:lnTo>
                  <a:lnTo>
                    <a:pt x="297055" y="1037944"/>
                  </a:lnTo>
                  <a:lnTo>
                    <a:pt x="346415" y="1044558"/>
                  </a:lnTo>
                  <a:lnTo>
                    <a:pt x="390767" y="1063223"/>
                  </a:lnTo>
                  <a:lnTo>
                    <a:pt x="428343" y="1092173"/>
                  </a:lnTo>
                  <a:lnTo>
                    <a:pt x="457373" y="1129642"/>
                  </a:lnTo>
                  <a:lnTo>
                    <a:pt x="476088" y="1173864"/>
                  </a:lnTo>
                  <a:lnTo>
                    <a:pt x="482720" y="1223075"/>
                  </a:lnTo>
                  <a:lnTo>
                    <a:pt x="476088" y="1272291"/>
                  </a:lnTo>
                  <a:lnTo>
                    <a:pt x="457373" y="1316516"/>
                  </a:lnTo>
                  <a:lnTo>
                    <a:pt x="428345" y="1353985"/>
                  </a:lnTo>
                  <a:lnTo>
                    <a:pt x="390773" y="1382933"/>
                  </a:lnTo>
                  <a:lnTo>
                    <a:pt x="346427" y="1401595"/>
                  </a:lnTo>
                  <a:lnTo>
                    <a:pt x="297076" y="1408208"/>
                  </a:lnTo>
                  <a:close/>
                </a:path>
                <a:path w="1881505" h="1408429">
                  <a:moveTo>
                    <a:pt x="798354" y="771372"/>
                  </a:moveTo>
                  <a:lnTo>
                    <a:pt x="740345" y="771372"/>
                  </a:lnTo>
                  <a:lnTo>
                    <a:pt x="740345" y="1223075"/>
                  </a:lnTo>
                  <a:lnTo>
                    <a:pt x="612689" y="1223075"/>
                  </a:lnTo>
                </a:path>
                <a:path w="1881505" h="1408429">
                  <a:moveTo>
                    <a:pt x="1881429" y="0"/>
                  </a:moveTo>
                  <a:lnTo>
                    <a:pt x="1695633" y="0"/>
                  </a:lnTo>
                  <a:lnTo>
                    <a:pt x="1695633" y="678806"/>
                  </a:lnTo>
                  <a:lnTo>
                    <a:pt x="1541058" y="678806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5499" y="2987655"/>
              <a:ext cx="356235" cy="308610"/>
            </a:xfrm>
            <a:custGeom>
              <a:avLst/>
              <a:gdLst/>
              <a:ahLst/>
              <a:cxnLst/>
              <a:rect l="l" t="t" r="r" b="b"/>
              <a:pathLst>
                <a:path w="356235" h="308610">
                  <a:moveTo>
                    <a:pt x="0" y="0"/>
                  </a:moveTo>
                  <a:lnTo>
                    <a:pt x="0" y="308544"/>
                  </a:lnTo>
                  <a:lnTo>
                    <a:pt x="309368" y="154283"/>
                  </a:lnTo>
                  <a:lnTo>
                    <a:pt x="0" y="0"/>
                  </a:lnTo>
                  <a:close/>
                </a:path>
                <a:path w="356235" h="308610">
                  <a:moveTo>
                    <a:pt x="332511" y="131141"/>
                  </a:moveTo>
                  <a:lnTo>
                    <a:pt x="323553" y="132957"/>
                  </a:lnTo>
                  <a:lnTo>
                    <a:pt x="316191" y="137912"/>
                  </a:lnTo>
                  <a:lnTo>
                    <a:pt x="311204" y="145267"/>
                  </a:lnTo>
                  <a:lnTo>
                    <a:pt x="309368" y="154283"/>
                  </a:lnTo>
                  <a:lnTo>
                    <a:pt x="311204" y="163290"/>
                  </a:lnTo>
                  <a:lnTo>
                    <a:pt x="316191" y="170645"/>
                  </a:lnTo>
                  <a:lnTo>
                    <a:pt x="323553" y="175605"/>
                  </a:lnTo>
                  <a:lnTo>
                    <a:pt x="332511" y="177424"/>
                  </a:lnTo>
                  <a:lnTo>
                    <a:pt x="341595" y="175605"/>
                  </a:lnTo>
                  <a:lnTo>
                    <a:pt x="349022" y="170645"/>
                  </a:lnTo>
                  <a:lnTo>
                    <a:pt x="354033" y="163290"/>
                  </a:lnTo>
                  <a:lnTo>
                    <a:pt x="355872" y="154283"/>
                  </a:lnTo>
                  <a:lnTo>
                    <a:pt x="354033" y="145267"/>
                  </a:lnTo>
                  <a:lnTo>
                    <a:pt x="349022" y="137912"/>
                  </a:lnTo>
                  <a:lnTo>
                    <a:pt x="341595" y="132957"/>
                  </a:lnTo>
                  <a:lnTo>
                    <a:pt x="332511" y="131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1786" y="3105716"/>
              <a:ext cx="72665" cy="72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5127" y="2987655"/>
              <a:ext cx="2971165" cy="833119"/>
            </a:xfrm>
            <a:custGeom>
              <a:avLst/>
              <a:gdLst/>
              <a:ahLst/>
              <a:cxnLst/>
              <a:rect l="l" t="t" r="r" b="b"/>
              <a:pathLst>
                <a:path w="2971165" h="833120">
                  <a:moveTo>
                    <a:pt x="340371" y="0"/>
                  </a:moveTo>
                  <a:lnTo>
                    <a:pt x="649739" y="154283"/>
                  </a:lnTo>
                  <a:lnTo>
                    <a:pt x="340371" y="308544"/>
                  </a:lnTo>
                  <a:lnTo>
                    <a:pt x="340371" y="0"/>
                  </a:lnTo>
                  <a:close/>
                </a:path>
                <a:path w="2971165" h="833120">
                  <a:moveTo>
                    <a:pt x="2970551" y="833089"/>
                  </a:moveTo>
                  <a:lnTo>
                    <a:pt x="0" y="833089"/>
                  </a:lnTo>
                </a:path>
              </a:pathLst>
            </a:custGeom>
            <a:ln w="26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44731" y="1927325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1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944731" y="3686136"/>
            <a:ext cx="24637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dirty="0">
                <a:latin typeface="Arial"/>
                <a:cs typeface="Arial"/>
              </a:rPr>
              <a:t>F</a:t>
            </a:r>
            <a:r>
              <a:rPr sz="1350" i="1" baseline="-12345" dirty="0">
                <a:latin typeface="Arial"/>
                <a:cs typeface="Arial"/>
              </a:rPr>
              <a:t>2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9666" y="17305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9666" y="240258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9666" y="30210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9666" y="357632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9666" y="41310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79" y="356895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0945" y="284962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359" y="246380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0496" y="17686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537388" y="1254188"/>
          <a:ext cx="2203450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i="1" spc="3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150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3303</Words>
  <Application>Microsoft Office PowerPoint</Application>
  <PresentationFormat>On-screen Show (4:3)</PresentationFormat>
  <Paragraphs>1278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MT</vt:lpstr>
      <vt:lpstr>Calibri</vt:lpstr>
      <vt:lpstr>Cambria</vt:lpstr>
      <vt:lpstr>Georgia</vt:lpstr>
      <vt:lpstr>Symbol</vt:lpstr>
      <vt:lpstr>Times New Roman</vt:lpstr>
      <vt:lpstr>Wingdings</vt:lpstr>
      <vt:lpstr>Office Theme</vt:lpstr>
      <vt:lpstr>Computer Architecture and  Logic Design (CALD) Lecture 12</vt:lpstr>
      <vt:lpstr>Combinational Logic</vt:lpstr>
      <vt:lpstr>Combinational Circuits</vt:lpstr>
      <vt:lpstr>Combinational Circuits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Design Procedure</vt:lpstr>
      <vt:lpstr>Design Procedure</vt:lpstr>
      <vt:lpstr>Design Procedure</vt:lpstr>
      <vt:lpstr>Seven-Segment Decoder</vt:lpstr>
      <vt:lpstr>Binary Adder</vt:lpstr>
      <vt:lpstr>Binary Adder</vt:lpstr>
      <vt:lpstr>Binary Adder</vt:lpstr>
      <vt:lpstr>Binary Adder</vt:lpstr>
      <vt:lpstr>Binary Adder x3x2x1x0 y3y2y1y0</vt:lpstr>
      <vt:lpstr>Decoders</vt:lpstr>
      <vt:lpstr>Decoders</vt:lpstr>
      <vt:lpstr>Decoders</vt:lpstr>
      <vt:lpstr>Decoders</vt:lpstr>
      <vt:lpstr>Implementation Using Decoders</vt:lpstr>
      <vt:lpstr>Encoders</vt:lpstr>
      <vt:lpstr>Encoders</vt:lpstr>
      <vt:lpstr>Encoder / Decoder Pairs</vt:lpstr>
      <vt:lpstr>Multiplexers</vt:lpstr>
      <vt:lpstr>Multiplexers</vt:lpstr>
      <vt:lpstr>Implementation Using Multiplexers</vt:lpstr>
      <vt:lpstr>Implementation Using Multiplexers</vt:lpstr>
      <vt:lpstr>DeMultiplexers</vt:lpstr>
      <vt:lpstr>Multiplexer / DeMultiplexer Pairs</vt:lpstr>
      <vt:lpstr>DeMultiplexers / Decoders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02-131212-009</cp:lastModifiedBy>
  <cp:revision>1</cp:revision>
  <dcterms:created xsi:type="dcterms:W3CDTF">2023-02-15T03:16:06Z</dcterms:created>
  <dcterms:modified xsi:type="dcterms:W3CDTF">2023-02-15T03:16:29Z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