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392" y="501853"/>
            <a:ext cx="798921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168" y="1113282"/>
            <a:ext cx="7763662" cy="200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0517" y="6510804"/>
            <a:ext cx="209423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7582" y="1864614"/>
            <a:ext cx="6496685" cy="161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Georgia"/>
                <a:cs typeface="Georgia"/>
              </a:rPr>
              <a:t>Computer </a:t>
            </a:r>
            <a:r>
              <a:rPr b="1" spc="-10" dirty="0">
                <a:latin typeface="Georgia"/>
                <a:cs typeface="Georgia"/>
              </a:rPr>
              <a:t>Architecture </a:t>
            </a:r>
            <a:r>
              <a:rPr b="1" dirty="0">
                <a:latin typeface="Georgia"/>
                <a:cs typeface="Georgia"/>
              </a:rPr>
              <a:t>and </a:t>
            </a:r>
            <a:r>
              <a:rPr b="1" spc="-900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Logic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dirty="0">
                <a:latin typeface="Georgia"/>
                <a:cs typeface="Georgia"/>
              </a:rPr>
              <a:t>Design (CALD)</a:t>
            </a: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Georgia"/>
                <a:cs typeface="Georgia"/>
              </a:rPr>
              <a:t>Lecture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13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856" y="95217"/>
            <a:ext cx="3734494" cy="92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0148" y="2342515"/>
            <a:ext cx="55054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25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0697" y="18661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5"/>
                </a:lnTo>
                <a:lnTo>
                  <a:pt x="89916" y="149987"/>
                </a:lnTo>
                <a:lnTo>
                  <a:pt x="96982" y="161615"/>
                </a:lnTo>
                <a:lnTo>
                  <a:pt x="116252" y="171100"/>
                </a:lnTo>
                <a:lnTo>
                  <a:pt x="144833" y="177490"/>
                </a:lnTo>
                <a:lnTo>
                  <a:pt x="179831" y="179832"/>
                </a:lnTo>
                <a:lnTo>
                  <a:pt x="144833" y="182173"/>
                </a:lnTo>
                <a:lnTo>
                  <a:pt x="116252" y="188563"/>
                </a:lnTo>
                <a:lnTo>
                  <a:pt x="96982" y="198048"/>
                </a:lnTo>
                <a:lnTo>
                  <a:pt x="89916" y="209676"/>
                </a:lnTo>
                <a:lnTo>
                  <a:pt x="89916" y="329819"/>
                </a:lnTo>
                <a:lnTo>
                  <a:pt x="82849" y="341447"/>
                </a:lnTo>
                <a:lnTo>
                  <a:pt x="63579" y="350932"/>
                </a:lnTo>
                <a:lnTo>
                  <a:pt x="34998" y="357322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15427" y="187401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690229" y="20066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1038" y="2476957"/>
            <a:ext cx="61277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0697" y="18661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5"/>
                </a:lnTo>
                <a:lnTo>
                  <a:pt x="89916" y="149987"/>
                </a:lnTo>
                <a:lnTo>
                  <a:pt x="96982" y="161615"/>
                </a:lnTo>
                <a:lnTo>
                  <a:pt x="116252" y="171100"/>
                </a:lnTo>
                <a:lnTo>
                  <a:pt x="144833" y="177490"/>
                </a:lnTo>
                <a:lnTo>
                  <a:pt x="179831" y="179832"/>
                </a:lnTo>
                <a:lnTo>
                  <a:pt x="144833" y="182173"/>
                </a:lnTo>
                <a:lnTo>
                  <a:pt x="116252" y="188563"/>
                </a:lnTo>
                <a:lnTo>
                  <a:pt x="96982" y="198048"/>
                </a:lnTo>
                <a:lnTo>
                  <a:pt x="89916" y="209676"/>
                </a:lnTo>
                <a:lnTo>
                  <a:pt x="89916" y="329819"/>
                </a:lnTo>
                <a:lnTo>
                  <a:pt x="82849" y="341447"/>
                </a:lnTo>
                <a:lnTo>
                  <a:pt x="63579" y="350932"/>
                </a:lnTo>
                <a:lnTo>
                  <a:pt x="34998" y="357322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15427" y="187401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90229" y="20066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63078" y="2466594"/>
            <a:ext cx="181610" cy="360045"/>
          </a:xfrm>
          <a:custGeom>
            <a:avLst/>
            <a:gdLst/>
            <a:ahLst/>
            <a:cxnLst/>
            <a:rect l="l" t="t" r="r" b="b"/>
            <a:pathLst>
              <a:path w="181609" h="360044">
                <a:moveTo>
                  <a:pt x="0" y="0"/>
                </a:moveTo>
                <a:lnTo>
                  <a:pt x="35278" y="2363"/>
                </a:lnTo>
                <a:lnTo>
                  <a:pt x="64103" y="8810"/>
                </a:lnTo>
                <a:lnTo>
                  <a:pt x="83546" y="18377"/>
                </a:lnTo>
                <a:lnTo>
                  <a:pt x="90677" y="30098"/>
                </a:lnTo>
                <a:lnTo>
                  <a:pt x="90677" y="149732"/>
                </a:lnTo>
                <a:lnTo>
                  <a:pt x="97809" y="161454"/>
                </a:lnTo>
                <a:lnTo>
                  <a:pt x="117252" y="171021"/>
                </a:lnTo>
                <a:lnTo>
                  <a:pt x="146077" y="177468"/>
                </a:lnTo>
                <a:lnTo>
                  <a:pt x="181355" y="179831"/>
                </a:lnTo>
                <a:lnTo>
                  <a:pt x="146077" y="182195"/>
                </a:lnTo>
                <a:lnTo>
                  <a:pt x="117252" y="188642"/>
                </a:lnTo>
                <a:lnTo>
                  <a:pt x="97809" y="198209"/>
                </a:lnTo>
                <a:lnTo>
                  <a:pt x="90677" y="209930"/>
                </a:lnTo>
                <a:lnTo>
                  <a:pt x="90677" y="329564"/>
                </a:lnTo>
                <a:lnTo>
                  <a:pt x="83546" y="341286"/>
                </a:lnTo>
                <a:lnTo>
                  <a:pt x="64103" y="350853"/>
                </a:lnTo>
                <a:lnTo>
                  <a:pt x="35278" y="357300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095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5"/>
                        </a:lnSpc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70697" y="18661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5"/>
                </a:lnTo>
                <a:lnTo>
                  <a:pt x="89916" y="149987"/>
                </a:lnTo>
                <a:lnTo>
                  <a:pt x="96982" y="161615"/>
                </a:lnTo>
                <a:lnTo>
                  <a:pt x="116252" y="171100"/>
                </a:lnTo>
                <a:lnTo>
                  <a:pt x="144833" y="177490"/>
                </a:lnTo>
                <a:lnTo>
                  <a:pt x="179831" y="179832"/>
                </a:lnTo>
                <a:lnTo>
                  <a:pt x="144833" y="182173"/>
                </a:lnTo>
                <a:lnTo>
                  <a:pt x="116252" y="188563"/>
                </a:lnTo>
                <a:lnTo>
                  <a:pt x="96982" y="198048"/>
                </a:lnTo>
                <a:lnTo>
                  <a:pt x="89916" y="209676"/>
                </a:lnTo>
                <a:lnTo>
                  <a:pt x="89916" y="329819"/>
                </a:lnTo>
                <a:lnTo>
                  <a:pt x="82849" y="341447"/>
                </a:lnTo>
                <a:lnTo>
                  <a:pt x="63579" y="350932"/>
                </a:lnTo>
                <a:lnTo>
                  <a:pt x="34998" y="357322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15427" y="187401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90229" y="20066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863078" y="2466594"/>
            <a:ext cx="181610" cy="360045"/>
          </a:xfrm>
          <a:custGeom>
            <a:avLst/>
            <a:gdLst/>
            <a:ahLst/>
            <a:cxnLst/>
            <a:rect l="l" t="t" r="r" b="b"/>
            <a:pathLst>
              <a:path w="181609" h="360044">
                <a:moveTo>
                  <a:pt x="0" y="0"/>
                </a:moveTo>
                <a:lnTo>
                  <a:pt x="35278" y="2363"/>
                </a:lnTo>
                <a:lnTo>
                  <a:pt x="64103" y="8810"/>
                </a:lnTo>
                <a:lnTo>
                  <a:pt x="83546" y="18377"/>
                </a:lnTo>
                <a:lnTo>
                  <a:pt x="90677" y="30098"/>
                </a:lnTo>
                <a:lnTo>
                  <a:pt x="90677" y="149732"/>
                </a:lnTo>
                <a:lnTo>
                  <a:pt x="97809" y="161454"/>
                </a:lnTo>
                <a:lnTo>
                  <a:pt x="117252" y="171021"/>
                </a:lnTo>
                <a:lnTo>
                  <a:pt x="146077" y="177468"/>
                </a:lnTo>
                <a:lnTo>
                  <a:pt x="181355" y="179831"/>
                </a:lnTo>
                <a:lnTo>
                  <a:pt x="146077" y="182195"/>
                </a:lnTo>
                <a:lnTo>
                  <a:pt x="117252" y="188642"/>
                </a:lnTo>
                <a:lnTo>
                  <a:pt x="97809" y="198209"/>
                </a:lnTo>
                <a:lnTo>
                  <a:pt x="90677" y="209930"/>
                </a:lnTo>
                <a:lnTo>
                  <a:pt x="90677" y="329564"/>
                </a:lnTo>
                <a:lnTo>
                  <a:pt x="83546" y="341286"/>
                </a:lnTo>
                <a:lnTo>
                  <a:pt x="64103" y="350853"/>
                </a:lnTo>
                <a:lnTo>
                  <a:pt x="35278" y="357300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44688" y="2476957"/>
            <a:ext cx="6191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405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025"/>
                        </a:lnSpc>
                        <a:spcBef>
                          <a:spcPts val="2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  <a:spcBef>
                          <a:spcPts val="2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8784" y="4262373"/>
            <a:ext cx="20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39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3521" y="2476957"/>
            <a:ext cx="550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0697" y="18661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5"/>
                </a:lnTo>
                <a:lnTo>
                  <a:pt x="89916" y="149987"/>
                </a:lnTo>
                <a:lnTo>
                  <a:pt x="96982" y="161615"/>
                </a:lnTo>
                <a:lnTo>
                  <a:pt x="116252" y="171100"/>
                </a:lnTo>
                <a:lnTo>
                  <a:pt x="144833" y="177490"/>
                </a:lnTo>
                <a:lnTo>
                  <a:pt x="179831" y="179832"/>
                </a:lnTo>
                <a:lnTo>
                  <a:pt x="144833" y="182173"/>
                </a:lnTo>
                <a:lnTo>
                  <a:pt x="116252" y="188563"/>
                </a:lnTo>
                <a:lnTo>
                  <a:pt x="96982" y="198048"/>
                </a:lnTo>
                <a:lnTo>
                  <a:pt x="89916" y="209676"/>
                </a:lnTo>
                <a:lnTo>
                  <a:pt x="89916" y="329819"/>
                </a:lnTo>
                <a:lnTo>
                  <a:pt x="82849" y="341447"/>
                </a:lnTo>
                <a:lnTo>
                  <a:pt x="63579" y="350932"/>
                </a:lnTo>
                <a:lnTo>
                  <a:pt x="34998" y="357322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15427" y="187401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90229" y="20066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01710" y="3069716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63078" y="2466594"/>
            <a:ext cx="181610" cy="360045"/>
          </a:xfrm>
          <a:custGeom>
            <a:avLst/>
            <a:gdLst/>
            <a:ahLst/>
            <a:cxnLst/>
            <a:rect l="l" t="t" r="r" b="b"/>
            <a:pathLst>
              <a:path w="181609" h="360044">
                <a:moveTo>
                  <a:pt x="0" y="0"/>
                </a:moveTo>
                <a:lnTo>
                  <a:pt x="35278" y="2363"/>
                </a:lnTo>
                <a:lnTo>
                  <a:pt x="64103" y="8810"/>
                </a:lnTo>
                <a:lnTo>
                  <a:pt x="83546" y="18377"/>
                </a:lnTo>
                <a:lnTo>
                  <a:pt x="90677" y="30098"/>
                </a:lnTo>
                <a:lnTo>
                  <a:pt x="90677" y="149732"/>
                </a:lnTo>
                <a:lnTo>
                  <a:pt x="97809" y="161454"/>
                </a:lnTo>
                <a:lnTo>
                  <a:pt x="117252" y="171021"/>
                </a:lnTo>
                <a:lnTo>
                  <a:pt x="146077" y="177468"/>
                </a:lnTo>
                <a:lnTo>
                  <a:pt x="181355" y="179831"/>
                </a:lnTo>
                <a:lnTo>
                  <a:pt x="146077" y="182195"/>
                </a:lnTo>
                <a:lnTo>
                  <a:pt x="117252" y="188642"/>
                </a:lnTo>
                <a:lnTo>
                  <a:pt x="97809" y="198209"/>
                </a:lnTo>
                <a:lnTo>
                  <a:pt x="90677" y="209930"/>
                </a:lnTo>
                <a:lnTo>
                  <a:pt x="90677" y="329564"/>
                </a:lnTo>
                <a:lnTo>
                  <a:pt x="83546" y="341286"/>
                </a:lnTo>
                <a:lnTo>
                  <a:pt x="64103" y="350853"/>
                </a:lnTo>
                <a:lnTo>
                  <a:pt x="35278" y="357300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82204" y="3537966"/>
            <a:ext cx="676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1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2221" y="3054857"/>
            <a:ext cx="180340" cy="361315"/>
          </a:xfrm>
          <a:custGeom>
            <a:avLst/>
            <a:gdLst/>
            <a:ahLst/>
            <a:cxnLst/>
            <a:rect l="l" t="t" r="r" b="b"/>
            <a:pathLst>
              <a:path w="180340" h="36131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4"/>
                </a:lnTo>
                <a:lnTo>
                  <a:pt x="89916" y="150749"/>
                </a:lnTo>
                <a:lnTo>
                  <a:pt x="96982" y="162377"/>
                </a:lnTo>
                <a:lnTo>
                  <a:pt x="116252" y="171862"/>
                </a:lnTo>
                <a:lnTo>
                  <a:pt x="144833" y="178252"/>
                </a:lnTo>
                <a:lnTo>
                  <a:pt x="179831" y="180593"/>
                </a:lnTo>
                <a:lnTo>
                  <a:pt x="144833" y="182935"/>
                </a:lnTo>
                <a:lnTo>
                  <a:pt x="116252" y="189325"/>
                </a:lnTo>
                <a:lnTo>
                  <a:pt x="96982" y="198810"/>
                </a:lnTo>
                <a:lnTo>
                  <a:pt x="89916" y="210438"/>
                </a:lnTo>
                <a:lnTo>
                  <a:pt x="89916" y="331342"/>
                </a:lnTo>
                <a:lnTo>
                  <a:pt x="82849" y="342971"/>
                </a:lnTo>
                <a:lnTo>
                  <a:pt x="63579" y="352456"/>
                </a:lnTo>
                <a:lnTo>
                  <a:pt x="34998" y="358846"/>
                </a:lnTo>
                <a:lnTo>
                  <a:pt x="0" y="3611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5115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230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	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78784" y="2462022"/>
            <a:ext cx="20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39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3521" y="2476957"/>
            <a:ext cx="550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0697" y="18661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5"/>
                </a:lnTo>
                <a:lnTo>
                  <a:pt x="89916" y="149987"/>
                </a:lnTo>
                <a:lnTo>
                  <a:pt x="96982" y="161615"/>
                </a:lnTo>
                <a:lnTo>
                  <a:pt x="116252" y="171100"/>
                </a:lnTo>
                <a:lnTo>
                  <a:pt x="144833" y="177490"/>
                </a:lnTo>
                <a:lnTo>
                  <a:pt x="179831" y="179832"/>
                </a:lnTo>
                <a:lnTo>
                  <a:pt x="144833" y="182173"/>
                </a:lnTo>
                <a:lnTo>
                  <a:pt x="116252" y="188563"/>
                </a:lnTo>
                <a:lnTo>
                  <a:pt x="96982" y="198048"/>
                </a:lnTo>
                <a:lnTo>
                  <a:pt x="89916" y="209676"/>
                </a:lnTo>
                <a:lnTo>
                  <a:pt x="89916" y="329819"/>
                </a:lnTo>
                <a:lnTo>
                  <a:pt x="82849" y="341447"/>
                </a:lnTo>
                <a:lnTo>
                  <a:pt x="63579" y="350932"/>
                </a:lnTo>
                <a:lnTo>
                  <a:pt x="34998" y="357322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15427" y="187401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90229" y="20066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01710" y="3069716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63078" y="2466594"/>
            <a:ext cx="181610" cy="360045"/>
          </a:xfrm>
          <a:custGeom>
            <a:avLst/>
            <a:gdLst/>
            <a:ahLst/>
            <a:cxnLst/>
            <a:rect l="l" t="t" r="r" b="b"/>
            <a:pathLst>
              <a:path w="181609" h="360044">
                <a:moveTo>
                  <a:pt x="0" y="0"/>
                </a:moveTo>
                <a:lnTo>
                  <a:pt x="35278" y="2363"/>
                </a:lnTo>
                <a:lnTo>
                  <a:pt x="64103" y="8810"/>
                </a:lnTo>
                <a:lnTo>
                  <a:pt x="83546" y="18377"/>
                </a:lnTo>
                <a:lnTo>
                  <a:pt x="90677" y="30098"/>
                </a:lnTo>
                <a:lnTo>
                  <a:pt x="90677" y="149732"/>
                </a:lnTo>
                <a:lnTo>
                  <a:pt x="97809" y="161454"/>
                </a:lnTo>
                <a:lnTo>
                  <a:pt x="117252" y="171021"/>
                </a:lnTo>
                <a:lnTo>
                  <a:pt x="146077" y="177468"/>
                </a:lnTo>
                <a:lnTo>
                  <a:pt x="181355" y="179831"/>
                </a:lnTo>
                <a:lnTo>
                  <a:pt x="146077" y="182195"/>
                </a:lnTo>
                <a:lnTo>
                  <a:pt x="117252" y="188642"/>
                </a:lnTo>
                <a:lnTo>
                  <a:pt x="97809" y="198209"/>
                </a:lnTo>
                <a:lnTo>
                  <a:pt x="90677" y="209930"/>
                </a:lnTo>
                <a:lnTo>
                  <a:pt x="90677" y="329564"/>
                </a:lnTo>
                <a:lnTo>
                  <a:pt x="83546" y="341286"/>
                </a:lnTo>
                <a:lnTo>
                  <a:pt x="64103" y="350853"/>
                </a:lnTo>
                <a:lnTo>
                  <a:pt x="35278" y="357300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82204" y="3517010"/>
            <a:ext cx="687070" cy="61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076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 </a:t>
            </a:r>
            <a:r>
              <a:rPr sz="1800" b="1" i="1" dirty="0">
                <a:latin typeface="Times New Roman"/>
                <a:cs typeface="Times New Roman"/>
              </a:rPr>
              <a:t>=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1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’ </a:t>
            </a:r>
            <a:r>
              <a:rPr sz="1800" b="1" spc="-434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1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’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2221" y="3054857"/>
            <a:ext cx="180340" cy="361315"/>
          </a:xfrm>
          <a:custGeom>
            <a:avLst/>
            <a:gdLst/>
            <a:ahLst/>
            <a:cxnLst/>
            <a:rect l="l" t="t" r="r" b="b"/>
            <a:pathLst>
              <a:path w="180340" h="36131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4"/>
                </a:lnTo>
                <a:lnTo>
                  <a:pt x="89916" y="150749"/>
                </a:lnTo>
                <a:lnTo>
                  <a:pt x="96982" y="162377"/>
                </a:lnTo>
                <a:lnTo>
                  <a:pt x="116252" y="171862"/>
                </a:lnTo>
                <a:lnTo>
                  <a:pt x="144833" y="178252"/>
                </a:lnTo>
                <a:lnTo>
                  <a:pt x="179831" y="180593"/>
                </a:lnTo>
                <a:lnTo>
                  <a:pt x="144833" y="182935"/>
                </a:lnTo>
                <a:lnTo>
                  <a:pt x="116252" y="189325"/>
                </a:lnTo>
                <a:lnTo>
                  <a:pt x="96982" y="198810"/>
                </a:lnTo>
                <a:lnTo>
                  <a:pt x="89916" y="210438"/>
                </a:lnTo>
                <a:lnTo>
                  <a:pt x="89916" y="331342"/>
                </a:lnTo>
                <a:lnTo>
                  <a:pt x="82849" y="342971"/>
                </a:lnTo>
                <a:lnTo>
                  <a:pt x="63579" y="352456"/>
                </a:lnTo>
                <a:lnTo>
                  <a:pt x="34998" y="358846"/>
                </a:lnTo>
                <a:lnTo>
                  <a:pt x="0" y="361188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1782636"/>
            <a:ext cx="2440305" cy="1838325"/>
            <a:chOff x="1360613" y="1782636"/>
            <a:chExt cx="2440305" cy="1838325"/>
          </a:xfrm>
        </p:grpSpPr>
        <p:sp>
          <p:nvSpPr>
            <p:cNvPr id="6" name="object 6"/>
            <p:cNvSpPr/>
            <p:nvPr/>
          </p:nvSpPr>
          <p:spPr>
            <a:xfrm>
              <a:off x="2141382" y="1948940"/>
              <a:ext cx="1171575" cy="291465"/>
            </a:xfrm>
            <a:custGeom>
              <a:avLst/>
              <a:gdLst/>
              <a:ahLst/>
              <a:cxnLst/>
              <a:rect l="l" t="t" r="r" b="b"/>
              <a:pathLst>
                <a:path w="1171575" h="291464">
                  <a:moveTo>
                    <a:pt x="0" y="0"/>
                  </a:moveTo>
                  <a:lnTo>
                    <a:pt x="585585" y="0"/>
                  </a:lnTo>
                </a:path>
                <a:path w="1171575" h="291464">
                  <a:moveTo>
                    <a:pt x="0" y="291415"/>
                  </a:moveTo>
                  <a:lnTo>
                    <a:pt x="585585" y="291415"/>
                  </a:lnTo>
                </a:path>
                <a:path w="1171575" h="291464">
                  <a:moveTo>
                    <a:pt x="1171136" y="145707"/>
                  </a:moveTo>
                  <a:lnTo>
                    <a:pt x="585585" y="145707"/>
                  </a:lnTo>
                </a:path>
              </a:pathLst>
            </a:custGeom>
            <a:ln w="41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1803233"/>
              <a:ext cx="761365" cy="582930"/>
            </a:xfrm>
            <a:custGeom>
              <a:avLst/>
              <a:gdLst/>
              <a:ahLst/>
              <a:cxnLst/>
              <a:rect l="l" t="t" r="r" b="b"/>
              <a:pathLst>
                <a:path w="761364" h="582930">
                  <a:moveTo>
                    <a:pt x="228374" y="0"/>
                  </a:moveTo>
                  <a:lnTo>
                    <a:pt x="0" y="0"/>
                  </a:lnTo>
                  <a:lnTo>
                    <a:pt x="30128" y="43107"/>
                  </a:lnTo>
                  <a:lnTo>
                    <a:pt x="55236" y="87078"/>
                  </a:lnTo>
                  <a:lnTo>
                    <a:pt x="75322" y="131754"/>
                  </a:lnTo>
                  <a:lnTo>
                    <a:pt x="90386" y="176979"/>
                  </a:lnTo>
                  <a:lnTo>
                    <a:pt x="100429" y="222597"/>
                  </a:lnTo>
                  <a:lnTo>
                    <a:pt x="105451" y="268449"/>
                  </a:lnTo>
                  <a:lnTo>
                    <a:pt x="105451" y="314380"/>
                  </a:lnTo>
                  <a:lnTo>
                    <a:pt x="100429" y="360233"/>
                  </a:lnTo>
                  <a:lnTo>
                    <a:pt x="90386" y="405850"/>
                  </a:lnTo>
                  <a:lnTo>
                    <a:pt x="75322" y="451076"/>
                  </a:lnTo>
                  <a:lnTo>
                    <a:pt x="55236" y="495752"/>
                  </a:lnTo>
                  <a:lnTo>
                    <a:pt x="30128" y="539722"/>
                  </a:lnTo>
                  <a:lnTo>
                    <a:pt x="0" y="582830"/>
                  </a:lnTo>
                  <a:lnTo>
                    <a:pt x="228408" y="582830"/>
                  </a:lnTo>
                  <a:lnTo>
                    <a:pt x="283837" y="572499"/>
                  </a:lnTo>
                  <a:lnTo>
                    <a:pt x="337474" y="559817"/>
                  </a:lnTo>
                  <a:lnTo>
                    <a:pt x="389151" y="544877"/>
                  </a:lnTo>
                  <a:lnTo>
                    <a:pt x="438701" y="527771"/>
                  </a:lnTo>
                  <a:lnTo>
                    <a:pt x="485957" y="508590"/>
                  </a:lnTo>
                  <a:lnTo>
                    <a:pt x="530750" y="487425"/>
                  </a:lnTo>
                  <a:lnTo>
                    <a:pt x="572913" y="464369"/>
                  </a:lnTo>
                  <a:lnTo>
                    <a:pt x="612279" y="439514"/>
                  </a:lnTo>
                  <a:lnTo>
                    <a:pt x="648679" y="412950"/>
                  </a:lnTo>
                  <a:lnTo>
                    <a:pt x="681947" y="384770"/>
                  </a:lnTo>
                  <a:lnTo>
                    <a:pt x="711915" y="355065"/>
                  </a:lnTo>
                  <a:lnTo>
                    <a:pt x="738416" y="323928"/>
                  </a:lnTo>
                  <a:lnTo>
                    <a:pt x="761281" y="291449"/>
                  </a:lnTo>
                  <a:lnTo>
                    <a:pt x="738728" y="258825"/>
                  </a:lnTo>
                  <a:lnTo>
                    <a:pt x="712468" y="227556"/>
                  </a:lnTo>
                  <a:lnTo>
                    <a:pt x="682673" y="197734"/>
                  </a:lnTo>
                  <a:lnTo>
                    <a:pt x="649518" y="169456"/>
                  </a:lnTo>
                  <a:lnTo>
                    <a:pt x="613174" y="142815"/>
                  </a:lnTo>
                  <a:lnTo>
                    <a:pt x="573814" y="117907"/>
                  </a:lnTo>
                  <a:lnTo>
                    <a:pt x="531611" y="94825"/>
                  </a:lnTo>
                  <a:lnTo>
                    <a:pt x="486739" y="73665"/>
                  </a:lnTo>
                  <a:lnTo>
                    <a:pt x="439369" y="54521"/>
                  </a:lnTo>
                  <a:lnTo>
                    <a:pt x="389674" y="37488"/>
                  </a:lnTo>
                  <a:lnTo>
                    <a:pt x="337829" y="22661"/>
                  </a:lnTo>
                  <a:lnTo>
                    <a:pt x="284004" y="10133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1803233"/>
              <a:ext cx="761365" cy="582930"/>
            </a:xfrm>
            <a:custGeom>
              <a:avLst/>
              <a:gdLst/>
              <a:ahLst/>
              <a:cxnLst/>
              <a:rect l="l" t="t" r="r" b="b"/>
              <a:pathLst>
                <a:path w="761364" h="582930">
                  <a:moveTo>
                    <a:pt x="761281" y="291449"/>
                  </a:moveTo>
                  <a:lnTo>
                    <a:pt x="738416" y="323928"/>
                  </a:lnTo>
                  <a:lnTo>
                    <a:pt x="711915" y="355065"/>
                  </a:lnTo>
                  <a:lnTo>
                    <a:pt x="681947" y="384770"/>
                  </a:lnTo>
                  <a:lnTo>
                    <a:pt x="648679" y="412950"/>
                  </a:lnTo>
                  <a:lnTo>
                    <a:pt x="612279" y="439514"/>
                  </a:lnTo>
                  <a:lnTo>
                    <a:pt x="572913" y="464369"/>
                  </a:lnTo>
                  <a:lnTo>
                    <a:pt x="530750" y="487425"/>
                  </a:lnTo>
                  <a:lnTo>
                    <a:pt x="485957" y="508590"/>
                  </a:lnTo>
                  <a:lnTo>
                    <a:pt x="438701" y="527771"/>
                  </a:lnTo>
                  <a:lnTo>
                    <a:pt x="389151" y="544877"/>
                  </a:lnTo>
                  <a:lnTo>
                    <a:pt x="337474" y="559817"/>
                  </a:lnTo>
                  <a:lnTo>
                    <a:pt x="283837" y="572499"/>
                  </a:lnTo>
                  <a:lnTo>
                    <a:pt x="228408" y="582830"/>
                  </a:lnTo>
                  <a:lnTo>
                    <a:pt x="0" y="582830"/>
                  </a:lnTo>
                  <a:lnTo>
                    <a:pt x="30128" y="539722"/>
                  </a:lnTo>
                  <a:lnTo>
                    <a:pt x="55236" y="495752"/>
                  </a:lnTo>
                  <a:lnTo>
                    <a:pt x="75322" y="451076"/>
                  </a:lnTo>
                  <a:lnTo>
                    <a:pt x="90386" y="405850"/>
                  </a:lnTo>
                  <a:lnTo>
                    <a:pt x="100429" y="360233"/>
                  </a:lnTo>
                  <a:lnTo>
                    <a:pt x="105451" y="314380"/>
                  </a:lnTo>
                  <a:lnTo>
                    <a:pt x="105451" y="268449"/>
                  </a:lnTo>
                  <a:lnTo>
                    <a:pt x="100429" y="222597"/>
                  </a:lnTo>
                  <a:lnTo>
                    <a:pt x="90386" y="176979"/>
                  </a:lnTo>
                  <a:lnTo>
                    <a:pt x="75322" y="131754"/>
                  </a:lnTo>
                  <a:lnTo>
                    <a:pt x="55236" y="87078"/>
                  </a:lnTo>
                  <a:lnTo>
                    <a:pt x="30128" y="43107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33"/>
                  </a:lnTo>
                  <a:lnTo>
                    <a:pt x="337829" y="22661"/>
                  </a:lnTo>
                  <a:lnTo>
                    <a:pt x="389674" y="37488"/>
                  </a:lnTo>
                  <a:lnTo>
                    <a:pt x="439369" y="54521"/>
                  </a:lnTo>
                  <a:lnTo>
                    <a:pt x="486738" y="73665"/>
                  </a:lnTo>
                  <a:lnTo>
                    <a:pt x="531611" y="94825"/>
                  </a:lnTo>
                  <a:lnTo>
                    <a:pt x="573814" y="117907"/>
                  </a:lnTo>
                  <a:lnTo>
                    <a:pt x="613174" y="142815"/>
                  </a:lnTo>
                  <a:lnTo>
                    <a:pt x="649518" y="169456"/>
                  </a:lnTo>
                  <a:lnTo>
                    <a:pt x="682673" y="197734"/>
                  </a:lnTo>
                  <a:lnTo>
                    <a:pt x="712468" y="227556"/>
                  </a:lnTo>
                  <a:lnTo>
                    <a:pt x="738728" y="258825"/>
                  </a:lnTo>
                  <a:lnTo>
                    <a:pt x="761281" y="291449"/>
                  </a:lnTo>
                  <a:close/>
                </a:path>
              </a:pathLst>
            </a:custGeom>
            <a:ln w="41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9" y="2030415"/>
              <a:ext cx="128911" cy="1284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2240356"/>
              <a:ext cx="1464310" cy="1214755"/>
            </a:xfrm>
            <a:custGeom>
              <a:avLst/>
              <a:gdLst/>
              <a:ahLst/>
              <a:cxnLst/>
              <a:rect l="l" t="t" r="r" b="b"/>
              <a:pathLst>
                <a:path w="1464310" h="1214754">
                  <a:moveTo>
                    <a:pt x="27371" y="347786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4754">
                  <a:moveTo>
                    <a:pt x="0" y="582830"/>
                  </a:moveTo>
                  <a:lnTo>
                    <a:pt x="0" y="922803"/>
                  </a:lnTo>
                  <a:lnTo>
                    <a:pt x="292792" y="922803"/>
                  </a:lnTo>
                </a:path>
                <a:path w="1464310" h="1214754">
                  <a:moveTo>
                    <a:pt x="292792" y="922803"/>
                  </a:moveTo>
                  <a:lnTo>
                    <a:pt x="878377" y="922803"/>
                  </a:lnTo>
                </a:path>
                <a:path w="1464310" h="1214754">
                  <a:moveTo>
                    <a:pt x="292792" y="1214218"/>
                  </a:moveTo>
                  <a:lnTo>
                    <a:pt x="878377" y="1214218"/>
                  </a:lnTo>
                </a:path>
                <a:path w="1464310" h="1214754">
                  <a:moveTo>
                    <a:pt x="1463928" y="1068511"/>
                  </a:moveTo>
                  <a:lnTo>
                    <a:pt x="878377" y="1068511"/>
                  </a:lnTo>
                </a:path>
              </a:pathLst>
            </a:custGeom>
            <a:ln w="41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017452"/>
              <a:ext cx="761365" cy="582930"/>
            </a:xfrm>
            <a:custGeom>
              <a:avLst/>
              <a:gdLst/>
              <a:ahLst/>
              <a:cxnLst/>
              <a:rect l="l" t="t" r="r" b="b"/>
              <a:pathLst>
                <a:path w="761364" h="582929">
                  <a:moveTo>
                    <a:pt x="228374" y="0"/>
                  </a:moveTo>
                  <a:lnTo>
                    <a:pt x="0" y="0"/>
                  </a:lnTo>
                  <a:lnTo>
                    <a:pt x="30128" y="43107"/>
                  </a:lnTo>
                  <a:lnTo>
                    <a:pt x="55236" y="87077"/>
                  </a:lnTo>
                  <a:lnTo>
                    <a:pt x="75322" y="131754"/>
                  </a:lnTo>
                  <a:lnTo>
                    <a:pt x="90386" y="176979"/>
                  </a:lnTo>
                  <a:lnTo>
                    <a:pt x="100429" y="222596"/>
                  </a:lnTo>
                  <a:lnTo>
                    <a:pt x="105451" y="268448"/>
                  </a:lnTo>
                  <a:lnTo>
                    <a:pt x="105451" y="314379"/>
                  </a:lnTo>
                  <a:lnTo>
                    <a:pt x="100429" y="360231"/>
                  </a:lnTo>
                  <a:lnTo>
                    <a:pt x="90386" y="405849"/>
                  </a:lnTo>
                  <a:lnTo>
                    <a:pt x="75322" y="451074"/>
                  </a:lnTo>
                  <a:lnTo>
                    <a:pt x="55236" y="495751"/>
                  </a:lnTo>
                  <a:lnTo>
                    <a:pt x="30128" y="539722"/>
                  </a:lnTo>
                  <a:lnTo>
                    <a:pt x="0" y="582830"/>
                  </a:lnTo>
                  <a:lnTo>
                    <a:pt x="228408" y="582830"/>
                  </a:lnTo>
                  <a:lnTo>
                    <a:pt x="283837" y="572499"/>
                  </a:lnTo>
                  <a:lnTo>
                    <a:pt x="337474" y="559819"/>
                  </a:lnTo>
                  <a:lnTo>
                    <a:pt x="389151" y="544880"/>
                  </a:lnTo>
                  <a:lnTo>
                    <a:pt x="438701" y="527774"/>
                  </a:lnTo>
                  <a:lnTo>
                    <a:pt x="485957" y="508593"/>
                  </a:lnTo>
                  <a:lnTo>
                    <a:pt x="530750" y="487429"/>
                  </a:lnTo>
                  <a:lnTo>
                    <a:pt x="572913" y="464373"/>
                  </a:lnTo>
                  <a:lnTo>
                    <a:pt x="612279" y="439518"/>
                  </a:lnTo>
                  <a:lnTo>
                    <a:pt x="648679" y="412954"/>
                  </a:lnTo>
                  <a:lnTo>
                    <a:pt x="681947" y="384773"/>
                  </a:lnTo>
                  <a:lnTo>
                    <a:pt x="711915" y="355068"/>
                  </a:lnTo>
                  <a:lnTo>
                    <a:pt x="738416" y="323929"/>
                  </a:lnTo>
                  <a:lnTo>
                    <a:pt x="761281" y="291449"/>
                  </a:lnTo>
                  <a:lnTo>
                    <a:pt x="738728" y="258825"/>
                  </a:lnTo>
                  <a:lnTo>
                    <a:pt x="712468" y="227556"/>
                  </a:lnTo>
                  <a:lnTo>
                    <a:pt x="682673" y="197734"/>
                  </a:lnTo>
                  <a:lnTo>
                    <a:pt x="649518" y="169456"/>
                  </a:lnTo>
                  <a:lnTo>
                    <a:pt x="613174" y="142815"/>
                  </a:lnTo>
                  <a:lnTo>
                    <a:pt x="573814" y="117907"/>
                  </a:lnTo>
                  <a:lnTo>
                    <a:pt x="531611" y="94825"/>
                  </a:lnTo>
                  <a:lnTo>
                    <a:pt x="486739" y="73665"/>
                  </a:lnTo>
                  <a:lnTo>
                    <a:pt x="439369" y="54521"/>
                  </a:lnTo>
                  <a:lnTo>
                    <a:pt x="389674" y="37488"/>
                  </a:lnTo>
                  <a:lnTo>
                    <a:pt x="337829" y="22661"/>
                  </a:lnTo>
                  <a:lnTo>
                    <a:pt x="284004" y="10133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017452"/>
              <a:ext cx="761365" cy="582930"/>
            </a:xfrm>
            <a:custGeom>
              <a:avLst/>
              <a:gdLst/>
              <a:ahLst/>
              <a:cxnLst/>
              <a:rect l="l" t="t" r="r" b="b"/>
              <a:pathLst>
                <a:path w="761364" h="582929">
                  <a:moveTo>
                    <a:pt x="761281" y="291449"/>
                  </a:moveTo>
                  <a:lnTo>
                    <a:pt x="738416" y="323929"/>
                  </a:lnTo>
                  <a:lnTo>
                    <a:pt x="711915" y="355068"/>
                  </a:lnTo>
                  <a:lnTo>
                    <a:pt x="681947" y="384773"/>
                  </a:lnTo>
                  <a:lnTo>
                    <a:pt x="648679" y="412954"/>
                  </a:lnTo>
                  <a:lnTo>
                    <a:pt x="612279" y="439518"/>
                  </a:lnTo>
                  <a:lnTo>
                    <a:pt x="572913" y="464373"/>
                  </a:lnTo>
                  <a:lnTo>
                    <a:pt x="530750" y="487429"/>
                  </a:lnTo>
                  <a:lnTo>
                    <a:pt x="485957" y="508593"/>
                  </a:lnTo>
                  <a:lnTo>
                    <a:pt x="438701" y="527774"/>
                  </a:lnTo>
                  <a:lnTo>
                    <a:pt x="389151" y="544880"/>
                  </a:lnTo>
                  <a:lnTo>
                    <a:pt x="337474" y="559819"/>
                  </a:lnTo>
                  <a:lnTo>
                    <a:pt x="283837" y="572499"/>
                  </a:lnTo>
                  <a:lnTo>
                    <a:pt x="228408" y="582830"/>
                  </a:lnTo>
                  <a:lnTo>
                    <a:pt x="0" y="582830"/>
                  </a:lnTo>
                  <a:lnTo>
                    <a:pt x="30128" y="539722"/>
                  </a:lnTo>
                  <a:lnTo>
                    <a:pt x="55236" y="495751"/>
                  </a:lnTo>
                  <a:lnTo>
                    <a:pt x="75322" y="451074"/>
                  </a:lnTo>
                  <a:lnTo>
                    <a:pt x="90386" y="405849"/>
                  </a:lnTo>
                  <a:lnTo>
                    <a:pt x="100429" y="360231"/>
                  </a:lnTo>
                  <a:lnTo>
                    <a:pt x="105451" y="314379"/>
                  </a:lnTo>
                  <a:lnTo>
                    <a:pt x="105451" y="268448"/>
                  </a:lnTo>
                  <a:lnTo>
                    <a:pt x="100429" y="222596"/>
                  </a:lnTo>
                  <a:lnTo>
                    <a:pt x="90386" y="176979"/>
                  </a:lnTo>
                  <a:lnTo>
                    <a:pt x="75322" y="131754"/>
                  </a:lnTo>
                  <a:lnTo>
                    <a:pt x="55236" y="87078"/>
                  </a:lnTo>
                  <a:lnTo>
                    <a:pt x="30128" y="43107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33"/>
                  </a:lnTo>
                  <a:lnTo>
                    <a:pt x="337829" y="22661"/>
                  </a:lnTo>
                  <a:lnTo>
                    <a:pt x="389674" y="37488"/>
                  </a:lnTo>
                  <a:lnTo>
                    <a:pt x="439369" y="54521"/>
                  </a:lnTo>
                  <a:lnTo>
                    <a:pt x="486738" y="73665"/>
                  </a:lnTo>
                  <a:lnTo>
                    <a:pt x="531611" y="94825"/>
                  </a:lnTo>
                  <a:lnTo>
                    <a:pt x="573814" y="117907"/>
                  </a:lnTo>
                  <a:lnTo>
                    <a:pt x="613174" y="142815"/>
                  </a:lnTo>
                  <a:lnTo>
                    <a:pt x="649518" y="169456"/>
                  </a:lnTo>
                  <a:lnTo>
                    <a:pt x="682673" y="197734"/>
                  </a:lnTo>
                  <a:lnTo>
                    <a:pt x="712468" y="227556"/>
                  </a:lnTo>
                  <a:lnTo>
                    <a:pt x="738728" y="258825"/>
                  </a:lnTo>
                  <a:lnTo>
                    <a:pt x="761281" y="291449"/>
                  </a:lnTo>
                  <a:close/>
                </a:path>
              </a:pathLst>
            </a:custGeom>
            <a:ln w="41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4709" y="3244634"/>
              <a:ext cx="128911" cy="1284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1948940"/>
              <a:ext cx="2440305" cy="1506220"/>
            </a:xfrm>
            <a:custGeom>
              <a:avLst/>
              <a:gdLst/>
              <a:ahLst/>
              <a:cxnLst/>
              <a:rect l="l" t="t" r="r" b="b"/>
              <a:pathLst>
                <a:path w="2440304" h="1506220">
                  <a:moveTo>
                    <a:pt x="515348" y="639201"/>
                  </a:moveTo>
                  <a:lnTo>
                    <a:pt x="2195910" y="1117068"/>
                  </a:lnTo>
                </a:path>
                <a:path w="2440304" h="1506220">
                  <a:moveTo>
                    <a:pt x="2184617" y="1113882"/>
                  </a:moveTo>
                  <a:lnTo>
                    <a:pt x="2184617" y="1359926"/>
                  </a:lnTo>
                  <a:lnTo>
                    <a:pt x="1951905" y="1359926"/>
                  </a:lnTo>
                </a:path>
                <a:path w="2440304" h="1506220">
                  <a:moveTo>
                    <a:pt x="487976" y="874245"/>
                  </a:moveTo>
                  <a:lnTo>
                    <a:pt x="2168504" y="396343"/>
                  </a:lnTo>
                </a:path>
                <a:path w="2440304" h="1506220">
                  <a:moveTo>
                    <a:pt x="2184617" y="391752"/>
                  </a:moveTo>
                  <a:lnTo>
                    <a:pt x="2184617" y="145707"/>
                  </a:lnTo>
                  <a:lnTo>
                    <a:pt x="1951905" y="145707"/>
                  </a:lnTo>
                </a:path>
                <a:path w="2440304" h="1506220">
                  <a:moveTo>
                    <a:pt x="0" y="0"/>
                  </a:moveTo>
                  <a:lnTo>
                    <a:pt x="780768" y="0"/>
                  </a:lnTo>
                </a:path>
                <a:path w="2440304" h="1506220">
                  <a:moveTo>
                    <a:pt x="0" y="1505634"/>
                  </a:moveTo>
                  <a:lnTo>
                    <a:pt x="780768" y="1505634"/>
                  </a:lnTo>
                </a:path>
                <a:path w="2440304" h="1506220">
                  <a:moveTo>
                    <a:pt x="1951905" y="145707"/>
                  </a:moveTo>
                  <a:lnTo>
                    <a:pt x="2439915" y="145707"/>
                  </a:lnTo>
                </a:path>
                <a:path w="2440304" h="1506220">
                  <a:moveTo>
                    <a:pt x="1951905" y="1359926"/>
                  </a:moveTo>
                  <a:lnTo>
                    <a:pt x="2439915" y="1359926"/>
                  </a:lnTo>
                </a:path>
              </a:pathLst>
            </a:custGeom>
            <a:ln w="41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1672065"/>
            <a:ext cx="2362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3226285"/>
            <a:ext cx="1981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1842069"/>
            <a:ext cx="2743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056291"/>
            <a:ext cx="2743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310243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18138" y="1435163"/>
          <a:ext cx="2203450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226695">
                        <a:lnSpc>
                          <a:spcPts val="2795"/>
                        </a:lnSpc>
                        <a:tabLst>
                          <a:tab pos="54927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	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9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0"/>
                        </a:lnSpc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673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2641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=0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231506" y="1756663"/>
            <a:ext cx="138938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1653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Invalid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53090" y="4300440"/>
            <a:ext cx="2392680" cy="1804035"/>
            <a:chOff x="1353090" y="4300440"/>
            <a:chExt cx="2392680" cy="1804035"/>
          </a:xfrm>
        </p:grpSpPr>
        <p:sp>
          <p:nvSpPr>
            <p:cNvPr id="23" name="object 23"/>
            <p:cNvSpPr/>
            <p:nvPr/>
          </p:nvSpPr>
          <p:spPr>
            <a:xfrm>
              <a:off x="2118734" y="4463634"/>
              <a:ext cx="1148715" cy="286385"/>
            </a:xfrm>
            <a:custGeom>
              <a:avLst/>
              <a:gdLst/>
              <a:ahLst/>
              <a:cxnLst/>
              <a:rect l="l" t="t" r="r" b="b"/>
              <a:pathLst>
                <a:path w="1148714" h="286385">
                  <a:moveTo>
                    <a:pt x="0" y="0"/>
                  </a:moveTo>
                  <a:lnTo>
                    <a:pt x="574240" y="0"/>
                  </a:lnTo>
                </a:path>
                <a:path w="1148714" h="286385">
                  <a:moveTo>
                    <a:pt x="0" y="285972"/>
                  </a:moveTo>
                  <a:lnTo>
                    <a:pt x="574240" y="285972"/>
                  </a:lnTo>
                </a:path>
                <a:path w="1148714" h="286385">
                  <a:moveTo>
                    <a:pt x="1148447" y="142986"/>
                  </a:moveTo>
                  <a:lnTo>
                    <a:pt x="574240" y="142986"/>
                  </a:lnTo>
                </a:path>
              </a:pathLst>
            </a:custGeom>
            <a:ln w="40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9691" y="4320647"/>
              <a:ext cx="746760" cy="572135"/>
            </a:xfrm>
            <a:custGeom>
              <a:avLst/>
              <a:gdLst/>
              <a:ahLst/>
              <a:cxnLst/>
              <a:rect l="l" t="t" r="r" b="b"/>
              <a:pathLst>
                <a:path w="746760" h="572135">
                  <a:moveTo>
                    <a:pt x="223949" y="0"/>
                  </a:moveTo>
                  <a:lnTo>
                    <a:pt x="0" y="0"/>
                  </a:lnTo>
                  <a:lnTo>
                    <a:pt x="29545" y="42302"/>
                  </a:lnTo>
                  <a:lnTo>
                    <a:pt x="54166" y="85451"/>
                  </a:lnTo>
                  <a:lnTo>
                    <a:pt x="73863" y="129293"/>
                  </a:lnTo>
                  <a:lnTo>
                    <a:pt x="88635" y="173674"/>
                  </a:lnTo>
                  <a:lnTo>
                    <a:pt x="98484" y="218439"/>
                  </a:lnTo>
                  <a:lnTo>
                    <a:pt x="103408" y="263435"/>
                  </a:lnTo>
                  <a:lnTo>
                    <a:pt x="103408" y="308508"/>
                  </a:lnTo>
                  <a:lnTo>
                    <a:pt x="98484" y="353505"/>
                  </a:lnTo>
                  <a:lnTo>
                    <a:pt x="88635" y="398270"/>
                  </a:lnTo>
                  <a:lnTo>
                    <a:pt x="73863" y="442651"/>
                  </a:lnTo>
                  <a:lnTo>
                    <a:pt x="54166" y="486492"/>
                  </a:lnTo>
                  <a:lnTo>
                    <a:pt x="29545" y="529642"/>
                  </a:lnTo>
                  <a:lnTo>
                    <a:pt x="0" y="571944"/>
                  </a:lnTo>
                  <a:lnTo>
                    <a:pt x="223983" y="571944"/>
                  </a:lnTo>
                  <a:lnTo>
                    <a:pt x="282791" y="560856"/>
                  </a:lnTo>
                  <a:lnTo>
                    <a:pt x="339520" y="547069"/>
                  </a:lnTo>
                  <a:lnTo>
                    <a:pt x="393962" y="530699"/>
                  </a:lnTo>
                  <a:lnTo>
                    <a:pt x="445907" y="511861"/>
                  </a:lnTo>
                  <a:lnTo>
                    <a:pt x="495147" y="490668"/>
                  </a:lnTo>
                  <a:lnTo>
                    <a:pt x="541473" y="467235"/>
                  </a:lnTo>
                  <a:lnTo>
                    <a:pt x="584676" y="441677"/>
                  </a:lnTo>
                  <a:lnTo>
                    <a:pt x="624547" y="414107"/>
                  </a:lnTo>
                  <a:lnTo>
                    <a:pt x="660877" y="384641"/>
                  </a:lnTo>
                  <a:lnTo>
                    <a:pt x="693457" y="353392"/>
                  </a:lnTo>
                  <a:lnTo>
                    <a:pt x="722079" y="320475"/>
                  </a:lnTo>
                  <a:lnTo>
                    <a:pt x="746533" y="286005"/>
                  </a:lnTo>
                  <a:lnTo>
                    <a:pt x="722407" y="251382"/>
                  </a:lnTo>
                  <a:lnTo>
                    <a:pt x="694032" y="218327"/>
                  </a:lnTo>
                  <a:lnTo>
                    <a:pt x="661622" y="186958"/>
                  </a:lnTo>
                  <a:lnTo>
                    <a:pt x="625394" y="157393"/>
                  </a:lnTo>
                  <a:lnTo>
                    <a:pt x="585562" y="129751"/>
                  </a:lnTo>
                  <a:lnTo>
                    <a:pt x="542343" y="104150"/>
                  </a:lnTo>
                  <a:lnTo>
                    <a:pt x="495951" y="80706"/>
                  </a:lnTo>
                  <a:lnTo>
                    <a:pt x="446602" y="59540"/>
                  </a:lnTo>
                  <a:lnTo>
                    <a:pt x="394513" y="40768"/>
                  </a:lnTo>
                  <a:lnTo>
                    <a:pt x="339897" y="24508"/>
                  </a:lnTo>
                  <a:lnTo>
                    <a:pt x="282971" y="10879"/>
                  </a:lnTo>
                  <a:lnTo>
                    <a:pt x="223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19691" y="4320647"/>
              <a:ext cx="746760" cy="572135"/>
            </a:xfrm>
            <a:custGeom>
              <a:avLst/>
              <a:gdLst/>
              <a:ahLst/>
              <a:cxnLst/>
              <a:rect l="l" t="t" r="r" b="b"/>
              <a:pathLst>
                <a:path w="746760" h="572135">
                  <a:moveTo>
                    <a:pt x="746533" y="286005"/>
                  </a:moveTo>
                  <a:lnTo>
                    <a:pt x="722079" y="320475"/>
                  </a:lnTo>
                  <a:lnTo>
                    <a:pt x="693457" y="353392"/>
                  </a:lnTo>
                  <a:lnTo>
                    <a:pt x="660877" y="384641"/>
                  </a:lnTo>
                  <a:lnTo>
                    <a:pt x="624547" y="414107"/>
                  </a:lnTo>
                  <a:lnTo>
                    <a:pt x="584676" y="441677"/>
                  </a:lnTo>
                  <a:lnTo>
                    <a:pt x="541473" y="467235"/>
                  </a:lnTo>
                  <a:lnTo>
                    <a:pt x="495147" y="490668"/>
                  </a:lnTo>
                  <a:lnTo>
                    <a:pt x="445907" y="511861"/>
                  </a:lnTo>
                  <a:lnTo>
                    <a:pt x="393962" y="530699"/>
                  </a:lnTo>
                  <a:lnTo>
                    <a:pt x="339520" y="547069"/>
                  </a:lnTo>
                  <a:lnTo>
                    <a:pt x="282791" y="560856"/>
                  </a:lnTo>
                  <a:lnTo>
                    <a:pt x="223983" y="571944"/>
                  </a:lnTo>
                  <a:lnTo>
                    <a:pt x="0" y="571944"/>
                  </a:lnTo>
                  <a:lnTo>
                    <a:pt x="29545" y="529642"/>
                  </a:lnTo>
                  <a:lnTo>
                    <a:pt x="54166" y="486492"/>
                  </a:lnTo>
                  <a:lnTo>
                    <a:pt x="73863" y="442651"/>
                  </a:lnTo>
                  <a:lnTo>
                    <a:pt x="88635" y="398270"/>
                  </a:lnTo>
                  <a:lnTo>
                    <a:pt x="98484" y="353505"/>
                  </a:lnTo>
                  <a:lnTo>
                    <a:pt x="103408" y="308508"/>
                  </a:lnTo>
                  <a:lnTo>
                    <a:pt x="103408" y="263435"/>
                  </a:lnTo>
                  <a:lnTo>
                    <a:pt x="98484" y="218439"/>
                  </a:lnTo>
                  <a:lnTo>
                    <a:pt x="88635" y="173674"/>
                  </a:lnTo>
                  <a:lnTo>
                    <a:pt x="73863" y="129293"/>
                  </a:lnTo>
                  <a:lnTo>
                    <a:pt x="54166" y="85451"/>
                  </a:lnTo>
                  <a:lnTo>
                    <a:pt x="29545" y="42302"/>
                  </a:lnTo>
                  <a:lnTo>
                    <a:pt x="0" y="0"/>
                  </a:lnTo>
                  <a:lnTo>
                    <a:pt x="223949" y="0"/>
                  </a:lnTo>
                  <a:lnTo>
                    <a:pt x="282971" y="10879"/>
                  </a:lnTo>
                  <a:lnTo>
                    <a:pt x="339897" y="24508"/>
                  </a:lnTo>
                  <a:lnTo>
                    <a:pt x="394513" y="40768"/>
                  </a:lnTo>
                  <a:lnTo>
                    <a:pt x="446602" y="59540"/>
                  </a:lnTo>
                  <a:lnTo>
                    <a:pt x="495951" y="80706"/>
                  </a:lnTo>
                  <a:lnTo>
                    <a:pt x="542343" y="104150"/>
                  </a:lnTo>
                  <a:lnTo>
                    <a:pt x="585562" y="129751"/>
                  </a:lnTo>
                  <a:lnTo>
                    <a:pt x="625394" y="157393"/>
                  </a:lnTo>
                  <a:lnTo>
                    <a:pt x="661622" y="186958"/>
                  </a:lnTo>
                  <a:lnTo>
                    <a:pt x="694032" y="218327"/>
                  </a:lnTo>
                  <a:lnTo>
                    <a:pt x="722407" y="251382"/>
                  </a:lnTo>
                  <a:lnTo>
                    <a:pt x="746533" y="286005"/>
                  </a:lnTo>
                  <a:close/>
                </a:path>
              </a:pathLst>
            </a:custGeom>
            <a:ln w="40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3779" y="4543594"/>
              <a:ext cx="126428" cy="12605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19691" y="4320647"/>
              <a:ext cx="746760" cy="572135"/>
            </a:xfrm>
            <a:custGeom>
              <a:avLst/>
              <a:gdLst/>
              <a:ahLst/>
              <a:cxnLst/>
              <a:rect l="l" t="t" r="r" b="b"/>
              <a:pathLst>
                <a:path w="746760" h="572135">
                  <a:moveTo>
                    <a:pt x="459412" y="0"/>
                  </a:moveTo>
                  <a:lnTo>
                    <a:pt x="0" y="0"/>
                  </a:lnTo>
                  <a:lnTo>
                    <a:pt x="0" y="571944"/>
                  </a:lnTo>
                  <a:lnTo>
                    <a:pt x="459412" y="571944"/>
                  </a:lnTo>
                  <a:lnTo>
                    <a:pt x="505980" y="568202"/>
                  </a:lnTo>
                  <a:lnTo>
                    <a:pt x="550156" y="557366"/>
                  </a:lnTo>
                  <a:lnTo>
                    <a:pt x="591351" y="540027"/>
                  </a:lnTo>
                  <a:lnTo>
                    <a:pt x="628973" y="516772"/>
                  </a:lnTo>
                  <a:lnTo>
                    <a:pt x="662429" y="488190"/>
                  </a:lnTo>
                  <a:lnTo>
                    <a:pt x="691129" y="454869"/>
                  </a:lnTo>
                  <a:lnTo>
                    <a:pt x="714481" y="417398"/>
                  </a:lnTo>
                  <a:lnTo>
                    <a:pt x="731893" y="376366"/>
                  </a:lnTo>
                  <a:lnTo>
                    <a:pt x="742774" y="332361"/>
                  </a:lnTo>
                  <a:lnTo>
                    <a:pt x="746533" y="285972"/>
                  </a:lnTo>
                  <a:lnTo>
                    <a:pt x="742774" y="239583"/>
                  </a:lnTo>
                  <a:lnTo>
                    <a:pt x="731893" y="195578"/>
                  </a:lnTo>
                  <a:lnTo>
                    <a:pt x="714481" y="154546"/>
                  </a:lnTo>
                  <a:lnTo>
                    <a:pt x="691129" y="117075"/>
                  </a:lnTo>
                  <a:lnTo>
                    <a:pt x="662429" y="83754"/>
                  </a:lnTo>
                  <a:lnTo>
                    <a:pt x="628973" y="55172"/>
                  </a:lnTo>
                  <a:lnTo>
                    <a:pt x="591351" y="31917"/>
                  </a:lnTo>
                  <a:lnTo>
                    <a:pt x="550156" y="14577"/>
                  </a:lnTo>
                  <a:lnTo>
                    <a:pt x="505980" y="3742"/>
                  </a:lnTo>
                  <a:lnTo>
                    <a:pt x="459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31613" y="4320647"/>
              <a:ext cx="1435735" cy="1620520"/>
            </a:xfrm>
            <a:custGeom>
              <a:avLst/>
              <a:gdLst/>
              <a:ahLst/>
              <a:cxnLst/>
              <a:rect l="l" t="t" r="r" b="b"/>
              <a:pathLst>
                <a:path w="1435735" h="1620520">
                  <a:moveTo>
                    <a:pt x="947490" y="571944"/>
                  </a:moveTo>
                  <a:lnTo>
                    <a:pt x="488077" y="571944"/>
                  </a:lnTo>
                  <a:lnTo>
                    <a:pt x="488077" y="0"/>
                  </a:lnTo>
                  <a:lnTo>
                    <a:pt x="947490" y="0"/>
                  </a:lnTo>
                  <a:lnTo>
                    <a:pt x="994057" y="3742"/>
                  </a:lnTo>
                  <a:lnTo>
                    <a:pt x="1038234" y="14577"/>
                  </a:lnTo>
                  <a:lnTo>
                    <a:pt x="1079429" y="31917"/>
                  </a:lnTo>
                  <a:lnTo>
                    <a:pt x="1117050" y="55172"/>
                  </a:lnTo>
                  <a:lnTo>
                    <a:pt x="1150507" y="83754"/>
                  </a:lnTo>
                  <a:lnTo>
                    <a:pt x="1179207" y="117075"/>
                  </a:lnTo>
                  <a:lnTo>
                    <a:pt x="1202559" y="154546"/>
                  </a:lnTo>
                  <a:lnTo>
                    <a:pt x="1219971" y="195578"/>
                  </a:lnTo>
                  <a:lnTo>
                    <a:pt x="1230852" y="239583"/>
                  </a:lnTo>
                  <a:lnTo>
                    <a:pt x="1234610" y="285972"/>
                  </a:lnTo>
                  <a:lnTo>
                    <a:pt x="1230852" y="332361"/>
                  </a:lnTo>
                  <a:lnTo>
                    <a:pt x="1219971" y="376366"/>
                  </a:lnTo>
                  <a:lnTo>
                    <a:pt x="1202559" y="417398"/>
                  </a:lnTo>
                  <a:lnTo>
                    <a:pt x="1179207" y="454869"/>
                  </a:lnTo>
                  <a:lnTo>
                    <a:pt x="1150507" y="488189"/>
                  </a:lnTo>
                  <a:lnTo>
                    <a:pt x="1117050" y="516772"/>
                  </a:lnTo>
                  <a:lnTo>
                    <a:pt x="1079429" y="540027"/>
                  </a:lnTo>
                  <a:lnTo>
                    <a:pt x="1038234" y="557366"/>
                  </a:lnTo>
                  <a:lnTo>
                    <a:pt x="994057" y="568202"/>
                  </a:lnTo>
                  <a:lnTo>
                    <a:pt x="947490" y="571944"/>
                  </a:lnTo>
                  <a:close/>
                </a:path>
                <a:path w="1435735" h="1620520">
                  <a:moveTo>
                    <a:pt x="26841" y="770248"/>
                  </a:moveTo>
                  <a:lnTo>
                    <a:pt x="26841" y="428958"/>
                  </a:lnTo>
                  <a:lnTo>
                    <a:pt x="287120" y="428958"/>
                  </a:lnTo>
                </a:path>
                <a:path w="1435735" h="1620520">
                  <a:moveTo>
                    <a:pt x="0" y="1000903"/>
                  </a:moveTo>
                  <a:lnTo>
                    <a:pt x="0" y="1334526"/>
                  </a:lnTo>
                  <a:lnTo>
                    <a:pt x="287120" y="1334526"/>
                  </a:lnTo>
                </a:path>
                <a:path w="1435735" h="1620520">
                  <a:moveTo>
                    <a:pt x="287120" y="1334526"/>
                  </a:moveTo>
                  <a:lnTo>
                    <a:pt x="861361" y="1334526"/>
                  </a:lnTo>
                </a:path>
                <a:path w="1435735" h="1620520">
                  <a:moveTo>
                    <a:pt x="287120" y="1620498"/>
                  </a:moveTo>
                  <a:lnTo>
                    <a:pt x="861361" y="1620498"/>
                  </a:lnTo>
                </a:path>
                <a:path w="1435735" h="1620520">
                  <a:moveTo>
                    <a:pt x="1435568" y="1477512"/>
                  </a:moveTo>
                  <a:lnTo>
                    <a:pt x="861361" y="1477512"/>
                  </a:lnTo>
                </a:path>
              </a:pathLst>
            </a:custGeom>
            <a:ln w="40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19691" y="5512188"/>
              <a:ext cx="746760" cy="572135"/>
            </a:xfrm>
            <a:custGeom>
              <a:avLst/>
              <a:gdLst/>
              <a:ahLst/>
              <a:cxnLst/>
              <a:rect l="l" t="t" r="r" b="b"/>
              <a:pathLst>
                <a:path w="746760" h="572135">
                  <a:moveTo>
                    <a:pt x="223949" y="0"/>
                  </a:moveTo>
                  <a:lnTo>
                    <a:pt x="0" y="0"/>
                  </a:lnTo>
                  <a:lnTo>
                    <a:pt x="29545" y="42302"/>
                  </a:lnTo>
                  <a:lnTo>
                    <a:pt x="54166" y="85451"/>
                  </a:lnTo>
                  <a:lnTo>
                    <a:pt x="73863" y="129293"/>
                  </a:lnTo>
                  <a:lnTo>
                    <a:pt x="88635" y="173673"/>
                  </a:lnTo>
                  <a:lnTo>
                    <a:pt x="98484" y="218438"/>
                  </a:lnTo>
                  <a:lnTo>
                    <a:pt x="103408" y="263434"/>
                  </a:lnTo>
                  <a:lnTo>
                    <a:pt x="103408" y="308507"/>
                  </a:lnTo>
                  <a:lnTo>
                    <a:pt x="98484" y="353503"/>
                  </a:lnTo>
                  <a:lnTo>
                    <a:pt x="88635" y="398269"/>
                  </a:lnTo>
                  <a:lnTo>
                    <a:pt x="73863" y="442649"/>
                  </a:lnTo>
                  <a:lnTo>
                    <a:pt x="54166" y="486491"/>
                  </a:lnTo>
                  <a:lnTo>
                    <a:pt x="29545" y="529641"/>
                  </a:lnTo>
                  <a:lnTo>
                    <a:pt x="0" y="571944"/>
                  </a:lnTo>
                  <a:lnTo>
                    <a:pt x="223983" y="571944"/>
                  </a:lnTo>
                  <a:lnTo>
                    <a:pt x="282791" y="560856"/>
                  </a:lnTo>
                  <a:lnTo>
                    <a:pt x="339520" y="547071"/>
                  </a:lnTo>
                  <a:lnTo>
                    <a:pt x="393962" y="530702"/>
                  </a:lnTo>
                  <a:lnTo>
                    <a:pt x="445907" y="511864"/>
                  </a:lnTo>
                  <a:lnTo>
                    <a:pt x="495147" y="490671"/>
                  </a:lnTo>
                  <a:lnTo>
                    <a:pt x="541473" y="467239"/>
                  </a:lnTo>
                  <a:lnTo>
                    <a:pt x="584676" y="441680"/>
                  </a:lnTo>
                  <a:lnTo>
                    <a:pt x="624547" y="414111"/>
                  </a:lnTo>
                  <a:lnTo>
                    <a:pt x="660877" y="384644"/>
                  </a:lnTo>
                  <a:lnTo>
                    <a:pt x="693457" y="353394"/>
                  </a:lnTo>
                  <a:lnTo>
                    <a:pt x="722079" y="320477"/>
                  </a:lnTo>
                  <a:lnTo>
                    <a:pt x="746533" y="286005"/>
                  </a:lnTo>
                  <a:lnTo>
                    <a:pt x="722407" y="251382"/>
                  </a:lnTo>
                  <a:lnTo>
                    <a:pt x="694032" y="218327"/>
                  </a:lnTo>
                  <a:lnTo>
                    <a:pt x="661622" y="186958"/>
                  </a:lnTo>
                  <a:lnTo>
                    <a:pt x="625394" y="157393"/>
                  </a:lnTo>
                  <a:lnTo>
                    <a:pt x="585562" y="129751"/>
                  </a:lnTo>
                  <a:lnTo>
                    <a:pt x="542343" y="104150"/>
                  </a:lnTo>
                  <a:lnTo>
                    <a:pt x="495951" y="80706"/>
                  </a:lnTo>
                  <a:lnTo>
                    <a:pt x="446602" y="59540"/>
                  </a:lnTo>
                  <a:lnTo>
                    <a:pt x="394513" y="40768"/>
                  </a:lnTo>
                  <a:lnTo>
                    <a:pt x="339897" y="24508"/>
                  </a:lnTo>
                  <a:lnTo>
                    <a:pt x="282971" y="10879"/>
                  </a:lnTo>
                  <a:lnTo>
                    <a:pt x="223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9691" y="5512188"/>
              <a:ext cx="746760" cy="572135"/>
            </a:xfrm>
            <a:custGeom>
              <a:avLst/>
              <a:gdLst/>
              <a:ahLst/>
              <a:cxnLst/>
              <a:rect l="l" t="t" r="r" b="b"/>
              <a:pathLst>
                <a:path w="746760" h="572135">
                  <a:moveTo>
                    <a:pt x="746533" y="286005"/>
                  </a:moveTo>
                  <a:lnTo>
                    <a:pt x="722079" y="320477"/>
                  </a:lnTo>
                  <a:lnTo>
                    <a:pt x="693457" y="353394"/>
                  </a:lnTo>
                  <a:lnTo>
                    <a:pt x="660877" y="384644"/>
                  </a:lnTo>
                  <a:lnTo>
                    <a:pt x="624547" y="414111"/>
                  </a:lnTo>
                  <a:lnTo>
                    <a:pt x="584676" y="441680"/>
                  </a:lnTo>
                  <a:lnTo>
                    <a:pt x="541473" y="467239"/>
                  </a:lnTo>
                  <a:lnTo>
                    <a:pt x="495147" y="490671"/>
                  </a:lnTo>
                  <a:lnTo>
                    <a:pt x="445907" y="511864"/>
                  </a:lnTo>
                  <a:lnTo>
                    <a:pt x="393962" y="530702"/>
                  </a:lnTo>
                  <a:lnTo>
                    <a:pt x="339520" y="547071"/>
                  </a:lnTo>
                  <a:lnTo>
                    <a:pt x="282791" y="560856"/>
                  </a:lnTo>
                  <a:lnTo>
                    <a:pt x="223983" y="571944"/>
                  </a:lnTo>
                  <a:lnTo>
                    <a:pt x="0" y="571944"/>
                  </a:lnTo>
                  <a:lnTo>
                    <a:pt x="29545" y="529641"/>
                  </a:lnTo>
                  <a:lnTo>
                    <a:pt x="54166" y="486491"/>
                  </a:lnTo>
                  <a:lnTo>
                    <a:pt x="73863" y="442649"/>
                  </a:lnTo>
                  <a:lnTo>
                    <a:pt x="88635" y="398269"/>
                  </a:lnTo>
                  <a:lnTo>
                    <a:pt x="98484" y="353503"/>
                  </a:lnTo>
                  <a:lnTo>
                    <a:pt x="103408" y="308507"/>
                  </a:lnTo>
                  <a:lnTo>
                    <a:pt x="103408" y="263434"/>
                  </a:lnTo>
                  <a:lnTo>
                    <a:pt x="98484" y="218438"/>
                  </a:lnTo>
                  <a:lnTo>
                    <a:pt x="88635" y="173673"/>
                  </a:lnTo>
                  <a:lnTo>
                    <a:pt x="73863" y="129293"/>
                  </a:lnTo>
                  <a:lnTo>
                    <a:pt x="54166" y="85451"/>
                  </a:lnTo>
                  <a:lnTo>
                    <a:pt x="29545" y="42302"/>
                  </a:lnTo>
                  <a:lnTo>
                    <a:pt x="0" y="0"/>
                  </a:lnTo>
                  <a:lnTo>
                    <a:pt x="223949" y="0"/>
                  </a:lnTo>
                  <a:lnTo>
                    <a:pt x="282971" y="10879"/>
                  </a:lnTo>
                  <a:lnTo>
                    <a:pt x="339897" y="24508"/>
                  </a:lnTo>
                  <a:lnTo>
                    <a:pt x="394513" y="40768"/>
                  </a:lnTo>
                  <a:lnTo>
                    <a:pt x="446602" y="59540"/>
                  </a:lnTo>
                  <a:lnTo>
                    <a:pt x="495951" y="80706"/>
                  </a:lnTo>
                  <a:lnTo>
                    <a:pt x="542343" y="104150"/>
                  </a:lnTo>
                  <a:lnTo>
                    <a:pt x="585562" y="129751"/>
                  </a:lnTo>
                  <a:lnTo>
                    <a:pt x="625394" y="157393"/>
                  </a:lnTo>
                  <a:lnTo>
                    <a:pt x="661622" y="186958"/>
                  </a:lnTo>
                  <a:lnTo>
                    <a:pt x="694032" y="218327"/>
                  </a:lnTo>
                  <a:lnTo>
                    <a:pt x="722407" y="251382"/>
                  </a:lnTo>
                  <a:lnTo>
                    <a:pt x="746533" y="286005"/>
                  </a:lnTo>
                  <a:close/>
                </a:path>
              </a:pathLst>
            </a:custGeom>
            <a:ln w="404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3779" y="5735134"/>
              <a:ext cx="126428" cy="12605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319691" y="5512188"/>
              <a:ext cx="746760" cy="572135"/>
            </a:xfrm>
            <a:custGeom>
              <a:avLst/>
              <a:gdLst/>
              <a:ahLst/>
              <a:cxnLst/>
              <a:rect l="l" t="t" r="r" b="b"/>
              <a:pathLst>
                <a:path w="746760" h="572135">
                  <a:moveTo>
                    <a:pt x="459412" y="0"/>
                  </a:moveTo>
                  <a:lnTo>
                    <a:pt x="0" y="0"/>
                  </a:lnTo>
                  <a:lnTo>
                    <a:pt x="0" y="571944"/>
                  </a:lnTo>
                  <a:lnTo>
                    <a:pt x="459412" y="571944"/>
                  </a:lnTo>
                  <a:lnTo>
                    <a:pt x="505980" y="568201"/>
                  </a:lnTo>
                  <a:lnTo>
                    <a:pt x="550156" y="557365"/>
                  </a:lnTo>
                  <a:lnTo>
                    <a:pt x="591351" y="540025"/>
                  </a:lnTo>
                  <a:lnTo>
                    <a:pt x="628973" y="516769"/>
                  </a:lnTo>
                  <a:lnTo>
                    <a:pt x="662429" y="488186"/>
                  </a:lnTo>
                  <a:lnTo>
                    <a:pt x="691129" y="454864"/>
                  </a:lnTo>
                  <a:lnTo>
                    <a:pt x="714481" y="417394"/>
                  </a:lnTo>
                  <a:lnTo>
                    <a:pt x="731893" y="376362"/>
                  </a:lnTo>
                  <a:lnTo>
                    <a:pt x="742774" y="332359"/>
                  </a:lnTo>
                  <a:lnTo>
                    <a:pt x="746533" y="285972"/>
                  </a:lnTo>
                  <a:lnTo>
                    <a:pt x="742774" y="239583"/>
                  </a:lnTo>
                  <a:lnTo>
                    <a:pt x="731893" y="195578"/>
                  </a:lnTo>
                  <a:lnTo>
                    <a:pt x="714481" y="154546"/>
                  </a:lnTo>
                  <a:lnTo>
                    <a:pt x="691129" y="117075"/>
                  </a:lnTo>
                  <a:lnTo>
                    <a:pt x="662429" y="83754"/>
                  </a:lnTo>
                  <a:lnTo>
                    <a:pt x="628973" y="55172"/>
                  </a:lnTo>
                  <a:lnTo>
                    <a:pt x="591351" y="31917"/>
                  </a:lnTo>
                  <a:lnTo>
                    <a:pt x="550156" y="14577"/>
                  </a:lnTo>
                  <a:lnTo>
                    <a:pt x="505980" y="3742"/>
                  </a:lnTo>
                  <a:lnTo>
                    <a:pt x="459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53090" y="4463634"/>
              <a:ext cx="2392680" cy="1620520"/>
            </a:xfrm>
            <a:custGeom>
              <a:avLst/>
              <a:gdLst/>
              <a:ahLst/>
              <a:cxnLst/>
              <a:rect l="l" t="t" r="r" b="b"/>
              <a:pathLst>
                <a:path w="2392679" h="1620520">
                  <a:moveTo>
                    <a:pt x="1426013" y="1620498"/>
                  </a:moveTo>
                  <a:lnTo>
                    <a:pt x="966600" y="1620498"/>
                  </a:lnTo>
                  <a:lnTo>
                    <a:pt x="966600" y="1048554"/>
                  </a:lnTo>
                  <a:lnTo>
                    <a:pt x="1426013" y="1048554"/>
                  </a:lnTo>
                  <a:lnTo>
                    <a:pt x="1472580" y="1052296"/>
                  </a:lnTo>
                  <a:lnTo>
                    <a:pt x="1516757" y="1063131"/>
                  </a:lnTo>
                  <a:lnTo>
                    <a:pt x="1557952" y="1080471"/>
                  </a:lnTo>
                  <a:lnTo>
                    <a:pt x="1595573" y="1103726"/>
                  </a:lnTo>
                  <a:lnTo>
                    <a:pt x="1629030" y="1132308"/>
                  </a:lnTo>
                  <a:lnTo>
                    <a:pt x="1657730" y="1165629"/>
                  </a:lnTo>
                  <a:lnTo>
                    <a:pt x="1681081" y="1203100"/>
                  </a:lnTo>
                  <a:lnTo>
                    <a:pt x="1698494" y="1244132"/>
                  </a:lnTo>
                  <a:lnTo>
                    <a:pt x="1709375" y="1288137"/>
                  </a:lnTo>
                  <a:lnTo>
                    <a:pt x="1713133" y="1334526"/>
                  </a:lnTo>
                  <a:lnTo>
                    <a:pt x="1709375" y="1380913"/>
                  </a:lnTo>
                  <a:lnTo>
                    <a:pt x="1698494" y="1424916"/>
                  </a:lnTo>
                  <a:lnTo>
                    <a:pt x="1681081" y="1465948"/>
                  </a:lnTo>
                  <a:lnTo>
                    <a:pt x="1657730" y="1503418"/>
                  </a:lnTo>
                  <a:lnTo>
                    <a:pt x="1629030" y="1536740"/>
                  </a:lnTo>
                  <a:lnTo>
                    <a:pt x="1595573" y="1565323"/>
                  </a:lnTo>
                  <a:lnTo>
                    <a:pt x="1557952" y="1588579"/>
                  </a:lnTo>
                  <a:lnTo>
                    <a:pt x="1516757" y="1605919"/>
                  </a:lnTo>
                  <a:lnTo>
                    <a:pt x="1472580" y="1616755"/>
                  </a:lnTo>
                  <a:lnTo>
                    <a:pt x="1426013" y="1620498"/>
                  </a:lnTo>
                  <a:close/>
                </a:path>
                <a:path w="2392679" h="1620520">
                  <a:moveTo>
                    <a:pt x="505364" y="627262"/>
                  </a:moveTo>
                  <a:lnTo>
                    <a:pt x="2153369" y="1096204"/>
                  </a:lnTo>
                </a:path>
                <a:path w="2392679" h="1620520">
                  <a:moveTo>
                    <a:pt x="2142295" y="1093077"/>
                  </a:moveTo>
                  <a:lnTo>
                    <a:pt x="2142295" y="1334526"/>
                  </a:lnTo>
                  <a:lnTo>
                    <a:pt x="1914091" y="1334526"/>
                  </a:lnTo>
                </a:path>
                <a:path w="2392679" h="1620520">
                  <a:moveTo>
                    <a:pt x="478522" y="857917"/>
                  </a:moveTo>
                  <a:lnTo>
                    <a:pt x="2126493" y="388941"/>
                  </a:lnTo>
                </a:path>
                <a:path w="2392679" h="1620520">
                  <a:moveTo>
                    <a:pt x="2142295" y="384435"/>
                  </a:moveTo>
                  <a:lnTo>
                    <a:pt x="2142295" y="142986"/>
                  </a:lnTo>
                  <a:lnTo>
                    <a:pt x="1914091" y="142986"/>
                  </a:lnTo>
                </a:path>
                <a:path w="2392679" h="1620520">
                  <a:moveTo>
                    <a:pt x="0" y="0"/>
                  </a:moveTo>
                  <a:lnTo>
                    <a:pt x="765643" y="0"/>
                  </a:lnTo>
                </a:path>
                <a:path w="2392679" h="1620520">
                  <a:moveTo>
                    <a:pt x="0" y="1477512"/>
                  </a:moveTo>
                  <a:lnTo>
                    <a:pt x="765643" y="1477512"/>
                  </a:lnTo>
                </a:path>
                <a:path w="2392679" h="1620520">
                  <a:moveTo>
                    <a:pt x="1914091" y="142986"/>
                  </a:moveTo>
                  <a:lnTo>
                    <a:pt x="2392647" y="142986"/>
                  </a:lnTo>
                </a:path>
                <a:path w="2392679" h="1620520">
                  <a:moveTo>
                    <a:pt x="1914091" y="1334526"/>
                  </a:moveTo>
                  <a:lnTo>
                    <a:pt x="2392647" y="1334526"/>
                  </a:lnTo>
                </a:path>
              </a:pathLst>
            </a:custGeom>
            <a:ln w="404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16310" y="4191693"/>
            <a:ext cx="1943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7595" y="5716883"/>
            <a:ext cx="2317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5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68090" y="4358521"/>
            <a:ext cx="2692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5" dirty="0">
                <a:latin typeface="Times New Roman"/>
                <a:cs typeface="Times New Roman"/>
              </a:rPr>
              <a:t>Q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68090" y="5550065"/>
            <a:ext cx="2692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5" dirty="0">
                <a:latin typeface="Times New Roman"/>
                <a:cs typeface="Times New Roman"/>
              </a:rPr>
              <a:t>Q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89298" y="5595585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44" y="0"/>
                </a:lnTo>
              </a:path>
            </a:pathLst>
          </a:custGeom>
          <a:ln w="403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918138" y="4135437"/>
          <a:ext cx="2203450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48640" algn="l"/>
                        </a:tabLst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0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=1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527050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05"/>
                        </a:lnSpc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246746" y="4466399"/>
            <a:ext cx="1389380" cy="178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220979" algn="ctr">
              <a:lnSpc>
                <a:spcPct val="120000"/>
              </a:lnSpc>
              <a:spcBef>
                <a:spcPts val="105"/>
              </a:spcBef>
            </a:pP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Invalid  </a:t>
            </a: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988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Controlled</a:t>
            </a:r>
            <a:r>
              <a:rPr spc="30" dirty="0"/>
              <a:t> </a:t>
            </a: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3383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40" dirty="0">
                <a:solidFill>
                  <a:srgbClr val="006FC0"/>
                </a:solidFill>
                <a:latin typeface="Trebuchet MS"/>
                <a:cs typeface="Trebuchet MS"/>
              </a:rPr>
              <a:t>SR</a:t>
            </a:r>
            <a:r>
              <a:rPr sz="2000" i="1" spc="-1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with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Control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Input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78163" y="3954462"/>
          <a:ext cx="2562225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  <a:tabLst>
                          <a:tab pos="355600" algn="l"/>
                          <a:tab pos="677545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	</a:t>
                      </a: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53085" algn="l"/>
                          <a:tab pos="85788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x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4165" algn="l"/>
                          <a:tab pos="6089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	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i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i="1" spc="-10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19140" y="4268847"/>
            <a:ext cx="138938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201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</a:t>
            </a:r>
            <a:endParaRPr sz="2400">
              <a:latin typeface="Times New Roman"/>
              <a:cs typeface="Times New Roman"/>
            </a:endParaRPr>
          </a:p>
          <a:p>
            <a:pPr marL="227329" marR="220979" indent="635" algn="ctr">
              <a:lnSpc>
                <a:spcPct val="120000"/>
              </a:lnSpc>
            </a:pP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Inval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63762" y="1957651"/>
            <a:ext cx="1075690" cy="1000125"/>
            <a:chOff x="6963762" y="1957651"/>
            <a:chExt cx="1075690" cy="1000125"/>
          </a:xfrm>
        </p:grpSpPr>
        <p:sp>
          <p:nvSpPr>
            <p:cNvPr id="8" name="object 8"/>
            <p:cNvSpPr/>
            <p:nvPr/>
          </p:nvSpPr>
          <p:spPr>
            <a:xfrm>
              <a:off x="7187811" y="2076480"/>
              <a:ext cx="836930" cy="208279"/>
            </a:xfrm>
            <a:custGeom>
              <a:avLst/>
              <a:gdLst/>
              <a:ahLst/>
              <a:cxnLst/>
              <a:rect l="l" t="t" r="r" b="b"/>
              <a:pathLst>
                <a:path w="836929" h="208280">
                  <a:moveTo>
                    <a:pt x="0" y="0"/>
                  </a:moveTo>
                  <a:lnTo>
                    <a:pt x="418253" y="0"/>
                  </a:lnTo>
                </a:path>
                <a:path w="836929" h="208280">
                  <a:moveTo>
                    <a:pt x="0" y="207812"/>
                  </a:moveTo>
                  <a:lnTo>
                    <a:pt x="418253" y="207813"/>
                  </a:lnTo>
                </a:path>
                <a:path w="836929" h="208280">
                  <a:moveTo>
                    <a:pt x="836555" y="103906"/>
                  </a:moveTo>
                  <a:lnTo>
                    <a:pt x="418253" y="103906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34205" y="1972574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9"/>
                  </a:lnTo>
                  <a:lnTo>
                    <a:pt x="63628" y="122967"/>
                  </a:lnTo>
                  <a:lnTo>
                    <a:pt x="72718" y="165267"/>
                  </a:lnTo>
                  <a:lnTo>
                    <a:pt x="75746" y="207837"/>
                  </a:lnTo>
                  <a:lnTo>
                    <a:pt x="72718" y="250358"/>
                  </a:lnTo>
                  <a:lnTo>
                    <a:pt x="63628" y="292658"/>
                  </a:lnTo>
                  <a:lnTo>
                    <a:pt x="48478" y="334466"/>
                  </a:lnTo>
                  <a:lnTo>
                    <a:pt x="27269" y="375537"/>
                  </a:lnTo>
                  <a:lnTo>
                    <a:pt x="0" y="415625"/>
                  </a:lnTo>
                  <a:lnTo>
                    <a:pt x="163115" y="415625"/>
                  </a:lnTo>
                  <a:lnTo>
                    <a:pt x="219895" y="404442"/>
                  </a:lnTo>
                  <a:lnTo>
                    <a:pt x="273888" y="389822"/>
                  </a:lnTo>
                  <a:lnTo>
                    <a:pt x="324735" y="371964"/>
                  </a:lnTo>
                  <a:lnTo>
                    <a:pt x="372076" y="351064"/>
                  </a:lnTo>
                  <a:lnTo>
                    <a:pt x="415551" y="327319"/>
                  </a:lnTo>
                  <a:lnTo>
                    <a:pt x="454801" y="300927"/>
                  </a:lnTo>
                  <a:lnTo>
                    <a:pt x="489464" y="272084"/>
                  </a:lnTo>
                  <a:lnTo>
                    <a:pt x="519183" y="240989"/>
                  </a:lnTo>
                  <a:lnTo>
                    <a:pt x="543596" y="207837"/>
                  </a:lnTo>
                  <a:lnTo>
                    <a:pt x="519531" y="174539"/>
                  </a:lnTo>
                  <a:lnTo>
                    <a:pt x="490045" y="143317"/>
                  </a:lnTo>
                  <a:lnTo>
                    <a:pt x="455511" y="114376"/>
                  </a:lnTo>
                  <a:lnTo>
                    <a:pt x="416300" y="87918"/>
                  </a:lnTo>
                  <a:lnTo>
                    <a:pt x="372784" y="64147"/>
                  </a:lnTo>
                  <a:lnTo>
                    <a:pt x="325336" y="43267"/>
                  </a:lnTo>
                  <a:lnTo>
                    <a:pt x="274327" y="25480"/>
                  </a:lnTo>
                  <a:lnTo>
                    <a:pt x="220130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4205" y="1972574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543596" y="207837"/>
                  </a:moveTo>
                  <a:lnTo>
                    <a:pt x="519183" y="240989"/>
                  </a:lnTo>
                  <a:lnTo>
                    <a:pt x="489464" y="272084"/>
                  </a:lnTo>
                  <a:lnTo>
                    <a:pt x="454801" y="300927"/>
                  </a:lnTo>
                  <a:lnTo>
                    <a:pt x="415551" y="327319"/>
                  </a:lnTo>
                  <a:lnTo>
                    <a:pt x="372076" y="351064"/>
                  </a:lnTo>
                  <a:lnTo>
                    <a:pt x="324735" y="371964"/>
                  </a:lnTo>
                  <a:lnTo>
                    <a:pt x="273888" y="389822"/>
                  </a:lnTo>
                  <a:lnTo>
                    <a:pt x="219895" y="404442"/>
                  </a:lnTo>
                  <a:lnTo>
                    <a:pt x="163115" y="415625"/>
                  </a:lnTo>
                  <a:lnTo>
                    <a:pt x="0" y="415625"/>
                  </a:lnTo>
                  <a:lnTo>
                    <a:pt x="27269" y="375537"/>
                  </a:lnTo>
                  <a:lnTo>
                    <a:pt x="48478" y="334466"/>
                  </a:lnTo>
                  <a:lnTo>
                    <a:pt x="63628" y="292658"/>
                  </a:lnTo>
                  <a:lnTo>
                    <a:pt x="72718" y="250358"/>
                  </a:lnTo>
                  <a:lnTo>
                    <a:pt x="75748" y="207812"/>
                  </a:lnTo>
                  <a:lnTo>
                    <a:pt x="72718" y="165267"/>
                  </a:lnTo>
                  <a:lnTo>
                    <a:pt x="63628" y="122967"/>
                  </a:lnTo>
                  <a:lnTo>
                    <a:pt x="48478" y="81159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29" y="10989"/>
                  </a:lnTo>
                  <a:lnTo>
                    <a:pt x="274327" y="25480"/>
                  </a:lnTo>
                  <a:lnTo>
                    <a:pt x="325336" y="43267"/>
                  </a:lnTo>
                  <a:lnTo>
                    <a:pt x="372784" y="64147"/>
                  </a:lnTo>
                  <a:lnTo>
                    <a:pt x="416300" y="87918"/>
                  </a:lnTo>
                  <a:lnTo>
                    <a:pt x="455511" y="114376"/>
                  </a:lnTo>
                  <a:lnTo>
                    <a:pt x="490045" y="143317"/>
                  </a:lnTo>
                  <a:lnTo>
                    <a:pt x="519531" y="174539"/>
                  </a:lnTo>
                  <a:lnTo>
                    <a:pt x="543596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1618" y="2134570"/>
              <a:ext cx="92125" cy="916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34205" y="1972574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334568" y="0"/>
                  </a:moveTo>
                  <a:lnTo>
                    <a:pt x="0" y="0"/>
                  </a:lnTo>
                  <a:lnTo>
                    <a:pt x="0" y="415625"/>
                  </a:lnTo>
                  <a:lnTo>
                    <a:pt x="334568" y="415625"/>
                  </a:lnTo>
                  <a:lnTo>
                    <a:pt x="382539" y="410136"/>
                  </a:lnTo>
                  <a:lnTo>
                    <a:pt x="426553" y="394500"/>
                  </a:lnTo>
                  <a:lnTo>
                    <a:pt x="465362" y="369966"/>
                  </a:lnTo>
                  <a:lnTo>
                    <a:pt x="497718" y="337782"/>
                  </a:lnTo>
                  <a:lnTo>
                    <a:pt x="522374" y="299197"/>
                  </a:lnTo>
                  <a:lnTo>
                    <a:pt x="538083" y="255457"/>
                  </a:lnTo>
                  <a:lnTo>
                    <a:pt x="543596" y="207813"/>
                  </a:lnTo>
                  <a:lnTo>
                    <a:pt x="538083" y="160160"/>
                  </a:lnTo>
                  <a:lnTo>
                    <a:pt x="522374" y="116418"/>
                  </a:lnTo>
                  <a:lnTo>
                    <a:pt x="497718" y="77832"/>
                  </a:lnTo>
                  <a:lnTo>
                    <a:pt x="465362" y="45651"/>
                  </a:lnTo>
                  <a:lnTo>
                    <a:pt x="426553" y="21120"/>
                  </a:lnTo>
                  <a:lnTo>
                    <a:pt x="382539" y="5488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78685" y="1972574"/>
              <a:ext cx="899160" cy="970280"/>
            </a:xfrm>
            <a:custGeom>
              <a:avLst/>
              <a:gdLst/>
              <a:ahLst/>
              <a:cxnLst/>
              <a:rect l="l" t="t" r="r" b="b"/>
              <a:pathLst>
                <a:path w="899159" h="970280">
                  <a:moveTo>
                    <a:pt x="690088" y="415625"/>
                  </a:moveTo>
                  <a:lnTo>
                    <a:pt x="355520" y="415625"/>
                  </a:lnTo>
                  <a:lnTo>
                    <a:pt x="355520" y="0"/>
                  </a:lnTo>
                  <a:lnTo>
                    <a:pt x="690088" y="0"/>
                  </a:lnTo>
                  <a:lnTo>
                    <a:pt x="738060" y="5488"/>
                  </a:lnTo>
                  <a:lnTo>
                    <a:pt x="782073" y="21120"/>
                  </a:lnTo>
                  <a:lnTo>
                    <a:pt x="820882" y="45651"/>
                  </a:lnTo>
                  <a:lnTo>
                    <a:pt x="853238" y="77832"/>
                  </a:lnTo>
                  <a:lnTo>
                    <a:pt x="877895" y="116418"/>
                  </a:lnTo>
                  <a:lnTo>
                    <a:pt x="893603" y="160160"/>
                  </a:lnTo>
                  <a:lnTo>
                    <a:pt x="899116" y="207813"/>
                  </a:lnTo>
                  <a:lnTo>
                    <a:pt x="893603" y="255457"/>
                  </a:lnTo>
                  <a:lnTo>
                    <a:pt x="877895" y="299197"/>
                  </a:lnTo>
                  <a:lnTo>
                    <a:pt x="853238" y="337782"/>
                  </a:lnTo>
                  <a:lnTo>
                    <a:pt x="820882" y="369966"/>
                  </a:lnTo>
                  <a:lnTo>
                    <a:pt x="782073" y="394500"/>
                  </a:lnTo>
                  <a:lnTo>
                    <a:pt x="738060" y="410136"/>
                  </a:lnTo>
                  <a:lnTo>
                    <a:pt x="690088" y="415625"/>
                  </a:lnTo>
                  <a:close/>
                </a:path>
                <a:path w="899159" h="970280">
                  <a:moveTo>
                    <a:pt x="0" y="727345"/>
                  </a:moveTo>
                  <a:lnTo>
                    <a:pt x="0" y="969785"/>
                  </a:lnTo>
                  <a:lnTo>
                    <a:pt x="209126" y="969785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25391" y="1736859"/>
            <a:ext cx="14859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5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15225" y="2061558"/>
            <a:ext cx="1772920" cy="1207770"/>
            <a:chOff x="6615225" y="2061558"/>
            <a:chExt cx="1772920" cy="1207770"/>
          </a:xfrm>
        </p:grpSpPr>
        <p:sp>
          <p:nvSpPr>
            <p:cNvPr id="16" name="object 16"/>
            <p:cNvSpPr/>
            <p:nvPr/>
          </p:nvSpPr>
          <p:spPr>
            <a:xfrm>
              <a:off x="6998259" y="2284293"/>
              <a:ext cx="1026160" cy="866140"/>
            </a:xfrm>
            <a:custGeom>
              <a:avLst/>
              <a:gdLst/>
              <a:ahLst/>
              <a:cxnLst/>
              <a:rect l="l" t="t" r="r" b="b"/>
              <a:pathLst>
                <a:path w="1026159" h="866139">
                  <a:moveTo>
                    <a:pt x="0" y="247987"/>
                  </a:moveTo>
                  <a:lnTo>
                    <a:pt x="0" y="0"/>
                  </a:lnTo>
                  <a:lnTo>
                    <a:pt x="189551" y="0"/>
                  </a:lnTo>
                </a:path>
                <a:path w="1026159" h="866139">
                  <a:moveTo>
                    <a:pt x="189551" y="658066"/>
                  </a:moveTo>
                  <a:lnTo>
                    <a:pt x="607805" y="658066"/>
                  </a:lnTo>
                </a:path>
                <a:path w="1026159" h="866139">
                  <a:moveTo>
                    <a:pt x="189551" y="865879"/>
                  </a:moveTo>
                  <a:lnTo>
                    <a:pt x="607805" y="865879"/>
                  </a:lnTo>
                </a:path>
                <a:path w="1026159" h="866139">
                  <a:moveTo>
                    <a:pt x="1026107" y="761972"/>
                  </a:moveTo>
                  <a:lnTo>
                    <a:pt x="607805" y="761972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4204" y="2838453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9"/>
                  </a:lnTo>
                  <a:lnTo>
                    <a:pt x="63628" y="122967"/>
                  </a:lnTo>
                  <a:lnTo>
                    <a:pt x="72718" y="165267"/>
                  </a:lnTo>
                  <a:lnTo>
                    <a:pt x="75746" y="207837"/>
                  </a:lnTo>
                  <a:lnTo>
                    <a:pt x="72718" y="250357"/>
                  </a:lnTo>
                  <a:lnTo>
                    <a:pt x="63628" y="292657"/>
                  </a:lnTo>
                  <a:lnTo>
                    <a:pt x="48478" y="334465"/>
                  </a:lnTo>
                  <a:lnTo>
                    <a:pt x="27269" y="375535"/>
                  </a:lnTo>
                  <a:lnTo>
                    <a:pt x="0" y="415623"/>
                  </a:lnTo>
                  <a:lnTo>
                    <a:pt x="163115" y="415623"/>
                  </a:lnTo>
                  <a:lnTo>
                    <a:pt x="219895" y="404440"/>
                  </a:lnTo>
                  <a:lnTo>
                    <a:pt x="273888" y="389821"/>
                  </a:lnTo>
                  <a:lnTo>
                    <a:pt x="324735" y="371963"/>
                  </a:lnTo>
                  <a:lnTo>
                    <a:pt x="372076" y="351063"/>
                  </a:lnTo>
                  <a:lnTo>
                    <a:pt x="415551" y="327319"/>
                  </a:lnTo>
                  <a:lnTo>
                    <a:pt x="454801" y="300927"/>
                  </a:lnTo>
                  <a:lnTo>
                    <a:pt x="489464" y="272084"/>
                  </a:lnTo>
                  <a:lnTo>
                    <a:pt x="519183" y="240989"/>
                  </a:lnTo>
                  <a:lnTo>
                    <a:pt x="543596" y="207837"/>
                  </a:lnTo>
                  <a:lnTo>
                    <a:pt x="519531" y="174539"/>
                  </a:lnTo>
                  <a:lnTo>
                    <a:pt x="490045" y="143317"/>
                  </a:lnTo>
                  <a:lnTo>
                    <a:pt x="455511" y="114376"/>
                  </a:lnTo>
                  <a:lnTo>
                    <a:pt x="416300" y="87918"/>
                  </a:lnTo>
                  <a:lnTo>
                    <a:pt x="372784" y="64147"/>
                  </a:lnTo>
                  <a:lnTo>
                    <a:pt x="325336" y="43267"/>
                  </a:lnTo>
                  <a:lnTo>
                    <a:pt x="274327" y="25480"/>
                  </a:lnTo>
                  <a:lnTo>
                    <a:pt x="220130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04" y="2838453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543596" y="207837"/>
                  </a:moveTo>
                  <a:lnTo>
                    <a:pt x="519183" y="240989"/>
                  </a:lnTo>
                  <a:lnTo>
                    <a:pt x="489464" y="272084"/>
                  </a:lnTo>
                  <a:lnTo>
                    <a:pt x="454801" y="300927"/>
                  </a:lnTo>
                  <a:lnTo>
                    <a:pt x="415551" y="327319"/>
                  </a:lnTo>
                  <a:lnTo>
                    <a:pt x="372076" y="351063"/>
                  </a:lnTo>
                  <a:lnTo>
                    <a:pt x="324735" y="371963"/>
                  </a:lnTo>
                  <a:lnTo>
                    <a:pt x="273888" y="389821"/>
                  </a:lnTo>
                  <a:lnTo>
                    <a:pt x="219895" y="404440"/>
                  </a:lnTo>
                  <a:lnTo>
                    <a:pt x="163115" y="415623"/>
                  </a:lnTo>
                  <a:lnTo>
                    <a:pt x="0" y="415623"/>
                  </a:lnTo>
                  <a:lnTo>
                    <a:pt x="27269" y="375536"/>
                  </a:lnTo>
                  <a:lnTo>
                    <a:pt x="48478" y="334465"/>
                  </a:lnTo>
                  <a:lnTo>
                    <a:pt x="63628" y="292657"/>
                  </a:lnTo>
                  <a:lnTo>
                    <a:pt x="72718" y="250358"/>
                  </a:lnTo>
                  <a:lnTo>
                    <a:pt x="75748" y="207812"/>
                  </a:lnTo>
                  <a:lnTo>
                    <a:pt x="72718" y="165267"/>
                  </a:lnTo>
                  <a:lnTo>
                    <a:pt x="63628" y="122967"/>
                  </a:lnTo>
                  <a:lnTo>
                    <a:pt x="48478" y="81159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29" y="10989"/>
                  </a:lnTo>
                  <a:lnTo>
                    <a:pt x="274327" y="25480"/>
                  </a:lnTo>
                  <a:lnTo>
                    <a:pt x="325336" y="43267"/>
                  </a:lnTo>
                  <a:lnTo>
                    <a:pt x="372784" y="64147"/>
                  </a:lnTo>
                  <a:lnTo>
                    <a:pt x="416300" y="87918"/>
                  </a:lnTo>
                  <a:lnTo>
                    <a:pt x="455511" y="114376"/>
                  </a:lnTo>
                  <a:lnTo>
                    <a:pt x="490045" y="143317"/>
                  </a:lnTo>
                  <a:lnTo>
                    <a:pt x="519531" y="174539"/>
                  </a:lnTo>
                  <a:lnTo>
                    <a:pt x="543596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1617" y="3000449"/>
              <a:ext cx="92125" cy="9163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34204" y="2838453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334568" y="0"/>
                  </a:moveTo>
                  <a:lnTo>
                    <a:pt x="0" y="0"/>
                  </a:lnTo>
                  <a:lnTo>
                    <a:pt x="0" y="415623"/>
                  </a:lnTo>
                  <a:lnTo>
                    <a:pt x="334568" y="415623"/>
                  </a:lnTo>
                  <a:lnTo>
                    <a:pt x="382539" y="410135"/>
                  </a:lnTo>
                  <a:lnTo>
                    <a:pt x="426553" y="394503"/>
                  </a:lnTo>
                  <a:lnTo>
                    <a:pt x="465362" y="369973"/>
                  </a:lnTo>
                  <a:lnTo>
                    <a:pt x="497718" y="337792"/>
                  </a:lnTo>
                  <a:lnTo>
                    <a:pt x="522374" y="299207"/>
                  </a:lnTo>
                  <a:lnTo>
                    <a:pt x="538083" y="255465"/>
                  </a:lnTo>
                  <a:lnTo>
                    <a:pt x="543596" y="207813"/>
                  </a:lnTo>
                  <a:lnTo>
                    <a:pt x="538083" y="160160"/>
                  </a:lnTo>
                  <a:lnTo>
                    <a:pt x="522374" y="116418"/>
                  </a:lnTo>
                  <a:lnTo>
                    <a:pt x="497718" y="77832"/>
                  </a:lnTo>
                  <a:lnTo>
                    <a:pt x="465362" y="45651"/>
                  </a:lnTo>
                  <a:lnTo>
                    <a:pt x="426553" y="21120"/>
                  </a:lnTo>
                  <a:lnTo>
                    <a:pt x="382539" y="5488"/>
                  </a:lnTo>
                  <a:lnTo>
                    <a:pt x="334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30148" y="2076480"/>
              <a:ext cx="1743075" cy="1177925"/>
            </a:xfrm>
            <a:custGeom>
              <a:avLst/>
              <a:gdLst/>
              <a:ahLst/>
              <a:cxnLst/>
              <a:rect l="l" t="t" r="r" b="b"/>
              <a:pathLst>
                <a:path w="1743075" h="1177925">
                  <a:moveTo>
                    <a:pt x="1038624" y="1177596"/>
                  </a:moveTo>
                  <a:lnTo>
                    <a:pt x="704056" y="1177596"/>
                  </a:lnTo>
                  <a:lnTo>
                    <a:pt x="704056" y="761972"/>
                  </a:lnTo>
                  <a:lnTo>
                    <a:pt x="1038624" y="761972"/>
                  </a:lnTo>
                  <a:lnTo>
                    <a:pt x="1086596" y="767460"/>
                  </a:lnTo>
                  <a:lnTo>
                    <a:pt x="1130610" y="783093"/>
                  </a:lnTo>
                  <a:lnTo>
                    <a:pt x="1169419" y="807624"/>
                  </a:lnTo>
                  <a:lnTo>
                    <a:pt x="1201775" y="839805"/>
                  </a:lnTo>
                  <a:lnTo>
                    <a:pt x="1226431" y="878390"/>
                  </a:lnTo>
                  <a:lnTo>
                    <a:pt x="1242139" y="922133"/>
                  </a:lnTo>
                  <a:lnTo>
                    <a:pt x="1247653" y="969785"/>
                  </a:lnTo>
                  <a:lnTo>
                    <a:pt x="1242139" y="1017438"/>
                  </a:lnTo>
                  <a:lnTo>
                    <a:pt x="1226431" y="1061180"/>
                  </a:lnTo>
                  <a:lnTo>
                    <a:pt x="1201775" y="1099765"/>
                  </a:lnTo>
                  <a:lnTo>
                    <a:pt x="1169419" y="1131945"/>
                  </a:lnTo>
                  <a:lnTo>
                    <a:pt x="1130610" y="1156476"/>
                  </a:lnTo>
                  <a:lnTo>
                    <a:pt x="1086596" y="1172108"/>
                  </a:lnTo>
                  <a:lnTo>
                    <a:pt x="1038624" y="1177596"/>
                  </a:lnTo>
                  <a:close/>
                </a:path>
                <a:path w="1743075" h="1177925">
                  <a:moveTo>
                    <a:pt x="368111" y="455800"/>
                  </a:moveTo>
                  <a:lnTo>
                    <a:pt x="1560458" y="794327"/>
                  </a:lnTo>
                  <a:lnTo>
                    <a:pt x="1560458" y="969785"/>
                  </a:lnTo>
                  <a:lnTo>
                    <a:pt x="1394219" y="969785"/>
                  </a:lnTo>
                </a:path>
                <a:path w="1743075" h="1177925">
                  <a:moveTo>
                    <a:pt x="348536" y="623438"/>
                  </a:moveTo>
                  <a:lnTo>
                    <a:pt x="1548899" y="282639"/>
                  </a:lnTo>
                </a:path>
                <a:path w="1743075" h="1177925">
                  <a:moveTo>
                    <a:pt x="1560458" y="279364"/>
                  </a:moveTo>
                  <a:lnTo>
                    <a:pt x="1560458" y="103906"/>
                  </a:lnTo>
                  <a:lnTo>
                    <a:pt x="1394219" y="103906"/>
                  </a:lnTo>
                </a:path>
                <a:path w="1743075" h="1177925">
                  <a:moveTo>
                    <a:pt x="0" y="0"/>
                  </a:moveTo>
                  <a:lnTo>
                    <a:pt x="557663" y="0"/>
                  </a:lnTo>
                </a:path>
                <a:path w="1743075" h="1177925">
                  <a:moveTo>
                    <a:pt x="0" y="1073692"/>
                  </a:moveTo>
                  <a:lnTo>
                    <a:pt x="557663" y="1073692"/>
                  </a:lnTo>
                </a:path>
                <a:path w="1743075" h="1177925">
                  <a:moveTo>
                    <a:pt x="1394219" y="103906"/>
                  </a:moveTo>
                  <a:lnTo>
                    <a:pt x="1742681" y="103906"/>
                  </a:lnTo>
                </a:path>
                <a:path w="1743075" h="1177925">
                  <a:moveTo>
                    <a:pt x="1394219" y="969785"/>
                  </a:moveTo>
                  <a:lnTo>
                    <a:pt x="1742681" y="969785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46613" y="2803636"/>
            <a:ext cx="17589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solidFill>
                  <a:srgbClr val="808080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8496" y="1996625"/>
            <a:ext cx="20320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5" dirty="0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58496" y="2862504"/>
            <a:ext cx="20320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5" dirty="0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477343" y="2899057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354" y="0"/>
                </a:lnTo>
              </a:path>
            </a:pathLst>
          </a:custGeom>
          <a:ln w="2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30148" y="1764761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255" y="0"/>
                </a:lnTo>
              </a:path>
            </a:pathLst>
          </a:custGeom>
          <a:ln w="2932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5389331" y="1853971"/>
            <a:ext cx="1440815" cy="1518920"/>
            <a:chOff x="5389331" y="1853971"/>
            <a:chExt cx="1440815" cy="1518920"/>
          </a:xfrm>
        </p:grpSpPr>
        <p:sp>
          <p:nvSpPr>
            <p:cNvPr id="28" name="object 28"/>
            <p:cNvSpPr/>
            <p:nvPr/>
          </p:nvSpPr>
          <p:spPr>
            <a:xfrm>
              <a:off x="6655698" y="2831537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280" y="0"/>
                  </a:lnTo>
                </a:path>
              </a:pathLst>
            </a:custGeom>
            <a:ln w="293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93641" y="1972574"/>
              <a:ext cx="836930" cy="208279"/>
            </a:xfrm>
            <a:custGeom>
              <a:avLst/>
              <a:gdLst/>
              <a:ahLst/>
              <a:cxnLst/>
              <a:rect l="l" t="t" r="r" b="b"/>
              <a:pathLst>
                <a:path w="836929" h="208280">
                  <a:moveTo>
                    <a:pt x="836506" y="103906"/>
                  </a:moveTo>
                  <a:lnTo>
                    <a:pt x="418253" y="103906"/>
                  </a:lnTo>
                </a:path>
                <a:path w="836929" h="208280">
                  <a:moveTo>
                    <a:pt x="0" y="0"/>
                  </a:moveTo>
                  <a:lnTo>
                    <a:pt x="418253" y="0"/>
                  </a:lnTo>
                </a:path>
                <a:path w="836929" h="208280">
                  <a:moveTo>
                    <a:pt x="0" y="207812"/>
                  </a:moveTo>
                  <a:lnTo>
                    <a:pt x="418253" y="207813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0035" y="1868667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9"/>
                  </a:lnTo>
                  <a:lnTo>
                    <a:pt x="63628" y="122967"/>
                  </a:lnTo>
                  <a:lnTo>
                    <a:pt x="72718" y="165267"/>
                  </a:lnTo>
                  <a:lnTo>
                    <a:pt x="75746" y="207837"/>
                  </a:lnTo>
                  <a:lnTo>
                    <a:pt x="72718" y="250358"/>
                  </a:lnTo>
                  <a:lnTo>
                    <a:pt x="63628" y="292658"/>
                  </a:lnTo>
                  <a:lnTo>
                    <a:pt x="48478" y="334466"/>
                  </a:lnTo>
                  <a:lnTo>
                    <a:pt x="27269" y="375537"/>
                  </a:lnTo>
                  <a:lnTo>
                    <a:pt x="0" y="415625"/>
                  </a:lnTo>
                  <a:lnTo>
                    <a:pt x="163115" y="415625"/>
                  </a:lnTo>
                  <a:lnTo>
                    <a:pt x="219898" y="404442"/>
                  </a:lnTo>
                  <a:lnTo>
                    <a:pt x="273901" y="389822"/>
                  </a:lnTo>
                  <a:lnTo>
                    <a:pt x="324761" y="371964"/>
                  </a:lnTo>
                  <a:lnTo>
                    <a:pt x="372119" y="351064"/>
                  </a:lnTo>
                  <a:lnTo>
                    <a:pt x="415613" y="327319"/>
                  </a:lnTo>
                  <a:lnTo>
                    <a:pt x="454881" y="300927"/>
                  </a:lnTo>
                  <a:lnTo>
                    <a:pt x="489562" y="272084"/>
                  </a:lnTo>
                  <a:lnTo>
                    <a:pt x="519295" y="240989"/>
                  </a:lnTo>
                  <a:lnTo>
                    <a:pt x="543719" y="207837"/>
                  </a:lnTo>
                  <a:lnTo>
                    <a:pt x="519601" y="174539"/>
                  </a:lnTo>
                  <a:lnTo>
                    <a:pt x="490072" y="143317"/>
                  </a:lnTo>
                  <a:lnTo>
                    <a:pt x="455504" y="114376"/>
                  </a:lnTo>
                  <a:lnTo>
                    <a:pt x="416268" y="87918"/>
                  </a:lnTo>
                  <a:lnTo>
                    <a:pt x="372738" y="64147"/>
                  </a:lnTo>
                  <a:lnTo>
                    <a:pt x="325286" y="43267"/>
                  </a:lnTo>
                  <a:lnTo>
                    <a:pt x="274283" y="25480"/>
                  </a:lnTo>
                  <a:lnTo>
                    <a:pt x="220102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0035" y="1868667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543719" y="207837"/>
                  </a:moveTo>
                  <a:lnTo>
                    <a:pt x="519295" y="240989"/>
                  </a:lnTo>
                  <a:lnTo>
                    <a:pt x="489562" y="272084"/>
                  </a:lnTo>
                  <a:lnTo>
                    <a:pt x="454881" y="300927"/>
                  </a:lnTo>
                  <a:lnTo>
                    <a:pt x="415613" y="327319"/>
                  </a:lnTo>
                  <a:lnTo>
                    <a:pt x="372119" y="351064"/>
                  </a:lnTo>
                  <a:lnTo>
                    <a:pt x="324761" y="371964"/>
                  </a:lnTo>
                  <a:lnTo>
                    <a:pt x="273900" y="389822"/>
                  </a:lnTo>
                  <a:lnTo>
                    <a:pt x="219898" y="404442"/>
                  </a:lnTo>
                  <a:lnTo>
                    <a:pt x="163115" y="415625"/>
                  </a:lnTo>
                  <a:lnTo>
                    <a:pt x="0" y="415625"/>
                  </a:lnTo>
                  <a:lnTo>
                    <a:pt x="27269" y="375537"/>
                  </a:lnTo>
                  <a:lnTo>
                    <a:pt x="48478" y="334466"/>
                  </a:lnTo>
                  <a:lnTo>
                    <a:pt x="63628" y="292658"/>
                  </a:lnTo>
                  <a:lnTo>
                    <a:pt x="72718" y="250358"/>
                  </a:lnTo>
                  <a:lnTo>
                    <a:pt x="75748" y="207812"/>
                  </a:lnTo>
                  <a:lnTo>
                    <a:pt x="72718" y="165267"/>
                  </a:lnTo>
                  <a:lnTo>
                    <a:pt x="63628" y="122967"/>
                  </a:lnTo>
                  <a:lnTo>
                    <a:pt x="48478" y="81159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02" y="10989"/>
                  </a:lnTo>
                  <a:lnTo>
                    <a:pt x="274283" y="25480"/>
                  </a:lnTo>
                  <a:lnTo>
                    <a:pt x="325286" y="43267"/>
                  </a:lnTo>
                  <a:lnTo>
                    <a:pt x="372738" y="64147"/>
                  </a:lnTo>
                  <a:lnTo>
                    <a:pt x="416268" y="87918"/>
                  </a:lnTo>
                  <a:lnTo>
                    <a:pt x="455504" y="114376"/>
                  </a:lnTo>
                  <a:lnTo>
                    <a:pt x="490072" y="143317"/>
                  </a:lnTo>
                  <a:lnTo>
                    <a:pt x="519601" y="174539"/>
                  </a:lnTo>
                  <a:lnTo>
                    <a:pt x="543719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7423" y="2030663"/>
              <a:ext cx="92051" cy="9163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940035" y="1868667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334592" y="0"/>
                  </a:moveTo>
                  <a:lnTo>
                    <a:pt x="0" y="0"/>
                  </a:lnTo>
                  <a:lnTo>
                    <a:pt x="0" y="415625"/>
                  </a:lnTo>
                  <a:lnTo>
                    <a:pt x="334592" y="415625"/>
                  </a:lnTo>
                  <a:lnTo>
                    <a:pt x="382546" y="410137"/>
                  </a:lnTo>
                  <a:lnTo>
                    <a:pt x="426565" y="394505"/>
                  </a:lnTo>
                  <a:lnTo>
                    <a:pt x="465394" y="369974"/>
                  </a:lnTo>
                  <a:lnTo>
                    <a:pt x="497779" y="337793"/>
                  </a:lnTo>
                  <a:lnTo>
                    <a:pt x="522465" y="299207"/>
                  </a:lnTo>
                  <a:lnTo>
                    <a:pt x="538196" y="255465"/>
                  </a:lnTo>
                  <a:lnTo>
                    <a:pt x="543719" y="207813"/>
                  </a:lnTo>
                  <a:lnTo>
                    <a:pt x="538196" y="160160"/>
                  </a:lnTo>
                  <a:lnTo>
                    <a:pt x="522465" y="116418"/>
                  </a:lnTo>
                  <a:lnTo>
                    <a:pt x="497779" y="77832"/>
                  </a:lnTo>
                  <a:lnTo>
                    <a:pt x="465394" y="45651"/>
                  </a:lnTo>
                  <a:lnTo>
                    <a:pt x="426565" y="21120"/>
                  </a:lnTo>
                  <a:lnTo>
                    <a:pt x="382546" y="5488"/>
                  </a:lnTo>
                  <a:lnTo>
                    <a:pt x="33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3641" y="1868667"/>
              <a:ext cx="836930" cy="1385570"/>
            </a:xfrm>
            <a:custGeom>
              <a:avLst/>
              <a:gdLst/>
              <a:ahLst/>
              <a:cxnLst/>
              <a:rect l="l" t="t" r="r" b="b"/>
              <a:pathLst>
                <a:path w="836929" h="1385570">
                  <a:moveTo>
                    <a:pt x="480986" y="415625"/>
                  </a:moveTo>
                  <a:lnTo>
                    <a:pt x="146393" y="415625"/>
                  </a:lnTo>
                  <a:lnTo>
                    <a:pt x="146393" y="0"/>
                  </a:lnTo>
                  <a:lnTo>
                    <a:pt x="480986" y="0"/>
                  </a:lnTo>
                  <a:lnTo>
                    <a:pt x="528940" y="5488"/>
                  </a:lnTo>
                  <a:lnTo>
                    <a:pt x="572959" y="21120"/>
                  </a:lnTo>
                  <a:lnTo>
                    <a:pt x="611788" y="45651"/>
                  </a:lnTo>
                  <a:lnTo>
                    <a:pt x="644173" y="77832"/>
                  </a:lnTo>
                  <a:lnTo>
                    <a:pt x="668858" y="116418"/>
                  </a:lnTo>
                  <a:lnTo>
                    <a:pt x="684590" y="160160"/>
                  </a:lnTo>
                  <a:lnTo>
                    <a:pt x="690113" y="207813"/>
                  </a:lnTo>
                  <a:lnTo>
                    <a:pt x="684590" y="255465"/>
                  </a:lnTo>
                  <a:lnTo>
                    <a:pt x="668858" y="299207"/>
                  </a:lnTo>
                  <a:lnTo>
                    <a:pt x="644173" y="337793"/>
                  </a:lnTo>
                  <a:lnTo>
                    <a:pt x="611788" y="369974"/>
                  </a:lnTo>
                  <a:lnTo>
                    <a:pt x="572959" y="394505"/>
                  </a:lnTo>
                  <a:lnTo>
                    <a:pt x="528940" y="410137"/>
                  </a:lnTo>
                  <a:lnTo>
                    <a:pt x="480986" y="415625"/>
                  </a:lnTo>
                  <a:close/>
                </a:path>
                <a:path w="836929" h="1385570">
                  <a:moveTo>
                    <a:pt x="0" y="1177598"/>
                  </a:moveTo>
                  <a:lnTo>
                    <a:pt x="418253" y="1177598"/>
                  </a:lnTo>
                </a:path>
                <a:path w="836929" h="1385570">
                  <a:moveTo>
                    <a:pt x="0" y="1385409"/>
                  </a:moveTo>
                  <a:lnTo>
                    <a:pt x="418253" y="1385409"/>
                  </a:lnTo>
                </a:path>
                <a:path w="836929" h="1385570">
                  <a:moveTo>
                    <a:pt x="836506" y="1281505"/>
                  </a:moveTo>
                  <a:lnTo>
                    <a:pt x="418253" y="1281505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0035" y="2942360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8"/>
                  </a:lnTo>
                  <a:lnTo>
                    <a:pt x="63628" y="122966"/>
                  </a:lnTo>
                  <a:lnTo>
                    <a:pt x="72718" y="165265"/>
                  </a:lnTo>
                  <a:lnTo>
                    <a:pt x="75746" y="207837"/>
                  </a:lnTo>
                  <a:lnTo>
                    <a:pt x="72718" y="250355"/>
                  </a:lnTo>
                  <a:lnTo>
                    <a:pt x="63628" y="292655"/>
                  </a:lnTo>
                  <a:lnTo>
                    <a:pt x="48478" y="334463"/>
                  </a:lnTo>
                  <a:lnTo>
                    <a:pt x="27269" y="375534"/>
                  </a:lnTo>
                  <a:lnTo>
                    <a:pt x="0" y="415623"/>
                  </a:lnTo>
                  <a:lnTo>
                    <a:pt x="163115" y="415623"/>
                  </a:lnTo>
                  <a:lnTo>
                    <a:pt x="219898" y="404440"/>
                  </a:lnTo>
                  <a:lnTo>
                    <a:pt x="273901" y="389821"/>
                  </a:lnTo>
                  <a:lnTo>
                    <a:pt x="324761" y="371963"/>
                  </a:lnTo>
                  <a:lnTo>
                    <a:pt x="372119" y="351064"/>
                  </a:lnTo>
                  <a:lnTo>
                    <a:pt x="415613" y="327320"/>
                  </a:lnTo>
                  <a:lnTo>
                    <a:pt x="454881" y="300928"/>
                  </a:lnTo>
                  <a:lnTo>
                    <a:pt x="489562" y="272085"/>
                  </a:lnTo>
                  <a:lnTo>
                    <a:pt x="519295" y="240989"/>
                  </a:lnTo>
                  <a:lnTo>
                    <a:pt x="543719" y="207837"/>
                  </a:lnTo>
                  <a:lnTo>
                    <a:pt x="519601" y="174539"/>
                  </a:lnTo>
                  <a:lnTo>
                    <a:pt x="490072" y="143317"/>
                  </a:lnTo>
                  <a:lnTo>
                    <a:pt x="455504" y="114376"/>
                  </a:lnTo>
                  <a:lnTo>
                    <a:pt x="416268" y="87918"/>
                  </a:lnTo>
                  <a:lnTo>
                    <a:pt x="372738" y="64147"/>
                  </a:lnTo>
                  <a:lnTo>
                    <a:pt x="325286" y="43267"/>
                  </a:lnTo>
                  <a:lnTo>
                    <a:pt x="274283" y="25480"/>
                  </a:lnTo>
                  <a:lnTo>
                    <a:pt x="220102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40035" y="2942360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543719" y="207837"/>
                  </a:moveTo>
                  <a:lnTo>
                    <a:pt x="519295" y="240989"/>
                  </a:lnTo>
                  <a:lnTo>
                    <a:pt x="489562" y="272085"/>
                  </a:lnTo>
                  <a:lnTo>
                    <a:pt x="454881" y="300928"/>
                  </a:lnTo>
                  <a:lnTo>
                    <a:pt x="415613" y="327320"/>
                  </a:lnTo>
                  <a:lnTo>
                    <a:pt x="372119" y="351064"/>
                  </a:lnTo>
                  <a:lnTo>
                    <a:pt x="324761" y="371963"/>
                  </a:lnTo>
                  <a:lnTo>
                    <a:pt x="273900" y="389821"/>
                  </a:lnTo>
                  <a:lnTo>
                    <a:pt x="219898" y="404440"/>
                  </a:lnTo>
                  <a:lnTo>
                    <a:pt x="163115" y="415623"/>
                  </a:lnTo>
                  <a:lnTo>
                    <a:pt x="0" y="415623"/>
                  </a:lnTo>
                  <a:lnTo>
                    <a:pt x="27269" y="375534"/>
                  </a:lnTo>
                  <a:lnTo>
                    <a:pt x="48478" y="334463"/>
                  </a:lnTo>
                  <a:lnTo>
                    <a:pt x="63628" y="292655"/>
                  </a:lnTo>
                  <a:lnTo>
                    <a:pt x="72718" y="250355"/>
                  </a:lnTo>
                  <a:lnTo>
                    <a:pt x="75748" y="207810"/>
                  </a:lnTo>
                  <a:lnTo>
                    <a:pt x="72718" y="165265"/>
                  </a:lnTo>
                  <a:lnTo>
                    <a:pt x="63628" y="122966"/>
                  </a:lnTo>
                  <a:lnTo>
                    <a:pt x="48478" y="81158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02" y="10989"/>
                  </a:lnTo>
                  <a:lnTo>
                    <a:pt x="274283" y="25480"/>
                  </a:lnTo>
                  <a:lnTo>
                    <a:pt x="325286" y="43267"/>
                  </a:lnTo>
                  <a:lnTo>
                    <a:pt x="372738" y="64147"/>
                  </a:lnTo>
                  <a:lnTo>
                    <a:pt x="416268" y="87918"/>
                  </a:lnTo>
                  <a:lnTo>
                    <a:pt x="455504" y="114376"/>
                  </a:lnTo>
                  <a:lnTo>
                    <a:pt x="490072" y="143317"/>
                  </a:lnTo>
                  <a:lnTo>
                    <a:pt x="519601" y="174539"/>
                  </a:lnTo>
                  <a:lnTo>
                    <a:pt x="543719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7423" y="3104356"/>
              <a:ext cx="92051" cy="9163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940035" y="2942360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334592" y="0"/>
                  </a:moveTo>
                  <a:lnTo>
                    <a:pt x="0" y="0"/>
                  </a:lnTo>
                  <a:lnTo>
                    <a:pt x="0" y="415623"/>
                  </a:lnTo>
                  <a:lnTo>
                    <a:pt x="334592" y="415623"/>
                  </a:lnTo>
                  <a:lnTo>
                    <a:pt x="382546" y="410134"/>
                  </a:lnTo>
                  <a:lnTo>
                    <a:pt x="426565" y="394501"/>
                  </a:lnTo>
                  <a:lnTo>
                    <a:pt x="465394" y="369969"/>
                  </a:lnTo>
                  <a:lnTo>
                    <a:pt x="497779" y="337787"/>
                  </a:lnTo>
                  <a:lnTo>
                    <a:pt x="522465" y="299202"/>
                  </a:lnTo>
                  <a:lnTo>
                    <a:pt x="538196" y="255461"/>
                  </a:lnTo>
                  <a:lnTo>
                    <a:pt x="543719" y="207813"/>
                  </a:lnTo>
                  <a:lnTo>
                    <a:pt x="538196" y="160160"/>
                  </a:lnTo>
                  <a:lnTo>
                    <a:pt x="522465" y="116418"/>
                  </a:lnTo>
                  <a:lnTo>
                    <a:pt x="497779" y="77832"/>
                  </a:lnTo>
                  <a:lnTo>
                    <a:pt x="465394" y="45651"/>
                  </a:lnTo>
                  <a:lnTo>
                    <a:pt x="426565" y="21120"/>
                  </a:lnTo>
                  <a:lnTo>
                    <a:pt x="382546" y="5488"/>
                  </a:lnTo>
                  <a:lnTo>
                    <a:pt x="33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9331" y="1972574"/>
              <a:ext cx="1094740" cy="1385570"/>
            </a:xfrm>
            <a:custGeom>
              <a:avLst/>
              <a:gdLst/>
              <a:ahLst/>
              <a:cxnLst/>
              <a:rect l="l" t="t" r="r" b="b"/>
              <a:pathLst>
                <a:path w="1094739" h="1385570">
                  <a:moveTo>
                    <a:pt x="885296" y="1385409"/>
                  </a:moveTo>
                  <a:lnTo>
                    <a:pt x="550703" y="1385409"/>
                  </a:lnTo>
                  <a:lnTo>
                    <a:pt x="550703" y="969785"/>
                  </a:lnTo>
                  <a:lnTo>
                    <a:pt x="885296" y="969785"/>
                  </a:lnTo>
                  <a:lnTo>
                    <a:pt x="933250" y="975273"/>
                  </a:lnTo>
                  <a:lnTo>
                    <a:pt x="977269" y="990906"/>
                  </a:lnTo>
                  <a:lnTo>
                    <a:pt x="1016098" y="1015437"/>
                  </a:lnTo>
                  <a:lnTo>
                    <a:pt x="1048483" y="1047618"/>
                  </a:lnTo>
                  <a:lnTo>
                    <a:pt x="1073168" y="1086203"/>
                  </a:lnTo>
                  <a:lnTo>
                    <a:pt x="1088900" y="1129946"/>
                  </a:lnTo>
                  <a:lnTo>
                    <a:pt x="1094423" y="1177598"/>
                  </a:lnTo>
                  <a:lnTo>
                    <a:pt x="1088900" y="1225247"/>
                  </a:lnTo>
                  <a:lnTo>
                    <a:pt x="1073168" y="1268987"/>
                  </a:lnTo>
                  <a:lnTo>
                    <a:pt x="1048483" y="1307572"/>
                  </a:lnTo>
                  <a:lnTo>
                    <a:pt x="1016098" y="1339755"/>
                  </a:lnTo>
                  <a:lnTo>
                    <a:pt x="977269" y="1364286"/>
                  </a:lnTo>
                  <a:lnTo>
                    <a:pt x="933250" y="1379920"/>
                  </a:lnTo>
                  <a:lnTo>
                    <a:pt x="885296" y="1385409"/>
                  </a:lnTo>
                  <a:close/>
                </a:path>
                <a:path w="1094739" h="1385570">
                  <a:moveTo>
                    <a:pt x="404309" y="1073692"/>
                  </a:moveTo>
                  <a:lnTo>
                    <a:pt x="278843" y="1073692"/>
                  </a:lnTo>
                  <a:lnTo>
                    <a:pt x="278843" y="207812"/>
                  </a:lnTo>
                  <a:lnTo>
                    <a:pt x="404309" y="207813"/>
                  </a:lnTo>
                </a:path>
                <a:path w="1094739" h="1385570">
                  <a:moveTo>
                    <a:pt x="0" y="0"/>
                  </a:moveTo>
                  <a:lnTo>
                    <a:pt x="404309" y="0"/>
                  </a:lnTo>
                </a:path>
                <a:path w="1094739" h="1385570">
                  <a:moveTo>
                    <a:pt x="0" y="1281502"/>
                  </a:moveTo>
                  <a:lnTo>
                    <a:pt x="404309" y="1281502"/>
                  </a:lnTo>
                </a:path>
                <a:path w="1094739" h="1385570">
                  <a:moveTo>
                    <a:pt x="0" y="623438"/>
                  </a:moveTo>
                  <a:lnTo>
                    <a:pt x="278843" y="623438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40599" y="1788812"/>
            <a:ext cx="14859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5" dirty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26968" y="3052999"/>
            <a:ext cx="17589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26461" y="2412251"/>
            <a:ext cx="18986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63390" y="1957651"/>
            <a:ext cx="1075690" cy="1000125"/>
            <a:chOff x="2463390" y="1957651"/>
            <a:chExt cx="1075690" cy="1000125"/>
          </a:xfrm>
        </p:grpSpPr>
        <p:sp>
          <p:nvSpPr>
            <p:cNvPr id="44" name="object 44"/>
            <p:cNvSpPr/>
            <p:nvPr/>
          </p:nvSpPr>
          <p:spPr>
            <a:xfrm>
              <a:off x="2687439" y="2076480"/>
              <a:ext cx="836930" cy="208279"/>
            </a:xfrm>
            <a:custGeom>
              <a:avLst/>
              <a:gdLst/>
              <a:ahLst/>
              <a:cxnLst/>
              <a:rect l="l" t="t" r="r" b="b"/>
              <a:pathLst>
                <a:path w="836929" h="208280">
                  <a:moveTo>
                    <a:pt x="0" y="0"/>
                  </a:moveTo>
                  <a:lnTo>
                    <a:pt x="418253" y="0"/>
                  </a:lnTo>
                </a:path>
                <a:path w="836929" h="208280">
                  <a:moveTo>
                    <a:pt x="0" y="207812"/>
                  </a:moveTo>
                  <a:lnTo>
                    <a:pt x="418253" y="207813"/>
                  </a:lnTo>
                </a:path>
                <a:path w="836929" h="208280">
                  <a:moveTo>
                    <a:pt x="836555" y="103906"/>
                  </a:moveTo>
                  <a:lnTo>
                    <a:pt x="418253" y="103906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33833" y="1972574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9"/>
                  </a:lnTo>
                  <a:lnTo>
                    <a:pt x="63628" y="122967"/>
                  </a:lnTo>
                  <a:lnTo>
                    <a:pt x="72718" y="165267"/>
                  </a:lnTo>
                  <a:lnTo>
                    <a:pt x="75746" y="207837"/>
                  </a:lnTo>
                  <a:lnTo>
                    <a:pt x="72718" y="250358"/>
                  </a:lnTo>
                  <a:lnTo>
                    <a:pt x="63628" y="292658"/>
                  </a:lnTo>
                  <a:lnTo>
                    <a:pt x="48478" y="334466"/>
                  </a:lnTo>
                  <a:lnTo>
                    <a:pt x="27269" y="375537"/>
                  </a:lnTo>
                  <a:lnTo>
                    <a:pt x="0" y="415625"/>
                  </a:lnTo>
                  <a:lnTo>
                    <a:pt x="163115" y="415625"/>
                  </a:lnTo>
                  <a:lnTo>
                    <a:pt x="219895" y="404442"/>
                  </a:lnTo>
                  <a:lnTo>
                    <a:pt x="273888" y="389822"/>
                  </a:lnTo>
                  <a:lnTo>
                    <a:pt x="324735" y="371964"/>
                  </a:lnTo>
                  <a:lnTo>
                    <a:pt x="372076" y="351064"/>
                  </a:lnTo>
                  <a:lnTo>
                    <a:pt x="415551" y="327319"/>
                  </a:lnTo>
                  <a:lnTo>
                    <a:pt x="454801" y="300927"/>
                  </a:lnTo>
                  <a:lnTo>
                    <a:pt x="489464" y="272084"/>
                  </a:lnTo>
                  <a:lnTo>
                    <a:pt x="519183" y="240989"/>
                  </a:lnTo>
                  <a:lnTo>
                    <a:pt x="543596" y="207837"/>
                  </a:lnTo>
                  <a:lnTo>
                    <a:pt x="519531" y="174539"/>
                  </a:lnTo>
                  <a:lnTo>
                    <a:pt x="490045" y="143317"/>
                  </a:lnTo>
                  <a:lnTo>
                    <a:pt x="455511" y="114376"/>
                  </a:lnTo>
                  <a:lnTo>
                    <a:pt x="416300" y="87918"/>
                  </a:lnTo>
                  <a:lnTo>
                    <a:pt x="372784" y="64147"/>
                  </a:lnTo>
                  <a:lnTo>
                    <a:pt x="325336" y="43267"/>
                  </a:lnTo>
                  <a:lnTo>
                    <a:pt x="274327" y="25480"/>
                  </a:lnTo>
                  <a:lnTo>
                    <a:pt x="220130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33832" y="1972574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543596" y="207837"/>
                  </a:moveTo>
                  <a:lnTo>
                    <a:pt x="519183" y="240989"/>
                  </a:lnTo>
                  <a:lnTo>
                    <a:pt x="489464" y="272084"/>
                  </a:lnTo>
                  <a:lnTo>
                    <a:pt x="454801" y="300927"/>
                  </a:lnTo>
                  <a:lnTo>
                    <a:pt x="415551" y="327319"/>
                  </a:lnTo>
                  <a:lnTo>
                    <a:pt x="372076" y="351064"/>
                  </a:lnTo>
                  <a:lnTo>
                    <a:pt x="324735" y="371964"/>
                  </a:lnTo>
                  <a:lnTo>
                    <a:pt x="273888" y="389822"/>
                  </a:lnTo>
                  <a:lnTo>
                    <a:pt x="219895" y="404442"/>
                  </a:lnTo>
                  <a:lnTo>
                    <a:pt x="163115" y="415625"/>
                  </a:lnTo>
                  <a:lnTo>
                    <a:pt x="0" y="415625"/>
                  </a:lnTo>
                  <a:lnTo>
                    <a:pt x="27269" y="375537"/>
                  </a:lnTo>
                  <a:lnTo>
                    <a:pt x="48478" y="334466"/>
                  </a:lnTo>
                  <a:lnTo>
                    <a:pt x="63628" y="292658"/>
                  </a:lnTo>
                  <a:lnTo>
                    <a:pt x="72718" y="250358"/>
                  </a:lnTo>
                  <a:lnTo>
                    <a:pt x="75748" y="207812"/>
                  </a:lnTo>
                  <a:lnTo>
                    <a:pt x="72718" y="165267"/>
                  </a:lnTo>
                  <a:lnTo>
                    <a:pt x="63628" y="122967"/>
                  </a:lnTo>
                  <a:lnTo>
                    <a:pt x="48478" y="81159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29" y="10989"/>
                  </a:lnTo>
                  <a:lnTo>
                    <a:pt x="274327" y="25480"/>
                  </a:lnTo>
                  <a:lnTo>
                    <a:pt x="325336" y="43267"/>
                  </a:lnTo>
                  <a:lnTo>
                    <a:pt x="372784" y="64147"/>
                  </a:lnTo>
                  <a:lnTo>
                    <a:pt x="416300" y="87918"/>
                  </a:lnTo>
                  <a:lnTo>
                    <a:pt x="455511" y="114376"/>
                  </a:lnTo>
                  <a:lnTo>
                    <a:pt x="490045" y="143317"/>
                  </a:lnTo>
                  <a:lnTo>
                    <a:pt x="519531" y="174539"/>
                  </a:lnTo>
                  <a:lnTo>
                    <a:pt x="543596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245" y="2134570"/>
              <a:ext cx="92125" cy="916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78312" y="2699919"/>
              <a:ext cx="209550" cy="242570"/>
            </a:xfrm>
            <a:custGeom>
              <a:avLst/>
              <a:gdLst/>
              <a:ahLst/>
              <a:cxnLst/>
              <a:rect l="l" t="t" r="r" b="b"/>
              <a:pathLst>
                <a:path w="209550" h="242569">
                  <a:moveTo>
                    <a:pt x="0" y="0"/>
                  </a:moveTo>
                  <a:lnTo>
                    <a:pt x="0" y="242440"/>
                  </a:lnTo>
                  <a:lnTo>
                    <a:pt x="209126" y="242440"/>
                  </a:lnTo>
                </a:path>
              </a:pathLst>
            </a:custGeom>
            <a:ln w="29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138962" y="2810551"/>
            <a:ext cx="14859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5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14853" y="2061558"/>
            <a:ext cx="1772920" cy="1207770"/>
            <a:chOff x="2114853" y="2061558"/>
            <a:chExt cx="1772920" cy="1207770"/>
          </a:xfrm>
        </p:grpSpPr>
        <p:sp>
          <p:nvSpPr>
            <p:cNvPr id="51" name="object 51"/>
            <p:cNvSpPr/>
            <p:nvPr/>
          </p:nvSpPr>
          <p:spPr>
            <a:xfrm>
              <a:off x="2497887" y="2284293"/>
              <a:ext cx="1026160" cy="866140"/>
            </a:xfrm>
            <a:custGeom>
              <a:avLst/>
              <a:gdLst/>
              <a:ahLst/>
              <a:cxnLst/>
              <a:rect l="l" t="t" r="r" b="b"/>
              <a:pathLst>
                <a:path w="1026160" h="866139">
                  <a:moveTo>
                    <a:pt x="0" y="247987"/>
                  </a:moveTo>
                  <a:lnTo>
                    <a:pt x="0" y="0"/>
                  </a:lnTo>
                  <a:lnTo>
                    <a:pt x="189551" y="0"/>
                  </a:lnTo>
                </a:path>
                <a:path w="1026160" h="866139">
                  <a:moveTo>
                    <a:pt x="189551" y="658066"/>
                  </a:moveTo>
                  <a:lnTo>
                    <a:pt x="607805" y="658066"/>
                  </a:lnTo>
                </a:path>
                <a:path w="1026160" h="866139">
                  <a:moveTo>
                    <a:pt x="189551" y="865879"/>
                  </a:moveTo>
                  <a:lnTo>
                    <a:pt x="607805" y="865879"/>
                  </a:lnTo>
                </a:path>
                <a:path w="1026160" h="866139">
                  <a:moveTo>
                    <a:pt x="1026107" y="761972"/>
                  </a:moveTo>
                  <a:lnTo>
                    <a:pt x="607805" y="761972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33833" y="2838453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9"/>
                  </a:lnTo>
                  <a:lnTo>
                    <a:pt x="63628" y="122967"/>
                  </a:lnTo>
                  <a:lnTo>
                    <a:pt x="72718" y="165267"/>
                  </a:lnTo>
                  <a:lnTo>
                    <a:pt x="75746" y="207837"/>
                  </a:lnTo>
                  <a:lnTo>
                    <a:pt x="72718" y="250357"/>
                  </a:lnTo>
                  <a:lnTo>
                    <a:pt x="63628" y="292657"/>
                  </a:lnTo>
                  <a:lnTo>
                    <a:pt x="48478" y="334465"/>
                  </a:lnTo>
                  <a:lnTo>
                    <a:pt x="27269" y="375535"/>
                  </a:lnTo>
                  <a:lnTo>
                    <a:pt x="0" y="415623"/>
                  </a:lnTo>
                  <a:lnTo>
                    <a:pt x="163115" y="415623"/>
                  </a:lnTo>
                  <a:lnTo>
                    <a:pt x="219895" y="404440"/>
                  </a:lnTo>
                  <a:lnTo>
                    <a:pt x="273888" y="389821"/>
                  </a:lnTo>
                  <a:lnTo>
                    <a:pt x="324735" y="371963"/>
                  </a:lnTo>
                  <a:lnTo>
                    <a:pt x="372076" y="351063"/>
                  </a:lnTo>
                  <a:lnTo>
                    <a:pt x="415551" y="327319"/>
                  </a:lnTo>
                  <a:lnTo>
                    <a:pt x="454801" y="300927"/>
                  </a:lnTo>
                  <a:lnTo>
                    <a:pt x="489464" y="272084"/>
                  </a:lnTo>
                  <a:lnTo>
                    <a:pt x="519183" y="240989"/>
                  </a:lnTo>
                  <a:lnTo>
                    <a:pt x="543596" y="207837"/>
                  </a:lnTo>
                  <a:lnTo>
                    <a:pt x="519531" y="174539"/>
                  </a:lnTo>
                  <a:lnTo>
                    <a:pt x="490045" y="143317"/>
                  </a:lnTo>
                  <a:lnTo>
                    <a:pt x="455511" y="114376"/>
                  </a:lnTo>
                  <a:lnTo>
                    <a:pt x="416300" y="87918"/>
                  </a:lnTo>
                  <a:lnTo>
                    <a:pt x="372784" y="64147"/>
                  </a:lnTo>
                  <a:lnTo>
                    <a:pt x="325336" y="43267"/>
                  </a:lnTo>
                  <a:lnTo>
                    <a:pt x="274327" y="25480"/>
                  </a:lnTo>
                  <a:lnTo>
                    <a:pt x="220130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33832" y="2838453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5" h="415925">
                  <a:moveTo>
                    <a:pt x="543596" y="207837"/>
                  </a:moveTo>
                  <a:lnTo>
                    <a:pt x="519183" y="240989"/>
                  </a:lnTo>
                  <a:lnTo>
                    <a:pt x="489464" y="272084"/>
                  </a:lnTo>
                  <a:lnTo>
                    <a:pt x="454801" y="300927"/>
                  </a:lnTo>
                  <a:lnTo>
                    <a:pt x="415551" y="327319"/>
                  </a:lnTo>
                  <a:lnTo>
                    <a:pt x="372076" y="351063"/>
                  </a:lnTo>
                  <a:lnTo>
                    <a:pt x="324735" y="371963"/>
                  </a:lnTo>
                  <a:lnTo>
                    <a:pt x="273888" y="389821"/>
                  </a:lnTo>
                  <a:lnTo>
                    <a:pt x="219895" y="404440"/>
                  </a:lnTo>
                  <a:lnTo>
                    <a:pt x="163115" y="415623"/>
                  </a:lnTo>
                  <a:lnTo>
                    <a:pt x="0" y="415623"/>
                  </a:lnTo>
                  <a:lnTo>
                    <a:pt x="27269" y="375536"/>
                  </a:lnTo>
                  <a:lnTo>
                    <a:pt x="48478" y="334465"/>
                  </a:lnTo>
                  <a:lnTo>
                    <a:pt x="63628" y="292657"/>
                  </a:lnTo>
                  <a:lnTo>
                    <a:pt x="72718" y="250358"/>
                  </a:lnTo>
                  <a:lnTo>
                    <a:pt x="75748" y="207812"/>
                  </a:lnTo>
                  <a:lnTo>
                    <a:pt x="72718" y="165267"/>
                  </a:lnTo>
                  <a:lnTo>
                    <a:pt x="63628" y="122967"/>
                  </a:lnTo>
                  <a:lnTo>
                    <a:pt x="48478" y="81159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29" y="10989"/>
                  </a:lnTo>
                  <a:lnTo>
                    <a:pt x="274327" y="25480"/>
                  </a:lnTo>
                  <a:lnTo>
                    <a:pt x="325336" y="43267"/>
                  </a:lnTo>
                  <a:lnTo>
                    <a:pt x="372784" y="64147"/>
                  </a:lnTo>
                  <a:lnTo>
                    <a:pt x="416300" y="87918"/>
                  </a:lnTo>
                  <a:lnTo>
                    <a:pt x="455511" y="114376"/>
                  </a:lnTo>
                  <a:lnTo>
                    <a:pt x="490045" y="143317"/>
                  </a:lnTo>
                  <a:lnTo>
                    <a:pt x="519531" y="174539"/>
                  </a:lnTo>
                  <a:lnTo>
                    <a:pt x="543596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1245" y="3000449"/>
              <a:ext cx="92125" cy="9163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29776" y="2076480"/>
              <a:ext cx="1743075" cy="1073785"/>
            </a:xfrm>
            <a:custGeom>
              <a:avLst/>
              <a:gdLst/>
              <a:ahLst/>
              <a:cxnLst/>
              <a:rect l="l" t="t" r="r" b="b"/>
              <a:pathLst>
                <a:path w="1743075" h="1073785">
                  <a:moveTo>
                    <a:pt x="368111" y="455800"/>
                  </a:moveTo>
                  <a:lnTo>
                    <a:pt x="1560458" y="794327"/>
                  </a:lnTo>
                  <a:lnTo>
                    <a:pt x="1560458" y="969785"/>
                  </a:lnTo>
                  <a:lnTo>
                    <a:pt x="1394219" y="969785"/>
                  </a:lnTo>
                </a:path>
                <a:path w="1743075" h="1073785">
                  <a:moveTo>
                    <a:pt x="348536" y="623438"/>
                  </a:moveTo>
                  <a:lnTo>
                    <a:pt x="1548899" y="282639"/>
                  </a:lnTo>
                </a:path>
                <a:path w="1743075" h="1073785">
                  <a:moveTo>
                    <a:pt x="1560458" y="279364"/>
                  </a:moveTo>
                  <a:lnTo>
                    <a:pt x="1560458" y="103906"/>
                  </a:lnTo>
                  <a:lnTo>
                    <a:pt x="1394219" y="103906"/>
                  </a:lnTo>
                </a:path>
                <a:path w="1743075" h="1073785">
                  <a:moveTo>
                    <a:pt x="0" y="0"/>
                  </a:moveTo>
                  <a:lnTo>
                    <a:pt x="557663" y="0"/>
                  </a:lnTo>
                </a:path>
                <a:path w="1743075" h="1073785">
                  <a:moveTo>
                    <a:pt x="0" y="1073692"/>
                  </a:moveTo>
                  <a:lnTo>
                    <a:pt x="557663" y="1073692"/>
                  </a:lnTo>
                </a:path>
                <a:path w="1743075" h="1073785">
                  <a:moveTo>
                    <a:pt x="1394219" y="103906"/>
                  </a:moveTo>
                  <a:lnTo>
                    <a:pt x="1742681" y="103906"/>
                  </a:lnTo>
                </a:path>
                <a:path w="1743075" h="1073785">
                  <a:moveTo>
                    <a:pt x="1394219" y="969785"/>
                  </a:moveTo>
                  <a:lnTo>
                    <a:pt x="1742681" y="969785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125314" y="1736859"/>
            <a:ext cx="17589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solidFill>
                  <a:srgbClr val="808080"/>
                </a:solidFill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58124" y="1996625"/>
            <a:ext cx="20320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5" dirty="0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958124" y="2862504"/>
            <a:ext cx="20320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5" dirty="0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76971" y="2899057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354" y="0"/>
                </a:lnTo>
              </a:path>
            </a:pathLst>
          </a:custGeom>
          <a:ln w="2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888959" y="1853971"/>
            <a:ext cx="1241425" cy="1518920"/>
            <a:chOff x="888959" y="1853971"/>
            <a:chExt cx="1241425" cy="1518920"/>
          </a:xfrm>
        </p:grpSpPr>
        <p:sp>
          <p:nvSpPr>
            <p:cNvPr id="61" name="object 61"/>
            <p:cNvSpPr/>
            <p:nvPr/>
          </p:nvSpPr>
          <p:spPr>
            <a:xfrm>
              <a:off x="1293269" y="1972574"/>
              <a:ext cx="836930" cy="208279"/>
            </a:xfrm>
            <a:custGeom>
              <a:avLst/>
              <a:gdLst/>
              <a:ahLst/>
              <a:cxnLst/>
              <a:rect l="l" t="t" r="r" b="b"/>
              <a:pathLst>
                <a:path w="836930" h="208280">
                  <a:moveTo>
                    <a:pt x="836506" y="103906"/>
                  </a:moveTo>
                  <a:lnTo>
                    <a:pt x="418253" y="103906"/>
                  </a:lnTo>
                </a:path>
                <a:path w="836930" h="208280">
                  <a:moveTo>
                    <a:pt x="0" y="0"/>
                  </a:moveTo>
                  <a:lnTo>
                    <a:pt x="418253" y="0"/>
                  </a:lnTo>
                </a:path>
                <a:path w="836930" h="208280">
                  <a:moveTo>
                    <a:pt x="0" y="207812"/>
                  </a:moveTo>
                  <a:lnTo>
                    <a:pt x="418253" y="207813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39663" y="1868667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4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9"/>
                  </a:lnTo>
                  <a:lnTo>
                    <a:pt x="63628" y="122967"/>
                  </a:lnTo>
                  <a:lnTo>
                    <a:pt x="72718" y="165267"/>
                  </a:lnTo>
                  <a:lnTo>
                    <a:pt x="75746" y="207837"/>
                  </a:lnTo>
                  <a:lnTo>
                    <a:pt x="72718" y="250358"/>
                  </a:lnTo>
                  <a:lnTo>
                    <a:pt x="63628" y="292658"/>
                  </a:lnTo>
                  <a:lnTo>
                    <a:pt x="48478" y="334466"/>
                  </a:lnTo>
                  <a:lnTo>
                    <a:pt x="27269" y="375537"/>
                  </a:lnTo>
                  <a:lnTo>
                    <a:pt x="0" y="415625"/>
                  </a:lnTo>
                  <a:lnTo>
                    <a:pt x="163115" y="415625"/>
                  </a:lnTo>
                  <a:lnTo>
                    <a:pt x="219898" y="404442"/>
                  </a:lnTo>
                  <a:lnTo>
                    <a:pt x="273901" y="389822"/>
                  </a:lnTo>
                  <a:lnTo>
                    <a:pt x="324761" y="371964"/>
                  </a:lnTo>
                  <a:lnTo>
                    <a:pt x="372119" y="351064"/>
                  </a:lnTo>
                  <a:lnTo>
                    <a:pt x="415613" y="327319"/>
                  </a:lnTo>
                  <a:lnTo>
                    <a:pt x="454881" y="300927"/>
                  </a:lnTo>
                  <a:lnTo>
                    <a:pt x="489562" y="272084"/>
                  </a:lnTo>
                  <a:lnTo>
                    <a:pt x="519295" y="240989"/>
                  </a:lnTo>
                  <a:lnTo>
                    <a:pt x="543719" y="207837"/>
                  </a:lnTo>
                  <a:lnTo>
                    <a:pt x="519601" y="174539"/>
                  </a:lnTo>
                  <a:lnTo>
                    <a:pt x="490072" y="143317"/>
                  </a:lnTo>
                  <a:lnTo>
                    <a:pt x="455504" y="114376"/>
                  </a:lnTo>
                  <a:lnTo>
                    <a:pt x="416268" y="87918"/>
                  </a:lnTo>
                  <a:lnTo>
                    <a:pt x="372738" y="64147"/>
                  </a:lnTo>
                  <a:lnTo>
                    <a:pt x="325286" y="43267"/>
                  </a:lnTo>
                  <a:lnTo>
                    <a:pt x="274283" y="25480"/>
                  </a:lnTo>
                  <a:lnTo>
                    <a:pt x="220102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39663" y="1868667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4" h="415925">
                  <a:moveTo>
                    <a:pt x="543719" y="207837"/>
                  </a:moveTo>
                  <a:lnTo>
                    <a:pt x="519295" y="240989"/>
                  </a:lnTo>
                  <a:lnTo>
                    <a:pt x="489562" y="272084"/>
                  </a:lnTo>
                  <a:lnTo>
                    <a:pt x="454881" y="300927"/>
                  </a:lnTo>
                  <a:lnTo>
                    <a:pt x="415613" y="327319"/>
                  </a:lnTo>
                  <a:lnTo>
                    <a:pt x="372119" y="351064"/>
                  </a:lnTo>
                  <a:lnTo>
                    <a:pt x="324761" y="371964"/>
                  </a:lnTo>
                  <a:lnTo>
                    <a:pt x="273900" y="389822"/>
                  </a:lnTo>
                  <a:lnTo>
                    <a:pt x="219898" y="404442"/>
                  </a:lnTo>
                  <a:lnTo>
                    <a:pt x="163115" y="415625"/>
                  </a:lnTo>
                  <a:lnTo>
                    <a:pt x="0" y="415625"/>
                  </a:lnTo>
                  <a:lnTo>
                    <a:pt x="27269" y="375537"/>
                  </a:lnTo>
                  <a:lnTo>
                    <a:pt x="48478" y="334466"/>
                  </a:lnTo>
                  <a:lnTo>
                    <a:pt x="63628" y="292658"/>
                  </a:lnTo>
                  <a:lnTo>
                    <a:pt x="72718" y="250358"/>
                  </a:lnTo>
                  <a:lnTo>
                    <a:pt x="75748" y="207812"/>
                  </a:lnTo>
                  <a:lnTo>
                    <a:pt x="72718" y="165267"/>
                  </a:lnTo>
                  <a:lnTo>
                    <a:pt x="63628" y="122967"/>
                  </a:lnTo>
                  <a:lnTo>
                    <a:pt x="48478" y="81159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02" y="10989"/>
                  </a:lnTo>
                  <a:lnTo>
                    <a:pt x="274283" y="25480"/>
                  </a:lnTo>
                  <a:lnTo>
                    <a:pt x="325286" y="43267"/>
                  </a:lnTo>
                  <a:lnTo>
                    <a:pt x="372738" y="64147"/>
                  </a:lnTo>
                  <a:lnTo>
                    <a:pt x="416268" y="87918"/>
                  </a:lnTo>
                  <a:lnTo>
                    <a:pt x="455504" y="114376"/>
                  </a:lnTo>
                  <a:lnTo>
                    <a:pt x="490072" y="143317"/>
                  </a:lnTo>
                  <a:lnTo>
                    <a:pt x="519601" y="174539"/>
                  </a:lnTo>
                  <a:lnTo>
                    <a:pt x="543719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39663" y="1868667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4" h="415925">
                  <a:moveTo>
                    <a:pt x="334592" y="0"/>
                  </a:moveTo>
                  <a:lnTo>
                    <a:pt x="0" y="0"/>
                  </a:lnTo>
                  <a:lnTo>
                    <a:pt x="0" y="415625"/>
                  </a:lnTo>
                  <a:lnTo>
                    <a:pt x="334592" y="415625"/>
                  </a:lnTo>
                  <a:lnTo>
                    <a:pt x="382546" y="410137"/>
                  </a:lnTo>
                  <a:lnTo>
                    <a:pt x="426565" y="394505"/>
                  </a:lnTo>
                  <a:lnTo>
                    <a:pt x="465394" y="369974"/>
                  </a:lnTo>
                  <a:lnTo>
                    <a:pt x="497779" y="337793"/>
                  </a:lnTo>
                  <a:lnTo>
                    <a:pt x="522465" y="299207"/>
                  </a:lnTo>
                  <a:lnTo>
                    <a:pt x="538196" y="255465"/>
                  </a:lnTo>
                  <a:lnTo>
                    <a:pt x="543719" y="207813"/>
                  </a:lnTo>
                  <a:lnTo>
                    <a:pt x="538196" y="160160"/>
                  </a:lnTo>
                  <a:lnTo>
                    <a:pt x="522465" y="116418"/>
                  </a:lnTo>
                  <a:lnTo>
                    <a:pt x="497779" y="77832"/>
                  </a:lnTo>
                  <a:lnTo>
                    <a:pt x="465394" y="45651"/>
                  </a:lnTo>
                  <a:lnTo>
                    <a:pt x="426565" y="21120"/>
                  </a:lnTo>
                  <a:lnTo>
                    <a:pt x="382546" y="5488"/>
                  </a:lnTo>
                  <a:lnTo>
                    <a:pt x="33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93269" y="1868667"/>
              <a:ext cx="836930" cy="1385570"/>
            </a:xfrm>
            <a:custGeom>
              <a:avLst/>
              <a:gdLst/>
              <a:ahLst/>
              <a:cxnLst/>
              <a:rect l="l" t="t" r="r" b="b"/>
              <a:pathLst>
                <a:path w="836930" h="1385570">
                  <a:moveTo>
                    <a:pt x="480986" y="415625"/>
                  </a:moveTo>
                  <a:lnTo>
                    <a:pt x="146393" y="415625"/>
                  </a:lnTo>
                  <a:lnTo>
                    <a:pt x="146393" y="0"/>
                  </a:lnTo>
                  <a:lnTo>
                    <a:pt x="480986" y="0"/>
                  </a:lnTo>
                  <a:lnTo>
                    <a:pt x="528940" y="5488"/>
                  </a:lnTo>
                  <a:lnTo>
                    <a:pt x="572959" y="21120"/>
                  </a:lnTo>
                  <a:lnTo>
                    <a:pt x="611788" y="45651"/>
                  </a:lnTo>
                  <a:lnTo>
                    <a:pt x="644173" y="77832"/>
                  </a:lnTo>
                  <a:lnTo>
                    <a:pt x="668858" y="116418"/>
                  </a:lnTo>
                  <a:lnTo>
                    <a:pt x="684590" y="160160"/>
                  </a:lnTo>
                  <a:lnTo>
                    <a:pt x="690113" y="207813"/>
                  </a:lnTo>
                  <a:lnTo>
                    <a:pt x="684590" y="255465"/>
                  </a:lnTo>
                  <a:lnTo>
                    <a:pt x="668858" y="299207"/>
                  </a:lnTo>
                  <a:lnTo>
                    <a:pt x="644173" y="337793"/>
                  </a:lnTo>
                  <a:lnTo>
                    <a:pt x="611788" y="369974"/>
                  </a:lnTo>
                  <a:lnTo>
                    <a:pt x="572959" y="394505"/>
                  </a:lnTo>
                  <a:lnTo>
                    <a:pt x="528940" y="410137"/>
                  </a:lnTo>
                  <a:lnTo>
                    <a:pt x="480986" y="415625"/>
                  </a:lnTo>
                  <a:close/>
                </a:path>
                <a:path w="836930" h="1385570">
                  <a:moveTo>
                    <a:pt x="0" y="1177598"/>
                  </a:moveTo>
                  <a:lnTo>
                    <a:pt x="418253" y="1177598"/>
                  </a:lnTo>
                </a:path>
                <a:path w="836930" h="1385570">
                  <a:moveTo>
                    <a:pt x="0" y="1385409"/>
                  </a:moveTo>
                  <a:lnTo>
                    <a:pt x="418253" y="1385409"/>
                  </a:lnTo>
                </a:path>
                <a:path w="836930" h="1385570">
                  <a:moveTo>
                    <a:pt x="836506" y="1281505"/>
                  </a:moveTo>
                  <a:lnTo>
                    <a:pt x="418253" y="1281505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39663" y="2942360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4" h="415925">
                  <a:moveTo>
                    <a:pt x="163115" y="0"/>
                  </a:moveTo>
                  <a:lnTo>
                    <a:pt x="0" y="0"/>
                  </a:lnTo>
                  <a:lnTo>
                    <a:pt x="27269" y="40088"/>
                  </a:lnTo>
                  <a:lnTo>
                    <a:pt x="48478" y="81158"/>
                  </a:lnTo>
                  <a:lnTo>
                    <a:pt x="63628" y="122966"/>
                  </a:lnTo>
                  <a:lnTo>
                    <a:pt x="72718" y="165265"/>
                  </a:lnTo>
                  <a:lnTo>
                    <a:pt x="75746" y="207837"/>
                  </a:lnTo>
                  <a:lnTo>
                    <a:pt x="72718" y="250355"/>
                  </a:lnTo>
                  <a:lnTo>
                    <a:pt x="63628" y="292655"/>
                  </a:lnTo>
                  <a:lnTo>
                    <a:pt x="48478" y="334463"/>
                  </a:lnTo>
                  <a:lnTo>
                    <a:pt x="27269" y="375534"/>
                  </a:lnTo>
                  <a:lnTo>
                    <a:pt x="0" y="415623"/>
                  </a:lnTo>
                  <a:lnTo>
                    <a:pt x="163115" y="415623"/>
                  </a:lnTo>
                  <a:lnTo>
                    <a:pt x="219898" y="404440"/>
                  </a:lnTo>
                  <a:lnTo>
                    <a:pt x="273901" y="389821"/>
                  </a:lnTo>
                  <a:lnTo>
                    <a:pt x="324761" y="371963"/>
                  </a:lnTo>
                  <a:lnTo>
                    <a:pt x="372119" y="351064"/>
                  </a:lnTo>
                  <a:lnTo>
                    <a:pt x="415613" y="327320"/>
                  </a:lnTo>
                  <a:lnTo>
                    <a:pt x="454881" y="300928"/>
                  </a:lnTo>
                  <a:lnTo>
                    <a:pt x="489562" y="272085"/>
                  </a:lnTo>
                  <a:lnTo>
                    <a:pt x="519295" y="240989"/>
                  </a:lnTo>
                  <a:lnTo>
                    <a:pt x="543719" y="207837"/>
                  </a:lnTo>
                  <a:lnTo>
                    <a:pt x="519601" y="174539"/>
                  </a:lnTo>
                  <a:lnTo>
                    <a:pt x="490072" y="143317"/>
                  </a:lnTo>
                  <a:lnTo>
                    <a:pt x="455504" y="114376"/>
                  </a:lnTo>
                  <a:lnTo>
                    <a:pt x="416268" y="87918"/>
                  </a:lnTo>
                  <a:lnTo>
                    <a:pt x="372738" y="64147"/>
                  </a:lnTo>
                  <a:lnTo>
                    <a:pt x="325286" y="43267"/>
                  </a:lnTo>
                  <a:lnTo>
                    <a:pt x="274283" y="25480"/>
                  </a:lnTo>
                  <a:lnTo>
                    <a:pt x="220102" y="10989"/>
                  </a:lnTo>
                  <a:lnTo>
                    <a:pt x="1631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39663" y="2942360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4" h="415925">
                  <a:moveTo>
                    <a:pt x="543719" y="207837"/>
                  </a:moveTo>
                  <a:lnTo>
                    <a:pt x="519295" y="240989"/>
                  </a:lnTo>
                  <a:lnTo>
                    <a:pt x="489562" y="272085"/>
                  </a:lnTo>
                  <a:lnTo>
                    <a:pt x="454881" y="300928"/>
                  </a:lnTo>
                  <a:lnTo>
                    <a:pt x="415613" y="327320"/>
                  </a:lnTo>
                  <a:lnTo>
                    <a:pt x="372119" y="351064"/>
                  </a:lnTo>
                  <a:lnTo>
                    <a:pt x="324761" y="371963"/>
                  </a:lnTo>
                  <a:lnTo>
                    <a:pt x="273900" y="389821"/>
                  </a:lnTo>
                  <a:lnTo>
                    <a:pt x="219898" y="404440"/>
                  </a:lnTo>
                  <a:lnTo>
                    <a:pt x="163115" y="415623"/>
                  </a:lnTo>
                  <a:lnTo>
                    <a:pt x="0" y="415623"/>
                  </a:lnTo>
                  <a:lnTo>
                    <a:pt x="27269" y="375534"/>
                  </a:lnTo>
                  <a:lnTo>
                    <a:pt x="48478" y="334463"/>
                  </a:lnTo>
                  <a:lnTo>
                    <a:pt x="63628" y="292655"/>
                  </a:lnTo>
                  <a:lnTo>
                    <a:pt x="72718" y="250355"/>
                  </a:lnTo>
                  <a:lnTo>
                    <a:pt x="75748" y="207810"/>
                  </a:lnTo>
                  <a:lnTo>
                    <a:pt x="72718" y="165265"/>
                  </a:lnTo>
                  <a:lnTo>
                    <a:pt x="63628" y="122966"/>
                  </a:lnTo>
                  <a:lnTo>
                    <a:pt x="48478" y="81158"/>
                  </a:lnTo>
                  <a:lnTo>
                    <a:pt x="27269" y="40088"/>
                  </a:lnTo>
                  <a:lnTo>
                    <a:pt x="0" y="0"/>
                  </a:lnTo>
                  <a:lnTo>
                    <a:pt x="163115" y="0"/>
                  </a:lnTo>
                  <a:lnTo>
                    <a:pt x="220102" y="10989"/>
                  </a:lnTo>
                  <a:lnTo>
                    <a:pt x="274283" y="25480"/>
                  </a:lnTo>
                  <a:lnTo>
                    <a:pt x="325286" y="43267"/>
                  </a:lnTo>
                  <a:lnTo>
                    <a:pt x="372738" y="64147"/>
                  </a:lnTo>
                  <a:lnTo>
                    <a:pt x="416268" y="87918"/>
                  </a:lnTo>
                  <a:lnTo>
                    <a:pt x="455504" y="114376"/>
                  </a:lnTo>
                  <a:lnTo>
                    <a:pt x="490072" y="143317"/>
                  </a:lnTo>
                  <a:lnTo>
                    <a:pt x="519601" y="174539"/>
                  </a:lnTo>
                  <a:lnTo>
                    <a:pt x="543719" y="207837"/>
                  </a:lnTo>
                  <a:close/>
                </a:path>
              </a:pathLst>
            </a:custGeom>
            <a:ln w="2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39663" y="2942360"/>
              <a:ext cx="544195" cy="415925"/>
            </a:xfrm>
            <a:custGeom>
              <a:avLst/>
              <a:gdLst/>
              <a:ahLst/>
              <a:cxnLst/>
              <a:rect l="l" t="t" r="r" b="b"/>
              <a:pathLst>
                <a:path w="544194" h="415925">
                  <a:moveTo>
                    <a:pt x="334592" y="0"/>
                  </a:moveTo>
                  <a:lnTo>
                    <a:pt x="0" y="0"/>
                  </a:lnTo>
                  <a:lnTo>
                    <a:pt x="0" y="415623"/>
                  </a:lnTo>
                  <a:lnTo>
                    <a:pt x="334592" y="415623"/>
                  </a:lnTo>
                  <a:lnTo>
                    <a:pt x="382546" y="410134"/>
                  </a:lnTo>
                  <a:lnTo>
                    <a:pt x="426565" y="394501"/>
                  </a:lnTo>
                  <a:lnTo>
                    <a:pt x="465394" y="369969"/>
                  </a:lnTo>
                  <a:lnTo>
                    <a:pt x="497779" y="337787"/>
                  </a:lnTo>
                  <a:lnTo>
                    <a:pt x="522465" y="299202"/>
                  </a:lnTo>
                  <a:lnTo>
                    <a:pt x="538196" y="255461"/>
                  </a:lnTo>
                  <a:lnTo>
                    <a:pt x="543719" y="207813"/>
                  </a:lnTo>
                  <a:lnTo>
                    <a:pt x="538196" y="160160"/>
                  </a:lnTo>
                  <a:lnTo>
                    <a:pt x="522465" y="116418"/>
                  </a:lnTo>
                  <a:lnTo>
                    <a:pt x="497779" y="77832"/>
                  </a:lnTo>
                  <a:lnTo>
                    <a:pt x="465394" y="45651"/>
                  </a:lnTo>
                  <a:lnTo>
                    <a:pt x="426565" y="21120"/>
                  </a:lnTo>
                  <a:lnTo>
                    <a:pt x="382546" y="5488"/>
                  </a:lnTo>
                  <a:lnTo>
                    <a:pt x="33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88959" y="1972574"/>
              <a:ext cx="1094740" cy="1385570"/>
            </a:xfrm>
            <a:custGeom>
              <a:avLst/>
              <a:gdLst/>
              <a:ahLst/>
              <a:cxnLst/>
              <a:rect l="l" t="t" r="r" b="b"/>
              <a:pathLst>
                <a:path w="1094739" h="1385570">
                  <a:moveTo>
                    <a:pt x="885296" y="1385409"/>
                  </a:moveTo>
                  <a:lnTo>
                    <a:pt x="550703" y="1385409"/>
                  </a:lnTo>
                  <a:lnTo>
                    <a:pt x="550703" y="969785"/>
                  </a:lnTo>
                  <a:lnTo>
                    <a:pt x="885296" y="969785"/>
                  </a:lnTo>
                  <a:lnTo>
                    <a:pt x="933250" y="975273"/>
                  </a:lnTo>
                  <a:lnTo>
                    <a:pt x="977269" y="990906"/>
                  </a:lnTo>
                  <a:lnTo>
                    <a:pt x="1016098" y="1015437"/>
                  </a:lnTo>
                  <a:lnTo>
                    <a:pt x="1048483" y="1047618"/>
                  </a:lnTo>
                  <a:lnTo>
                    <a:pt x="1073168" y="1086203"/>
                  </a:lnTo>
                  <a:lnTo>
                    <a:pt x="1088900" y="1129946"/>
                  </a:lnTo>
                  <a:lnTo>
                    <a:pt x="1094423" y="1177598"/>
                  </a:lnTo>
                  <a:lnTo>
                    <a:pt x="1088900" y="1225247"/>
                  </a:lnTo>
                  <a:lnTo>
                    <a:pt x="1073168" y="1268987"/>
                  </a:lnTo>
                  <a:lnTo>
                    <a:pt x="1048483" y="1307572"/>
                  </a:lnTo>
                  <a:lnTo>
                    <a:pt x="1016098" y="1339755"/>
                  </a:lnTo>
                  <a:lnTo>
                    <a:pt x="977269" y="1364286"/>
                  </a:lnTo>
                  <a:lnTo>
                    <a:pt x="933250" y="1379920"/>
                  </a:lnTo>
                  <a:lnTo>
                    <a:pt x="885296" y="1385409"/>
                  </a:lnTo>
                  <a:close/>
                </a:path>
                <a:path w="1094739" h="1385570">
                  <a:moveTo>
                    <a:pt x="404309" y="1073692"/>
                  </a:moveTo>
                  <a:lnTo>
                    <a:pt x="278843" y="1073692"/>
                  </a:lnTo>
                  <a:lnTo>
                    <a:pt x="278843" y="207812"/>
                  </a:lnTo>
                  <a:lnTo>
                    <a:pt x="404309" y="207813"/>
                  </a:lnTo>
                </a:path>
                <a:path w="1094739" h="1385570">
                  <a:moveTo>
                    <a:pt x="0" y="0"/>
                  </a:moveTo>
                  <a:lnTo>
                    <a:pt x="404309" y="0"/>
                  </a:lnTo>
                </a:path>
                <a:path w="1094739" h="1385570">
                  <a:moveTo>
                    <a:pt x="0" y="1281502"/>
                  </a:moveTo>
                  <a:lnTo>
                    <a:pt x="404309" y="1281502"/>
                  </a:lnTo>
                </a:path>
                <a:path w="1094739" h="1385570">
                  <a:moveTo>
                    <a:pt x="0" y="623438"/>
                  </a:moveTo>
                  <a:lnTo>
                    <a:pt x="278843" y="623438"/>
                  </a:lnTo>
                </a:path>
              </a:pathLst>
            </a:custGeom>
            <a:ln w="29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40227" y="3052999"/>
            <a:ext cx="148590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15" dirty="0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26596" y="1771486"/>
            <a:ext cx="17589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latin typeface="Times New Roman"/>
                <a:cs typeface="Times New Roman"/>
              </a:rPr>
              <a:t>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26089" y="2412251"/>
            <a:ext cx="18986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i="1" spc="20" dirty="0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988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Controlled</a:t>
            </a:r>
            <a:r>
              <a:rPr spc="30" dirty="0"/>
              <a:t> </a:t>
            </a: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36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19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2000" i="1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90" dirty="0">
                <a:solidFill>
                  <a:srgbClr val="996600"/>
                </a:solidFill>
                <a:latin typeface="Trebuchet MS"/>
                <a:cs typeface="Trebuchet MS"/>
              </a:rPr>
              <a:t>D</a:t>
            </a:r>
            <a:r>
              <a:rPr sz="2000" i="1" spc="-125" dirty="0">
                <a:solidFill>
                  <a:srgbClr val="996600"/>
                </a:solidFill>
                <a:latin typeface="Trebuchet MS"/>
                <a:cs typeface="Trebuchet MS"/>
              </a:rPr>
              <a:t> </a:t>
            </a:r>
            <a:r>
              <a:rPr sz="2000" spc="225" dirty="0">
                <a:solidFill>
                  <a:srgbClr val="996600"/>
                </a:solidFill>
                <a:latin typeface="Cambria"/>
                <a:cs typeface="Cambria"/>
              </a:rPr>
              <a:t>=</a:t>
            </a:r>
            <a:r>
              <a:rPr sz="2000" spc="40" dirty="0">
                <a:solidFill>
                  <a:srgbClr val="996600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996600"/>
                </a:solidFill>
                <a:latin typeface="Trebuchet MS"/>
                <a:cs typeface="Trebuchet MS"/>
              </a:rPr>
              <a:t>Data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58962" y="4276661"/>
          <a:ext cx="2202180" cy="1756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270" algn="ctr">
                        <a:lnSpc>
                          <a:spcPts val="2805"/>
                        </a:lnSpc>
                        <a:tabLst>
                          <a:tab pos="356870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8073" y="4629150"/>
            <a:ext cx="138938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9000" y="2176786"/>
            <a:ext cx="1108075" cy="1030605"/>
            <a:chOff x="3509000" y="2176786"/>
            <a:chExt cx="1108075" cy="1030605"/>
          </a:xfrm>
        </p:grpSpPr>
        <p:sp>
          <p:nvSpPr>
            <p:cNvPr id="8" name="object 8"/>
            <p:cNvSpPr/>
            <p:nvPr/>
          </p:nvSpPr>
          <p:spPr>
            <a:xfrm>
              <a:off x="3739579" y="2299132"/>
              <a:ext cx="862330" cy="214629"/>
            </a:xfrm>
            <a:custGeom>
              <a:avLst/>
              <a:gdLst/>
              <a:ahLst/>
              <a:cxnLst/>
              <a:rect l="l" t="t" r="r" b="b"/>
              <a:pathLst>
                <a:path w="862329" h="214630">
                  <a:moveTo>
                    <a:pt x="0" y="0"/>
                  </a:moveTo>
                  <a:lnTo>
                    <a:pt x="430930" y="0"/>
                  </a:lnTo>
                </a:path>
                <a:path w="862329" h="214630">
                  <a:moveTo>
                    <a:pt x="0" y="214211"/>
                  </a:moveTo>
                  <a:lnTo>
                    <a:pt x="430930" y="214211"/>
                  </a:lnTo>
                </a:path>
                <a:path w="862329" h="214630">
                  <a:moveTo>
                    <a:pt x="861861" y="107105"/>
                  </a:moveTo>
                  <a:lnTo>
                    <a:pt x="430930" y="107105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0316" y="219202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168217" y="0"/>
                  </a:moveTo>
                  <a:lnTo>
                    <a:pt x="0" y="0"/>
                  </a:lnTo>
                  <a:lnTo>
                    <a:pt x="28113" y="41322"/>
                  </a:lnTo>
                  <a:lnTo>
                    <a:pt x="49978" y="83658"/>
                  </a:lnTo>
                  <a:lnTo>
                    <a:pt x="65597" y="126753"/>
                  </a:lnTo>
                  <a:lnTo>
                    <a:pt x="74968" y="170356"/>
                  </a:lnTo>
                  <a:lnTo>
                    <a:pt x="78090" y="214236"/>
                  </a:lnTo>
                  <a:lnTo>
                    <a:pt x="74968" y="258067"/>
                  </a:lnTo>
                  <a:lnTo>
                    <a:pt x="65597" y="301669"/>
                  </a:lnTo>
                  <a:lnTo>
                    <a:pt x="49978" y="344765"/>
                  </a:lnTo>
                  <a:lnTo>
                    <a:pt x="28113" y="387100"/>
                  </a:lnTo>
                  <a:lnTo>
                    <a:pt x="0" y="428423"/>
                  </a:lnTo>
                  <a:lnTo>
                    <a:pt x="168217" y="428423"/>
                  </a:lnTo>
                  <a:lnTo>
                    <a:pt x="226695" y="416895"/>
                  </a:lnTo>
                  <a:lnTo>
                    <a:pt x="282307" y="401825"/>
                  </a:lnTo>
                  <a:lnTo>
                    <a:pt x="334680" y="383417"/>
                  </a:lnTo>
                  <a:lnTo>
                    <a:pt x="383444" y="361873"/>
                  </a:lnTo>
                  <a:lnTo>
                    <a:pt x="428227" y="337397"/>
                  </a:lnTo>
                  <a:lnTo>
                    <a:pt x="468659" y="310193"/>
                  </a:lnTo>
                  <a:lnTo>
                    <a:pt x="504368" y="280462"/>
                  </a:lnTo>
                  <a:lnTo>
                    <a:pt x="534983" y="248409"/>
                  </a:lnTo>
                  <a:lnTo>
                    <a:pt x="560133" y="214236"/>
                  </a:lnTo>
                  <a:lnTo>
                    <a:pt x="535334" y="179906"/>
                  </a:lnTo>
                  <a:lnTo>
                    <a:pt x="504937" y="147720"/>
                  </a:lnTo>
                  <a:lnTo>
                    <a:pt x="469335" y="117886"/>
                  </a:lnTo>
                  <a:lnTo>
                    <a:pt x="428915" y="90615"/>
                  </a:lnTo>
                  <a:lnTo>
                    <a:pt x="384069" y="66114"/>
                  </a:lnTo>
                  <a:lnTo>
                    <a:pt x="335187" y="44593"/>
                  </a:lnTo>
                  <a:lnTo>
                    <a:pt x="282657" y="26261"/>
                  </a:lnTo>
                  <a:lnTo>
                    <a:pt x="226871" y="11327"/>
                  </a:lnTo>
                  <a:lnTo>
                    <a:pt x="168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0316" y="219202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560133" y="214236"/>
                  </a:moveTo>
                  <a:lnTo>
                    <a:pt x="534983" y="248409"/>
                  </a:lnTo>
                  <a:lnTo>
                    <a:pt x="504368" y="280462"/>
                  </a:lnTo>
                  <a:lnTo>
                    <a:pt x="468659" y="310193"/>
                  </a:lnTo>
                  <a:lnTo>
                    <a:pt x="428227" y="337397"/>
                  </a:lnTo>
                  <a:lnTo>
                    <a:pt x="383444" y="361873"/>
                  </a:lnTo>
                  <a:lnTo>
                    <a:pt x="334680" y="383417"/>
                  </a:lnTo>
                  <a:lnTo>
                    <a:pt x="282307" y="401825"/>
                  </a:lnTo>
                  <a:lnTo>
                    <a:pt x="226695" y="416895"/>
                  </a:lnTo>
                  <a:lnTo>
                    <a:pt x="168217" y="428423"/>
                  </a:lnTo>
                  <a:lnTo>
                    <a:pt x="0" y="428423"/>
                  </a:lnTo>
                  <a:lnTo>
                    <a:pt x="28113" y="387100"/>
                  </a:lnTo>
                  <a:lnTo>
                    <a:pt x="49978" y="344765"/>
                  </a:lnTo>
                  <a:lnTo>
                    <a:pt x="65597" y="301669"/>
                  </a:lnTo>
                  <a:lnTo>
                    <a:pt x="74968" y="258067"/>
                  </a:lnTo>
                  <a:lnTo>
                    <a:pt x="78091" y="214211"/>
                  </a:lnTo>
                  <a:lnTo>
                    <a:pt x="74968" y="170356"/>
                  </a:lnTo>
                  <a:lnTo>
                    <a:pt x="65597" y="126753"/>
                  </a:lnTo>
                  <a:lnTo>
                    <a:pt x="49978" y="83658"/>
                  </a:lnTo>
                  <a:lnTo>
                    <a:pt x="28113" y="41322"/>
                  </a:lnTo>
                  <a:lnTo>
                    <a:pt x="0" y="0"/>
                  </a:lnTo>
                  <a:lnTo>
                    <a:pt x="168217" y="0"/>
                  </a:lnTo>
                  <a:lnTo>
                    <a:pt x="226871" y="11327"/>
                  </a:lnTo>
                  <a:lnTo>
                    <a:pt x="282657" y="26261"/>
                  </a:lnTo>
                  <a:lnTo>
                    <a:pt x="335187" y="44593"/>
                  </a:lnTo>
                  <a:lnTo>
                    <a:pt x="384069" y="66114"/>
                  </a:lnTo>
                  <a:lnTo>
                    <a:pt x="428915" y="90615"/>
                  </a:lnTo>
                  <a:lnTo>
                    <a:pt x="469335" y="117886"/>
                  </a:lnTo>
                  <a:lnTo>
                    <a:pt x="504937" y="147720"/>
                  </a:lnTo>
                  <a:lnTo>
                    <a:pt x="535334" y="179906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3773" y="2358989"/>
              <a:ext cx="94662" cy="944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90316" y="219202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344795" y="0"/>
                  </a:moveTo>
                  <a:lnTo>
                    <a:pt x="0" y="0"/>
                  </a:lnTo>
                  <a:lnTo>
                    <a:pt x="0" y="428423"/>
                  </a:lnTo>
                  <a:lnTo>
                    <a:pt x="344795" y="428423"/>
                  </a:lnTo>
                  <a:lnTo>
                    <a:pt x="394214" y="422764"/>
                  </a:lnTo>
                  <a:lnTo>
                    <a:pt x="439557" y="406647"/>
                  </a:lnTo>
                  <a:lnTo>
                    <a:pt x="479537" y="381358"/>
                  </a:lnTo>
                  <a:lnTo>
                    <a:pt x="512870" y="348183"/>
                  </a:lnTo>
                  <a:lnTo>
                    <a:pt x="538271" y="308409"/>
                  </a:lnTo>
                  <a:lnTo>
                    <a:pt x="554454" y="263323"/>
                  </a:lnTo>
                  <a:lnTo>
                    <a:pt x="560133" y="214211"/>
                  </a:lnTo>
                  <a:lnTo>
                    <a:pt x="554454" y="165091"/>
                  </a:lnTo>
                  <a:lnTo>
                    <a:pt x="538271" y="120002"/>
                  </a:lnTo>
                  <a:lnTo>
                    <a:pt x="512870" y="80229"/>
                  </a:lnTo>
                  <a:lnTo>
                    <a:pt x="479537" y="47056"/>
                  </a:lnTo>
                  <a:lnTo>
                    <a:pt x="439557" y="21771"/>
                  </a:lnTo>
                  <a:lnTo>
                    <a:pt x="394214" y="5657"/>
                  </a:lnTo>
                  <a:lnTo>
                    <a:pt x="34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4240" y="2192026"/>
              <a:ext cx="926465" cy="1000125"/>
            </a:xfrm>
            <a:custGeom>
              <a:avLst/>
              <a:gdLst/>
              <a:ahLst/>
              <a:cxnLst/>
              <a:rect l="l" t="t" r="r" b="b"/>
              <a:pathLst>
                <a:path w="926464" h="1000125">
                  <a:moveTo>
                    <a:pt x="710871" y="428423"/>
                  </a:moveTo>
                  <a:lnTo>
                    <a:pt x="366075" y="428423"/>
                  </a:lnTo>
                  <a:lnTo>
                    <a:pt x="366075" y="0"/>
                  </a:lnTo>
                  <a:lnTo>
                    <a:pt x="710871" y="0"/>
                  </a:lnTo>
                  <a:lnTo>
                    <a:pt x="760290" y="5657"/>
                  </a:lnTo>
                  <a:lnTo>
                    <a:pt x="805633" y="21771"/>
                  </a:lnTo>
                  <a:lnTo>
                    <a:pt x="845613" y="47056"/>
                  </a:lnTo>
                  <a:lnTo>
                    <a:pt x="878946" y="80229"/>
                  </a:lnTo>
                  <a:lnTo>
                    <a:pt x="904347" y="120002"/>
                  </a:lnTo>
                  <a:lnTo>
                    <a:pt x="920529" y="165091"/>
                  </a:lnTo>
                  <a:lnTo>
                    <a:pt x="926209" y="214211"/>
                  </a:lnTo>
                  <a:lnTo>
                    <a:pt x="920529" y="263323"/>
                  </a:lnTo>
                  <a:lnTo>
                    <a:pt x="904347" y="308409"/>
                  </a:lnTo>
                  <a:lnTo>
                    <a:pt x="878946" y="348183"/>
                  </a:lnTo>
                  <a:lnTo>
                    <a:pt x="845613" y="381358"/>
                  </a:lnTo>
                  <a:lnTo>
                    <a:pt x="805633" y="406647"/>
                  </a:lnTo>
                  <a:lnTo>
                    <a:pt x="760290" y="422764"/>
                  </a:lnTo>
                  <a:lnTo>
                    <a:pt x="710871" y="428423"/>
                  </a:lnTo>
                  <a:close/>
                </a:path>
                <a:path w="926464" h="1000125">
                  <a:moveTo>
                    <a:pt x="0" y="749740"/>
                  </a:moveTo>
                  <a:lnTo>
                    <a:pt x="0" y="999645"/>
                  </a:lnTo>
                  <a:lnTo>
                    <a:pt x="215338" y="999645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60564" y="1949445"/>
            <a:ext cx="152400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0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49841" y="2283892"/>
            <a:ext cx="1826260" cy="1244600"/>
            <a:chOff x="3149841" y="2283892"/>
            <a:chExt cx="1826260" cy="1244600"/>
          </a:xfrm>
        </p:grpSpPr>
        <p:sp>
          <p:nvSpPr>
            <p:cNvPr id="16" name="object 16"/>
            <p:cNvSpPr/>
            <p:nvPr/>
          </p:nvSpPr>
          <p:spPr>
            <a:xfrm>
              <a:off x="3544254" y="2513344"/>
              <a:ext cx="1057275" cy="892810"/>
            </a:xfrm>
            <a:custGeom>
              <a:avLst/>
              <a:gdLst/>
              <a:ahLst/>
              <a:cxnLst/>
              <a:rect l="l" t="t" r="r" b="b"/>
              <a:pathLst>
                <a:path w="1057275" h="892810">
                  <a:moveTo>
                    <a:pt x="0" y="255623"/>
                  </a:moveTo>
                  <a:lnTo>
                    <a:pt x="0" y="0"/>
                  </a:lnTo>
                  <a:lnTo>
                    <a:pt x="195324" y="0"/>
                  </a:lnTo>
                </a:path>
                <a:path w="1057275" h="892810">
                  <a:moveTo>
                    <a:pt x="195324" y="678328"/>
                  </a:moveTo>
                  <a:lnTo>
                    <a:pt x="626255" y="678328"/>
                  </a:lnTo>
                </a:path>
                <a:path w="1057275" h="892810">
                  <a:moveTo>
                    <a:pt x="195324" y="892540"/>
                  </a:moveTo>
                  <a:lnTo>
                    <a:pt x="626255" y="892540"/>
                  </a:lnTo>
                </a:path>
                <a:path w="1057275" h="892810">
                  <a:moveTo>
                    <a:pt x="1057186" y="785434"/>
                  </a:moveTo>
                  <a:lnTo>
                    <a:pt x="626255" y="785434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0316" y="308456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168217" y="0"/>
                  </a:moveTo>
                  <a:lnTo>
                    <a:pt x="0" y="0"/>
                  </a:lnTo>
                  <a:lnTo>
                    <a:pt x="28113" y="41322"/>
                  </a:lnTo>
                  <a:lnTo>
                    <a:pt x="49978" y="83658"/>
                  </a:lnTo>
                  <a:lnTo>
                    <a:pt x="65597" y="126753"/>
                  </a:lnTo>
                  <a:lnTo>
                    <a:pt x="74968" y="170356"/>
                  </a:lnTo>
                  <a:lnTo>
                    <a:pt x="78090" y="214236"/>
                  </a:lnTo>
                  <a:lnTo>
                    <a:pt x="74968" y="258067"/>
                  </a:lnTo>
                  <a:lnTo>
                    <a:pt x="65597" y="301669"/>
                  </a:lnTo>
                  <a:lnTo>
                    <a:pt x="49978" y="344765"/>
                  </a:lnTo>
                  <a:lnTo>
                    <a:pt x="28113" y="387100"/>
                  </a:lnTo>
                  <a:lnTo>
                    <a:pt x="0" y="428423"/>
                  </a:lnTo>
                  <a:lnTo>
                    <a:pt x="168217" y="428423"/>
                  </a:lnTo>
                  <a:lnTo>
                    <a:pt x="226695" y="416895"/>
                  </a:lnTo>
                  <a:lnTo>
                    <a:pt x="282307" y="401825"/>
                  </a:lnTo>
                  <a:lnTo>
                    <a:pt x="334680" y="383417"/>
                  </a:lnTo>
                  <a:lnTo>
                    <a:pt x="383444" y="361873"/>
                  </a:lnTo>
                  <a:lnTo>
                    <a:pt x="428227" y="337397"/>
                  </a:lnTo>
                  <a:lnTo>
                    <a:pt x="468659" y="310193"/>
                  </a:lnTo>
                  <a:lnTo>
                    <a:pt x="504368" y="280462"/>
                  </a:lnTo>
                  <a:lnTo>
                    <a:pt x="534983" y="248409"/>
                  </a:lnTo>
                  <a:lnTo>
                    <a:pt x="560133" y="214236"/>
                  </a:lnTo>
                  <a:lnTo>
                    <a:pt x="535334" y="179913"/>
                  </a:lnTo>
                  <a:lnTo>
                    <a:pt x="504937" y="147730"/>
                  </a:lnTo>
                  <a:lnTo>
                    <a:pt x="469335" y="117898"/>
                  </a:lnTo>
                  <a:lnTo>
                    <a:pt x="428915" y="90625"/>
                  </a:lnTo>
                  <a:lnTo>
                    <a:pt x="384069" y="66123"/>
                  </a:lnTo>
                  <a:lnTo>
                    <a:pt x="335187" y="44599"/>
                  </a:lnTo>
                  <a:lnTo>
                    <a:pt x="282657" y="26264"/>
                  </a:lnTo>
                  <a:lnTo>
                    <a:pt x="226871" y="11328"/>
                  </a:lnTo>
                  <a:lnTo>
                    <a:pt x="168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0316" y="308456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560133" y="214236"/>
                  </a:moveTo>
                  <a:lnTo>
                    <a:pt x="534983" y="248409"/>
                  </a:lnTo>
                  <a:lnTo>
                    <a:pt x="504368" y="280462"/>
                  </a:lnTo>
                  <a:lnTo>
                    <a:pt x="468659" y="310193"/>
                  </a:lnTo>
                  <a:lnTo>
                    <a:pt x="428227" y="337397"/>
                  </a:lnTo>
                  <a:lnTo>
                    <a:pt x="383444" y="361873"/>
                  </a:lnTo>
                  <a:lnTo>
                    <a:pt x="334680" y="383417"/>
                  </a:lnTo>
                  <a:lnTo>
                    <a:pt x="282307" y="401825"/>
                  </a:lnTo>
                  <a:lnTo>
                    <a:pt x="226695" y="416895"/>
                  </a:lnTo>
                  <a:lnTo>
                    <a:pt x="168217" y="428423"/>
                  </a:lnTo>
                  <a:lnTo>
                    <a:pt x="0" y="428423"/>
                  </a:lnTo>
                  <a:lnTo>
                    <a:pt x="28113" y="387100"/>
                  </a:lnTo>
                  <a:lnTo>
                    <a:pt x="49978" y="344765"/>
                  </a:lnTo>
                  <a:lnTo>
                    <a:pt x="65597" y="301669"/>
                  </a:lnTo>
                  <a:lnTo>
                    <a:pt x="74968" y="258067"/>
                  </a:lnTo>
                  <a:lnTo>
                    <a:pt x="78091" y="214211"/>
                  </a:lnTo>
                  <a:lnTo>
                    <a:pt x="74968" y="170356"/>
                  </a:lnTo>
                  <a:lnTo>
                    <a:pt x="65597" y="126753"/>
                  </a:lnTo>
                  <a:lnTo>
                    <a:pt x="49978" y="83658"/>
                  </a:lnTo>
                  <a:lnTo>
                    <a:pt x="28113" y="41322"/>
                  </a:lnTo>
                  <a:lnTo>
                    <a:pt x="0" y="0"/>
                  </a:lnTo>
                  <a:lnTo>
                    <a:pt x="168217" y="0"/>
                  </a:lnTo>
                  <a:lnTo>
                    <a:pt x="226871" y="11328"/>
                  </a:lnTo>
                  <a:lnTo>
                    <a:pt x="282657" y="26264"/>
                  </a:lnTo>
                  <a:lnTo>
                    <a:pt x="335187" y="44599"/>
                  </a:lnTo>
                  <a:lnTo>
                    <a:pt x="384069" y="66123"/>
                  </a:lnTo>
                  <a:lnTo>
                    <a:pt x="428915" y="90625"/>
                  </a:lnTo>
                  <a:lnTo>
                    <a:pt x="469335" y="117898"/>
                  </a:lnTo>
                  <a:lnTo>
                    <a:pt x="504937" y="147730"/>
                  </a:lnTo>
                  <a:lnTo>
                    <a:pt x="535334" y="179913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3773" y="3251529"/>
              <a:ext cx="94662" cy="944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90316" y="308456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344795" y="0"/>
                  </a:moveTo>
                  <a:lnTo>
                    <a:pt x="0" y="0"/>
                  </a:lnTo>
                  <a:lnTo>
                    <a:pt x="0" y="428423"/>
                  </a:lnTo>
                  <a:lnTo>
                    <a:pt x="344795" y="428423"/>
                  </a:lnTo>
                  <a:lnTo>
                    <a:pt x="394214" y="422764"/>
                  </a:lnTo>
                  <a:lnTo>
                    <a:pt x="439557" y="406647"/>
                  </a:lnTo>
                  <a:lnTo>
                    <a:pt x="479537" y="381358"/>
                  </a:lnTo>
                  <a:lnTo>
                    <a:pt x="512870" y="348183"/>
                  </a:lnTo>
                  <a:lnTo>
                    <a:pt x="538271" y="308409"/>
                  </a:lnTo>
                  <a:lnTo>
                    <a:pt x="554454" y="263323"/>
                  </a:lnTo>
                  <a:lnTo>
                    <a:pt x="560133" y="214211"/>
                  </a:lnTo>
                  <a:lnTo>
                    <a:pt x="554454" y="165091"/>
                  </a:lnTo>
                  <a:lnTo>
                    <a:pt x="538271" y="120002"/>
                  </a:lnTo>
                  <a:lnTo>
                    <a:pt x="512870" y="80229"/>
                  </a:lnTo>
                  <a:lnTo>
                    <a:pt x="479537" y="47056"/>
                  </a:lnTo>
                  <a:lnTo>
                    <a:pt x="439557" y="21771"/>
                  </a:lnTo>
                  <a:lnTo>
                    <a:pt x="394214" y="5657"/>
                  </a:lnTo>
                  <a:lnTo>
                    <a:pt x="34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081" y="2299132"/>
              <a:ext cx="1795780" cy="1214120"/>
            </a:xfrm>
            <a:custGeom>
              <a:avLst/>
              <a:gdLst/>
              <a:ahLst/>
              <a:cxnLst/>
              <a:rect l="l" t="t" r="r" b="b"/>
              <a:pathLst>
                <a:path w="1795779" h="1214120">
                  <a:moveTo>
                    <a:pt x="1070030" y="1213857"/>
                  </a:moveTo>
                  <a:lnTo>
                    <a:pt x="725235" y="1213857"/>
                  </a:lnTo>
                  <a:lnTo>
                    <a:pt x="725235" y="785434"/>
                  </a:lnTo>
                  <a:lnTo>
                    <a:pt x="1070030" y="785434"/>
                  </a:lnTo>
                  <a:lnTo>
                    <a:pt x="1119450" y="791091"/>
                  </a:lnTo>
                  <a:lnTo>
                    <a:pt x="1164792" y="807205"/>
                  </a:lnTo>
                  <a:lnTo>
                    <a:pt x="1204773" y="832491"/>
                  </a:lnTo>
                  <a:lnTo>
                    <a:pt x="1238106" y="865663"/>
                  </a:lnTo>
                  <a:lnTo>
                    <a:pt x="1263506" y="905437"/>
                  </a:lnTo>
                  <a:lnTo>
                    <a:pt x="1279689" y="950526"/>
                  </a:lnTo>
                  <a:lnTo>
                    <a:pt x="1285369" y="999645"/>
                  </a:lnTo>
                  <a:lnTo>
                    <a:pt x="1279689" y="1048757"/>
                  </a:lnTo>
                  <a:lnTo>
                    <a:pt x="1263506" y="1093843"/>
                  </a:lnTo>
                  <a:lnTo>
                    <a:pt x="1238106" y="1133617"/>
                  </a:lnTo>
                  <a:lnTo>
                    <a:pt x="1204773" y="1166792"/>
                  </a:lnTo>
                  <a:lnTo>
                    <a:pt x="1164792" y="1192082"/>
                  </a:lnTo>
                  <a:lnTo>
                    <a:pt x="1119450" y="1208199"/>
                  </a:lnTo>
                  <a:lnTo>
                    <a:pt x="1070030" y="1213857"/>
                  </a:lnTo>
                  <a:close/>
                </a:path>
                <a:path w="1795779" h="1214120">
                  <a:moveTo>
                    <a:pt x="379173" y="469834"/>
                  </a:moveTo>
                  <a:lnTo>
                    <a:pt x="1607364" y="818785"/>
                  </a:lnTo>
                  <a:lnTo>
                    <a:pt x="1607364" y="999645"/>
                  </a:lnTo>
                  <a:lnTo>
                    <a:pt x="1436359" y="999645"/>
                  </a:lnTo>
                </a:path>
                <a:path w="1795779" h="1214120">
                  <a:moveTo>
                    <a:pt x="359159" y="642634"/>
                  </a:moveTo>
                  <a:lnTo>
                    <a:pt x="1595710" y="291342"/>
                  </a:lnTo>
                </a:path>
                <a:path w="1795779" h="1214120">
                  <a:moveTo>
                    <a:pt x="1607364" y="287966"/>
                  </a:moveTo>
                  <a:lnTo>
                    <a:pt x="1607364" y="107105"/>
                  </a:lnTo>
                  <a:lnTo>
                    <a:pt x="1436359" y="107105"/>
                  </a:lnTo>
                </a:path>
                <a:path w="1795779" h="1214120">
                  <a:moveTo>
                    <a:pt x="0" y="0"/>
                  </a:moveTo>
                  <a:lnTo>
                    <a:pt x="574498" y="0"/>
                  </a:lnTo>
                </a:path>
                <a:path w="1795779" h="1214120">
                  <a:moveTo>
                    <a:pt x="0" y="1106751"/>
                  </a:moveTo>
                  <a:lnTo>
                    <a:pt x="574498" y="1106751"/>
                  </a:lnTo>
                </a:path>
                <a:path w="1795779" h="1214120">
                  <a:moveTo>
                    <a:pt x="1436359" y="107105"/>
                  </a:moveTo>
                  <a:lnTo>
                    <a:pt x="1795342" y="107105"/>
                  </a:lnTo>
                </a:path>
                <a:path w="1795779" h="1214120">
                  <a:moveTo>
                    <a:pt x="1436359" y="999645"/>
                  </a:moveTo>
                  <a:lnTo>
                    <a:pt x="1795342" y="999646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82427" y="3049043"/>
            <a:ext cx="180340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5" dirty="0">
                <a:solidFill>
                  <a:srgbClr val="808080"/>
                </a:solidFill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9059" y="2217209"/>
            <a:ext cx="20891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49059" y="3109749"/>
            <a:ext cx="20891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68092" y="3147036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617" y="0"/>
                </a:lnTo>
              </a:path>
            </a:pathLst>
          </a:custGeom>
          <a:ln w="30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081753" y="2069775"/>
            <a:ext cx="2289810" cy="1637030"/>
            <a:chOff x="1081753" y="2069775"/>
            <a:chExt cx="2289810" cy="1637030"/>
          </a:xfrm>
        </p:grpSpPr>
        <p:sp>
          <p:nvSpPr>
            <p:cNvPr id="27" name="object 27"/>
            <p:cNvSpPr/>
            <p:nvPr/>
          </p:nvSpPr>
          <p:spPr>
            <a:xfrm>
              <a:off x="3191403" y="3077413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567" y="0"/>
                  </a:lnTo>
                </a:path>
              </a:pathLst>
            </a:custGeom>
            <a:ln w="3022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03321" y="2192026"/>
              <a:ext cx="862330" cy="214629"/>
            </a:xfrm>
            <a:custGeom>
              <a:avLst/>
              <a:gdLst/>
              <a:ahLst/>
              <a:cxnLst/>
              <a:rect l="l" t="t" r="r" b="b"/>
              <a:pathLst>
                <a:path w="862330" h="214630">
                  <a:moveTo>
                    <a:pt x="861760" y="107105"/>
                  </a:moveTo>
                  <a:lnTo>
                    <a:pt x="430880" y="107105"/>
                  </a:lnTo>
                </a:path>
                <a:path w="862330" h="214630">
                  <a:moveTo>
                    <a:pt x="0" y="0"/>
                  </a:moveTo>
                  <a:lnTo>
                    <a:pt x="430880" y="0"/>
                  </a:lnTo>
                </a:path>
                <a:path w="862330" h="214630">
                  <a:moveTo>
                    <a:pt x="0" y="214211"/>
                  </a:moveTo>
                  <a:lnTo>
                    <a:pt x="430880" y="214211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54134" y="2084920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168040" y="0"/>
                  </a:moveTo>
                  <a:lnTo>
                    <a:pt x="0" y="0"/>
                  </a:lnTo>
                  <a:lnTo>
                    <a:pt x="28092" y="41322"/>
                  </a:lnTo>
                  <a:lnTo>
                    <a:pt x="49942" y="83658"/>
                  </a:lnTo>
                  <a:lnTo>
                    <a:pt x="65549" y="126753"/>
                  </a:lnTo>
                  <a:lnTo>
                    <a:pt x="74913" y="170356"/>
                  </a:lnTo>
                  <a:lnTo>
                    <a:pt x="78033" y="214236"/>
                  </a:lnTo>
                  <a:lnTo>
                    <a:pt x="74913" y="258067"/>
                  </a:lnTo>
                  <a:lnTo>
                    <a:pt x="65549" y="301669"/>
                  </a:lnTo>
                  <a:lnTo>
                    <a:pt x="49942" y="344765"/>
                  </a:lnTo>
                  <a:lnTo>
                    <a:pt x="28092" y="387100"/>
                  </a:lnTo>
                  <a:lnTo>
                    <a:pt x="0" y="428423"/>
                  </a:lnTo>
                  <a:lnTo>
                    <a:pt x="168040" y="428423"/>
                  </a:lnTo>
                  <a:lnTo>
                    <a:pt x="226543" y="416895"/>
                  </a:lnTo>
                  <a:lnTo>
                    <a:pt x="282180" y="401825"/>
                  </a:lnTo>
                  <a:lnTo>
                    <a:pt x="334577" y="383417"/>
                  </a:lnTo>
                  <a:lnTo>
                    <a:pt x="383363" y="361873"/>
                  </a:lnTo>
                  <a:lnTo>
                    <a:pt x="428168" y="337397"/>
                  </a:lnTo>
                  <a:lnTo>
                    <a:pt x="468619" y="310193"/>
                  </a:lnTo>
                  <a:lnTo>
                    <a:pt x="504344" y="280462"/>
                  </a:lnTo>
                  <a:lnTo>
                    <a:pt x="534973" y="248409"/>
                  </a:lnTo>
                  <a:lnTo>
                    <a:pt x="560133" y="214236"/>
                  </a:lnTo>
                  <a:lnTo>
                    <a:pt x="535288" y="179906"/>
                  </a:lnTo>
                  <a:lnTo>
                    <a:pt x="504867" y="147720"/>
                  </a:lnTo>
                  <a:lnTo>
                    <a:pt x="469255" y="117886"/>
                  </a:lnTo>
                  <a:lnTo>
                    <a:pt x="428835" y="90615"/>
                  </a:lnTo>
                  <a:lnTo>
                    <a:pt x="383991" y="66114"/>
                  </a:lnTo>
                  <a:lnTo>
                    <a:pt x="335106" y="44593"/>
                  </a:lnTo>
                  <a:lnTo>
                    <a:pt x="282563" y="26261"/>
                  </a:lnTo>
                  <a:lnTo>
                    <a:pt x="226747" y="11327"/>
                  </a:lnTo>
                  <a:lnTo>
                    <a:pt x="168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54134" y="2084920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560133" y="214236"/>
                  </a:moveTo>
                  <a:lnTo>
                    <a:pt x="534973" y="248409"/>
                  </a:lnTo>
                  <a:lnTo>
                    <a:pt x="504344" y="280462"/>
                  </a:lnTo>
                  <a:lnTo>
                    <a:pt x="468619" y="310193"/>
                  </a:lnTo>
                  <a:lnTo>
                    <a:pt x="428168" y="337397"/>
                  </a:lnTo>
                  <a:lnTo>
                    <a:pt x="383363" y="361873"/>
                  </a:lnTo>
                  <a:lnTo>
                    <a:pt x="334577" y="383417"/>
                  </a:lnTo>
                  <a:lnTo>
                    <a:pt x="282180" y="401825"/>
                  </a:lnTo>
                  <a:lnTo>
                    <a:pt x="226543" y="416895"/>
                  </a:lnTo>
                  <a:lnTo>
                    <a:pt x="168040" y="428423"/>
                  </a:lnTo>
                  <a:lnTo>
                    <a:pt x="0" y="428423"/>
                  </a:lnTo>
                  <a:lnTo>
                    <a:pt x="28092" y="387100"/>
                  </a:lnTo>
                  <a:lnTo>
                    <a:pt x="49942" y="344765"/>
                  </a:lnTo>
                  <a:lnTo>
                    <a:pt x="65549" y="301669"/>
                  </a:lnTo>
                  <a:lnTo>
                    <a:pt x="74913" y="258067"/>
                  </a:lnTo>
                  <a:lnTo>
                    <a:pt x="78034" y="214211"/>
                  </a:lnTo>
                  <a:lnTo>
                    <a:pt x="74913" y="170356"/>
                  </a:lnTo>
                  <a:lnTo>
                    <a:pt x="65549" y="126753"/>
                  </a:lnTo>
                  <a:lnTo>
                    <a:pt x="49942" y="83658"/>
                  </a:lnTo>
                  <a:lnTo>
                    <a:pt x="28092" y="41322"/>
                  </a:lnTo>
                  <a:lnTo>
                    <a:pt x="0" y="0"/>
                  </a:lnTo>
                  <a:lnTo>
                    <a:pt x="168040" y="0"/>
                  </a:lnTo>
                  <a:lnTo>
                    <a:pt x="226747" y="11327"/>
                  </a:lnTo>
                  <a:lnTo>
                    <a:pt x="282563" y="26261"/>
                  </a:lnTo>
                  <a:lnTo>
                    <a:pt x="335106" y="44593"/>
                  </a:lnTo>
                  <a:lnTo>
                    <a:pt x="383991" y="66114"/>
                  </a:lnTo>
                  <a:lnTo>
                    <a:pt x="428835" y="90615"/>
                  </a:lnTo>
                  <a:lnTo>
                    <a:pt x="469255" y="117886"/>
                  </a:lnTo>
                  <a:lnTo>
                    <a:pt x="504867" y="147720"/>
                  </a:lnTo>
                  <a:lnTo>
                    <a:pt x="535288" y="179906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7439" y="2251884"/>
              <a:ext cx="94839" cy="944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54134" y="2084920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344693" y="0"/>
                  </a:moveTo>
                  <a:lnTo>
                    <a:pt x="0" y="0"/>
                  </a:lnTo>
                  <a:lnTo>
                    <a:pt x="0" y="428423"/>
                  </a:lnTo>
                  <a:lnTo>
                    <a:pt x="344693" y="428423"/>
                  </a:lnTo>
                  <a:lnTo>
                    <a:pt x="394095" y="422764"/>
                  </a:lnTo>
                  <a:lnTo>
                    <a:pt x="439443" y="406647"/>
                  </a:lnTo>
                  <a:lnTo>
                    <a:pt x="479444" y="381358"/>
                  </a:lnTo>
                  <a:lnTo>
                    <a:pt x="512807" y="348183"/>
                  </a:lnTo>
                  <a:lnTo>
                    <a:pt x="538238" y="308409"/>
                  </a:lnTo>
                  <a:lnTo>
                    <a:pt x="554444" y="263323"/>
                  </a:lnTo>
                  <a:lnTo>
                    <a:pt x="560133" y="214211"/>
                  </a:lnTo>
                  <a:lnTo>
                    <a:pt x="554444" y="165091"/>
                  </a:lnTo>
                  <a:lnTo>
                    <a:pt x="538238" y="120002"/>
                  </a:lnTo>
                  <a:lnTo>
                    <a:pt x="512807" y="80229"/>
                  </a:lnTo>
                  <a:lnTo>
                    <a:pt x="479444" y="47056"/>
                  </a:lnTo>
                  <a:lnTo>
                    <a:pt x="439443" y="21771"/>
                  </a:lnTo>
                  <a:lnTo>
                    <a:pt x="394095" y="5657"/>
                  </a:lnTo>
                  <a:lnTo>
                    <a:pt x="34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03321" y="2084920"/>
              <a:ext cx="862330" cy="1428115"/>
            </a:xfrm>
            <a:custGeom>
              <a:avLst/>
              <a:gdLst/>
              <a:ahLst/>
              <a:cxnLst/>
              <a:rect l="l" t="t" r="r" b="b"/>
              <a:pathLst>
                <a:path w="862330" h="1428114">
                  <a:moveTo>
                    <a:pt x="495506" y="428423"/>
                  </a:moveTo>
                  <a:lnTo>
                    <a:pt x="150813" y="428423"/>
                  </a:lnTo>
                  <a:lnTo>
                    <a:pt x="150813" y="0"/>
                  </a:lnTo>
                  <a:lnTo>
                    <a:pt x="495506" y="0"/>
                  </a:lnTo>
                  <a:lnTo>
                    <a:pt x="544908" y="5657"/>
                  </a:lnTo>
                  <a:lnTo>
                    <a:pt x="590256" y="21771"/>
                  </a:lnTo>
                  <a:lnTo>
                    <a:pt x="630257" y="47056"/>
                  </a:lnTo>
                  <a:lnTo>
                    <a:pt x="663620" y="80229"/>
                  </a:lnTo>
                  <a:lnTo>
                    <a:pt x="689051" y="120002"/>
                  </a:lnTo>
                  <a:lnTo>
                    <a:pt x="705257" y="165091"/>
                  </a:lnTo>
                  <a:lnTo>
                    <a:pt x="710947" y="214211"/>
                  </a:lnTo>
                  <a:lnTo>
                    <a:pt x="705257" y="263323"/>
                  </a:lnTo>
                  <a:lnTo>
                    <a:pt x="689051" y="308409"/>
                  </a:lnTo>
                  <a:lnTo>
                    <a:pt x="663620" y="348183"/>
                  </a:lnTo>
                  <a:lnTo>
                    <a:pt x="630257" y="381358"/>
                  </a:lnTo>
                  <a:lnTo>
                    <a:pt x="590256" y="406647"/>
                  </a:lnTo>
                  <a:lnTo>
                    <a:pt x="544908" y="422764"/>
                  </a:lnTo>
                  <a:lnTo>
                    <a:pt x="495506" y="428423"/>
                  </a:lnTo>
                  <a:close/>
                </a:path>
                <a:path w="862330" h="1428114">
                  <a:moveTo>
                    <a:pt x="0" y="1213857"/>
                  </a:moveTo>
                  <a:lnTo>
                    <a:pt x="430880" y="1213857"/>
                  </a:lnTo>
                </a:path>
                <a:path w="862330" h="1428114">
                  <a:moveTo>
                    <a:pt x="0" y="1428069"/>
                  </a:moveTo>
                  <a:lnTo>
                    <a:pt x="430880" y="1428069"/>
                  </a:lnTo>
                </a:path>
                <a:path w="862330" h="1428114">
                  <a:moveTo>
                    <a:pt x="861760" y="1320963"/>
                  </a:moveTo>
                  <a:lnTo>
                    <a:pt x="430880" y="1320963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54134" y="3191672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168040" y="0"/>
                  </a:moveTo>
                  <a:lnTo>
                    <a:pt x="0" y="0"/>
                  </a:lnTo>
                  <a:lnTo>
                    <a:pt x="28092" y="41322"/>
                  </a:lnTo>
                  <a:lnTo>
                    <a:pt x="49942" y="83658"/>
                  </a:lnTo>
                  <a:lnTo>
                    <a:pt x="65549" y="126753"/>
                  </a:lnTo>
                  <a:lnTo>
                    <a:pt x="74913" y="170355"/>
                  </a:lnTo>
                  <a:lnTo>
                    <a:pt x="78033" y="214236"/>
                  </a:lnTo>
                  <a:lnTo>
                    <a:pt x="74913" y="258065"/>
                  </a:lnTo>
                  <a:lnTo>
                    <a:pt x="65549" y="301666"/>
                  </a:lnTo>
                  <a:lnTo>
                    <a:pt x="49942" y="344761"/>
                  </a:lnTo>
                  <a:lnTo>
                    <a:pt x="28092" y="387095"/>
                  </a:lnTo>
                  <a:lnTo>
                    <a:pt x="0" y="428415"/>
                  </a:lnTo>
                  <a:lnTo>
                    <a:pt x="168040" y="428415"/>
                  </a:lnTo>
                  <a:lnTo>
                    <a:pt x="226543" y="416888"/>
                  </a:lnTo>
                  <a:lnTo>
                    <a:pt x="282180" y="401819"/>
                  </a:lnTo>
                  <a:lnTo>
                    <a:pt x="334577" y="383412"/>
                  </a:lnTo>
                  <a:lnTo>
                    <a:pt x="383363" y="361870"/>
                  </a:lnTo>
                  <a:lnTo>
                    <a:pt x="428168" y="337395"/>
                  </a:lnTo>
                  <a:lnTo>
                    <a:pt x="468619" y="310191"/>
                  </a:lnTo>
                  <a:lnTo>
                    <a:pt x="504344" y="280461"/>
                  </a:lnTo>
                  <a:lnTo>
                    <a:pt x="534973" y="248409"/>
                  </a:lnTo>
                  <a:lnTo>
                    <a:pt x="560133" y="214236"/>
                  </a:lnTo>
                  <a:lnTo>
                    <a:pt x="535288" y="179906"/>
                  </a:lnTo>
                  <a:lnTo>
                    <a:pt x="504867" y="147720"/>
                  </a:lnTo>
                  <a:lnTo>
                    <a:pt x="469255" y="117886"/>
                  </a:lnTo>
                  <a:lnTo>
                    <a:pt x="428835" y="90615"/>
                  </a:lnTo>
                  <a:lnTo>
                    <a:pt x="383991" y="66114"/>
                  </a:lnTo>
                  <a:lnTo>
                    <a:pt x="335106" y="44593"/>
                  </a:lnTo>
                  <a:lnTo>
                    <a:pt x="282563" y="26261"/>
                  </a:lnTo>
                  <a:lnTo>
                    <a:pt x="226747" y="11327"/>
                  </a:lnTo>
                  <a:lnTo>
                    <a:pt x="168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54134" y="3191672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560133" y="214236"/>
                  </a:moveTo>
                  <a:lnTo>
                    <a:pt x="534973" y="248409"/>
                  </a:lnTo>
                  <a:lnTo>
                    <a:pt x="504344" y="280461"/>
                  </a:lnTo>
                  <a:lnTo>
                    <a:pt x="468619" y="310191"/>
                  </a:lnTo>
                  <a:lnTo>
                    <a:pt x="428168" y="337395"/>
                  </a:lnTo>
                  <a:lnTo>
                    <a:pt x="383363" y="361870"/>
                  </a:lnTo>
                  <a:lnTo>
                    <a:pt x="334577" y="383412"/>
                  </a:lnTo>
                  <a:lnTo>
                    <a:pt x="282180" y="401819"/>
                  </a:lnTo>
                  <a:lnTo>
                    <a:pt x="226543" y="416888"/>
                  </a:lnTo>
                  <a:lnTo>
                    <a:pt x="168040" y="428415"/>
                  </a:lnTo>
                  <a:lnTo>
                    <a:pt x="0" y="428415"/>
                  </a:lnTo>
                  <a:lnTo>
                    <a:pt x="28092" y="387095"/>
                  </a:lnTo>
                  <a:lnTo>
                    <a:pt x="49942" y="344761"/>
                  </a:lnTo>
                  <a:lnTo>
                    <a:pt x="65549" y="301666"/>
                  </a:lnTo>
                  <a:lnTo>
                    <a:pt x="74913" y="258065"/>
                  </a:lnTo>
                  <a:lnTo>
                    <a:pt x="78034" y="214210"/>
                  </a:lnTo>
                  <a:lnTo>
                    <a:pt x="74913" y="170355"/>
                  </a:lnTo>
                  <a:lnTo>
                    <a:pt x="65549" y="126753"/>
                  </a:lnTo>
                  <a:lnTo>
                    <a:pt x="49942" y="83658"/>
                  </a:lnTo>
                  <a:lnTo>
                    <a:pt x="28092" y="41322"/>
                  </a:lnTo>
                  <a:lnTo>
                    <a:pt x="0" y="0"/>
                  </a:lnTo>
                  <a:lnTo>
                    <a:pt x="168040" y="0"/>
                  </a:lnTo>
                  <a:lnTo>
                    <a:pt x="226747" y="11327"/>
                  </a:lnTo>
                  <a:lnTo>
                    <a:pt x="282563" y="26261"/>
                  </a:lnTo>
                  <a:lnTo>
                    <a:pt x="335106" y="44593"/>
                  </a:lnTo>
                  <a:lnTo>
                    <a:pt x="383991" y="66114"/>
                  </a:lnTo>
                  <a:lnTo>
                    <a:pt x="428835" y="90615"/>
                  </a:lnTo>
                  <a:lnTo>
                    <a:pt x="469255" y="117886"/>
                  </a:lnTo>
                  <a:lnTo>
                    <a:pt x="504867" y="147720"/>
                  </a:lnTo>
                  <a:lnTo>
                    <a:pt x="535288" y="179906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7439" y="3358635"/>
              <a:ext cx="94839" cy="944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54134" y="3191672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344693" y="0"/>
                  </a:moveTo>
                  <a:lnTo>
                    <a:pt x="0" y="0"/>
                  </a:lnTo>
                  <a:lnTo>
                    <a:pt x="0" y="428415"/>
                  </a:lnTo>
                  <a:lnTo>
                    <a:pt x="344693" y="428415"/>
                  </a:lnTo>
                  <a:lnTo>
                    <a:pt x="394095" y="422757"/>
                  </a:lnTo>
                  <a:lnTo>
                    <a:pt x="439443" y="406641"/>
                  </a:lnTo>
                  <a:lnTo>
                    <a:pt x="479444" y="381353"/>
                  </a:lnTo>
                  <a:lnTo>
                    <a:pt x="512807" y="348180"/>
                  </a:lnTo>
                  <a:lnTo>
                    <a:pt x="538238" y="308408"/>
                  </a:lnTo>
                  <a:lnTo>
                    <a:pt x="554444" y="263323"/>
                  </a:lnTo>
                  <a:lnTo>
                    <a:pt x="560133" y="214211"/>
                  </a:lnTo>
                  <a:lnTo>
                    <a:pt x="554444" y="165091"/>
                  </a:lnTo>
                  <a:lnTo>
                    <a:pt x="538238" y="120002"/>
                  </a:lnTo>
                  <a:lnTo>
                    <a:pt x="512807" y="80229"/>
                  </a:lnTo>
                  <a:lnTo>
                    <a:pt x="479444" y="47056"/>
                  </a:lnTo>
                  <a:lnTo>
                    <a:pt x="439443" y="21771"/>
                  </a:lnTo>
                  <a:lnTo>
                    <a:pt x="394095" y="5657"/>
                  </a:lnTo>
                  <a:lnTo>
                    <a:pt x="34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96867" y="2192026"/>
              <a:ext cx="1917700" cy="1428115"/>
            </a:xfrm>
            <a:custGeom>
              <a:avLst/>
              <a:gdLst/>
              <a:ahLst/>
              <a:cxnLst/>
              <a:rect l="l" t="t" r="r" b="b"/>
              <a:pathLst>
                <a:path w="1917700" h="1428114">
                  <a:moveTo>
                    <a:pt x="1701961" y="1428061"/>
                  </a:moveTo>
                  <a:lnTo>
                    <a:pt x="1357267" y="1428061"/>
                  </a:lnTo>
                  <a:lnTo>
                    <a:pt x="1357267" y="999645"/>
                  </a:lnTo>
                  <a:lnTo>
                    <a:pt x="1701961" y="999646"/>
                  </a:lnTo>
                  <a:lnTo>
                    <a:pt x="1751362" y="1005303"/>
                  </a:lnTo>
                  <a:lnTo>
                    <a:pt x="1796710" y="1021417"/>
                  </a:lnTo>
                  <a:lnTo>
                    <a:pt x="1836711" y="1046702"/>
                  </a:lnTo>
                  <a:lnTo>
                    <a:pt x="1870074" y="1079875"/>
                  </a:lnTo>
                  <a:lnTo>
                    <a:pt x="1895505" y="1119648"/>
                  </a:lnTo>
                  <a:lnTo>
                    <a:pt x="1911711" y="1164737"/>
                  </a:lnTo>
                  <a:lnTo>
                    <a:pt x="1917401" y="1213857"/>
                  </a:lnTo>
                  <a:lnTo>
                    <a:pt x="1911711" y="1262969"/>
                  </a:lnTo>
                  <a:lnTo>
                    <a:pt x="1895505" y="1308054"/>
                  </a:lnTo>
                  <a:lnTo>
                    <a:pt x="1870074" y="1347826"/>
                  </a:lnTo>
                  <a:lnTo>
                    <a:pt x="1836711" y="1380999"/>
                  </a:lnTo>
                  <a:lnTo>
                    <a:pt x="1796710" y="1406287"/>
                  </a:lnTo>
                  <a:lnTo>
                    <a:pt x="1751362" y="1422403"/>
                  </a:lnTo>
                  <a:lnTo>
                    <a:pt x="1701961" y="1428061"/>
                  </a:lnTo>
                  <a:close/>
                </a:path>
                <a:path w="1917700" h="1428114">
                  <a:moveTo>
                    <a:pt x="1206454" y="1106751"/>
                  </a:moveTo>
                  <a:lnTo>
                    <a:pt x="1077200" y="1106751"/>
                  </a:lnTo>
                  <a:lnTo>
                    <a:pt x="1077200" y="214211"/>
                  </a:lnTo>
                  <a:lnTo>
                    <a:pt x="1206454" y="214211"/>
                  </a:lnTo>
                </a:path>
                <a:path w="1917700" h="1428114">
                  <a:moveTo>
                    <a:pt x="0" y="0"/>
                  </a:moveTo>
                  <a:lnTo>
                    <a:pt x="1206454" y="0"/>
                  </a:lnTo>
                </a:path>
                <a:path w="1917700" h="1428114">
                  <a:moveTo>
                    <a:pt x="924588" y="1320963"/>
                  </a:moveTo>
                  <a:lnTo>
                    <a:pt x="1206454" y="1320963"/>
                  </a:lnTo>
                </a:path>
                <a:path w="1917700" h="1428114">
                  <a:moveTo>
                    <a:pt x="0" y="642634"/>
                  </a:moveTo>
                  <a:lnTo>
                    <a:pt x="349482" y="642634"/>
                  </a:lnTo>
                  <a:lnTo>
                    <a:pt x="354186" y="619466"/>
                  </a:lnTo>
                  <a:lnTo>
                    <a:pt x="367016" y="600546"/>
                  </a:lnTo>
                  <a:lnTo>
                    <a:pt x="386044" y="587789"/>
                  </a:lnTo>
                  <a:lnTo>
                    <a:pt x="409346" y="583112"/>
                  </a:lnTo>
                  <a:lnTo>
                    <a:pt x="432632" y="587789"/>
                  </a:lnTo>
                  <a:lnTo>
                    <a:pt x="451653" y="600546"/>
                  </a:lnTo>
                  <a:lnTo>
                    <a:pt x="464480" y="619466"/>
                  </a:lnTo>
                  <a:lnTo>
                    <a:pt x="469185" y="642634"/>
                  </a:lnTo>
                  <a:lnTo>
                    <a:pt x="1077200" y="642634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35467" y="3334471"/>
              <a:ext cx="413384" cy="357505"/>
            </a:xfrm>
            <a:custGeom>
              <a:avLst/>
              <a:gdLst/>
              <a:ahLst/>
              <a:cxnLst/>
              <a:rect l="l" t="t" r="r" b="b"/>
              <a:pathLst>
                <a:path w="413385" h="357504">
                  <a:moveTo>
                    <a:pt x="0" y="0"/>
                  </a:moveTo>
                  <a:lnTo>
                    <a:pt x="0" y="357018"/>
                  </a:lnTo>
                  <a:lnTo>
                    <a:pt x="359058" y="178518"/>
                  </a:lnTo>
                  <a:lnTo>
                    <a:pt x="0" y="0"/>
                  </a:lnTo>
                  <a:close/>
                </a:path>
                <a:path w="413385" h="357504">
                  <a:moveTo>
                    <a:pt x="385988" y="151741"/>
                  </a:moveTo>
                  <a:lnTo>
                    <a:pt x="375506" y="153846"/>
                  </a:lnTo>
                  <a:lnTo>
                    <a:pt x="366946" y="159585"/>
                  </a:lnTo>
                  <a:lnTo>
                    <a:pt x="361174" y="168096"/>
                  </a:lnTo>
                  <a:lnTo>
                    <a:pt x="359058" y="178518"/>
                  </a:lnTo>
                  <a:lnTo>
                    <a:pt x="361174" y="188938"/>
                  </a:lnTo>
                  <a:lnTo>
                    <a:pt x="366946" y="197447"/>
                  </a:lnTo>
                  <a:lnTo>
                    <a:pt x="375506" y="203183"/>
                  </a:lnTo>
                  <a:lnTo>
                    <a:pt x="385988" y="205287"/>
                  </a:lnTo>
                  <a:lnTo>
                    <a:pt x="396469" y="203183"/>
                  </a:lnTo>
                  <a:lnTo>
                    <a:pt x="405029" y="197447"/>
                  </a:lnTo>
                  <a:lnTo>
                    <a:pt x="410801" y="188938"/>
                  </a:lnTo>
                  <a:lnTo>
                    <a:pt x="412918" y="178518"/>
                  </a:lnTo>
                  <a:lnTo>
                    <a:pt x="410801" y="168096"/>
                  </a:lnTo>
                  <a:lnTo>
                    <a:pt x="405029" y="159585"/>
                  </a:lnTo>
                  <a:lnTo>
                    <a:pt x="396469" y="153846"/>
                  </a:lnTo>
                  <a:lnTo>
                    <a:pt x="385988" y="151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368" y="3471056"/>
              <a:ext cx="84174" cy="8385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06213" y="2192026"/>
              <a:ext cx="797560" cy="1499870"/>
            </a:xfrm>
            <a:custGeom>
              <a:avLst/>
              <a:gdLst/>
              <a:ahLst/>
              <a:cxnLst/>
              <a:rect l="l" t="t" r="r" b="b"/>
              <a:pathLst>
                <a:path w="797560" h="1499870">
                  <a:moveTo>
                    <a:pt x="129253" y="1142445"/>
                  </a:moveTo>
                  <a:lnTo>
                    <a:pt x="488312" y="1320963"/>
                  </a:lnTo>
                  <a:lnTo>
                    <a:pt x="129253" y="1499463"/>
                  </a:lnTo>
                  <a:lnTo>
                    <a:pt x="129253" y="1142445"/>
                  </a:lnTo>
                  <a:close/>
                </a:path>
                <a:path w="797560" h="1499870">
                  <a:moveTo>
                    <a:pt x="129253" y="1320963"/>
                  </a:moveTo>
                  <a:lnTo>
                    <a:pt x="0" y="1320963"/>
                  </a:lnTo>
                  <a:lnTo>
                    <a:pt x="0" y="0"/>
                  </a:lnTo>
                  <a:lnTo>
                    <a:pt x="797107" y="0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26447" y="1985138"/>
            <a:ext cx="20891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6447" y="2645632"/>
            <a:ext cx="19494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5" dirty="0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61205" y="1977815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617" y="0"/>
                </a:lnTo>
              </a:path>
            </a:pathLst>
          </a:custGeom>
          <a:ln w="302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353555" y="1789176"/>
            <a:ext cx="2559050" cy="2199640"/>
            <a:chOff x="6353555" y="1789176"/>
            <a:chExt cx="2559050" cy="2199640"/>
          </a:xfrm>
        </p:grpSpPr>
        <p:sp>
          <p:nvSpPr>
            <p:cNvPr id="46" name="object 46"/>
            <p:cNvSpPr/>
            <p:nvPr/>
          </p:nvSpPr>
          <p:spPr>
            <a:xfrm>
              <a:off x="6372605" y="2169414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33793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33793" y="180822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93457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93457" y="2169414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54645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54645" y="180822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14309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14309" y="2169414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75498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75498" y="180822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35161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72605" y="2169414"/>
              <a:ext cx="2520950" cy="721360"/>
            </a:xfrm>
            <a:custGeom>
              <a:avLst/>
              <a:gdLst/>
              <a:ahLst/>
              <a:cxnLst/>
              <a:rect l="l" t="t" r="r" b="b"/>
              <a:pathLst>
                <a:path w="2520950" h="721360">
                  <a:moveTo>
                    <a:pt x="2161032" y="0"/>
                  </a:moveTo>
                  <a:lnTo>
                    <a:pt x="2520696" y="0"/>
                  </a:lnTo>
                </a:path>
                <a:path w="2520950" h="721360">
                  <a:moveTo>
                    <a:pt x="0" y="720851"/>
                  </a:moveTo>
                  <a:lnTo>
                    <a:pt x="179832" y="720851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52437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52437" y="2529078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73289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73289" y="2890266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994141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94141" y="2529078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714994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72605" y="2890266"/>
              <a:ext cx="2519680" cy="719455"/>
            </a:xfrm>
            <a:custGeom>
              <a:avLst/>
              <a:gdLst/>
              <a:ahLst/>
              <a:cxnLst/>
              <a:rect l="l" t="t" r="r" b="b"/>
              <a:pathLst>
                <a:path w="2519679" h="719454">
                  <a:moveTo>
                    <a:pt x="2340864" y="0"/>
                  </a:moveTo>
                  <a:lnTo>
                    <a:pt x="2519172" y="0"/>
                  </a:lnTo>
                </a:path>
                <a:path w="2519679" h="719454">
                  <a:moveTo>
                    <a:pt x="0" y="719328"/>
                  </a:moveTo>
                  <a:lnTo>
                    <a:pt x="361188" y="719328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33793" y="324840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33793" y="3249930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72605" y="1808226"/>
              <a:ext cx="0" cy="2161540"/>
            </a:xfrm>
            <a:custGeom>
              <a:avLst/>
              <a:gdLst/>
              <a:ahLst/>
              <a:cxnLst/>
              <a:rect l="l" t="t" r="r" b="b"/>
              <a:pathLst>
                <a:path h="2161540">
                  <a:moveTo>
                    <a:pt x="0" y="216103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53122" y="324840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53122" y="3609594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172450" y="324840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173973" y="3249930"/>
              <a:ext cx="718185" cy="0"/>
            </a:xfrm>
            <a:custGeom>
              <a:avLst/>
              <a:gdLst/>
              <a:ahLst/>
              <a:cxnLst/>
              <a:rect l="l" t="t" r="r" b="b"/>
              <a:pathLst>
                <a:path w="718184">
                  <a:moveTo>
                    <a:pt x="0" y="0"/>
                  </a:moveTo>
                  <a:lnTo>
                    <a:pt x="717803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000115" y="17487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81064" y="1208354"/>
            <a:ext cx="2122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latin typeface="Times New Roman"/>
                <a:cs typeface="Times New Roman"/>
              </a:rPr>
              <a:t>Timing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00750" y="246964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00750" y="320471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299961" y="3909821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714743" y="2150364"/>
            <a:ext cx="1839595" cy="3144520"/>
            <a:chOff x="6714743" y="2150364"/>
            <a:chExt cx="1839595" cy="3144520"/>
          </a:xfrm>
        </p:grpSpPr>
        <p:sp>
          <p:nvSpPr>
            <p:cNvPr id="80" name="object 80"/>
            <p:cNvSpPr/>
            <p:nvPr/>
          </p:nvSpPr>
          <p:spPr>
            <a:xfrm>
              <a:off x="7093457" y="3249930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33793" y="2169414"/>
              <a:ext cx="1801495" cy="1800225"/>
            </a:xfrm>
            <a:custGeom>
              <a:avLst/>
              <a:gdLst/>
              <a:ahLst/>
              <a:cxnLst/>
              <a:rect l="l" t="t" r="r" b="b"/>
              <a:pathLst>
                <a:path w="1801495" h="1800225">
                  <a:moveTo>
                    <a:pt x="0" y="1799844"/>
                  </a:moveTo>
                  <a:lnTo>
                    <a:pt x="0" y="0"/>
                  </a:lnTo>
                </a:path>
                <a:path w="1801495" h="1800225">
                  <a:moveTo>
                    <a:pt x="359663" y="1799844"/>
                  </a:moveTo>
                  <a:lnTo>
                    <a:pt x="359663" y="0"/>
                  </a:lnTo>
                </a:path>
                <a:path w="1801495" h="1800225">
                  <a:moveTo>
                    <a:pt x="720851" y="1799844"/>
                  </a:moveTo>
                  <a:lnTo>
                    <a:pt x="720851" y="0"/>
                  </a:lnTo>
                </a:path>
                <a:path w="1801495" h="1800225">
                  <a:moveTo>
                    <a:pt x="1080515" y="1799844"/>
                  </a:moveTo>
                  <a:lnTo>
                    <a:pt x="1080515" y="0"/>
                  </a:lnTo>
                </a:path>
                <a:path w="1801495" h="1800225">
                  <a:moveTo>
                    <a:pt x="1441703" y="1799844"/>
                  </a:moveTo>
                  <a:lnTo>
                    <a:pt x="1441703" y="0"/>
                  </a:lnTo>
                </a:path>
                <a:path w="1801495" h="1800225">
                  <a:moveTo>
                    <a:pt x="1801367" y="1799844"/>
                  </a:moveTo>
                  <a:lnTo>
                    <a:pt x="1801367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33793" y="3832860"/>
              <a:ext cx="1798320" cy="114300"/>
            </a:xfrm>
            <a:custGeom>
              <a:avLst/>
              <a:gdLst/>
              <a:ahLst/>
              <a:cxnLst/>
              <a:rect l="l" t="t" r="r" b="b"/>
              <a:pathLst>
                <a:path w="1798320" h="114300">
                  <a:moveTo>
                    <a:pt x="359664" y="57150"/>
                  </a:moveTo>
                  <a:lnTo>
                    <a:pt x="321564" y="38100"/>
                  </a:lnTo>
                  <a:lnTo>
                    <a:pt x="245364" y="0"/>
                  </a:lnTo>
                  <a:lnTo>
                    <a:pt x="245364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245364" y="76200"/>
                  </a:lnTo>
                  <a:lnTo>
                    <a:pt x="245364" y="114300"/>
                  </a:lnTo>
                  <a:lnTo>
                    <a:pt x="321564" y="76200"/>
                  </a:lnTo>
                  <a:lnTo>
                    <a:pt x="359664" y="57150"/>
                  </a:lnTo>
                  <a:close/>
                </a:path>
                <a:path w="1798320" h="114300">
                  <a:moveTo>
                    <a:pt x="1078992" y="57150"/>
                  </a:moveTo>
                  <a:lnTo>
                    <a:pt x="1040892" y="38100"/>
                  </a:lnTo>
                  <a:lnTo>
                    <a:pt x="964692" y="0"/>
                  </a:lnTo>
                  <a:lnTo>
                    <a:pt x="964692" y="38100"/>
                  </a:lnTo>
                  <a:lnTo>
                    <a:pt x="833628" y="38100"/>
                  </a:lnTo>
                  <a:lnTo>
                    <a:pt x="833628" y="0"/>
                  </a:lnTo>
                  <a:lnTo>
                    <a:pt x="719328" y="57150"/>
                  </a:lnTo>
                  <a:lnTo>
                    <a:pt x="833628" y="114300"/>
                  </a:lnTo>
                  <a:lnTo>
                    <a:pt x="833628" y="76200"/>
                  </a:lnTo>
                  <a:lnTo>
                    <a:pt x="964692" y="76200"/>
                  </a:lnTo>
                  <a:lnTo>
                    <a:pt x="964692" y="114300"/>
                  </a:lnTo>
                  <a:lnTo>
                    <a:pt x="1040892" y="76200"/>
                  </a:lnTo>
                  <a:lnTo>
                    <a:pt x="1078992" y="57150"/>
                  </a:lnTo>
                  <a:close/>
                </a:path>
                <a:path w="1798320" h="114300">
                  <a:moveTo>
                    <a:pt x="1798320" y="57150"/>
                  </a:moveTo>
                  <a:lnTo>
                    <a:pt x="1760220" y="38100"/>
                  </a:lnTo>
                  <a:lnTo>
                    <a:pt x="1684020" y="0"/>
                  </a:lnTo>
                  <a:lnTo>
                    <a:pt x="1684020" y="38100"/>
                  </a:lnTo>
                  <a:lnTo>
                    <a:pt x="1551432" y="38100"/>
                  </a:lnTo>
                  <a:lnTo>
                    <a:pt x="1551432" y="0"/>
                  </a:lnTo>
                  <a:lnTo>
                    <a:pt x="1437132" y="57150"/>
                  </a:lnTo>
                  <a:lnTo>
                    <a:pt x="1551432" y="114300"/>
                  </a:lnTo>
                  <a:lnTo>
                    <a:pt x="1551432" y="76200"/>
                  </a:lnTo>
                  <a:lnTo>
                    <a:pt x="1684020" y="76200"/>
                  </a:lnTo>
                  <a:lnTo>
                    <a:pt x="1684020" y="114300"/>
                  </a:lnTo>
                  <a:lnTo>
                    <a:pt x="1760220" y="76200"/>
                  </a:lnTo>
                  <a:lnTo>
                    <a:pt x="1798320" y="5715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33793" y="4508754"/>
              <a:ext cx="1800225" cy="767080"/>
            </a:xfrm>
            <a:custGeom>
              <a:avLst/>
              <a:gdLst/>
              <a:ahLst/>
              <a:cxnLst/>
              <a:rect l="l" t="t" r="r" b="b"/>
              <a:pathLst>
                <a:path w="1800225" h="767079">
                  <a:moveTo>
                    <a:pt x="0" y="127762"/>
                  </a:moveTo>
                  <a:lnTo>
                    <a:pt x="10032" y="78009"/>
                  </a:lnTo>
                  <a:lnTo>
                    <a:pt x="37401" y="37401"/>
                  </a:lnTo>
                  <a:lnTo>
                    <a:pt x="78009" y="10033"/>
                  </a:lnTo>
                  <a:lnTo>
                    <a:pt x="127761" y="0"/>
                  </a:lnTo>
                  <a:lnTo>
                    <a:pt x="1672081" y="0"/>
                  </a:lnTo>
                  <a:lnTo>
                    <a:pt x="1721834" y="10033"/>
                  </a:lnTo>
                  <a:lnTo>
                    <a:pt x="1762442" y="37401"/>
                  </a:lnTo>
                  <a:lnTo>
                    <a:pt x="1789810" y="78009"/>
                  </a:lnTo>
                  <a:lnTo>
                    <a:pt x="1799844" y="127762"/>
                  </a:lnTo>
                  <a:lnTo>
                    <a:pt x="1799844" y="638810"/>
                  </a:lnTo>
                  <a:lnTo>
                    <a:pt x="1789811" y="688562"/>
                  </a:lnTo>
                  <a:lnTo>
                    <a:pt x="1762442" y="729170"/>
                  </a:lnTo>
                  <a:lnTo>
                    <a:pt x="1721834" y="756539"/>
                  </a:lnTo>
                  <a:lnTo>
                    <a:pt x="1672081" y="766572"/>
                  </a:lnTo>
                  <a:lnTo>
                    <a:pt x="127761" y="766572"/>
                  </a:lnTo>
                  <a:lnTo>
                    <a:pt x="78009" y="756539"/>
                  </a:lnTo>
                  <a:lnTo>
                    <a:pt x="37401" y="729170"/>
                  </a:lnTo>
                  <a:lnTo>
                    <a:pt x="10032" y="688562"/>
                  </a:lnTo>
                  <a:lnTo>
                    <a:pt x="0" y="638810"/>
                  </a:lnTo>
                  <a:lnTo>
                    <a:pt x="0" y="127762"/>
                  </a:lnTo>
                  <a:close/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879463" y="4487036"/>
            <a:ext cx="15074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5910" marR="5080" indent="-283845">
              <a:lnSpc>
                <a:spcPts val="2590"/>
              </a:lnSpc>
              <a:spcBef>
                <a:spcPts val="425"/>
              </a:spcBef>
            </a:pP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Output</a:t>
            </a:r>
            <a:r>
              <a:rPr sz="2400" b="1" i="1" spc="-6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may </a:t>
            </a:r>
            <a:r>
              <a:rPr sz="2400" b="1" i="1" spc="-58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853428" y="3969257"/>
            <a:ext cx="1564005" cy="483870"/>
          </a:xfrm>
          <a:custGeom>
            <a:avLst/>
            <a:gdLst/>
            <a:ahLst/>
            <a:cxnLst/>
            <a:rect l="l" t="t" r="r" b="b"/>
            <a:pathLst>
              <a:path w="1564004" h="483870">
                <a:moveTo>
                  <a:pt x="362331" y="452374"/>
                </a:moveTo>
                <a:lnTo>
                  <a:pt x="324739" y="427609"/>
                </a:lnTo>
                <a:lnTo>
                  <a:pt x="271018" y="394335"/>
                </a:lnTo>
                <a:lnTo>
                  <a:pt x="231013" y="368681"/>
                </a:lnTo>
                <a:lnTo>
                  <a:pt x="191262" y="340995"/>
                </a:lnTo>
                <a:lnTo>
                  <a:pt x="154305" y="312547"/>
                </a:lnTo>
                <a:lnTo>
                  <a:pt x="123571" y="283972"/>
                </a:lnTo>
                <a:lnTo>
                  <a:pt x="94996" y="243713"/>
                </a:lnTo>
                <a:lnTo>
                  <a:pt x="81153" y="197231"/>
                </a:lnTo>
                <a:lnTo>
                  <a:pt x="76200" y="143891"/>
                </a:lnTo>
                <a:lnTo>
                  <a:pt x="75946" y="125476"/>
                </a:lnTo>
                <a:lnTo>
                  <a:pt x="76174" y="114731"/>
                </a:lnTo>
                <a:lnTo>
                  <a:pt x="114300" y="115570"/>
                </a:lnTo>
                <a:lnTo>
                  <a:pt x="104482" y="94869"/>
                </a:lnTo>
                <a:lnTo>
                  <a:pt x="59563" y="0"/>
                </a:lnTo>
                <a:lnTo>
                  <a:pt x="0" y="113030"/>
                </a:lnTo>
                <a:lnTo>
                  <a:pt x="38163" y="113880"/>
                </a:lnTo>
                <a:lnTo>
                  <a:pt x="38100" y="145542"/>
                </a:lnTo>
                <a:lnTo>
                  <a:pt x="40894" y="185547"/>
                </a:lnTo>
                <a:lnTo>
                  <a:pt x="48006" y="224663"/>
                </a:lnTo>
                <a:lnTo>
                  <a:pt x="61468" y="261874"/>
                </a:lnTo>
                <a:lnTo>
                  <a:pt x="82550" y="295021"/>
                </a:lnTo>
                <a:lnTo>
                  <a:pt x="112776" y="326898"/>
                </a:lnTo>
                <a:lnTo>
                  <a:pt x="149352" y="357378"/>
                </a:lnTo>
                <a:lnTo>
                  <a:pt x="189611" y="386588"/>
                </a:lnTo>
                <a:lnTo>
                  <a:pt x="250952" y="426720"/>
                </a:lnTo>
                <a:lnTo>
                  <a:pt x="304546" y="459867"/>
                </a:lnTo>
                <a:lnTo>
                  <a:pt x="318897" y="468884"/>
                </a:lnTo>
                <a:lnTo>
                  <a:pt x="325120" y="472948"/>
                </a:lnTo>
                <a:lnTo>
                  <a:pt x="330581" y="476631"/>
                </a:lnTo>
                <a:lnTo>
                  <a:pt x="340233" y="483362"/>
                </a:lnTo>
                <a:lnTo>
                  <a:pt x="362331" y="452374"/>
                </a:lnTo>
                <a:close/>
              </a:path>
              <a:path w="1564004" h="483870">
                <a:moveTo>
                  <a:pt x="836676" y="114300"/>
                </a:moveTo>
                <a:lnTo>
                  <a:pt x="827151" y="95250"/>
                </a:lnTo>
                <a:lnTo>
                  <a:pt x="779526" y="0"/>
                </a:lnTo>
                <a:lnTo>
                  <a:pt x="722376" y="114300"/>
                </a:lnTo>
                <a:lnTo>
                  <a:pt x="760476" y="114300"/>
                </a:lnTo>
                <a:lnTo>
                  <a:pt x="760476" y="483108"/>
                </a:lnTo>
                <a:lnTo>
                  <a:pt x="798576" y="483108"/>
                </a:lnTo>
                <a:lnTo>
                  <a:pt x="798576" y="114300"/>
                </a:lnTo>
                <a:lnTo>
                  <a:pt x="836676" y="114300"/>
                </a:lnTo>
                <a:close/>
              </a:path>
              <a:path w="1564004" h="483870">
                <a:moveTo>
                  <a:pt x="1563624" y="113030"/>
                </a:moveTo>
                <a:lnTo>
                  <a:pt x="1554048" y="94869"/>
                </a:lnTo>
                <a:lnTo>
                  <a:pt x="1504061" y="0"/>
                </a:lnTo>
                <a:lnTo>
                  <a:pt x="1449324" y="115443"/>
                </a:lnTo>
                <a:lnTo>
                  <a:pt x="1487436" y="114642"/>
                </a:lnTo>
                <a:lnTo>
                  <a:pt x="1487678" y="125476"/>
                </a:lnTo>
                <a:lnTo>
                  <a:pt x="1487424" y="143764"/>
                </a:lnTo>
                <a:lnTo>
                  <a:pt x="1482598" y="197104"/>
                </a:lnTo>
                <a:lnTo>
                  <a:pt x="1468628" y="243713"/>
                </a:lnTo>
                <a:lnTo>
                  <a:pt x="1446276" y="277241"/>
                </a:lnTo>
                <a:lnTo>
                  <a:pt x="1409319" y="312547"/>
                </a:lnTo>
                <a:lnTo>
                  <a:pt x="1372489" y="340995"/>
                </a:lnTo>
                <a:lnTo>
                  <a:pt x="1332611" y="368681"/>
                </a:lnTo>
                <a:lnTo>
                  <a:pt x="1292733" y="394335"/>
                </a:lnTo>
                <a:lnTo>
                  <a:pt x="1255522" y="417322"/>
                </a:lnTo>
                <a:lnTo>
                  <a:pt x="1224153" y="436880"/>
                </a:lnTo>
                <a:lnTo>
                  <a:pt x="1217295" y="441325"/>
                </a:lnTo>
                <a:lnTo>
                  <a:pt x="1205865" y="449072"/>
                </a:lnTo>
                <a:lnTo>
                  <a:pt x="1201293" y="452374"/>
                </a:lnTo>
                <a:lnTo>
                  <a:pt x="1223391" y="483362"/>
                </a:lnTo>
                <a:lnTo>
                  <a:pt x="1233043" y="476631"/>
                </a:lnTo>
                <a:lnTo>
                  <a:pt x="1244727" y="468884"/>
                </a:lnTo>
                <a:lnTo>
                  <a:pt x="1312799" y="426720"/>
                </a:lnTo>
                <a:lnTo>
                  <a:pt x="1353439" y="400558"/>
                </a:lnTo>
                <a:lnTo>
                  <a:pt x="1394460" y="372237"/>
                </a:lnTo>
                <a:lnTo>
                  <a:pt x="1433195" y="342138"/>
                </a:lnTo>
                <a:lnTo>
                  <a:pt x="1466850" y="311150"/>
                </a:lnTo>
                <a:lnTo>
                  <a:pt x="1492885" y="278638"/>
                </a:lnTo>
                <a:lnTo>
                  <a:pt x="1509776" y="243840"/>
                </a:lnTo>
                <a:lnTo>
                  <a:pt x="1519809" y="205232"/>
                </a:lnTo>
                <a:lnTo>
                  <a:pt x="1524635" y="165481"/>
                </a:lnTo>
                <a:lnTo>
                  <a:pt x="1525778" y="125984"/>
                </a:lnTo>
                <a:lnTo>
                  <a:pt x="1525524" y="113842"/>
                </a:lnTo>
                <a:lnTo>
                  <a:pt x="1563624" y="113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988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Controlled</a:t>
            </a:r>
            <a:r>
              <a:rPr spc="30" dirty="0"/>
              <a:t> </a:t>
            </a: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366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19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2000" i="1" spc="-1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(</a:t>
            </a:r>
            <a:r>
              <a:rPr sz="2000" i="1" spc="90" dirty="0">
                <a:solidFill>
                  <a:srgbClr val="996600"/>
                </a:solidFill>
                <a:latin typeface="Trebuchet MS"/>
                <a:cs typeface="Trebuchet MS"/>
              </a:rPr>
              <a:t>D</a:t>
            </a:r>
            <a:r>
              <a:rPr sz="2000" i="1" spc="-125" dirty="0">
                <a:solidFill>
                  <a:srgbClr val="996600"/>
                </a:solidFill>
                <a:latin typeface="Trebuchet MS"/>
                <a:cs typeface="Trebuchet MS"/>
              </a:rPr>
              <a:t> </a:t>
            </a:r>
            <a:r>
              <a:rPr sz="2000" spc="225" dirty="0">
                <a:solidFill>
                  <a:srgbClr val="996600"/>
                </a:solidFill>
                <a:latin typeface="Cambria"/>
                <a:cs typeface="Cambria"/>
              </a:rPr>
              <a:t>=</a:t>
            </a:r>
            <a:r>
              <a:rPr sz="2000" spc="40" dirty="0">
                <a:solidFill>
                  <a:srgbClr val="996600"/>
                </a:solidFill>
                <a:latin typeface="Cambria"/>
                <a:cs typeface="Cambria"/>
              </a:rPr>
              <a:t> </a:t>
            </a:r>
            <a:r>
              <a:rPr sz="2000" i="1" spc="-25" dirty="0">
                <a:solidFill>
                  <a:srgbClr val="996600"/>
                </a:solidFill>
                <a:latin typeface="Trebuchet MS"/>
                <a:cs typeface="Trebuchet MS"/>
              </a:rPr>
              <a:t>Data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58962" y="4276661"/>
          <a:ext cx="2202180" cy="1756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1270" algn="ctr">
                        <a:lnSpc>
                          <a:spcPts val="2805"/>
                        </a:lnSpc>
                        <a:tabLst>
                          <a:tab pos="356870" algn="l"/>
                        </a:tabLst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C	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05"/>
                        </a:lnSpc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x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304165" algn="l"/>
                        </a:tabLst>
                      </a:pPr>
                      <a:r>
                        <a:rPr sz="2400" b="1" dirty="0">
                          <a:solidFill>
                            <a:srgbClr val="CC00CC"/>
                          </a:solidFill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48073" y="4629150"/>
            <a:ext cx="138938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5080" indent="-326390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72605" y="1789176"/>
            <a:ext cx="2161540" cy="2180590"/>
            <a:chOff x="6372605" y="1789176"/>
            <a:chExt cx="2161540" cy="2180590"/>
          </a:xfrm>
        </p:grpSpPr>
        <p:sp>
          <p:nvSpPr>
            <p:cNvPr id="8" name="object 8"/>
            <p:cNvSpPr/>
            <p:nvPr/>
          </p:nvSpPr>
          <p:spPr>
            <a:xfrm>
              <a:off x="6372605" y="2169414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3793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3" y="1808226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79">
                  <a:moveTo>
                    <a:pt x="0" y="0"/>
                  </a:moveTo>
                  <a:lnTo>
                    <a:pt x="1440179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73973" y="180822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2605" y="2169414"/>
              <a:ext cx="2161540" cy="721360"/>
            </a:xfrm>
            <a:custGeom>
              <a:avLst/>
              <a:gdLst/>
              <a:ahLst/>
              <a:cxnLst/>
              <a:rect l="l" t="t" r="r" b="b"/>
              <a:pathLst>
                <a:path w="2161540" h="721360">
                  <a:moveTo>
                    <a:pt x="1801368" y="0"/>
                  </a:moveTo>
                  <a:lnTo>
                    <a:pt x="2161032" y="0"/>
                  </a:lnTo>
                </a:path>
                <a:path w="2161540" h="721360">
                  <a:moveTo>
                    <a:pt x="0" y="720851"/>
                  </a:moveTo>
                  <a:lnTo>
                    <a:pt x="179832" y="720851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2437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2437" y="2529078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3289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73289" y="2890266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4141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94141" y="2529078"/>
              <a:ext cx="358140" cy="0"/>
            </a:xfrm>
            <a:custGeom>
              <a:avLst/>
              <a:gdLst/>
              <a:ahLst/>
              <a:cxnLst/>
              <a:rect l="l" t="t" r="r" b="b"/>
              <a:pathLst>
                <a:path w="358140">
                  <a:moveTo>
                    <a:pt x="0" y="0"/>
                  </a:moveTo>
                  <a:lnTo>
                    <a:pt x="358139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72605" y="3609594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3793" y="324840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33793" y="3249930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73289" y="3259074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73289" y="3609594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94141" y="3248406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94141" y="3249930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6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3793" y="2166366"/>
              <a:ext cx="1440180" cy="1803400"/>
            </a:xfrm>
            <a:custGeom>
              <a:avLst/>
              <a:gdLst/>
              <a:ahLst/>
              <a:cxnLst/>
              <a:rect l="l" t="t" r="r" b="b"/>
              <a:pathLst>
                <a:path w="1440179" h="1803400">
                  <a:moveTo>
                    <a:pt x="0" y="1802892"/>
                  </a:moveTo>
                  <a:lnTo>
                    <a:pt x="0" y="3048"/>
                  </a:lnTo>
                </a:path>
                <a:path w="1440179" h="1803400">
                  <a:moveTo>
                    <a:pt x="539496" y="1802892"/>
                  </a:moveTo>
                  <a:lnTo>
                    <a:pt x="539496" y="723900"/>
                  </a:lnTo>
                </a:path>
                <a:path w="1440179" h="1803400">
                  <a:moveTo>
                    <a:pt x="1260348" y="1802892"/>
                  </a:moveTo>
                  <a:lnTo>
                    <a:pt x="1260348" y="723900"/>
                  </a:lnTo>
                </a:path>
                <a:path w="1440179" h="1803400">
                  <a:moveTo>
                    <a:pt x="1440179" y="1799844"/>
                  </a:moveTo>
                  <a:lnTo>
                    <a:pt x="1440179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2282" y="2529078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2282" y="2890266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40">
                  <a:moveTo>
                    <a:pt x="0" y="0"/>
                  </a:moveTo>
                  <a:lnTo>
                    <a:pt x="179832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00115" y="1748790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1064" y="1208354"/>
            <a:ext cx="2122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5" dirty="0">
                <a:latin typeface="Times New Roman"/>
                <a:cs typeface="Times New Roman"/>
              </a:rPr>
              <a:t>Timing</a:t>
            </a:r>
            <a:r>
              <a:rPr sz="2400" b="1" i="1" spc="-1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00750" y="246964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0750" y="320471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33793" y="4026408"/>
            <a:ext cx="1440180" cy="114300"/>
          </a:xfrm>
          <a:custGeom>
            <a:avLst/>
            <a:gdLst/>
            <a:ahLst/>
            <a:cxnLst/>
            <a:rect l="l" t="t" r="r" b="b"/>
            <a:pathLst>
              <a:path w="14401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440179" h="114300">
                <a:moveTo>
                  <a:pt x="1325879" y="0"/>
                </a:moveTo>
                <a:lnTo>
                  <a:pt x="1325879" y="114300"/>
                </a:lnTo>
                <a:lnTo>
                  <a:pt x="1402079" y="76200"/>
                </a:lnTo>
                <a:lnTo>
                  <a:pt x="1344929" y="76200"/>
                </a:lnTo>
                <a:lnTo>
                  <a:pt x="1344929" y="38100"/>
                </a:lnTo>
                <a:lnTo>
                  <a:pt x="1402079" y="38100"/>
                </a:lnTo>
                <a:lnTo>
                  <a:pt x="1325879" y="0"/>
                </a:lnTo>
                <a:close/>
              </a:path>
              <a:path w="14401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440179" h="114300">
                <a:moveTo>
                  <a:pt x="1325879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325879" y="76200"/>
                </a:lnTo>
                <a:lnTo>
                  <a:pt x="1325879" y="38100"/>
                </a:lnTo>
                <a:close/>
              </a:path>
              <a:path w="1440179" h="114300">
                <a:moveTo>
                  <a:pt x="1402079" y="38100"/>
                </a:moveTo>
                <a:lnTo>
                  <a:pt x="1344929" y="38100"/>
                </a:lnTo>
                <a:lnTo>
                  <a:pt x="1344929" y="76200"/>
                </a:lnTo>
                <a:lnTo>
                  <a:pt x="1402079" y="76200"/>
                </a:lnTo>
                <a:lnTo>
                  <a:pt x="1440179" y="57150"/>
                </a:lnTo>
                <a:lnTo>
                  <a:pt x="1402079" y="38100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81393" y="4330446"/>
            <a:ext cx="1800225" cy="767080"/>
          </a:xfrm>
          <a:custGeom>
            <a:avLst/>
            <a:gdLst/>
            <a:ahLst/>
            <a:cxnLst/>
            <a:rect l="l" t="t" r="r" b="b"/>
            <a:pathLst>
              <a:path w="1800225" h="767079">
                <a:moveTo>
                  <a:pt x="0" y="127761"/>
                </a:moveTo>
                <a:lnTo>
                  <a:pt x="10032" y="78009"/>
                </a:lnTo>
                <a:lnTo>
                  <a:pt x="37401" y="37401"/>
                </a:lnTo>
                <a:lnTo>
                  <a:pt x="78009" y="10032"/>
                </a:lnTo>
                <a:lnTo>
                  <a:pt x="127761" y="0"/>
                </a:lnTo>
                <a:lnTo>
                  <a:pt x="1672081" y="0"/>
                </a:lnTo>
                <a:lnTo>
                  <a:pt x="1721834" y="10032"/>
                </a:lnTo>
                <a:lnTo>
                  <a:pt x="1762442" y="37401"/>
                </a:lnTo>
                <a:lnTo>
                  <a:pt x="1789810" y="78009"/>
                </a:lnTo>
                <a:lnTo>
                  <a:pt x="1799844" y="127761"/>
                </a:lnTo>
                <a:lnTo>
                  <a:pt x="1799844" y="638809"/>
                </a:lnTo>
                <a:lnTo>
                  <a:pt x="1789811" y="688562"/>
                </a:lnTo>
                <a:lnTo>
                  <a:pt x="1762442" y="729170"/>
                </a:lnTo>
                <a:lnTo>
                  <a:pt x="1721834" y="756538"/>
                </a:lnTo>
                <a:lnTo>
                  <a:pt x="1672081" y="766571"/>
                </a:lnTo>
                <a:lnTo>
                  <a:pt x="127761" y="766571"/>
                </a:lnTo>
                <a:lnTo>
                  <a:pt x="78009" y="756538"/>
                </a:lnTo>
                <a:lnTo>
                  <a:pt x="37401" y="729170"/>
                </a:lnTo>
                <a:lnTo>
                  <a:pt x="10032" y="688562"/>
                </a:lnTo>
                <a:lnTo>
                  <a:pt x="0" y="638809"/>
                </a:lnTo>
                <a:lnTo>
                  <a:pt x="0" y="127761"/>
                </a:lnTo>
                <a:close/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727063" y="4307585"/>
            <a:ext cx="15074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5910" marR="5080" indent="-283845">
              <a:lnSpc>
                <a:spcPts val="2590"/>
              </a:lnSpc>
              <a:spcBef>
                <a:spcPts val="425"/>
              </a:spcBef>
            </a:pP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Output</a:t>
            </a:r>
            <a:r>
              <a:rPr sz="2400" b="1" i="1" spc="-60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may </a:t>
            </a:r>
            <a:r>
              <a:rPr sz="2400" b="1" i="1" spc="-58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663366"/>
                </a:solidFill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509000" y="2176786"/>
            <a:ext cx="1108075" cy="1030605"/>
            <a:chOff x="3509000" y="2176786"/>
            <a:chExt cx="1108075" cy="1030605"/>
          </a:xfrm>
        </p:grpSpPr>
        <p:sp>
          <p:nvSpPr>
            <p:cNvPr id="37" name="object 37"/>
            <p:cNvSpPr/>
            <p:nvPr/>
          </p:nvSpPr>
          <p:spPr>
            <a:xfrm>
              <a:off x="3739579" y="2299132"/>
              <a:ext cx="862330" cy="214629"/>
            </a:xfrm>
            <a:custGeom>
              <a:avLst/>
              <a:gdLst/>
              <a:ahLst/>
              <a:cxnLst/>
              <a:rect l="l" t="t" r="r" b="b"/>
              <a:pathLst>
                <a:path w="862329" h="214630">
                  <a:moveTo>
                    <a:pt x="0" y="0"/>
                  </a:moveTo>
                  <a:lnTo>
                    <a:pt x="430930" y="0"/>
                  </a:lnTo>
                </a:path>
                <a:path w="862329" h="214630">
                  <a:moveTo>
                    <a:pt x="0" y="214211"/>
                  </a:moveTo>
                  <a:lnTo>
                    <a:pt x="430930" y="214211"/>
                  </a:lnTo>
                </a:path>
                <a:path w="862329" h="214630">
                  <a:moveTo>
                    <a:pt x="861861" y="107105"/>
                  </a:moveTo>
                  <a:lnTo>
                    <a:pt x="430930" y="107105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90316" y="219202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168217" y="0"/>
                  </a:moveTo>
                  <a:lnTo>
                    <a:pt x="0" y="0"/>
                  </a:lnTo>
                  <a:lnTo>
                    <a:pt x="28113" y="41322"/>
                  </a:lnTo>
                  <a:lnTo>
                    <a:pt x="49978" y="83658"/>
                  </a:lnTo>
                  <a:lnTo>
                    <a:pt x="65597" y="126753"/>
                  </a:lnTo>
                  <a:lnTo>
                    <a:pt x="74968" y="170356"/>
                  </a:lnTo>
                  <a:lnTo>
                    <a:pt x="78090" y="214236"/>
                  </a:lnTo>
                  <a:lnTo>
                    <a:pt x="74968" y="258067"/>
                  </a:lnTo>
                  <a:lnTo>
                    <a:pt x="65597" y="301669"/>
                  </a:lnTo>
                  <a:lnTo>
                    <a:pt x="49978" y="344765"/>
                  </a:lnTo>
                  <a:lnTo>
                    <a:pt x="28113" y="387100"/>
                  </a:lnTo>
                  <a:lnTo>
                    <a:pt x="0" y="428423"/>
                  </a:lnTo>
                  <a:lnTo>
                    <a:pt x="168217" y="428423"/>
                  </a:lnTo>
                  <a:lnTo>
                    <a:pt x="226695" y="416895"/>
                  </a:lnTo>
                  <a:lnTo>
                    <a:pt x="282307" y="401825"/>
                  </a:lnTo>
                  <a:lnTo>
                    <a:pt x="334680" y="383417"/>
                  </a:lnTo>
                  <a:lnTo>
                    <a:pt x="383444" y="361873"/>
                  </a:lnTo>
                  <a:lnTo>
                    <a:pt x="428227" y="337397"/>
                  </a:lnTo>
                  <a:lnTo>
                    <a:pt x="468659" y="310193"/>
                  </a:lnTo>
                  <a:lnTo>
                    <a:pt x="504368" y="280462"/>
                  </a:lnTo>
                  <a:lnTo>
                    <a:pt x="534983" y="248409"/>
                  </a:lnTo>
                  <a:lnTo>
                    <a:pt x="560133" y="214236"/>
                  </a:lnTo>
                  <a:lnTo>
                    <a:pt x="535334" y="179906"/>
                  </a:lnTo>
                  <a:lnTo>
                    <a:pt x="504937" y="147720"/>
                  </a:lnTo>
                  <a:lnTo>
                    <a:pt x="469335" y="117886"/>
                  </a:lnTo>
                  <a:lnTo>
                    <a:pt x="428915" y="90615"/>
                  </a:lnTo>
                  <a:lnTo>
                    <a:pt x="384069" y="66114"/>
                  </a:lnTo>
                  <a:lnTo>
                    <a:pt x="335187" y="44593"/>
                  </a:lnTo>
                  <a:lnTo>
                    <a:pt x="282657" y="26261"/>
                  </a:lnTo>
                  <a:lnTo>
                    <a:pt x="226871" y="11327"/>
                  </a:lnTo>
                  <a:lnTo>
                    <a:pt x="168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90316" y="219202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560133" y="214236"/>
                  </a:moveTo>
                  <a:lnTo>
                    <a:pt x="534983" y="248409"/>
                  </a:lnTo>
                  <a:lnTo>
                    <a:pt x="504368" y="280462"/>
                  </a:lnTo>
                  <a:lnTo>
                    <a:pt x="468659" y="310193"/>
                  </a:lnTo>
                  <a:lnTo>
                    <a:pt x="428227" y="337397"/>
                  </a:lnTo>
                  <a:lnTo>
                    <a:pt x="383444" y="361873"/>
                  </a:lnTo>
                  <a:lnTo>
                    <a:pt x="334680" y="383417"/>
                  </a:lnTo>
                  <a:lnTo>
                    <a:pt x="282307" y="401825"/>
                  </a:lnTo>
                  <a:lnTo>
                    <a:pt x="226695" y="416895"/>
                  </a:lnTo>
                  <a:lnTo>
                    <a:pt x="168217" y="428423"/>
                  </a:lnTo>
                  <a:lnTo>
                    <a:pt x="0" y="428423"/>
                  </a:lnTo>
                  <a:lnTo>
                    <a:pt x="28113" y="387100"/>
                  </a:lnTo>
                  <a:lnTo>
                    <a:pt x="49978" y="344765"/>
                  </a:lnTo>
                  <a:lnTo>
                    <a:pt x="65597" y="301669"/>
                  </a:lnTo>
                  <a:lnTo>
                    <a:pt x="74968" y="258067"/>
                  </a:lnTo>
                  <a:lnTo>
                    <a:pt x="78091" y="214211"/>
                  </a:lnTo>
                  <a:lnTo>
                    <a:pt x="74968" y="170356"/>
                  </a:lnTo>
                  <a:lnTo>
                    <a:pt x="65597" y="126753"/>
                  </a:lnTo>
                  <a:lnTo>
                    <a:pt x="49978" y="83658"/>
                  </a:lnTo>
                  <a:lnTo>
                    <a:pt x="28113" y="41322"/>
                  </a:lnTo>
                  <a:lnTo>
                    <a:pt x="0" y="0"/>
                  </a:lnTo>
                  <a:lnTo>
                    <a:pt x="168217" y="0"/>
                  </a:lnTo>
                  <a:lnTo>
                    <a:pt x="226871" y="11327"/>
                  </a:lnTo>
                  <a:lnTo>
                    <a:pt x="282657" y="26261"/>
                  </a:lnTo>
                  <a:lnTo>
                    <a:pt x="335187" y="44593"/>
                  </a:lnTo>
                  <a:lnTo>
                    <a:pt x="384069" y="66114"/>
                  </a:lnTo>
                  <a:lnTo>
                    <a:pt x="428915" y="90615"/>
                  </a:lnTo>
                  <a:lnTo>
                    <a:pt x="469335" y="117886"/>
                  </a:lnTo>
                  <a:lnTo>
                    <a:pt x="504937" y="147720"/>
                  </a:lnTo>
                  <a:lnTo>
                    <a:pt x="535334" y="179906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3773" y="2358989"/>
              <a:ext cx="94662" cy="9447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890316" y="219202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344795" y="0"/>
                  </a:moveTo>
                  <a:lnTo>
                    <a:pt x="0" y="0"/>
                  </a:lnTo>
                  <a:lnTo>
                    <a:pt x="0" y="428423"/>
                  </a:lnTo>
                  <a:lnTo>
                    <a:pt x="344795" y="428423"/>
                  </a:lnTo>
                  <a:lnTo>
                    <a:pt x="394214" y="422764"/>
                  </a:lnTo>
                  <a:lnTo>
                    <a:pt x="439557" y="406647"/>
                  </a:lnTo>
                  <a:lnTo>
                    <a:pt x="479537" y="381358"/>
                  </a:lnTo>
                  <a:lnTo>
                    <a:pt x="512870" y="348183"/>
                  </a:lnTo>
                  <a:lnTo>
                    <a:pt x="538271" y="308409"/>
                  </a:lnTo>
                  <a:lnTo>
                    <a:pt x="554454" y="263323"/>
                  </a:lnTo>
                  <a:lnTo>
                    <a:pt x="560133" y="214211"/>
                  </a:lnTo>
                  <a:lnTo>
                    <a:pt x="554454" y="165091"/>
                  </a:lnTo>
                  <a:lnTo>
                    <a:pt x="538271" y="120002"/>
                  </a:lnTo>
                  <a:lnTo>
                    <a:pt x="512870" y="80229"/>
                  </a:lnTo>
                  <a:lnTo>
                    <a:pt x="479537" y="47056"/>
                  </a:lnTo>
                  <a:lnTo>
                    <a:pt x="439557" y="21771"/>
                  </a:lnTo>
                  <a:lnTo>
                    <a:pt x="394214" y="5657"/>
                  </a:lnTo>
                  <a:lnTo>
                    <a:pt x="34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24240" y="2192026"/>
              <a:ext cx="926465" cy="1000125"/>
            </a:xfrm>
            <a:custGeom>
              <a:avLst/>
              <a:gdLst/>
              <a:ahLst/>
              <a:cxnLst/>
              <a:rect l="l" t="t" r="r" b="b"/>
              <a:pathLst>
                <a:path w="926464" h="1000125">
                  <a:moveTo>
                    <a:pt x="710871" y="428423"/>
                  </a:moveTo>
                  <a:lnTo>
                    <a:pt x="366075" y="428423"/>
                  </a:lnTo>
                  <a:lnTo>
                    <a:pt x="366075" y="0"/>
                  </a:lnTo>
                  <a:lnTo>
                    <a:pt x="710871" y="0"/>
                  </a:lnTo>
                  <a:lnTo>
                    <a:pt x="760290" y="5657"/>
                  </a:lnTo>
                  <a:lnTo>
                    <a:pt x="805633" y="21771"/>
                  </a:lnTo>
                  <a:lnTo>
                    <a:pt x="845613" y="47056"/>
                  </a:lnTo>
                  <a:lnTo>
                    <a:pt x="878946" y="80229"/>
                  </a:lnTo>
                  <a:lnTo>
                    <a:pt x="904347" y="120002"/>
                  </a:lnTo>
                  <a:lnTo>
                    <a:pt x="920529" y="165091"/>
                  </a:lnTo>
                  <a:lnTo>
                    <a:pt x="926209" y="214211"/>
                  </a:lnTo>
                  <a:lnTo>
                    <a:pt x="920529" y="263323"/>
                  </a:lnTo>
                  <a:lnTo>
                    <a:pt x="904347" y="308409"/>
                  </a:lnTo>
                  <a:lnTo>
                    <a:pt x="878946" y="348183"/>
                  </a:lnTo>
                  <a:lnTo>
                    <a:pt x="845613" y="381358"/>
                  </a:lnTo>
                  <a:lnTo>
                    <a:pt x="805633" y="406647"/>
                  </a:lnTo>
                  <a:lnTo>
                    <a:pt x="760290" y="422764"/>
                  </a:lnTo>
                  <a:lnTo>
                    <a:pt x="710871" y="428423"/>
                  </a:lnTo>
                  <a:close/>
                </a:path>
                <a:path w="926464" h="1000125">
                  <a:moveTo>
                    <a:pt x="0" y="749740"/>
                  </a:moveTo>
                  <a:lnTo>
                    <a:pt x="0" y="999645"/>
                  </a:lnTo>
                  <a:lnTo>
                    <a:pt x="215338" y="999645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160564" y="1949445"/>
            <a:ext cx="152400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0" dirty="0">
                <a:solidFill>
                  <a:srgbClr val="808080"/>
                </a:solidFill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49841" y="2283892"/>
            <a:ext cx="1826260" cy="1244600"/>
            <a:chOff x="3149841" y="2283892"/>
            <a:chExt cx="1826260" cy="1244600"/>
          </a:xfrm>
        </p:grpSpPr>
        <p:sp>
          <p:nvSpPr>
            <p:cNvPr id="45" name="object 45"/>
            <p:cNvSpPr/>
            <p:nvPr/>
          </p:nvSpPr>
          <p:spPr>
            <a:xfrm>
              <a:off x="3544254" y="2513344"/>
              <a:ext cx="1057275" cy="892810"/>
            </a:xfrm>
            <a:custGeom>
              <a:avLst/>
              <a:gdLst/>
              <a:ahLst/>
              <a:cxnLst/>
              <a:rect l="l" t="t" r="r" b="b"/>
              <a:pathLst>
                <a:path w="1057275" h="892810">
                  <a:moveTo>
                    <a:pt x="0" y="255623"/>
                  </a:moveTo>
                  <a:lnTo>
                    <a:pt x="0" y="0"/>
                  </a:lnTo>
                  <a:lnTo>
                    <a:pt x="195324" y="0"/>
                  </a:lnTo>
                </a:path>
                <a:path w="1057275" h="892810">
                  <a:moveTo>
                    <a:pt x="195324" y="678328"/>
                  </a:moveTo>
                  <a:lnTo>
                    <a:pt x="626255" y="678328"/>
                  </a:lnTo>
                </a:path>
                <a:path w="1057275" h="892810">
                  <a:moveTo>
                    <a:pt x="195324" y="892540"/>
                  </a:moveTo>
                  <a:lnTo>
                    <a:pt x="626255" y="892540"/>
                  </a:lnTo>
                </a:path>
                <a:path w="1057275" h="892810">
                  <a:moveTo>
                    <a:pt x="1057186" y="785434"/>
                  </a:moveTo>
                  <a:lnTo>
                    <a:pt x="626255" y="785434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0316" y="308456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168217" y="0"/>
                  </a:moveTo>
                  <a:lnTo>
                    <a:pt x="0" y="0"/>
                  </a:lnTo>
                  <a:lnTo>
                    <a:pt x="28113" y="41322"/>
                  </a:lnTo>
                  <a:lnTo>
                    <a:pt x="49978" y="83658"/>
                  </a:lnTo>
                  <a:lnTo>
                    <a:pt x="65597" y="126753"/>
                  </a:lnTo>
                  <a:lnTo>
                    <a:pt x="74968" y="170356"/>
                  </a:lnTo>
                  <a:lnTo>
                    <a:pt x="78090" y="214236"/>
                  </a:lnTo>
                  <a:lnTo>
                    <a:pt x="74968" y="258067"/>
                  </a:lnTo>
                  <a:lnTo>
                    <a:pt x="65597" y="301669"/>
                  </a:lnTo>
                  <a:lnTo>
                    <a:pt x="49978" y="344765"/>
                  </a:lnTo>
                  <a:lnTo>
                    <a:pt x="28113" y="387100"/>
                  </a:lnTo>
                  <a:lnTo>
                    <a:pt x="0" y="428423"/>
                  </a:lnTo>
                  <a:lnTo>
                    <a:pt x="168217" y="428423"/>
                  </a:lnTo>
                  <a:lnTo>
                    <a:pt x="226695" y="416895"/>
                  </a:lnTo>
                  <a:lnTo>
                    <a:pt x="282307" y="401825"/>
                  </a:lnTo>
                  <a:lnTo>
                    <a:pt x="334680" y="383417"/>
                  </a:lnTo>
                  <a:lnTo>
                    <a:pt x="383444" y="361873"/>
                  </a:lnTo>
                  <a:lnTo>
                    <a:pt x="428227" y="337397"/>
                  </a:lnTo>
                  <a:lnTo>
                    <a:pt x="468659" y="310193"/>
                  </a:lnTo>
                  <a:lnTo>
                    <a:pt x="504368" y="280462"/>
                  </a:lnTo>
                  <a:lnTo>
                    <a:pt x="534983" y="248409"/>
                  </a:lnTo>
                  <a:lnTo>
                    <a:pt x="560133" y="214236"/>
                  </a:lnTo>
                  <a:lnTo>
                    <a:pt x="535334" y="179913"/>
                  </a:lnTo>
                  <a:lnTo>
                    <a:pt x="504937" y="147730"/>
                  </a:lnTo>
                  <a:lnTo>
                    <a:pt x="469335" y="117898"/>
                  </a:lnTo>
                  <a:lnTo>
                    <a:pt x="428915" y="90625"/>
                  </a:lnTo>
                  <a:lnTo>
                    <a:pt x="384069" y="66123"/>
                  </a:lnTo>
                  <a:lnTo>
                    <a:pt x="335187" y="44599"/>
                  </a:lnTo>
                  <a:lnTo>
                    <a:pt x="282657" y="26264"/>
                  </a:lnTo>
                  <a:lnTo>
                    <a:pt x="226871" y="11328"/>
                  </a:lnTo>
                  <a:lnTo>
                    <a:pt x="1682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0316" y="308456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560133" y="214236"/>
                  </a:moveTo>
                  <a:lnTo>
                    <a:pt x="534983" y="248409"/>
                  </a:lnTo>
                  <a:lnTo>
                    <a:pt x="504368" y="280462"/>
                  </a:lnTo>
                  <a:lnTo>
                    <a:pt x="468659" y="310193"/>
                  </a:lnTo>
                  <a:lnTo>
                    <a:pt x="428227" y="337397"/>
                  </a:lnTo>
                  <a:lnTo>
                    <a:pt x="383444" y="361873"/>
                  </a:lnTo>
                  <a:lnTo>
                    <a:pt x="334680" y="383417"/>
                  </a:lnTo>
                  <a:lnTo>
                    <a:pt x="282307" y="401825"/>
                  </a:lnTo>
                  <a:lnTo>
                    <a:pt x="226695" y="416895"/>
                  </a:lnTo>
                  <a:lnTo>
                    <a:pt x="168217" y="428423"/>
                  </a:lnTo>
                  <a:lnTo>
                    <a:pt x="0" y="428423"/>
                  </a:lnTo>
                  <a:lnTo>
                    <a:pt x="28113" y="387100"/>
                  </a:lnTo>
                  <a:lnTo>
                    <a:pt x="49978" y="344765"/>
                  </a:lnTo>
                  <a:lnTo>
                    <a:pt x="65597" y="301669"/>
                  </a:lnTo>
                  <a:lnTo>
                    <a:pt x="74968" y="258067"/>
                  </a:lnTo>
                  <a:lnTo>
                    <a:pt x="78091" y="214211"/>
                  </a:lnTo>
                  <a:lnTo>
                    <a:pt x="74968" y="170356"/>
                  </a:lnTo>
                  <a:lnTo>
                    <a:pt x="65597" y="126753"/>
                  </a:lnTo>
                  <a:lnTo>
                    <a:pt x="49978" y="83658"/>
                  </a:lnTo>
                  <a:lnTo>
                    <a:pt x="28113" y="41322"/>
                  </a:lnTo>
                  <a:lnTo>
                    <a:pt x="0" y="0"/>
                  </a:lnTo>
                  <a:lnTo>
                    <a:pt x="168217" y="0"/>
                  </a:lnTo>
                  <a:lnTo>
                    <a:pt x="226871" y="11328"/>
                  </a:lnTo>
                  <a:lnTo>
                    <a:pt x="282657" y="26264"/>
                  </a:lnTo>
                  <a:lnTo>
                    <a:pt x="335187" y="44599"/>
                  </a:lnTo>
                  <a:lnTo>
                    <a:pt x="384069" y="66123"/>
                  </a:lnTo>
                  <a:lnTo>
                    <a:pt x="428915" y="90625"/>
                  </a:lnTo>
                  <a:lnTo>
                    <a:pt x="469335" y="117898"/>
                  </a:lnTo>
                  <a:lnTo>
                    <a:pt x="504937" y="147730"/>
                  </a:lnTo>
                  <a:lnTo>
                    <a:pt x="535334" y="179913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3773" y="3251529"/>
              <a:ext cx="94662" cy="9447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90316" y="3084566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4" h="428625">
                  <a:moveTo>
                    <a:pt x="344795" y="0"/>
                  </a:moveTo>
                  <a:lnTo>
                    <a:pt x="0" y="0"/>
                  </a:lnTo>
                  <a:lnTo>
                    <a:pt x="0" y="428423"/>
                  </a:lnTo>
                  <a:lnTo>
                    <a:pt x="344795" y="428423"/>
                  </a:lnTo>
                  <a:lnTo>
                    <a:pt x="394214" y="422764"/>
                  </a:lnTo>
                  <a:lnTo>
                    <a:pt x="439557" y="406647"/>
                  </a:lnTo>
                  <a:lnTo>
                    <a:pt x="479537" y="381358"/>
                  </a:lnTo>
                  <a:lnTo>
                    <a:pt x="512870" y="348183"/>
                  </a:lnTo>
                  <a:lnTo>
                    <a:pt x="538271" y="308409"/>
                  </a:lnTo>
                  <a:lnTo>
                    <a:pt x="554454" y="263323"/>
                  </a:lnTo>
                  <a:lnTo>
                    <a:pt x="560133" y="214211"/>
                  </a:lnTo>
                  <a:lnTo>
                    <a:pt x="554454" y="165091"/>
                  </a:lnTo>
                  <a:lnTo>
                    <a:pt x="538271" y="120002"/>
                  </a:lnTo>
                  <a:lnTo>
                    <a:pt x="512870" y="80229"/>
                  </a:lnTo>
                  <a:lnTo>
                    <a:pt x="479537" y="47056"/>
                  </a:lnTo>
                  <a:lnTo>
                    <a:pt x="439557" y="21771"/>
                  </a:lnTo>
                  <a:lnTo>
                    <a:pt x="394214" y="5657"/>
                  </a:lnTo>
                  <a:lnTo>
                    <a:pt x="344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65081" y="2299132"/>
              <a:ext cx="1795780" cy="1214120"/>
            </a:xfrm>
            <a:custGeom>
              <a:avLst/>
              <a:gdLst/>
              <a:ahLst/>
              <a:cxnLst/>
              <a:rect l="l" t="t" r="r" b="b"/>
              <a:pathLst>
                <a:path w="1795779" h="1214120">
                  <a:moveTo>
                    <a:pt x="1070030" y="1213857"/>
                  </a:moveTo>
                  <a:lnTo>
                    <a:pt x="725235" y="1213857"/>
                  </a:lnTo>
                  <a:lnTo>
                    <a:pt x="725235" y="785434"/>
                  </a:lnTo>
                  <a:lnTo>
                    <a:pt x="1070030" y="785434"/>
                  </a:lnTo>
                  <a:lnTo>
                    <a:pt x="1119450" y="791091"/>
                  </a:lnTo>
                  <a:lnTo>
                    <a:pt x="1164792" y="807205"/>
                  </a:lnTo>
                  <a:lnTo>
                    <a:pt x="1204773" y="832491"/>
                  </a:lnTo>
                  <a:lnTo>
                    <a:pt x="1238106" y="865663"/>
                  </a:lnTo>
                  <a:lnTo>
                    <a:pt x="1263506" y="905437"/>
                  </a:lnTo>
                  <a:lnTo>
                    <a:pt x="1279689" y="950526"/>
                  </a:lnTo>
                  <a:lnTo>
                    <a:pt x="1285369" y="999645"/>
                  </a:lnTo>
                  <a:lnTo>
                    <a:pt x="1279689" y="1048757"/>
                  </a:lnTo>
                  <a:lnTo>
                    <a:pt x="1263506" y="1093843"/>
                  </a:lnTo>
                  <a:lnTo>
                    <a:pt x="1238106" y="1133617"/>
                  </a:lnTo>
                  <a:lnTo>
                    <a:pt x="1204773" y="1166792"/>
                  </a:lnTo>
                  <a:lnTo>
                    <a:pt x="1164792" y="1192082"/>
                  </a:lnTo>
                  <a:lnTo>
                    <a:pt x="1119450" y="1208199"/>
                  </a:lnTo>
                  <a:lnTo>
                    <a:pt x="1070030" y="1213857"/>
                  </a:lnTo>
                  <a:close/>
                </a:path>
                <a:path w="1795779" h="1214120">
                  <a:moveTo>
                    <a:pt x="379173" y="469834"/>
                  </a:moveTo>
                  <a:lnTo>
                    <a:pt x="1607364" y="818785"/>
                  </a:lnTo>
                  <a:lnTo>
                    <a:pt x="1607364" y="999645"/>
                  </a:lnTo>
                  <a:lnTo>
                    <a:pt x="1436359" y="999645"/>
                  </a:lnTo>
                </a:path>
                <a:path w="1795779" h="1214120">
                  <a:moveTo>
                    <a:pt x="359159" y="642634"/>
                  </a:moveTo>
                  <a:lnTo>
                    <a:pt x="1595710" y="291342"/>
                  </a:lnTo>
                </a:path>
                <a:path w="1795779" h="1214120">
                  <a:moveTo>
                    <a:pt x="1607364" y="287966"/>
                  </a:moveTo>
                  <a:lnTo>
                    <a:pt x="1607364" y="107105"/>
                  </a:lnTo>
                  <a:lnTo>
                    <a:pt x="1436359" y="107105"/>
                  </a:lnTo>
                </a:path>
                <a:path w="1795779" h="1214120">
                  <a:moveTo>
                    <a:pt x="0" y="0"/>
                  </a:moveTo>
                  <a:lnTo>
                    <a:pt x="574498" y="0"/>
                  </a:lnTo>
                </a:path>
                <a:path w="1795779" h="1214120">
                  <a:moveTo>
                    <a:pt x="0" y="1106751"/>
                  </a:moveTo>
                  <a:lnTo>
                    <a:pt x="574498" y="1106751"/>
                  </a:lnTo>
                </a:path>
                <a:path w="1795779" h="1214120">
                  <a:moveTo>
                    <a:pt x="1436359" y="107105"/>
                  </a:moveTo>
                  <a:lnTo>
                    <a:pt x="1795342" y="107105"/>
                  </a:lnTo>
                </a:path>
                <a:path w="1795779" h="1214120">
                  <a:moveTo>
                    <a:pt x="1436359" y="999645"/>
                  </a:moveTo>
                  <a:lnTo>
                    <a:pt x="1795342" y="999646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182427" y="3049043"/>
            <a:ext cx="180340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5" dirty="0">
                <a:solidFill>
                  <a:srgbClr val="808080"/>
                </a:solidFill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49059" y="2217209"/>
            <a:ext cx="20891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49059" y="3109749"/>
            <a:ext cx="20891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068092" y="3147036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617" y="0"/>
                </a:lnTo>
              </a:path>
            </a:pathLst>
          </a:custGeom>
          <a:ln w="30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081753" y="2069775"/>
            <a:ext cx="2289810" cy="1637030"/>
            <a:chOff x="1081753" y="2069775"/>
            <a:chExt cx="2289810" cy="1637030"/>
          </a:xfrm>
        </p:grpSpPr>
        <p:sp>
          <p:nvSpPr>
            <p:cNvPr id="56" name="object 56"/>
            <p:cNvSpPr/>
            <p:nvPr/>
          </p:nvSpPr>
          <p:spPr>
            <a:xfrm>
              <a:off x="3191403" y="3077413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567" y="0"/>
                  </a:lnTo>
                </a:path>
              </a:pathLst>
            </a:custGeom>
            <a:ln w="30227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03321" y="2192026"/>
              <a:ext cx="862330" cy="214629"/>
            </a:xfrm>
            <a:custGeom>
              <a:avLst/>
              <a:gdLst/>
              <a:ahLst/>
              <a:cxnLst/>
              <a:rect l="l" t="t" r="r" b="b"/>
              <a:pathLst>
                <a:path w="862330" h="214630">
                  <a:moveTo>
                    <a:pt x="861760" y="107105"/>
                  </a:moveTo>
                  <a:lnTo>
                    <a:pt x="430880" y="107105"/>
                  </a:lnTo>
                </a:path>
                <a:path w="862330" h="214630">
                  <a:moveTo>
                    <a:pt x="0" y="0"/>
                  </a:moveTo>
                  <a:lnTo>
                    <a:pt x="430880" y="0"/>
                  </a:lnTo>
                </a:path>
                <a:path w="862330" h="214630">
                  <a:moveTo>
                    <a:pt x="0" y="214211"/>
                  </a:moveTo>
                  <a:lnTo>
                    <a:pt x="430880" y="214211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54134" y="2084920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168040" y="0"/>
                  </a:moveTo>
                  <a:lnTo>
                    <a:pt x="0" y="0"/>
                  </a:lnTo>
                  <a:lnTo>
                    <a:pt x="28092" y="41322"/>
                  </a:lnTo>
                  <a:lnTo>
                    <a:pt x="49942" y="83658"/>
                  </a:lnTo>
                  <a:lnTo>
                    <a:pt x="65549" y="126753"/>
                  </a:lnTo>
                  <a:lnTo>
                    <a:pt x="74913" y="170356"/>
                  </a:lnTo>
                  <a:lnTo>
                    <a:pt x="78033" y="214236"/>
                  </a:lnTo>
                  <a:lnTo>
                    <a:pt x="74913" y="258067"/>
                  </a:lnTo>
                  <a:lnTo>
                    <a:pt x="65549" y="301669"/>
                  </a:lnTo>
                  <a:lnTo>
                    <a:pt x="49942" y="344765"/>
                  </a:lnTo>
                  <a:lnTo>
                    <a:pt x="28092" y="387100"/>
                  </a:lnTo>
                  <a:lnTo>
                    <a:pt x="0" y="428423"/>
                  </a:lnTo>
                  <a:lnTo>
                    <a:pt x="168040" y="428423"/>
                  </a:lnTo>
                  <a:lnTo>
                    <a:pt x="226543" y="416895"/>
                  </a:lnTo>
                  <a:lnTo>
                    <a:pt x="282180" y="401825"/>
                  </a:lnTo>
                  <a:lnTo>
                    <a:pt x="334577" y="383417"/>
                  </a:lnTo>
                  <a:lnTo>
                    <a:pt x="383363" y="361873"/>
                  </a:lnTo>
                  <a:lnTo>
                    <a:pt x="428168" y="337397"/>
                  </a:lnTo>
                  <a:lnTo>
                    <a:pt x="468619" y="310193"/>
                  </a:lnTo>
                  <a:lnTo>
                    <a:pt x="504344" y="280462"/>
                  </a:lnTo>
                  <a:lnTo>
                    <a:pt x="534973" y="248409"/>
                  </a:lnTo>
                  <a:lnTo>
                    <a:pt x="560133" y="214236"/>
                  </a:lnTo>
                  <a:lnTo>
                    <a:pt x="535288" y="179906"/>
                  </a:lnTo>
                  <a:lnTo>
                    <a:pt x="504867" y="147720"/>
                  </a:lnTo>
                  <a:lnTo>
                    <a:pt x="469255" y="117886"/>
                  </a:lnTo>
                  <a:lnTo>
                    <a:pt x="428835" y="90615"/>
                  </a:lnTo>
                  <a:lnTo>
                    <a:pt x="383991" y="66114"/>
                  </a:lnTo>
                  <a:lnTo>
                    <a:pt x="335106" y="44593"/>
                  </a:lnTo>
                  <a:lnTo>
                    <a:pt x="282563" y="26261"/>
                  </a:lnTo>
                  <a:lnTo>
                    <a:pt x="226747" y="11327"/>
                  </a:lnTo>
                  <a:lnTo>
                    <a:pt x="168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4134" y="2084920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560133" y="214236"/>
                  </a:moveTo>
                  <a:lnTo>
                    <a:pt x="534973" y="248409"/>
                  </a:lnTo>
                  <a:lnTo>
                    <a:pt x="504344" y="280462"/>
                  </a:lnTo>
                  <a:lnTo>
                    <a:pt x="468619" y="310193"/>
                  </a:lnTo>
                  <a:lnTo>
                    <a:pt x="428168" y="337397"/>
                  </a:lnTo>
                  <a:lnTo>
                    <a:pt x="383363" y="361873"/>
                  </a:lnTo>
                  <a:lnTo>
                    <a:pt x="334577" y="383417"/>
                  </a:lnTo>
                  <a:lnTo>
                    <a:pt x="282180" y="401825"/>
                  </a:lnTo>
                  <a:lnTo>
                    <a:pt x="226543" y="416895"/>
                  </a:lnTo>
                  <a:lnTo>
                    <a:pt x="168040" y="428423"/>
                  </a:lnTo>
                  <a:lnTo>
                    <a:pt x="0" y="428423"/>
                  </a:lnTo>
                  <a:lnTo>
                    <a:pt x="28092" y="387100"/>
                  </a:lnTo>
                  <a:lnTo>
                    <a:pt x="49942" y="344765"/>
                  </a:lnTo>
                  <a:lnTo>
                    <a:pt x="65549" y="301669"/>
                  </a:lnTo>
                  <a:lnTo>
                    <a:pt x="74913" y="258067"/>
                  </a:lnTo>
                  <a:lnTo>
                    <a:pt x="78034" y="214211"/>
                  </a:lnTo>
                  <a:lnTo>
                    <a:pt x="74913" y="170356"/>
                  </a:lnTo>
                  <a:lnTo>
                    <a:pt x="65549" y="126753"/>
                  </a:lnTo>
                  <a:lnTo>
                    <a:pt x="49942" y="83658"/>
                  </a:lnTo>
                  <a:lnTo>
                    <a:pt x="28092" y="41322"/>
                  </a:lnTo>
                  <a:lnTo>
                    <a:pt x="0" y="0"/>
                  </a:lnTo>
                  <a:lnTo>
                    <a:pt x="168040" y="0"/>
                  </a:lnTo>
                  <a:lnTo>
                    <a:pt x="226747" y="11327"/>
                  </a:lnTo>
                  <a:lnTo>
                    <a:pt x="282563" y="26261"/>
                  </a:lnTo>
                  <a:lnTo>
                    <a:pt x="335106" y="44593"/>
                  </a:lnTo>
                  <a:lnTo>
                    <a:pt x="383991" y="66114"/>
                  </a:lnTo>
                  <a:lnTo>
                    <a:pt x="428835" y="90615"/>
                  </a:lnTo>
                  <a:lnTo>
                    <a:pt x="469255" y="117886"/>
                  </a:lnTo>
                  <a:lnTo>
                    <a:pt x="504867" y="147720"/>
                  </a:lnTo>
                  <a:lnTo>
                    <a:pt x="535288" y="179906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7439" y="2251884"/>
              <a:ext cx="94839" cy="9447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454134" y="2084920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344693" y="0"/>
                  </a:moveTo>
                  <a:lnTo>
                    <a:pt x="0" y="0"/>
                  </a:lnTo>
                  <a:lnTo>
                    <a:pt x="0" y="428423"/>
                  </a:lnTo>
                  <a:lnTo>
                    <a:pt x="344693" y="428423"/>
                  </a:lnTo>
                  <a:lnTo>
                    <a:pt x="394095" y="422764"/>
                  </a:lnTo>
                  <a:lnTo>
                    <a:pt x="439443" y="406647"/>
                  </a:lnTo>
                  <a:lnTo>
                    <a:pt x="479444" y="381358"/>
                  </a:lnTo>
                  <a:lnTo>
                    <a:pt x="512807" y="348183"/>
                  </a:lnTo>
                  <a:lnTo>
                    <a:pt x="538238" y="308409"/>
                  </a:lnTo>
                  <a:lnTo>
                    <a:pt x="554444" y="263323"/>
                  </a:lnTo>
                  <a:lnTo>
                    <a:pt x="560133" y="214211"/>
                  </a:lnTo>
                  <a:lnTo>
                    <a:pt x="554444" y="165091"/>
                  </a:lnTo>
                  <a:lnTo>
                    <a:pt x="538238" y="120002"/>
                  </a:lnTo>
                  <a:lnTo>
                    <a:pt x="512807" y="80229"/>
                  </a:lnTo>
                  <a:lnTo>
                    <a:pt x="479444" y="47056"/>
                  </a:lnTo>
                  <a:lnTo>
                    <a:pt x="439443" y="21771"/>
                  </a:lnTo>
                  <a:lnTo>
                    <a:pt x="394095" y="5657"/>
                  </a:lnTo>
                  <a:lnTo>
                    <a:pt x="34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03321" y="2084920"/>
              <a:ext cx="862330" cy="1428115"/>
            </a:xfrm>
            <a:custGeom>
              <a:avLst/>
              <a:gdLst/>
              <a:ahLst/>
              <a:cxnLst/>
              <a:rect l="l" t="t" r="r" b="b"/>
              <a:pathLst>
                <a:path w="862330" h="1428114">
                  <a:moveTo>
                    <a:pt x="495506" y="428423"/>
                  </a:moveTo>
                  <a:lnTo>
                    <a:pt x="150813" y="428423"/>
                  </a:lnTo>
                  <a:lnTo>
                    <a:pt x="150813" y="0"/>
                  </a:lnTo>
                  <a:lnTo>
                    <a:pt x="495506" y="0"/>
                  </a:lnTo>
                  <a:lnTo>
                    <a:pt x="544908" y="5657"/>
                  </a:lnTo>
                  <a:lnTo>
                    <a:pt x="590256" y="21771"/>
                  </a:lnTo>
                  <a:lnTo>
                    <a:pt x="630257" y="47056"/>
                  </a:lnTo>
                  <a:lnTo>
                    <a:pt x="663620" y="80229"/>
                  </a:lnTo>
                  <a:lnTo>
                    <a:pt x="689051" y="120002"/>
                  </a:lnTo>
                  <a:lnTo>
                    <a:pt x="705257" y="165091"/>
                  </a:lnTo>
                  <a:lnTo>
                    <a:pt x="710947" y="214211"/>
                  </a:lnTo>
                  <a:lnTo>
                    <a:pt x="705257" y="263323"/>
                  </a:lnTo>
                  <a:lnTo>
                    <a:pt x="689051" y="308409"/>
                  </a:lnTo>
                  <a:lnTo>
                    <a:pt x="663620" y="348183"/>
                  </a:lnTo>
                  <a:lnTo>
                    <a:pt x="630257" y="381358"/>
                  </a:lnTo>
                  <a:lnTo>
                    <a:pt x="590256" y="406647"/>
                  </a:lnTo>
                  <a:lnTo>
                    <a:pt x="544908" y="422764"/>
                  </a:lnTo>
                  <a:lnTo>
                    <a:pt x="495506" y="428423"/>
                  </a:lnTo>
                  <a:close/>
                </a:path>
                <a:path w="862330" h="1428114">
                  <a:moveTo>
                    <a:pt x="0" y="1213857"/>
                  </a:moveTo>
                  <a:lnTo>
                    <a:pt x="430880" y="1213857"/>
                  </a:lnTo>
                </a:path>
                <a:path w="862330" h="1428114">
                  <a:moveTo>
                    <a:pt x="0" y="1428069"/>
                  </a:moveTo>
                  <a:lnTo>
                    <a:pt x="430880" y="1428069"/>
                  </a:lnTo>
                </a:path>
                <a:path w="862330" h="1428114">
                  <a:moveTo>
                    <a:pt x="861760" y="1320963"/>
                  </a:moveTo>
                  <a:lnTo>
                    <a:pt x="430880" y="1320963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454134" y="3191672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168040" y="0"/>
                  </a:moveTo>
                  <a:lnTo>
                    <a:pt x="0" y="0"/>
                  </a:lnTo>
                  <a:lnTo>
                    <a:pt x="28092" y="41322"/>
                  </a:lnTo>
                  <a:lnTo>
                    <a:pt x="49942" y="83658"/>
                  </a:lnTo>
                  <a:lnTo>
                    <a:pt x="65549" y="126753"/>
                  </a:lnTo>
                  <a:lnTo>
                    <a:pt x="74913" y="170355"/>
                  </a:lnTo>
                  <a:lnTo>
                    <a:pt x="78033" y="214236"/>
                  </a:lnTo>
                  <a:lnTo>
                    <a:pt x="74913" y="258065"/>
                  </a:lnTo>
                  <a:lnTo>
                    <a:pt x="65549" y="301666"/>
                  </a:lnTo>
                  <a:lnTo>
                    <a:pt x="49942" y="344761"/>
                  </a:lnTo>
                  <a:lnTo>
                    <a:pt x="28092" y="387095"/>
                  </a:lnTo>
                  <a:lnTo>
                    <a:pt x="0" y="428415"/>
                  </a:lnTo>
                  <a:lnTo>
                    <a:pt x="168040" y="428415"/>
                  </a:lnTo>
                  <a:lnTo>
                    <a:pt x="226543" y="416888"/>
                  </a:lnTo>
                  <a:lnTo>
                    <a:pt x="282180" y="401819"/>
                  </a:lnTo>
                  <a:lnTo>
                    <a:pt x="334577" y="383412"/>
                  </a:lnTo>
                  <a:lnTo>
                    <a:pt x="383363" y="361870"/>
                  </a:lnTo>
                  <a:lnTo>
                    <a:pt x="428168" y="337395"/>
                  </a:lnTo>
                  <a:lnTo>
                    <a:pt x="468619" y="310191"/>
                  </a:lnTo>
                  <a:lnTo>
                    <a:pt x="504344" y="280461"/>
                  </a:lnTo>
                  <a:lnTo>
                    <a:pt x="534973" y="248409"/>
                  </a:lnTo>
                  <a:lnTo>
                    <a:pt x="560133" y="214236"/>
                  </a:lnTo>
                  <a:lnTo>
                    <a:pt x="535288" y="179906"/>
                  </a:lnTo>
                  <a:lnTo>
                    <a:pt x="504867" y="147720"/>
                  </a:lnTo>
                  <a:lnTo>
                    <a:pt x="469255" y="117886"/>
                  </a:lnTo>
                  <a:lnTo>
                    <a:pt x="428835" y="90615"/>
                  </a:lnTo>
                  <a:lnTo>
                    <a:pt x="383991" y="66114"/>
                  </a:lnTo>
                  <a:lnTo>
                    <a:pt x="335106" y="44593"/>
                  </a:lnTo>
                  <a:lnTo>
                    <a:pt x="282563" y="26261"/>
                  </a:lnTo>
                  <a:lnTo>
                    <a:pt x="226747" y="11327"/>
                  </a:lnTo>
                  <a:lnTo>
                    <a:pt x="168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54134" y="3191672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560133" y="214236"/>
                  </a:moveTo>
                  <a:lnTo>
                    <a:pt x="534973" y="248409"/>
                  </a:lnTo>
                  <a:lnTo>
                    <a:pt x="504344" y="280461"/>
                  </a:lnTo>
                  <a:lnTo>
                    <a:pt x="468619" y="310191"/>
                  </a:lnTo>
                  <a:lnTo>
                    <a:pt x="428168" y="337395"/>
                  </a:lnTo>
                  <a:lnTo>
                    <a:pt x="383363" y="361870"/>
                  </a:lnTo>
                  <a:lnTo>
                    <a:pt x="334577" y="383412"/>
                  </a:lnTo>
                  <a:lnTo>
                    <a:pt x="282180" y="401819"/>
                  </a:lnTo>
                  <a:lnTo>
                    <a:pt x="226543" y="416888"/>
                  </a:lnTo>
                  <a:lnTo>
                    <a:pt x="168040" y="428415"/>
                  </a:lnTo>
                  <a:lnTo>
                    <a:pt x="0" y="428415"/>
                  </a:lnTo>
                  <a:lnTo>
                    <a:pt x="28092" y="387095"/>
                  </a:lnTo>
                  <a:lnTo>
                    <a:pt x="49942" y="344761"/>
                  </a:lnTo>
                  <a:lnTo>
                    <a:pt x="65549" y="301666"/>
                  </a:lnTo>
                  <a:lnTo>
                    <a:pt x="74913" y="258065"/>
                  </a:lnTo>
                  <a:lnTo>
                    <a:pt x="78034" y="214210"/>
                  </a:lnTo>
                  <a:lnTo>
                    <a:pt x="74913" y="170355"/>
                  </a:lnTo>
                  <a:lnTo>
                    <a:pt x="65549" y="126753"/>
                  </a:lnTo>
                  <a:lnTo>
                    <a:pt x="49942" y="83658"/>
                  </a:lnTo>
                  <a:lnTo>
                    <a:pt x="28092" y="41322"/>
                  </a:lnTo>
                  <a:lnTo>
                    <a:pt x="0" y="0"/>
                  </a:lnTo>
                  <a:lnTo>
                    <a:pt x="168040" y="0"/>
                  </a:lnTo>
                  <a:lnTo>
                    <a:pt x="226747" y="11327"/>
                  </a:lnTo>
                  <a:lnTo>
                    <a:pt x="282563" y="26261"/>
                  </a:lnTo>
                  <a:lnTo>
                    <a:pt x="335106" y="44593"/>
                  </a:lnTo>
                  <a:lnTo>
                    <a:pt x="383991" y="66114"/>
                  </a:lnTo>
                  <a:lnTo>
                    <a:pt x="428835" y="90615"/>
                  </a:lnTo>
                  <a:lnTo>
                    <a:pt x="469255" y="117886"/>
                  </a:lnTo>
                  <a:lnTo>
                    <a:pt x="504867" y="147720"/>
                  </a:lnTo>
                  <a:lnTo>
                    <a:pt x="535288" y="179906"/>
                  </a:lnTo>
                  <a:lnTo>
                    <a:pt x="560133" y="214236"/>
                  </a:lnTo>
                  <a:close/>
                </a:path>
              </a:pathLst>
            </a:custGeom>
            <a:ln w="30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7439" y="3358635"/>
              <a:ext cx="94839" cy="9447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454134" y="3191672"/>
              <a:ext cx="560705" cy="428625"/>
            </a:xfrm>
            <a:custGeom>
              <a:avLst/>
              <a:gdLst/>
              <a:ahLst/>
              <a:cxnLst/>
              <a:rect l="l" t="t" r="r" b="b"/>
              <a:pathLst>
                <a:path w="560705" h="428625">
                  <a:moveTo>
                    <a:pt x="344693" y="0"/>
                  </a:moveTo>
                  <a:lnTo>
                    <a:pt x="0" y="0"/>
                  </a:lnTo>
                  <a:lnTo>
                    <a:pt x="0" y="428415"/>
                  </a:lnTo>
                  <a:lnTo>
                    <a:pt x="344693" y="428415"/>
                  </a:lnTo>
                  <a:lnTo>
                    <a:pt x="394095" y="422757"/>
                  </a:lnTo>
                  <a:lnTo>
                    <a:pt x="439443" y="406641"/>
                  </a:lnTo>
                  <a:lnTo>
                    <a:pt x="479444" y="381353"/>
                  </a:lnTo>
                  <a:lnTo>
                    <a:pt x="512807" y="348180"/>
                  </a:lnTo>
                  <a:lnTo>
                    <a:pt x="538238" y="308408"/>
                  </a:lnTo>
                  <a:lnTo>
                    <a:pt x="554444" y="263323"/>
                  </a:lnTo>
                  <a:lnTo>
                    <a:pt x="560133" y="214211"/>
                  </a:lnTo>
                  <a:lnTo>
                    <a:pt x="554444" y="165091"/>
                  </a:lnTo>
                  <a:lnTo>
                    <a:pt x="538238" y="120002"/>
                  </a:lnTo>
                  <a:lnTo>
                    <a:pt x="512807" y="80229"/>
                  </a:lnTo>
                  <a:lnTo>
                    <a:pt x="479444" y="47056"/>
                  </a:lnTo>
                  <a:lnTo>
                    <a:pt x="439443" y="21771"/>
                  </a:lnTo>
                  <a:lnTo>
                    <a:pt x="394095" y="5657"/>
                  </a:lnTo>
                  <a:lnTo>
                    <a:pt x="34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96867" y="2192026"/>
              <a:ext cx="1917700" cy="1428115"/>
            </a:xfrm>
            <a:custGeom>
              <a:avLst/>
              <a:gdLst/>
              <a:ahLst/>
              <a:cxnLst/>
              <a:rect l="l" t="t" r="r" b="b"/>
              <a:pathLst>
                <a:path w="1917700" h="1428114">
                  <a:moveTo>
                    <a:pt x="1701961" y="1428061"/>
                  </a:moveTo>
                  <a:lnTo>
                    <a:pt x="1357267" y="1428061"/>
                  </a:lnTo>
                  <a:lnTo>
                    <a:pt x="1357267" y="999645"/>
                  </a:lnTo>
                  <a:lnTo>
                    <a:pt x="1701961" y="999646"/>
                  </a:lnTo>
                  <a:lnTo>
                    <a:pt x="1751362" y="1005303"/>
                  </a:lnTo>
                  <a:lnTo>
                    <a:pt x="1796710" y="1021417"/>
                  </a:lnTo>
                  <a:lnTo>
                    <a:pt x="1836711" y="1046702"/>
                  </a:lnTo>
                  <a:lnTo>
                    <a:pt x="1870074" y="1079875"/>
                  </a:lnTo>
                  <a:lnTo>
                    <a:pt x="1895505" y="1119648"/>
                  </a:lnTo>
                  <a:lnTo>
                    <a:pt x="1911711" y="1164737"/>
                  </a:lnTo>
                  <a:lnTo>
                    <a:pt x="1917401" y="1213857"/>
                  </a:lnTo>
                  <a:lnTo>
                    <a:pt x="1911711" y="1262969"/>
                  </a:lnTo>
                  <a:lnTo>
                    <a:pt x="1895505" y="1308054"/>
                  </a:lnTo>
                  <a:lnTo>
                    <a:pt x="1870074" y="1347826"/>
                  </a:lnTo>
                  <a:lnTo>
                    <a:pt x="1836711" y="1380999"/>
                  </a:lnTo>
                  <a:lnTo>
                    <a:pt x="1796710" y="1406287"/>
                  </a:lnTo>
                  <a:lnTo>
                    <a:pt x="1751362" y="1422403"/>
                  </a:lnTo>
                  <a:lnTo>
                    <a:pt x="1701961" y="1428061"/>
                  </a:lnTo>
                  <a:close/>
                </a:path>
                <a:path w="1917700" h="1428114">
                  <a:moveTo>
                    <a:pt x="1206454" y="1106751"/>
                  </a:moveTo>
                  <a:lnTo>
                    <a:pt x="1077200" y="1106751"/>
                  </a:lnTo>
                  <a:lnTo>
                    <a:pt x="1077200" y="214211"/>
                  </a:lnTo>
                  <a:lnTo>
                    <a:pt x="1206454" y="214211"/>
                  </a:lnTo>
                </a:path>
                <a:path w="1917700" h="1428114">
                  <a:moveTo>
                    <a:pt x="0" y="0"/>
                  </a:moveTo>
                  <a:lnTo>
                    <a:pt x="1206454" y="0"/>
                  </a:lnTo>
                </a:path>
                <a:path w="1917700" h="1428114">
                  <a:moveTo>
                    <a:pt x="924588" y="1320963"/>
                  </a:moveTo>
                  <a:lnTo>
                    <a:pt x="1206454" y="1320963"/>
                  </a:lnTo>
                </a:path>
                <a:path w="1917700" h="1428114">
                  <a:moveTo>
                    <a:pt x="0" y="642634"/>
                  </a:moveTo>
                  <a:lnTo>
                    <a:pt x="349482" y="642634"/>
                  </a:lnTo>
                  <a:lnTo>
                    <a:pt x="354186" y="619466"/>
                  </a:lnTo>
                  <a:lnTo>
                    <a:pt x="367016" y="600546"/>
                  </a:lnTo>
                  <a:lnTo>
                    <a:pt x="386044" y="587789"/>
                  </a:lnTo>
                  <a:lnTo>
                    <a:pt x="409346" y="583112"/>
                  </a:lnTo>
                  <a:lnTo>
                    <a:pt x="432632" y="587789"/>
                  </a:lnTo>
                  <a:lnTo>
                    <a:pt x="451653" y="600546"/>
                  </a:lnTo>
                  <a:lnTo>
                    <a:pt x="464480" y="619466"/>
                  </a:lnTo>
                  <a:lnTo>
                    <a:pt x="469185" y="642634"/>
                  </a:lnTo>
                  <a:lnTo>
                    <a:pt x="1077200" y="642634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35467" y="3334471"/>
              <a:ext cx="413384" cy="357505"/>
            </a:xfrm>
            <a:custGeom>
              <a:avLst/>
              <a:gdLst/>
              <a:ahLst/>
              <a:cxnLst/>
              <a:rect l="l" t="t" r="r" b="b"/>
              <a:pathLst>
                <a:path w="413385" h="357504">
                  <a:moveTo>
                    <a:pt x="0" y="0"/>
                  </a:moveTo>
                  <a:lnTo>
                    <a:pt x="0" y="357018"/>
                  </a:lnTo>
                  <a:lnTo>
                    <a:pt x="359058" y="178518"/>
                  </a:lnTo>
                  <a:lnTo>
                    <a:pt x="0" y="0"/>
                  </a:lnTo>
                  <a:close/>
                </a:path>
                <a:path w="413385" h="357504">
                  <a:moveTo>
                    <a:pt x="385988" y="151741"/>
                  </a:moveTo>
                  <a:lnTo>
                    <a:pt x="375506" y="153846"/>
                  </a:lnTo>
                  <a:lnTo>
                    <a:pt x="366946" y="159585"/>
                  </a:lnTo>
                  <a:lnTo>
                    <a:pt x="361174" y="168096"/>
                  </a:lnTo>
                  <a:lnTo>
                    <a:pt x="359058" y="178518"/>
                  </a:lnTo>
                  <a:lnTo>
                    <a:pt x="361174" y="188938"/>
                  </a:lnTo>
                  <a:lnTo>
                    <a:pt x="366946" y="197447"/>
                  </a:lnTo>
                  <a:lnTo>
                    <a:pt x="375506" y="203183"/>
                  </a:lnTo>
                  <a:lnTo>
                    <a:pt x="385988" y="205287"/>
                  </a:lnTo>
                  <a:lnTo>
                    <a:pt x="396469" y="203183"/>
                  </a:lnTo>
                  <a:lnTo>
                    <a:pt x="405029" y="197447"/>
                  </a:lnTo>
                  <a:lnTo>
                    <a:pt x="410801" y="188938"/>
                  </a:lnTo>
                  <a:lnTo>
                    <a:pt x="412918" y="178518"/>
                  </a:lnTo>
                  <a:lnTo>
                    <a:pt x="410801" y="168096"/>
                  </a:lnTo>
                  <a:lnTo>
                    <a:pt x="405029" y="159585"/>
                  </a:lnTo>
                  <a:lnTo>
                    <a:pt x="396469" y="153846"/>
                  </a:lnTo>
                  <a:lnTo>
                    <a:pt x="385988" y="151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368" y="3471056"/>
              <a:ext cx="84174" cy="8385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506213" y="2192026"/>
              <a:ext cx="797560" cy="1499870"/>
            </a:xfrm>
            <a:custGeom>
              <a:avLst/>
              <a:gdLst/>
              <a:ahLst/>
              <a:cxnLst/>
              <a:rect l="l" t="t" r="r" b="b"/>
              <a:pathLst>
                <a:path w="797560" h="1499870">
                  <a:moveTo>
                    <a:pt x="129253" y="1142445"/>
                  </a:moveTo>
                  <a:lnTo>
                    <a:pt x="488312" y="1320963"/>
                  </a:lnTo>
                  <a:lnTo>
                    <a:pt x="129253" y="1499463"/>
                  </a:lnTo>
                  <a:lnTo>
                    <a:pt x="129253" y="1142445"/>
                  </a:lnTo>
                  <a:close/>
                </a:path>
                <a:path w="797560" h="1499870">
                  <a:moveTo>
                    <a:pt x="129253" y="1320963"/>
                  </a:moveTo>
                  <a:lnTo>
                    <a:pt x="0" y="1320963"/>
                  </a:lnTo>
                  <a:lnTo>
                    <a:pt x="0" y="0"/>
                  </a:lnTo>
                  <a:lnTo>
                    <a:pt x="797107" y="0"/>
                  </a:lnTo>
                </a:path>
              </a:pathLst>
            </a:custGeom>
            <a:ln w="30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26447" y="1985138"/>
            <a:ext cx="20891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30" dirty="0">
                <a:latin typeface="Times New Roman"/>
                <a:cs typeface="Times New Roman"/>
              </a:rPr>
              <a:t>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6447" y="2645632"/>
            <a:ext cx="194945" cy="328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25" dirty="0"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161205" y="1977815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617" y="0"/>
                </a:lnTo>
              </a:path>
            </a:pathLst>
          </a:custGeom>
          <a:ln w="302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Flip-Flops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92246" y="2150364"/>
            <a:ext cx="2520950" cy="398145"/>
            <a:chOff x="3492246" y="2150364"/>
            <a:chExt cx="2520950" cy="398145"/>
          </a:xfrm>
        </p:grpSpPr>
        <p:sp>
          <p:nvSpPr>
            <p:cNvPr id="5" name="object 5"/>
            <p:cNvSpPr/>
            <p:nvPr/>
          </p:nvSpPr>
          <p:spPr>
            <a:xfrm>
              <a:off x="3492246" y="2529078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1910" y="216941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1910" y="2169414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1574" y="216941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13098" y="2529078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238" y="216941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762" y="2169414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32426" y="216941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2426" y="2529078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2090" y="216941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3614" y="2169414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3278" y="216941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1754" y="2529078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0168" y="1113282"/>
            <a:ext cx="4675505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Controlled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latches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D50092"/>
                </a:solidFill>
                <a:latin typeface="Cambria"/>
                <a:cs typeface="Cambria"/>
              </a:rPr>
              <a:t>level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-triggered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63366"/>
              </a:buClr>
              <a:buFont typeface="Wingdings"/>
              <a:buChar char=""/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663366"/>
              </a:buClr>
              <a:buFont typeface="Wingdings"/>
              <a:buChar char=""/>
            </a:pPr>
            <a:endParaRPr sz="2300">
              <a:latin typeface="Cambria"/>
              <a:cs typeface="Cambria"/>
            </a:endParaRPr>
          </a:p>
          <a:p>
            <a:pPr marL="408940" algn="ctr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D50092"/>
                </a:solidFill>
                <a:latin typeface="Cambria"/>
                <a:cs typeface="Cambria"/>
              </a:rPr>
              <a:t>edge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-triggered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33266" y="1612264"/>
            <a:ext cx="1440180" cy="387985"/>
          </a:xfrm>
          <a:custGeom>
            <a:avLst/>
            <a:gdLst/>
            <a:ahLst/>
            <a:cxnLst/>
            <a:rect l="l" t="t" r="r" b="b"/>
            <a:pathLst>
              <a:path w="1440179" h="387985">
                <a:moveTo>
                  <a:pt x="719328" y="300609"/>
                </a:moveTo>
                <a:lnTo>
                  <a:pt x="659638" y="300609"/>
                </a:lnTo>
                <a:lnTo>
                  <a:pt x="617093" y="300609"/>
                </a:lnTo>
                <a:lnTo>
                  <a:pt x="719328" y="377317"/>
                </a:lnTo>
                <a:lnTo>
                  <a:pt x="719328" y="300609"/>
                </a:lnTo>
                <a:close/>
              </a:path>
              <a:path w="1440179" h="387985">
                <a:moveTo>
                  <a:pt x="1440180" y="377317"/>
                </a:moveTo>
                <a:lnTo>
                  <a:pt x="1424470" y="359664"/>
                </a:lnTo>
                <a:lnTo>
                  <a:pt x="1355217" y="281813"/>
                </a:lnTo>
                <a:lnTo>
                  <a:pt x="1341043" y="317284"/>
                </a:lnTo>
                <a:lnTo>
                  <a:pt x="546608" y="0"/>
                </a:lnTo>
                <a:lnTo>
                  <a:pt x="539496" y="17653"/>
                </a:lnTo>
                <a:lnTo>
                  <a:pt x="528955" y="1778"/>
                </a:lnTo>
                <a:lnTo>
                  <a:pt x="84518" y="298069"/>
                </a:lnTo>
                <a:lnTo>
                  <a:pt x="63373" y="266319"/>
                </a:lnTo>
                <a:lnTo>
                  <a:pt x="0" y="377317"/>
                </a:lnTo>
                <a:lnTo>
                  <a:pt x="126746" y="361442"/>
                </a:lnTo>
                <a:lnTo>
                  <a:pt x="112699" y="340360"/>
                </a:lnTo>
                <a:lnTo>
                  <a:pt x="105651" y="329793"/>
                </a:lnTo>
                <a:lnTo>
                  <a:pt x="532117" y="45478"/>
                </a:lnTo>
                <a:lnTo>
                  <a:pt x="651129" y="283616"/>
                </a:lnTo>
                <a:lnTo>
                  <a:pt x="693737" y="283616"/>
                </a:lnTo>
                <a:lnTo>
                  <a:pt x="719328" y="283616"/>
                </a:lnTo>
                <a:lnTo>
                  <a:pt x="719328" y="249555"/>
                </a:lnTo>
                <a:lnTo>
                  <a:pt x="685279" y="266560"/>
                </a:lnTo>
                <a:lnTo>
                  <a:pt x="578878" y="53886"/>
                </a:lnTo>
                <a:lnTo>
                  <a:pt x="1326934" y="352590"/>
                </a:lnTo>
                <a:lnTo>
                  <a:pt x="1312799" y="387985"/>
                </a:lnTo>
                <a:lnTo>
                  <a:pt x="1440180" y="377317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13682" y="1544574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651" y="0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0389" y="3516629"/>
            <a:ext cx="645160" cy="0"/>
          </a:xfrm>
          <a:custGeom>
            <a:avLst/>
            <a:gdLst/>
            <a:ahLst/>
            <a:cxnLst/>
            <a:rect l="l" t="t" r="r" b="b"/>
            <a:pathLst>
              <a:path w="645160">
                <a:moveTo>
                  <a:pt x="0" y="0"/>
                </a:moveTo>
                <a:lnTo>
                  <a:pt x="644651" y="0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492246" y="3950208"/>
            <a:ext cx="2520950" cy="399415"/>
            <a:chOff x="3492246" y="3950208"/>
            <a:chExt cx="2520950" cy="399415"/>
          </a:xfrm>
        </p:grpSpPr>
        <p:sp>
          <p:nvSpPr>
            <p:cNvPr id="23" name="object 23"/>
            <p:cNvSpPr/>
            <p:nvPr/>
          </p:nvSpPr>
          <p:spPr>
            <a:xfrm>
              <a:off x="3492246" y="433044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60" y="3970782"/>
              <a:ext cx="114300" cy="360045"/>
            </a:xfrm>
            <a:custGeom>
              <a:avLst/>
              <a:gdLst/>
              <a:ahLst/>
              <a:cxnLst/>
              <a:rect l="l" t="t" r="r" b="b"/>
              <a:pathLst>
                <a:path w="114300" h="36004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359664"/>
                  </a:lnTo>
                  <a:lnTo>
                    <a:pt x="76200" y="359664"/>
                  </a:lnTo>
                  <a:lnTo>
                    <a:pt x="76200" y="95250"/>
                  </a:lnTo>
                  <a:close/>
                </a:path>
                <a:path w="114300" h="36004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36004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51910" y="3969258"/>
              <a:ext cx="721360" cy="361315"/>
            </a:xfrm>
            <a:custGeom>
              <a:avLst/>
              <a:gdLst/>
              <a:ahLst/>
              <a:cxnLst/>
              <a:rect l="l" t="t" r="r" b="b"/>
              <a:pathLst>
                <a:path w="721360" h="361314">
                  <a:moveTo>
                    <a:pt x="0" y="0"/>
                  </a:moveTo>
                  <a:lnTo>
                    <a:pt x="361188" y="0"/>
                  </a:lnTo>
                </a:path>
                <a:path w="721360" h="361314">
                  <a:moveTo>
                    <a:pt x="359663" y="361188"/>
                  </a:moveTo>
                  <a:lnTo>
                    <a:pt x="359663" y="1524"/>
                  </a:lnTo>
                </a:path>
                <a:path w="721360" h="361314">
                  <a:moveTo>
                    <a:pt x="361188" y="361188"/>
                  </a:moveTo>
                  <a:lnTo>
                    <a:pt x="720851" y="3611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14088" y="3970782"/>
              <a:ext cx="114300" cy="360045"/>
            </a:xfrm>
            <a:custGeom>
              <a:avLst/>
              <a:gdLst/>
              <a:ahLst/>
              <a:cxnLst/>
              <a:rect l="l" t="t" r="r" b="b"/>
              <a:pathLst>
                <a:path w="114300" h="36004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359664"/>
                  </a:lnTo>
                  <a:lnTo>
                    <a:pt x="76200" y="359664"/>
                  </a:lnTo>
                  <a:lnTo>
                    <a:pt x="76200" y="95250"/>
                  </a:lnTo>
                  <a:close/>
                </a:path>
                <a:path w="114300" h="36004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36004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2762" y="3969258"/>
              <a:ext cx="721360" cy="361315"/>
            </a:xfrm>
            <a:custGeom>
              <a:avLst/>
              <a:gdLst/>
              <a:ahLst/>
              <a:cxnLst/>
              <a:rect l="l" t="t" r="r" b="b"/>
              <a:pathLst>
                <a:path w="721360" h="361314">
                  <a:moveTo>
                    <a:pt x="0" y="0"/>
                  </a:moveTo>
                  <a:lnTo>
                    <a:pt x="359663" y="0"/>
                  </a:lnTo>
                </a:path>
                <a:path w="721360" h="361314">
                  <a:moveTo>
                    <a:pt x="359663" y="361188"/>
                  </a:moveTo>
                  <a:lnTo>
                    <a:pt x="359663" y="1524"/>
                  </a:lnTo>
                </a:path>
                <a:path w="721360" h="361314">
                  <a:moveTo>
                    <a:pt x="359663" y="361188"/>
                  </a:moveTo>
                  <a:lnTo>
                    <a:pt x="720851" y="3611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4940" y="3970782"/>
              <a:ext cx="114300" cy="360045"/>
            </a:xfrm>
            <a:custGeom>
              <a:avLst/>
              <a:gdLst/>
              <a:ahLst/>
              <a:cxnLst/>
              <a:rect l="l" t="t" r="r" b="b"/>
              <a:pathLst>
                <a:path w="114300" h="36004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359664"/>
                  </a:lnTo>
                  <a:lnTo>
                    <a:pt x="76200" y="359664"/>
                  </a:lnTo>
                  <a:lnTo>
                    <a:pt x="76200" y="95250"/>
                  </a:lnTo>
                  <a:close/>
                </a:path>
                <a:path w="114300" h="36004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36004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93614" y="3969258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4" h="361314">
                  <a:moveTo>
                    <a:pt x="0" y="0"/>
                  </a:moveTo>
                  <a:lnTo>
                    <a:pt x="359663" y="0"/>
                  </a:lnTo>
                </a:path>
                <a:path w="719454" h="361314">
                  <a:moveTo>
                    <a:pt x="359663" y="361188"/>
                  </a:moveTo>
                  <a:lnTo>
                    <a:pt x="359663" y="1524"/>
                  </a:lnTo>
                </a:path>
                <a:path w="719454" h="361314">
                  <a:moveTo>
                    <a:pt x="358139" y="361188"/>
                  </a:moveTo>
                  <a:lnTo>
                    <a:pt x="719327" y="36118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45994" y="3909821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CLK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10705" y="3909821"/>
            <a:ext cx="1724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Positive</a:t>
            </a:r>
            <a:r>
              <a:rPr sz="2400" b="1" i="1" spc="-9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Edge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92246" y="4850891"/>
            <a:ext cx="2520950" cy="398145"/>
            <a:chOff x="3492246" y="4850891"/>
            <a:chExt cx="2520950" cy="398145"/>
          </a:xfrm>
        </p:grpSpPr>
        <p:sp>
          <p:nvSpPr>
            <p:cNvPr id="33" name="object 33"/>
            <p:cNvSpPr/>
            <p:nvPr/>
          </p:nvSpPr>
          <p:spPr>
            <a:xfrm>
              <a:off x="3492246" y="4869941"/>
              <a:ext cx="721360" cy="361315"/>
            </a:xfrm>
            <a:custGeom>
              <a:avLst/>
              <a:gdLst/>
              <a:ahLst/>
              <a:cxnLst/>
              <a:rect l="l" t="t" r="r" b="b"/>
              <a:pathLst>
                <a:path w="721360" h="361314">
                  <a:moveTo>
                    <a:pt x="0" y="359663"/>
                  </a:moveTo>
                  <a:lnTo>
                    <a:pt x="359663" y="359663"/>
                  </a:lnTo>
                </a:path>
                <a:path w="721360" h="361314">
                  <a:moveTo>
                    <a:pt x="359663" y="361187"/>
                  </a:moveTo>
                  <a:lnTo>
                    <a:pt x="359663" y="0"/>
                  </a:lnTo>
                </a:path>
                <a:path w="721360" h="361314">
                  <a:moveTo>
                    <a:pt x="359663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4424" y="4869941"/>
              <a:ext cx="114300" cy="361315"/>
            </a:xfrm>
            <a:custGeom>
              <a:avLst/>
              <a:gdLst/>
              <a:ahLst/>
              <a:cxnLst/>
              <a:rect l="l" t="t" r="r" b="b"/>
              <a:pathLst>
                <a:path w="114300" h="361314">
                  <a:moveTo>
                    <a:pt x="38100" y="246887"/>
                  </a:moveTo>
                  <a:lnTo>
                    <a:pt x="0" y="246887"/>
                  </a:lnTo>
                  <a:lnTo>
                    <a:pt x="57150" y="361187"/>
                  </a:lnTo>
                  <a:lnTo>
                    <a:pt x="104775" y="265937"/>
                  </a:lnTo>
                  <a:lnTo>
                    <a:pt x="38100" y="265937"/>
                  </a:lnTo>
                  <a:lnTo>
                    <a:pt x="38100" y="246887"/>
                  </a:lnTo>
                  <a:close/>
                </a:path>
                <a:path w="114300" h="361314">
                  <a:moveTo>
                    <a:pt x="76200" y="0"/>
                  </a:moveTo>
                  <a:lnTo>
                    <a:pt x="38100" y="0"/>
                  </a:lnTo>
                  <a:lnTo>
                    <a:pt x="38100" y="265937"/>
                  </a:lnTo>
                  <a:lnTo>
                    <a:pt x="76200" y="265937"/>
                  </a:lnTo>
                  <a:lnTo>
                    <a:pt x="76200" y="0"/>
                  </a:lnTo>
                  <a:close/>
                </a:path>
                <a:path w="114300" h="361314">
                  <a:moveTo>
                    <a:pt x="114300" y="246887"/>
                  </a:moveTo>
                  <a:lnTo>
                    <a:pt x="76200" y="246887"/>
                  </a:lnTo>
                  <a:lnTo>
                    <a:pt x="76200" y="265937"/>
                  </a:lnTo>
                  <a:lnTo>
                    <a:pt x="104775" y="265937"/>
                  </a:lnTo>
                  <a:lnTo>
                    <a:pt x="114300" y="246887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13098" y="4869941"/>
              <a:ext cx="719455" cy="361315"/>
            </a:xfrm>
            <a:custGeom>
              <a:avLst/>
              <a:gdLst/>
              <a:ahLst/>
              <a:cxnLst/>
              <a:rect l="l" t="t" r="r" b="b"/>
              <a:pathLst>
                <a:path w="719454" h="361314">
                  <a:moveTo>
                    <a:pt x="0" y="359663"/>
                  </a:moveTo>
                  <a:lnTo>
                    <a:pt x="359663" y="359663"/>
                  </a:lnTo>
                </a:path>
                <a:path w="719454" h="361314">
                  <a:moveTo>
                    <a:pt x="358139" y="361187"/>
                  </a:moveTo>
                  <a:lnTo>
                    <a:pt x="358139" y="0"/>
                  </a:lnTo>
                </a:path>
                <a:path w="719454" h="361314">
                  <a:moveTo>
                    <a:pt x="359663" y="0"/>
                  </a:moveTo>
                  <a:lnTo>
                    <a:pt x="71932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75276" y="4869941"/>
              <a:ext cx="114300" cy="361315"/>
            </a:xfrm>
            <a:custGeom>
              <a:avLst/>
              <a:gdLst/>
              <a:ahLst/>
              <a:cxnLst/>
              <a:rect l="l" t="t" r="r" b="b"/>
              <a:pathLst>
                <a:path w="114300" h="361314">
                  <a:moveTo>
                    <a:pt x="38100" y="246887"/>
                  </a:moveTo>
                  <a:lnTo>
                    <a:pt x="0" y="246887"/>
                  </a:lnTo>
                  <a:lnTo>
                    <a:pt x="57150" y="361187"/>
                  </a:lnTo>
                  <a:lnTo>
                    <a:pt x="104775" y="265937"/>
                  </a:lnTo>
                  <a:lnTo>
                    <a:pt x="38100" y="265937"/>
                  </a:lnTo>
                  <a:lnTo>
                    <a:pt x="38100" y="246887"/>
                  </a:lnTo>
                  <a:close/>
                </a:path>
                <a:path w="114300" h="361314">
                  <a:moveTo>
                    <a:pt x="76200" y="0"/>
                  </a:moveTo>
                  <a:lnTo>
                    <a:pt x="38100" y="0"/>
                  </a:lnTo>
                  <a:lnTo>
                    <a:pt x="38100" y="265937"/>
                  </a:lnTo>
                  <a:lnTo>
                    <a:pt x="76200" y="265937"/>
                  </a:lnTo>
                  <a:lnTo>
                    <a:pt x="76200" y="0"/>
                  </a:lnTo>
                  <a:close/>
                </a:path>
                <a:path w="114300" h="361314">
                  <a:moveTo>
                    <a:pt x="114300" y="246887"/>
                  </a:moveTo>
                  <a:lnTo>
                    <a:pt x="76200" y="246887"/>
                  </a:lnTo>
                  <a:lnTo>
                    <a:pt x="76200" y="265937"/>
                  </a:lnTo>
                  <a:lnTo>
                    <a:pt x="104775" y="265937"/>
                  </a:lnTo>
                  <a:lnTo>
                    <a:pt x="114300" y="246887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32426" y="4869941"/>
              <a:ext cx="721360" cy="361315"/>
            </a:xfrm>
            <a:custGeom>
              <a:avLst/>
              <a:gdLst/>
              <a:ahLst/>
              <a:cxnLst/>
              <a:rect l="l" t="t" r="r" b="b"/>
              <a:pathLst>
                <a:path w="721360" h="361314">
                  <a:moveTo>
                    <a:pt x="0" y="359663"/>
                  </a:moveTo>
                  <a:lnTo>
                    <a:pt x="361188" y="359663"/>
                  </a:lnTo>
                </a:path>
                <a:path w="721360" h="361314">
                  <a:moveTo>
                    <a:pt x="359663" y="361187"/>
                  </a:moveTo>
                  <a:lnTo>
                    <a:pt x="359663" y="0"/>
                  </a:lnTo>
                </a:path>
                <a:path w="721360" h="361314">
                  <a:moveTo>
                    <a:pt x="361188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96128" y="4869941"/>
              <a:ext cx="114300" cy="361315"/>
            </a:xfrm>
            <a:custGeom>
              <a:avLst/>
              <a:gdLst/>
              <a:ahLst/>
              <a:cxnLst/>
              <a:rect l="l" t="t" r="r" b="b"/>
              <a:pathLst>
                <a:path w="114300" h="361314">
                  <a:moveTo>
                    <a:pt x="38100" y="246887"/>
                  </a:moveTo>
                  <a:lnTo>
                    <a:pt x="0" y="246887"/>
                  </a:lnTo>
                  <a:lnTo>
                    <a:pt x="57150" y="361187"/>
                  </a:lnTo>
                  <a:lnTo>
                    <a:pt x="104775" y="265937"/>
                  </a:lnTo>
                  <a:lnTo>
                    <a:pt x="38100" y="265937"/>
                  </a:lnTo>
                  <a:lnTo>
                    <a:pt x="38100" y="246887"/>
                  </a:lnTo>
                  <a:close/>
                </a:path>
                <a:path w="114300" h="361314">
                  <a:moveTo>
                    <a:pt x="76200" y="0"/>
                  </a:moveTo>
                  <a:lnTo>
                    <a:pt x="38100" y="0"/>
                  </a:lnTo>
                  <a:lnTo>
                    <a:pt x="38100" y="265937"/>
                  </a:lnTo>
                  <a:lnTo>
                    <a:pt x="76200" y="265937"/>
                  </a:lnTo>
                  <a:lnTo>
                    <a:pt x="76200" y="0"/>
                  </a:lnTo>
                  <a:close/>
                </a:path>
                <a:path w="114300" h="361314">
                  <a:moveTo>
                    <a:pt x="114300" y="246887"/>
                  </a:moveTo>
                  <a:lnTo>
                    <a:pt x="76200" y="246887"/>
                  </a:lnTo>
                  <a:lnTo>
                    <a:pt x="76200" y="265937"/>
                  </a:lnTo>
                  <a:lnTo>
                    <a:pt x="104775" y="265937"/>
                  </a:lnTo>
                  <a:lnTo>
                    <a:pt x="114300" y="246887"/>
                  </a:lnTo>
                  <a:close/>
                </a:path>
              </a:pathLst>
            </a:custGeom>
            <a:solidFill>
              <a:srgbClr val="66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51754" y="5229605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45994" y="4809870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CLK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353302" y="4809870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Negative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Edge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3825697"/>
            <a:ext cx="4364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Georgia"/>
                <a:cs typeface="Georgia"/>
              </a:rPr>
              <a:t>Sequential</a:t>
            </a:r>
            <a:r>
              <a:rPr sz="4000" b="1" spc="-20" dirty="0">
                <a:latin typeface="Georgia"/>
                <a:cs typeface="Georgia"/>
              </a:rPr>
              <a:t> </a:t>
            </a:r>
            <a:r>
              <a:rPr sz="4000" b="1" spc="-5" dirty="0">
                <a:latin typeface="Georgia"/>
                <a:cs typeface="Georgia"/>
              </a:rPr>
              <a:t>Logic</a:t>
            </a:r>
            <a:endParaRPr sz="40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6136940"/>
            <a:ext cx="7638288" cy="5841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Flip-Flops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3127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Master-Slave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i="1" spc="190" dirty="0">
                <a:solidFill>
                  <a:srgbClr val="006FC0"/>
                </a:solidFill>
                <a:latin typeface="Trebuchet MS"/>
                <a:cs typeface="Trebuchet MS"/>
              </a:rPr>
              <a:t>D</a:t>
            </a:r>
            <a:r>
              <a:rPr sz="2000" i="1" spc="-1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3855" y="1654936"/>
            <a:ext cx="3095625" cy="1469390"/>
            <a:chOff x="1133855" y="1654936"/>
            <a:chExt cx="3095625" cy="1469390"/>
          </a:xfrm>
        </p:grpSpPr>
        <p:sp>
          <p:nvSpPr>
            <p:cNvPr id="6" name="object 6"/>
            <p:cNvSpPr/>
            <p:nvPr/>
          </p:nvSpPr>
          <p:spPr>
            <a:xfrm>
              <a:off x="1152905" y="2029205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5">
                  <a:moveTo>
                    <a:pt x="0" y="0"/>
                  </a:moveTo>
                  <a:lnTo>
                    <a:pt x="719327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2233" y="1669541"/>
              <a:ext cx="2342515" cy="1440180"/>
            </a:xfrm>
            <a:custGeom>
              <a:avLst/>
              <a:gdLst/>
              <a:ahLst/>
              <a:cxnLst/>
              <a:rect l="l" t="t" r="r" b="b"/>
              <a:pathLst>
                <a:path w="2342515" h="1440180">
                  <a:moveTo>
                    <a:pt x="0" y="240030"/>
                  </a:moveTo>
                  <a:lnTo>
                    <a:pt x="4875" y="191648"/>
                  </a:lnTo>
                  <a:lnTo>
                    <a:pt x="18859" y="146589"/>
                  </a:lnTo>
                  <a:lnTo>
                    <a:pt x="40987" y="105816"/>
                  </a:lnTo>
                  <a:lnTo>
                    <a:pt x="70294" y="70294"/>
                  </a:lnTo>
                  <a:lnTo>
                    <a:pt x="105816" y="40987"/>
                  </a:lnTo>
                  <a:lnTo>
                    <a:pt x="146589" y="18859"/>
                  </a:lnTo>
                  <a:lnTo>
                    <a:pt x="191648" y="4875"/>
                  </a:lnTo>
                  <a:lnTo>
                    <a:pt x="240030" y="0"/>
                  </a:lnTo>
                  <a:lnTo>
                    <a:pt x="2102358" y="0"/>
                  </a:lnTo>
                  <a:lnTo>
                    <a:pt x="2150739" y="4875"/>
                  </a:lnTo>
                  <a:lnTo>
                    <a:pt x="2195798" y="18859"/>
                  </a:lnTo>
                  <a:lnTo>
                    <a:pt x="2236571" y="40987"/>
                  </a:lnTo>
                  <a:lnTo>
                    <a:pt x="2272093" y="70294"/>
                  </a:lnTo>
                  <a:lnTo>
                    <a:pt x="2301400" y="105816"/>
                  </a:lnTo>
                  <a:lnTo>
                    <a:pt x="2323528" y="146589"/>
                  </a:lnTo>
                  <a:lnTo>
                    <a:pt x="2337512" y="191648"/>
                  </a:lnTo>
                  <a:lnTo>
                    <a:pt x="2342388" y="240030"/>
                  </a:lnTo>
                  <a:lnTo>
                    <a:pt x="2342388" y="1200150"/>
                  </a:lnTo>
                  <a:lnTo>
                    <a:pt x="2337512" y="1248531"/>
                  </a:lnTo>
                  <a:lnTo>
                    <a:pt x="2323528" y="1293590"/>
                  </a:lnTo>
                  <a:lnTo>
                    <a:pt x="2301400" y="1334363"/>
                  </a:lnTo>
                  <a:lnTo>
                    <a:pt x="2272093" y="1369885"/>
                  </a:lnTo>
                  <a:lnTo>
                    <a:pt x="2236571" y="1399192"/>
                  </a:lnTo>
                  <a:lnTo>
                    <a:pt x="2195798" y="1421320"/>
                  </a:lnTo>
                  <a:lnTo>
                    <a:pt x="2150739" y="1435304"/>
                  </a:lnTo>
                  <a:lnTo>
                    <a:pt x="2102358" y="1440180"/>
                  </a:lnTo>
                  <a:lnTo>
                    <a:pt x="240030" y="1440180"/>
                  </a:lnTo>
                  <a:lnTo>
                    <a:pt x="191648" y="1435304"/>
                  </a:lnTo>
                  <a:lnTo>
                    <a:pt x="146589" y="1421320"/>
                  </a:lnTo>
                  <a:lnTo>
                    <a:pt x="105816" y="1399192"/>
                  </a:lnTo>
                  <a:lnTo>
                    <a:pt x="70294" y="1369885"/>
                  </a:lnTo>
                  <a:lnTo>
                    <a:pt x="40987" y="1334363"/>
                  </a:lnTo>
                  <a:lnTo>
                    <a:pt x="18859" y="1293590"/>
                  </a:lnTo>
                  <a:lnTo>
                    <a:pt x="4875" y="1248531"/>
                  </a:lnTo>
                  <a:lnTo>
                    <a:pt x="0" y="1200150"/>
                  </a:lnTo>
                  <a:lnTo>
                    <a:pt x="0" y="240030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36114" y="2002358"/>
            <a:ext cx="1212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D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Latch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663366"/>
                </a:solidFill>
                <a:latin typeface="Arial"/>
                <a:cs typeface="Arial"/>
              </a:rPr>
              <a:t>Master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9510" y="2559253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1821" y="1828038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2426" y="1669542"/>
            <a:ext cx="2342515" cy="1440180"/>
          </a:xfrm>
          <a:custGeom>
            <a:avLst/>
            <a:gdLst/>
            <a:ahLst/>
            <a:cxnLst/>
            <a:rect l="l" t="t" r="r" b="b"/>
            <a:pathLst>
              <a:path w="2342515" h="1440180">
                <a:moveTo>
                  <a:pt x="0" y="240030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29" y="0"/>
                </a:lnTo>
                <a:lnTo>
                  <a:pt x="2102357" y="0"/>
                </a:lnTo>
                <a:lnTo>
                  <a:pt x="2150739" y="4875"/>
                </a:lnTo>
                <a:lnTo>
                  <a:pt x="2195798" y="18859"/>
                </a:lnTo>
                <a:lnTo>
                  <a:pt x="2236571" y="40987"/>
                </a:lnTo>
                <a:lnTo>
                  <a:pt x="2272093" y="70294"/>
                </a:lnTo>
                <a:lnTo>
                  <a:pt x="2301400" y="105816"/>
                </a:lnTo>
                <a:lnTo>
                  <a:pt x="2323528" y="146589"/>
                </a:lnTo>
                <a:lnTo>
                  <a:pt x="2337512" y="191648"/>
                </a:lnTo>
                <a:lnTo>
                  <a:pt x="2342388" y="240030"/>
                </a:lnTo>
                <a:lnTo>
                  <a:pt x="2342388" y="1200150"/>
                </a:lnTo>
                <a:lnTo>
                  <a:pt x="2337512" y="1248531"/>
                </a:lnTo>
                <a:lnTo>
                  <a:pt x="2323528" y="1293590"/>
                </a:lnTo>
                <a:lnTo>
                  <a:pt x="2301400" y="1334363"/>
                </a:lnTo>
                <a:lnTo>
                  <a:pt x="2272093" y="1369885"/>
                </a:lnTo>
                <a:lnTo>
                  <a:pt x="2236571" y="1399192"/>
                </a:lnTo>
                <a:lnTo>
                  <a:pt x="2195798" y="1421320"/>
                </a:lnTo>
                <a:lnTo>
                  <a:pt x="2150739" y="1435304"/>
                </a:lnTo>
                <a:lnTo>
                  <a:pt x="2102357" y="1440180"/>
                </a:lnTo>
                <a:lnTo>
                  <a:pt x="240029" y="1440180"/>
                </a:lnTo>
                <a:lnTo>
                  <a:pt x="191648" y="1435304"/>
                </a:lnTo>
                <a:lnTo>
                  <a:pt x="146589" y="1421320"/>
                </a:lnTo>
                <a:lnTo>
                  <a:pt x="105816" y="1399192"/>
                </a:lnTo>
                <a:lnTo>
                  <a:pt x="70294" y="1369885"/>
                </a:lnTo>
                <a:lnTo>
                  <a:pt x="40987" y="1334363"/>
                </a:lnTo>
                <a:lnTo>
                  <a:pt x="18859" y="1293590"/>
                </a:lnTo>
                <a:lnTo>
                  <a:pt x="4875" y="1248531"/>
                </a:lnTo>
                <a:lnTo>
                  <a:pt x="0" y="1200150"/>
                </a:lnTo>
                <a:lnTo>
                  <a:pt x="0" y="24003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2246" y="2002358"/>
            <a:ext cx="1143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Arial"/>
                <a:cs typeface="Arial"/>
              </a:rPr>
              <a:t>D</a:t>
            </a:r>
            <a:r>
              <a:rPr sz="2400" b="1" i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Latch</a:t>
            </a:r>
            <a:endParaRPr sz="24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D50092"/>
                </a:solidFill>
                <a:latin typeface="Arial"/>
                <a:cs typeface="Arial"/>
              </a:rPr>
              <a:t>Slave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0591" y="182803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0591" y="2559253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2902" y="1828038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8000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33855" y="2010155"/>
            <a:ext cx="7600315" cy="4330065"/>
            <a:chOff x="1133855" y="2010155"/>
            <a:chExt cx="7600315" cy="4330065"/>
          </a:xfrm>
        </p:grpSpPr>
        <p:sp>
          <p:nvSpPr>
            <p:cNvPr id="17" name="object 17"/>
            <p:cNvSpPr/>
            <p:nvPr/>
          </p:nvSpPr>
          <p:spPr>
            <a:xfrm>
              <a:off x="4033266" y="2029205"/>
              <a:ext cx="3781425" cy="1801495"/>
            </a:xfrm>
            <a:custGeom>
              <a:avLst/>
              <a:gdLst/>
              <a:ahLst/>
              <a:cxnLst/>
              <a:rect l="l" t="t" r="r" b="b"/>
              <a:pathLst>
                <a:path w="3781425" h="1801495">
                  <a:moveTo>
                    <a:pt x="181356" y="0"/>
                  </a:moveTo>
                  <a:lnTo>
                    <a:pt x="899160" y="0"/>
                  </a:lnTo>
                </a:path>
                <a:path w="3781425" h="1801495">
                  <a:moveTo>
                    <a:pt x="3240024" y="0"/>
                  </a:moveTo>
                  <a:lnTo>
                    <a:pt x="3781043" y="0"/>
                  </a:lnTo>
                </a:path>
                <a:path w="3781425" h="1801495">
                  <a:moveTo>
                    <a:pt x="0" y="1801368"/>
                  </a:moveTo>
                  <a:lnTo>
                    <a:pt x="539496" y="1801368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238" y="2750057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51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2905" y="2748533"/>
              <a:ext cx="3782695" cy="1082040"/>
            </a:xfrm>
            <a:custGeom>
              <a:avLst/>
              <a:gdLst/>
              <a:ahLst/>
              <a:cxnLst/>
              <a:rect l="l" t="t" r="r" b="b"/>
              <a:pathLst>
                <a:path w="3782695" h="1082039">
                  <a:moveTo>
                    <a:pt x="3419855" y="0"/>
                  </a:moveTo>
                  <a:lnTo>
                    <a:pt x="3782568" y="0"/>
                  </a:lnTo>
                </a:path>
                <a:path w="3782695" h="1082039">
                  <a:moveTo>
                    <a:pt x="0" y="1082039"/>
                  </a:moveTo>
                  <a:lnTo>
                    <a:pt x="2340864" y="1082039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2569" y="2750057"/>
              <a:ext cx="0" cy="1080770"/>
            </a:xfrm>
            <a:custGeom>
              <a:avLst/>
              <a:gdLst/>
              <a:ahLst/>
              <a:cxnLst/>
              <a:rect l="l" t="t" r="r" b="b"/>
              <a:pathLst>
                <a:path h="1080770">
                  <a:moveTo>
                    <a:pt x="0" y="108051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4093" y="2748533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4">
                  <a:moveTo>
                    <a:pt x="0" y="0"/>
                  </a:moveTo>
                  <a:lnTo>
                    <a:pt x="361188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63727" y="3567091"/>
              <a:ext cx="573405" cy="496570"/>
            </a:xfrm>
            <a:custGeom>
              <a:avLst/>
              <a:gdLst/>
              <a:ahLst/>
              <a:cxnLst/>
              <a:rect l="l" t="t" r="r" b="b"/>
              <a:pathLst>
                <a:path w="573404" h="496570">
                  <a:moveTo>
                    <a:pt x="0" y="0"/>
                  </a:moveTo>
                  <a:lnTo>
                    <a:pt x="0" y="496054"/>
                  </a:lnTo>
                  <a:lnTo>
                    <a:pt x="498200" y="248034"/>
                  </a:lnTo>
                  <a:lnTo>
                    <a:pt x="0" y="0"/>
                  </a:lnTo>
                  <a:close/>
                </a:path>
                <a:path w="573404" h="496570">
                  <a:moveTo>
                    <a:pt x="535566" y="210831"/>
                  </a:moveTo>
                  <a:lnTo>
                    <a:pt x="521023" y="213755"/>
                  </a:lnTo>
                  <a:lnTo>
                    <a:pt x="509146" y="221728"/>
                  </a:lnTo>
                  <a:lnTo>
                    <a:pt x="501137" y="233554"/>
                  </a:lnTo>
                  <a:lnTo>
                    <a:pt x="498200" y="248034"/>
                  </a:lnTo>
                  <a:lnTo>
                    <a:pt x="501137" y="262516"/>
                  </a:lnTo>
                  <a:lnTo>
                    <a:pt x="509146" y="274341"/>
                  </a:lnTo>
                  <a:lnTo>
                    <a:pt x="521023" y="282314"/>
                  </a:lnTo>
                  <a:lnTo>
                    <a:pt x="535566" y="285237"/>
                  </a:lnTo>
                  <a:lnTo>
                    <a:pt x="550110" y="282314"/>
                  </a:lnTo>
                  <a:lnTo>
                    <a:pt x="561987" y="274341"/>
                  </a:lnTo>
                  <a:lnTo>
                    <a:pt x="569995" y="262516"/>
                  </a:lnTo>
                  <a:lnTo>
                    <a:pt x="572932" y="248034"/>
                  </a:lnTo>
                  <a:lnTo>
                    <a:pt x="569995" y="233554"/>
                  </a:lnTo>
                  <a:lnTo>
                    <a:pt x="561987" y="221728"/>
                  </a:lnTo>
                  <a:lnTo>
                    <a:pt x="550110" y="213755"/>
                  </a:lnTo>
                  <a:lnTo>
                    <a:pt x="535566" y="210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0883" y="3756878"/>
              <a:ext cx="116821" cy="1164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63727" y="3567091"/>
              <a:ext cx="498475" cy="496570"/>
            </a:xfrm>
            <a:custGeom>
              <a:avLst/>
              <a:gdLst/>
              <a:ahLst/>
              <a:cxnLst/>
              <a:rect l="l" t="t" r="r" b="b"/>
              <a:pathLst>
                <a:path w="498475" h="496570">
                  <a:moveTo>
                    <a:pt x="0" y="0"/>
                  </a:moveTo>
                  <a:lnTo>
                    <a:pt x="498200" y="248034"/>
                  </a:lnTo>
                  <a:lnTo>
                    <a:pt x="0" y="496054"/>
                  </a:lnTo>
                  <a:lnTo>
                    <a:pt x="0" y="0"/>
                  </a:lnTo>
                  <a:close/>
                </a:path>
              </a:pathLst>
            </a:custGeom>
            <a:ln w="42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73446" y="5590794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33109" y="5229605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3109" y="5231129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72605" y="5240273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72605" y="5590794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93458" y="5229605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3458" y="5229605"/>
              <a:ext cx="1621790" cy="1905"/>
            </a:xfrm>
            <a:custGeom>
              <a:avLst/>
              <a:gdLst/>
              <a:ahLst/>
              <a:cxnLst/>
              <a:rect l="l" t="t" r="r" b="b"/>
              <a:pathLst>
                <a:path w="1621790" h="1904">
                  <a:moveTo>
                    <a:pt x="0" y="1524"/>
                  </a:moveTo>
                  <a:lnTo>
                    <a:pt x="1621536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33109" y="4150613"/>
              <a:ext cx="1440180" cy="2170430"/>
            </a:xfrm>
            <a:custGeom>
              <a:avLst/>
              <a:gdLst/>
              <a:ahLst/>
              <a:cxnLst/>
              <a:rect l="l" t="t" r="r" b="b"/>
              <a:pathLst>
                <a:path w="1440179" h="2170429">
                  <a:moveTo>
                    <a:pt x="0" y="2170176"/>
                  </a:moveTo>
                  <a:lnTo>
                    <a:pt x="0" y="0"/>
                  </a:lnTo>
                </a:path>
                <a:path w="1440179" h="2170429">
                  <a:moveTo>
                    <a:pt x="539495" y="2159508"/>
                  </a:moveTo>
                  <a:lnTo>
                    <a:pt x="539495" y="719328"/>
                  </a:lnTo>
                </a:path>
                <a:path w="1440179" h="2170429">
                  <a:moveTo>
                    <a:pt x="1260347" y="2159508"/>
                  </a:moveTo>
                  <a:lnTo>
                    <a:pt x="1260347" y="719328"/>
                  </a:lnTo>
                </a:path>
                <a:path w="1440179" h="2170429">
                  <a:moveTo>
                    <a:pt x="1440180" y="2159508"/>
                  </a:moveTo>
                  <a:lnTo>
                    <a:pt x="1440180" y="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3446" y="4150613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3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33109" y="3790950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33109" y="3789426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79">
                  <a:moveTo>
                    <a:pt x="0" y="0"/>
                  </a:moveTo>
                  <a:lnTo>
                    <a:pt x="144018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71765" y="3790950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73290" y="4159757"/>
              <a:ext cx="1440180" cy="0"/>
            </a:xfrm>
            <a:custGeom>
              <a:avLst/>
              <a:gdLst/>
              <a:ahLst/>
              <a:cxnLst/>
              <a:rect l="l" t="t" r="r" b="b"/>
              <a:pathLst>
                <a:path w="1440179">
                  <a:moveTo>
                    <a:pt x="0" y="0"/>
                  </a:moveTo>
                  <a:lnTo>
                    <a:pt x="1440179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11946" y="3800094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4">
                  <a:moveTo>
                    <a:pt x="0" y="36118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73446" y="4871466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7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51753" y="4511801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51753" y="4510277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72605" y="4511801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72605" y="4871466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0851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93458" y="4511801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93458" y="4510277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51597" y="4511801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53121" y="4869941"/>
              <a:ext cx="361315" cy="1905"/>
            </a:xfrm>
            <a:custGeom>
              <a:avLst/>
              <a:gdLst/>
              <a:ahLst/>
              <a:cxnLst/>
              <a:rect l="l" t="t" r="r" b="b"/>
              <a:pathLst>
                <a:path w="361315" h="1904">
                  <a:moveTo>
                    <a:pt x="0" y="1523"/>
                  </a:moveTo>
                  <a:lnTo>
                    <a:pt x="361187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14310" y="4510277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14310" y="4508754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664" y="0"/>
                  </a:lnTo>
                </a:path>
              </a:pathLst>
            </a:custGeom>
            <a:ln w="38100">
              <a:solidFill>
                <a:srgbClr val="D50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72449" y="4510277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4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73974" y="4869941"/>
              <a:ext cx="541020" cy="1905"/>
            </a:xfrm>
            <a:custGeom>
              <a:avLst/>
              <a:gdLst/>
              <a:ahLst/>
              <a:cxnLst/>
              <a:rect l="l" t="t" r="r" b="b"/>
              <a:pathLst>
                <a:path w="541020" h="1904">
                  <a:moveTo>
                    <a:pt x="0" y="1523"/>
                  </a:moveTo>
                  <a:lnTo>
                    <a:pt x="54102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863078" y="1828038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9579" y="1828038"/>
            <a:ext cx="1325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200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Arial"/>
                <a:cs typeface="Arial"/>
              </a:rPr>
              <a:t>D	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3209" y="3561969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CLK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25161" y="3730244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CLK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43347" y="4451095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01590" y="5245100"/>
            <a:ext cx="882015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i="1" spc="-7" baseline="13888" dirty="0">
                <a:latin typeface="Times New Roman"/>
                <a:cs typeface="Times New Roman"/>
              </a:rPr>
              <a:t>Q</a:t>
            </a:r>
            <a:r>
              <a:rPr sz="1600" b="1" i="1" spc="-5" dirty="0">
                <a:latin typeface="Times New Roman"/>
                <a:cs typeface="Times New Roman"/>
              </a:rPr>
              <a:t>Master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</a:pPr>
            <a:r>
              <a:rPr sz="3600" b="1" i="1" spc="-7" baseline="13888" dirty="0">
                <a:latin typeface="Times New Roman"/>
                <a:cs typeface="Times New Roman"/>
              </a:rPr>
              <a:t>Q</a:t>
            </a:r>
            <a:r>
              <a:rPr sz="1600" b="1" i="1" spc="-5" dirty="0">
                <a:latin typeface="Times New Roman"/>
                <a:cs typeface="Times New Roman"/>
              </a:rPr>
              <a:t>Slave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74191" y="4850891"/>
            <a:ext cx="7960359" cy="1478280"/>
            <a:chOff x="774191" y="4850891"/>
            <a:chExt cx="7960359" cy="1478280"/>
          </a:xfrm>
        </p:grpSpPr>
        <p:sp>
          <p:nvSpPr>
            <p:cNvPr id="59" name="object 59"/>
            <p:cNvSpPr/>
            <p:nvPr/>
          </p:nvSpPr>
          <p:spPr>
            <a:xfrm>
              <a:off x="5473445" y="6310121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844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73289" y="5950457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3596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73289" y="5950457"/>
              <a:ext cx="1442085" cy="0"/>
            </a:xfrm>
            <a:custGeom>
              <a:avLst/>
              <a:gdLst/>
              <a:ahLst/>
              <a:cxnLst/>
              <a:rect l="l" t="t" r="r" b="b"/>
              <a:pathLst>
                <a:path w="1442084">
                  <a:moveTo>
                    <a:pt x="0" y="0"/>
                  </a:moveTo>
                  <a:lnTo>
                    <a:pt x="1441703" y="0"/>
                  </a:lnTo>
                </a:path>
              </a:pathLst>
            </a:custGeom>
            <a:ln w="381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93241" y="4869941"/>
              <a:ext cx="3691254" cy="1180465"/>
            </a:xfrm>
            <a:custGeom>
              <a:avLst/>
              <a:gdLst/>
              <a:ahLst/>
              <a:cxnLst/>
              <a:rect l="l" t="t" r="r" b="b"/>
              <a:pathLst>
                <a:path w="3691254" h="1180464">
                  <a:moveTo>
                    <a:pt x="0" y="149859"/>
                  </a:moveTo>
                  <a:lnTo>
                    <a:pt x="7639" y="102477"/>
                  </a:lnTo>
                  <a:lnTo>
                    <a:pt x="28914" y="61337"/>
                  </a:lnTo>
                  <a:lnTo>
                    <a:pt x="61354" y="28903"/>
                  </a:lnTo>
                  <a:lnTo>
                    <a:pt x="102492" y="7636"/>
                  </a:lnTo>
                  <a:lnTo>
                    <a:pt x="149860" y="0"/>
                  </a:lnTo>
                  <a:lnTo>
                    <a:pt x="1995805" y="0"/>
                  </a:lnTo>
                  <a:lnTo>
                    <a:pt x="2851149" y="0"/>
                  </a:lnTo>
                  <a:lnTo>
                    <a:pt x="3271520" y="0"/>
                  </a:lnTo>
                  <a:lnTo>
                    <a:pt x="3318902" y="7636"/>
                  </a:lnTo>
                  <a:lnTo>
                    <a:pt x="3360042" y="28903"/>
                  </a:lnTo>
                  <a:lnTo>
                    <a:pt x="3392476" y="61337"/>
                  </a:lnTo>
                  <a:lnTo>
                    <a:pt x="3413743" y="102477"/>
                  </a:lnTo>
                  <a:lnTo>
                    <a:pt x="3421380" y="149859"/>
                  </a:lnTo>
                  <a:lnTo>
                    <a:pt x="3421380" y="524509"/>
                  </a:lnTo>
                  <a:lnTo>
                    <a:pt x="3421380" y="749299"/>
                  </a:lnTo>
                  <a:lnTo>
                    <a:pt x="3413743" y="796667"/>
                  </a:lnTo>
                  <a:lnTo>
                    <a:pt x="3392476" y="837805"/>
                  </a:lnTo>
                  <a:lnTo>
                    <a:pt x="3360042" y="870245"/>
                  </a:lnTo>
                  <a:lnTo>
                    <a:pt x="3318902" y="891520"/>
                  </a:lnTo>
                  <a:lnTo>
                    <a:pt x="3271520" y="899159"/>
                  </a:lnTo>
                  <a:lnTo>
                    <a:pt x="2851149" y="899159"/>
                  </a:lnTo>
                  <a:lnTo>
                    <a:pt x="3691255" y="1179855"/>
                  </a:lnTo>
                  <a:lnTo>
                    <a:pt x="1995805" y="899159"/>
                  </a:lnTo>
                  <a:lnTo>
                    <a:pt x="149860" y="899159"/>
                  </a:lnTo>
                  <a:lnTo>
                    <a:pt x="102492" y="891520"/>
                  </a:lnTo>
                  <a:lnTo>
                    <a:pt x="61354" y="870245"/>
                  </a:lnTo>
                  <a:lnTo>
                    <a:pt x="28914" y="837805"/>
                  </a:lnTo>
                  <a:lnTo>
                    <a:pt x="7639" y="796667"/>
                  </a:lnTo>
                  <a:lnTo>
                    <a:pt x="0" y="749299"/>
                  </a:lnTo>
                  <a:lnTo>
                    <a:pt x="0" y="524509"/>
                  </a:lnTo>
                  <a:lnTo>
                    <a:pt x="0" y="149859"/>
                  </a:lnTo>
                  <a:close/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64183" y="4930902"/>
            <a:ext cx="30734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91820" marR="5080" indent="-579755">
              <a:lnSpc>
                <a:spcPts val="2590"/>
              </a:lnSpc>
              <a:spcBef>
                <a:spcPts val="425"/>
              </a:spcBef>
            </a:pP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Looks</a:t>
            </a:r>
            <a:r>
              <a:rPr sz="24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like</a:t>
            </a:r>
            <a:r>
              <a:rPr sz="2400" b="1" spc="-4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it</a:t>
            </a:r>
            <a:r>
              <a:rPr sz="24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is</a:t>
            </a:r>
            <a:r>
              <a:rPr sz="2400" b="1" spc="-1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negative </a:t>
            </a:r>
            <a:r>
              <a:rPr sz="2400" b="1" spc="-58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edge-triggered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33110" y="3552456"/>
            <a:ext cx="2880360" cy="114300"/>
          </a:xfrm>
          <a:custGeom>
            <a:avLst/>
            <a:gdLst/>
            <a:ahLst/>
            <a:cxnLst/>
            <a:rect l="l" t="t" r="r" b="b"/>
            <a:pathLst>
              <a:path w="2880359" h="114300">
                <a:moveTo>
                  <a:pt x="1440180" y="57137"/>
                </a:moveTo>
                <a:lnTo>
                  <a:pt x="1402080" y="38100"/>
                </a:lnTo>
                <a:lnTo>
                  <a:pt x="1325880" y="0"/>
                </a:lnTo>
                <a:lnTo>
                  <a:pt x="1325880" y="38100"/>
                </a:lnTo>
                <a:lnTo>
                  <a:pt x="114300" y="38100"/>
                </a:lnTo>
                <a:lnTo>
                  <a:pt x="114300" y="0"/>
                </a:lnTo>
                <a:lnTo>
                  <a:pt x="0" y="57137"/>
                </a:lnTo>
                <a:lnTo>
                  <a:pt x="114300" y="114287"/>
                </a:lnTo>
                <a:lnTo>
                  <a:pt x="114300" y="76187"/>
                </a:lnTo>
                <a:lnTo>
                  <a:pt x="1325880" y="76187"/>
                </a:lnTo>
                <a:lnTo>
                  <a:pt x="1325880" y="114287"/>
                </a:lnTo>
                <a:lnTo>
                  <a:pt x="1402080" y="76187"/>
                </a:lnTo>
                <a:lnTo>
                  <a:pt x="1440180" y="57137"/>
                </a:lnTo>
                <a:close/>
              </a:path>
              <a:path w="2880359" h="114300">
                <a:moveTo>
                  <a:pt x="2880360" y="57137"/>
                </a:moveTo>
                <a:lnTo>
                  <a:pt x="2842260" y="38100"/>
                </a:lnTo>
                <a:lnTo>
                  <a:pt x="2766060" y="0"/>
                </a:lnTo>
                <a:lnTo>
                  <a:pt x="2766060" y="38100"/>
                </a:lnTo>
                <a:lnTo>
                  <a:pt x="1554480" y="38100"/>
                </a:lnTo>
                <a:lnTo>
                  <a:pt x="1554480" y="0"/>
                </a:lnTo>
                <a:lnTo>
                  <a:pt x="1440180" y="57137"/>
                </a:lnTo>
                <a:lnTo>
                  <a:pt x="1554480" y="114287"/>
                </a:lnTo>
                <a:lnTo>
                  <a:pt x="1554480" y="76187"/>
                </a:lnTo>
                <a:lnTo>
                  <a:pt x="2766060" y="76187"/>
                </a:lnTo>
                <a:lnTo>
                  <a:pt x="2766060" y="114287"/>
                </a:lnTo>
                <a:lnTo>
                  <a:pt x="2842260" y="76187"/>
                </a:lnTo>
                <a:lnTo>
                  <a:pt x="2880360" y="57137"/>
                </a:lnTo>
                <a:close/>
              </a:path>
            </a:pathLst>
          </a:custGeom>
          <a:solidFill>
            <a:srgbClr val="66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40322" y="3258058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</a:t>
            </a:r>
            <a:r>
              <a:rPr sz="1800" b="1" i="1" spc="-15" dirty="0">
                <a:latin typeface="Times New Roman"/>
                <a:cs typeface="Times New Roman"/>
              </a:rPr>
              <a:t>s</a:t>
            </a:r>
            <a:r>
              <a:rPr sz="1800" b="1" i="1" dirty="0">
                <a:latin typeface="Times New Roman"/>
                <a:cs typeface="Times New Roman"/>
              </a:rPr>
              <a:t>t</a:t>
            </a:r>
            <a:r>
              <a:rPr sz="1800" b="1" i="1" spc="5" dirty="0">
                <a:latin typeface="Times New Roman"/>
                <a:cs typeface="Times New Roman"/>
              </a:rPr>
              <a:t>e</a:t>
            </a:r>
            <a:r>
              <a:rPr sz="1800" b="1" i="1" spc="-5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7655179" y="3258058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Slave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Flip-Flops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601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-165" dirty="0">
                <a:solidFill>
                  <a:srgbClr val="006FC0"/>
                </a:solidFill>
                <a:latin typeface="Trebuchet MS"/>
                <a:cs typeface="Trebuchet MS"/>
              </a:rPr>
              <a:t>JK</a:t>
            </a:r>
            <a:r>
              <a:rPr sz="2000" i="1" spc="-10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Fli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Flop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172" y="1717862"/>
            <a:ext cx="4583742" cy="250371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76705" y="4462271"/>
            <a:ext cx="1620520" cy="1658620"/>
            <a:chOff x="1076705" y="4462271"/>
            <a:chExt cx="1620520" cy="1658620"/>
          </a:xfrm>
        </p:grpSpPr>
        <p:sp>
          <p:nvSpPr>
            <p:cNvPr id="7" name="object 7"/>
            <p:cNvSpPr/>
            <p:nvPr/>
          </p:nvSpPr>
          <p:spPr>
            <a:xfrm>
              <a:off x="1437893" y="4481321"/>
              <a:ext cx="899160" cy="1620520"/>
            </a:xfrm>
            <a:custGeom>
              <a:avLst/>
              <a:gdLst/>
              <a:ahLst/>
              <a:cxnLst/>
              <a:rect l="l" t="t" r="r" b="b"/>
              <a:pathLst>
                <a:path w="899160" h="1620520">
                  <a:moveTo>
                    <a:pt x="899159" y="0"/>
                  </a:moveTo>
                  <a:lnTo>
                    <a:pt x="0" y="0"/>
                  </a:lnTo>
                  <a:lnTo>
                    <a:pt x="0" y="1620011"/>
                  </a:lnTo>
                  <a:lnTo>
                    <a:pt x="899159" y="1620011"/>
                  </a:lnTo>
                  <a:lnTo>
                    <a:pt x="899159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7893" y="4481321"/>
              <a:ext cx="899160" cy="1620520"/>
            </a:xfrm>
            <a:custGeom>
              <a:avLst/>
              <a:gdLst/>
              <a:ahLst/>
              <a:cxnLst/>
              <a:rect l="l" t="t" r="r" b="b"/>
              <a:pathLst>
                <a:path w="899160" h="1620520">
                  <a:moveTo>
                    <a:pt x="0" y="1620011"/>
                  </a:moveTo>
                  <a:lnTo>
                    <a:pt x="899159" y="1620011"/>
                  </a:lnTo>
                  <a:lnTo>
                    <a:pt x="899159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7893" y="5113781"/>
              <a:ext cx="178435" cy="360045"/>
            </a:xfrm>
            <a:custGeom>
              <a:avLst/>
              <a:gdLst/>
              <a:ahLst/>
              <a:cxnLst/>
              <a:rect l="l" t="t" r="r" b="b"/>
              <a:pathLst>
                <a:path w="178434" h="360045">
                  <a:moveTo>
                    <a:pt x="0" y="0"/>
                  </a:moveTo>
                  <a:lnTo>
                    <a:pt x="178308" y="179832"/>
                  </a:lnTo>
                </a:path>
                <a:path w="178434" h="360045">
                  <a:moveTo>
                    <a:pt x="178308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705" y="4839461"/>
              <a:ext cx="1620520" cy="902335"/>
            </a:xfrm>
            <a:custGeom>
              <a:avLst/>
              <a:gdLst/>
              <a:ahLst/>
              <a:cxnLst/>
              <a:rect l="l" t="t" r="r" b="b"/>
              <a:pathLst>
                <a:path w="1620520" h="902335">
                  <a:moveTo>
                    <a:pt x="361188" y="0"/>
                  </a:moveTo>
                  <a:lnTo>
                    <a:pt x="0" y="0"/>
                  </a:lnTo>
                </a:path>
                <a:path w="1620520" h="902335">
                  <a:moveTo>
                    <a:pt x="361188" y="454151"/>
                  </a:moveTo>
                  <a:lnTo>
                    <a:pt x="0" y="454151"/>
                  </a:lnTo>
                </a:path>
                <a:path w="1620520" h="902335">
                  <a:moveTo>
                    <a:pt x="1620012" y="0"/>
                  </a:moveTo>
                  <a:lnTo>
                    <a:pt x="1260348" y="0"/>
                  </a:lnTo>
                </a:path>
                <a:path w="1620520" h="902335">
                  <a:moveTo>
                    <a:pt x="1620012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8003" y="5655563"/>
              <a:ext cx="164591" cy="163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81022" y="5580125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179831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6705" y="5741669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361188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14602" y="4600447"/>
            <a:ext cx="765175" cy="13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indent="-506730">
              <a:lnSpc>
                <a:spcPct val="100000"/>
              </a:lnSpc>
              <a:spcBef>
                <a:spcPts val="100"/>
              </a:spcBef>
              <a:buAutoNum type="alphaUcPeriod" startAt="10"/>
              <a:tabLst>
                <a:tab pos="531495" algn="l"/>
                <a:tab pos="532130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0E42"/>
              </a:buClr>
              <a:buFont typeface="Times New Roman"/>
              <a:buAutoNum type="alphaUcPeriod" startAt="10"/>
            </a:pPr>
            <a:endParaRPr sz="3850">
              <a:latin typeface="Times New Roman"/>
              <a:cs typeface="Times New Roman"/>
            </a:endParaRPr>
          </a:p>
          <a:p>
            <a:pPr marL="531495" indent="-531495">
              <a:lnSpc>
                <a:spcPct val="100000"/>
              </a:lnSpc>
              <a:buAutoNum type="alphaUcPeriod" startAt="10"/>
              <a:tabLst>
                <a:tab pos="531495" algn="l"/>
                <a:tab pos="532130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0240" y="802432"/>
            <a:ext cx="2763366" cy="28673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1283" y="3793133"/>
            <a:ext cx="3226670" cy="2632101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Flip-Flops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524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5" dirty="0">
                <a:solidFill>
                  <a:srgbClr val="006FC0"/>
                </a:solidFill>
                <a:latin typeface="Trebuchet MS"/>
                <a:cs typeface="Trebuchet MS"/>
              </a:rPr>
              <a:t>T</a:t>
            </a:r>
            <a:r>
              <a:rPr sz="2000" i="1" spc="-15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82968" y="4901184"/>
            <a:ext cx="1656714" cy="1478280"/>
            <a:chOff x="6982968" y="4901184"/>
            <a:chExt cx="1656714" cy="1478280"/>
          </a:xfrm>
        </p:grpSpPr>
        <p:sp>
          <p:nvSpPr>
            <p:cNvPr id="6" name="object 6"/>
            <p:cNvSpPr/>
            <p:nvPr/>
          </p:nvSpPr>
          <p:spPr>
            <a:xfrm>
              <a:off x="7361682" y="4920234"/>
              <a:ext cx="901065" cy="1440180"/>
            </a:xfrm>
            <a:custGeom>
              <a:avLst/>
              <a:gdLst/>
              <a:ahLst/>
              <a:cxnLst/>
              <a:rect l="l" t="t" r="r" b="b"/>
              <a:pathLst>
                <a:path w="901065" h="1440179">
                  <a:moveTo>
                    <a:pt x="900683" y="0"/>
                  </a:moveTo>
                  <a:lnTo>
                    <a:pt x="0" y="0"/>
                  </a:lnTo>
                  <a:lnTo>
                    <a:pt x="0" y="1440180"/>
                  </a:lnTo>
                  <a:lnTo>
                    <a:pt x="900683" y="1440180"/>
                  </a:lnTo>
                  <a:lnTo>
                    <a:pt x="900683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61682" y="4920234"/>
              <a:ext cx="901065" cy="1440180"/>
            </a:xfrm>
            <a:custGeom>
              <a:avLst/>
              <a:gdLst/>
              <a:ahLst/>
              <a:cxnLst/>
              <a:rect l="l" t="t" r="r" b="b"/>
              <a:pathLst>
                <a:path w="901065" h="1440179">
                  <a:moveTo>
                    <a:pt x="0" y="1440180"/>
                  </a:moveTo>
                  <a:lnTo>
                    <a:pt x="900683" y="1440180"/>
                  </a:lnTo>
                  <a:lnTo>
                    <a:pt x="900683" y="0"/>
                  </a:lnTo>
                  <a:lnTo>
                    <a:pt x="0" y="0"/>
                  </a:lnTo>
                  <a:lnTo>
                    <a:pt x="0" y="1440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61682" y="5820918"/>
              <a:ext cx="180340" cy="358140"/>
            </a:xfrm>
            <a:custGeom>
              <a:avLst/>
              <a:gdLst/>
              <a:ahLst/>
              <a:cxnLst/>
              <a:rect l="l" t="t" r="r" b="b"/>
              <a:pathLst>
                <a:path w="180340" h="358139">
                  <a:moveTo>
                    <a:pt x="0" y="0"/>
                  </a:moveTo>
                  <a:lnTo>
                    <a:pt x="179832" y="178307"/>
                  </a:lnTo>
                </a:path>
                <a:path w="180340" h="358139">
                  <a:moveTo>
                    <a:pt x="179832" y="178307"/>
                  </a:moveTo>
                  <a:lnTo>
                    <a:pt x="0" y="3581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2018" y="5279898"/>
              <a:ext cx="1618615" cy="719455"/>
            </a:xfrm>
            <a:custGeom>
              <a:avLst/>
              <a:gdLst/>
              <a:ahLst/>
              <a:cxnLst/>
              <a:rect l="l" t="t" r="r" b="b"/>
              <a:pathLst>
                <a:path w="1618615" h="719454">
                  <a:moveTo>
                    <a:pt x="359663" y="0"/>
                  </a:moveTo>
                  <a:lnTo>
                    <a:pt x="0" y="0"/>
                  </a:lnTo>
                </a:path>
                <a:path w="1618615" h="719454">
                  <a:moveTo>
                    <a:pt x="359663" y="719327"/>
                  </a:moveTo>
                  <a:lnTo>
                    <a:pt x="0" y="719327"/>
                  </a:lnTo>
                </a:path>
                <a:path w="1618615" h="719454">
                  <a:moveTo>
                    <a:pt x="1618487" y="0"/>
                  </a:moveTo>
                  <a:lnTo>
                    <a:pt x="1260348" y="0"/>
                  </a:lnTo>
                </a:path>
                <a:path w="1618615" h="719454">
                  <a:moveTo>
                    <a:pt x="1618487" y="719327"/>
                  </a:moveTo>
                  <a:lnTo>
                    <a:pt x="1260348" y="71932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3316" y="5914644"/>
              <a:ext cx="163067" cy="16306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449311" y="5040248"/>
            <a:ext cx="756285" cy="114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04809" y="5839205"/>
            <a:ext cx="181610" cy="0"/>
          </a:xfrm>
          <a:custGeom>
            <a:avLst/>
            <a:gdLst/>
            <a:ahLst/>
            <a:cxnLst/>
            <a:rect l="l" t="t" r="r" b="b"/>
            <a:pathLst>
              <a:path w="181609">
                <a:moveTo>
                  <a:pt x="18135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3220" y="1600200"/>
            <a:ext cx="5041107" cy="465429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6483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55" dirty="0"/>
              <a:t> </a:t>
            </a:r>
            <a:r>
              <a:rPr spc="135" dirty="0"/>
              <a:t>Characteristic</a:t>
            </a:r>
            <a:r>
              <a:rPr spc="-70" dirty="0"/>
              <a:t> </a:t>
            </a:r>
            <a:r>
              <a:rPr spc="120" dirty="0"/>
              <a:t>Tables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3688" y="1249680"/>
            <a:ext cx="1656714" cy="1478280"/>
            <a:chOff x="1313688" y="1249680"/>
            <a:chExt cx="1656714" cy="1478280"/>
          </a:xfrm>
        </p:grpSpPr>
        <p:sp>
          <p:nvSpPr>
            <p:cNvPr id="5" name="object 5"/>
            <p:cNvSpPr/>
            <p:nvPr/>
          </p:nvSpPr>
          <p:spPr>
            <a:xfrm>
              <a:off x="1692402" y="1268730"/>
              <a:ext cx="901065" cy="1440180"/>
            </a:xfrm>
            <a:custGeom>
              <a:avLst/>
              <a:gdLst/>
              <a:ahLst/>
              <a:cxnLst/>
              <a:rect l="l" t="t" r="r" b="b"/>
              <a:pathLst>
                <a:path w="901064" h="1440180">
                  <a:moveTo>
                    <a:pt x="900684" y="0"/>
                  </a:moveTo>
                  <a:lnTo>
                    <a:pt x="0" y="0"/>
                  </a:lnTo>
                  <a:lnTo>
                    <a:pt x="0" y="1440180"/>
                  </a:lnTo>
                  <a:lnTo>
                    <a:pt x="900684" y="1440180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2402" y="1268730"/>
              <a:ext cx="901065" cy="1440180"/>
            </a:xfrm>
            <a:custGeom>
              <a:avLst/>
              <a:gdLst/>
              <a:ahLst/>
              <a:cxnLst/>
              <a:rect l="l" t="t" r="r" b="b"/>
              <a:pathLst>
                <a:path w="901064" h="1440180">
                  <a:moveTo>
                    <a:pt x="0" y="1440180"/>
                  </a:moveTo>
                  <a:lnTo>
                    <a:pt x="900684" y="1440180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440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169413"/>
              <a:ext cx="180340" cy="358140"/>
            </a:xfrm>
            <a:custGeom>
              <a:avLst/>
              <a:gdLst/>
              <a:ahLst/>
              <a:cxnLst/>
              <a:rect l="l" t="t" r="r" b="b"/>
              <a:pathLst>
                <a:path w="180339" h="358139">
                  <a:moveTo>
                    <a:pt x="0" y="0"/>
                  </a:moveTo>
                  <a:lnTo>
                    <a:pt x="179831" y="179832"/>
                  </a:lnTo>
                </a:path>
                <a:path w="180339" h="358139">
                  <a:moveTo>
                    <a:pt x="179831" y="179832"/>
                  </a:moveTo>
                  <a:lnTo>
                    <a:pt x="0" y="3581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2738" y="1628394"/>
              <a:ext cx="1618615" cy="721360"/>
            </a:xfrm>
            <a:custGeom>
              <a:avLst/>
              <a:gdLst/>
              <a:ahLst/>
              <a:cxnLst/>
              <a:rect l="l" t="t" r="r" b="b"/>
              <a:pathLst>
                <a:path w="1618614" h="721360">
                  <a:moveTo>
                    <a:pt x="359663" y="0"/>
                  </a:moveTo>
                  <a:lnTo>
                    <a:pt x="0" y="0"/>
                  </a:lnTo>
                </a:path>
                <a:path w="1618614" h="721360">
                  <a:moveTo>
                    <a:pt x="359663" y="720851"/>
                  </a:moveTo>
                  <a:lnTo>
                    <a:pt x="0" y="720851"/>
                  </a:lnTo>
                </a:path>
                <a:path w="1618614" h="721360">
                  <a:moveTo>
                    <a:pt x="1618488" y="0"/>
                  </a:moveTo>
                  <a:lnTo>
                    <a:pt x="1260348" y="0"/>
                  </a:lnTo>
                </a:path>
                <a:path w="1618614" h="721360">
                  <a:moveTo>
                    <a:pt x="1618488" y="720851"/>
                  </a:moveTo>
                  <a:lnTo>
                    <a:pt x="1260348" y="720851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62632" y="1388109"/>
            <a:ext cx="772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9750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D	Q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4035" y="2263139"/>
            <a:ext cx="163068" cy="16306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02510" y="2139188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35529" y="218770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18135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16438" y="1295463"/>
          <a:ext cx="1843405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36257" y="1591814"/>
            <a:ext cx="736600" cy="902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2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  </a:t>
            </a:r>
            <a:r>
              <a:rPr sz="2400" b="1" dirty="0">
                <a:solidFill>
                  <a:srgbClr val="0099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836987" y="2874962"/>
          <a:ext cx="2204085" cy="206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310121" y="3108194"/>
            <a:ext cx="1389380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20000"/>
              </a:lnSpc>
              <a:spcBef>
                <a:spcPts val="95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6600"/>
                </a:solidFill>
                <a:latin typeface="Times New Roman"/>
                <a:cs typeface="Times New Roman"/>
              </a:rPr>
              <a:t>Reset </a:t>
            </a:r>
            <a:r>
              <a:rPr sz="2400" b="1" spc="5" dirty="0">
                <a:solidFill>
                  <a:srgbClr val="9966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663366"/>
                </a:solidFill>
                <a:latin typeface="Times New Roman"/>
                <a:cs typeface="Times New Roman"/>
              </a:rPr>
              <a:t>Toggle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13688" y="3051048"/>
            <a:ext cx="1656714" cy="1658620"/>
            <a:chOff x="1313688" y="3051048"/>
            <a:chExt cx="1656714" cy="1658620"/>
          </a:xfrm>
        </p:grpSpPr>
        <p:sp>
          <p:nvSpPr>
            <p:cNvPr id="18" name="object 18"/>
            <p:cNvSpPr/>
            <p:nvPr/>
          </p:nvSpPr>
          <p:spPr>
            <a:xfrm>
              <a:off x="1692402" y="3070098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900684" y="1620012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2402" y="3070098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2"/>
                  </a:moveTo>
                  <a:lnTo>
                    <a:pt x="900684" y="162001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2402" y="3702558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2738" y="3428238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96160" y="3188970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2738" y="4149852"/>
            <a:ext cx="1404620" cy="257810"/>
            <a:chOff x="1332738" y="4149852"/>
            <a:chExt cx="1404620" cy="25781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4244340"/>
              <a:ext cx="163068" cy="1630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335530" y="4168902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2738" y="433044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70252" y="4120337"/>
            <a:ext cx="765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K	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13688" y="5032247"/>
            <a:ext cx="1656714" cy="1477010"/>
            <a:chOff x="1313688" y="5032247"/>
            <a:chExt cx="1656714" cy="1477010"/>
          </a:xfrm>
        </p:grpSpPr>
        <p:sp>
          <p:nvSpPr>
            <p:cNvPr id="29" name="object 29"/>
            <p:cNvSpPr/>
            <p:nvPr/>
          </p:nvSpPr>
          <p:spPr>
            <a:xfrm>
              <a:off x="1692402" y="5051297"/>
              <a:ext cx="901065" cy="1438910"/>
            </a:xfrm>
            <a:custGeom>
              <a:avLst/>
              <a:gdLst/>
              <a:ahLst/>
              <a:cxnLst/>
              <a:rect l="l" t="t" r="r" b="b"/>
              <a:pathLst>
                <a:path w="901064" h="1438910">
                  <a:moveTo>
                    <a:pt x="900684" y="0"/>
                  </a:moveTo>
                  <a:lnTo>
                    <a:pt x="0" y="0"/>
                  </a:lnTo>
                  <a:lnTo>
                    <a:pt x="0" y="1438655"/>
                  </a:lnTo>
                  <a:lnTo>
                    <a:pt x="900684" y="1438655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2402" y="5051297"/>
              <a:ext cx="901065" cy="1438910"/>
            </a:xfrm>
            <a:custGeom>
              <a:avLst/>
              <a:gdLst/>
              <a:ahLst/>
              <a:cxnLst/>
              <a:rect l="l" t="t" r="r" b="b"/>
              <a:pathLst>
                <a:path w="901064" h="1438910">
                  <a:moveTo>
                    <a:pt x="0" y="1438655"/>
                  </a:moveTo>
                  <a:lnTo>
                    <a:pt x="900684" y="1438655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2402" y="5950457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1"/>
                  </a:lnTo>
                </a:path>
                <a:path w="180339" h="360045">
                  <a:moveTo>
                    <a:pt x="179831" y="179831"/>
                  </a:moveTo>
                  <a:lnTo>
                    <a:pt x="0" y="3596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2738" y="5409437"/>
              <a:ext cx="1618615" cy="721360"/>
            </a:xfrm>
            <a:custGeom>
              <a:avLst/>
              <a:gdLst/>
              <a:ahLst/>
              <a:cxnLst/>
              <a:rect l="l" t="t" r="r" b="b"/>
              <a:pathLst>
                <a:path w="1618614" h="721360">
                  <a:moveTo>
                    <a:pt x="359663" y="0"/>
                  </a:moveTo>
                  <a:lnTo>
                    <a:pt x="0" y="0"/>
                  </a:lnTo>
                </a:path>
                <a:path w="1618614" h="721360">
                  <a:moveTo>
                    <a:pt x="359663" y="720852"/>
                  </a:moveTo>
                  <a:lnTo>
                    <a:pt x="0" y="720852"/>
                  </a:lnTo>
                </a:path>
                <a:path w="1618614" h="721360">
                  <a:moveTo>
                    <a:pt x="1618488" y="0"/>
                  </a:moveTo>
                  <a:lnTo>
                    <a:pt x="1260348" y="0"/>
                  </a:lnTo>
                </a:path>
                <a:path w="1618614" h="721360">
                  <a:moveTo>
                    <a:pt x="1618488" y="720852"/>
                  </a:moveTo>
                  <a:lnTo>
                    <a:pt x="1260348" y="720852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79397" y="5170423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4035" y="6044184"/>
            <a:ext cx="163068" cy="16306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302510" y="5921451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35529" y="5970270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18135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016438" y="5256212"/>
          <a:ext cx="1843405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310121" y="5553252"/>
            <a:ext cx="138938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marR="5080" indent="-254635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663366"/>
                </a:solidFill>
                <a:latin typeface="Times New Roman"/>
                <a:cs typeface="Times New Roman"/>
              </a:rPr>
              <a:t>Toggle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93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60" dirty="0"/>
              <a:t> </a:t>
            </a:r>
            <a:r>
              <a:rPr spc="135" dirty="0"/>
              <a:t>Characteristic</a:t>
            </a:r>
            <a:r>
              <a:rPr spc="85" dirty="0"/>
              <a:t> </a:t>
            </a:r>
            <a:r>
              <a:rPr spc="90" dirty="0"/>
              <a:t>Equations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3688" y="1249680"/>
            <a:ext cx="1656714" cy="1478280"/>
            <a:chOff x="1313688" y="1249680"/>
            <a:chExt cx="1656714" cy="1478280"/>
          </a:xfrm>
        </p:grpSpPr>
        <p:sp>
          <p:nvSpPr>
            <p:cNvPr id="5" name="object 5"/>
            <p:cNvSpPr/>
            <p:nvPr/>
          </p:nvSpPr>
          <p:spPr>
            <a:xfrm>
              <a:off x="1692402" y="1268730"/>
              <a:ext cx="901065" cy="1440180"/>
            </a:xfrm>
            <a:custGeom>
              <a:avLst/>
              <a:gdLst/>
              <a:ahLst/>
              <a:cxnLst/>
              <a:rect l="l" t="t" r="r" b="b"/>
              <a:pathLst>
                <a:path w="901064" h="1440180">
                  <a:moveTo>
                    <a:pt x="900684" y="0"/>
                  </a:moveTo>
                  <a:lnTo>
                    <a:pt x="0" y="0"/>
                  </a:lnTo>
                  <a:lnTo>
                    <a:pt x="0" y="1440180"/>
                  </a:lnTo>
                  <a:lnTo>
                    <a:pt x="900684" y="1440180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2402" y="1268730"/>
              <a:ext cx="901065" cy="1440180"/>
            </a:xfrm>
            <a:custGeom>
              <a:avLst/>
              <a:gdLst/>
              <a:ahLst/>
              <a:cxnLst/>
              <a:rect l="l" t="t" r="r" b="b"/>
              <a:pathLst>
                <a:path w="901064" h="1440180">
                  <a:moveTo>
                    <a:pt x="0" y="1440180"/>
                  </a:moveTo>
                  <a:lnTo>
                    <a:pt x="900684" y="1440180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4401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169413"/>
              <a:ext cx="180340" cy="358140"/>
            </a:xfrm>
            <a:custGeom>
              <a:avLst/>
              <a:gdLst/>
              <a:ahLst/>
              <a:cxnLst/>
              <a:rect l="l" t="t" r="r" b="b"/>
              <a:pathLst>
                <a:path w="180339" h="358139">
                  <a:moveTo>
                    <a:pt x="0" y="0"/>
                  </a:moveTo>
                  <a:lnTo>
                    <a:pt x="179831" y="179832"/>
                  </a:lnTo>
                </a:path>
                <a:path w="180339" h="358139">
                  <a:moveTo>
                    <a:pt x="179831" y="179832"/>
                  </a:moveTo>
                  <a:lnTo>
                    <a:pt x="0" y="3581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2738" y="1628394"/>
              <a:ext cx="1618615" cy="721360"/>
            </a:xfrm>
            <a:custGeom>
              <a:avLst/>
              <a:gdLst/>
              <a:ahLst/>
              <a:cxnLst/>
              <a:rect l="l" t="t" r="r" b="b"/>
              <a:pathLst>
                <a:path w="1618614" h="721360">
                  <a:moveTo>
                    <a:pt x="359663" y="0"/>
                  </a:moveTo>
                  <a:lnTo>
                    <a:pt x="0" y="0"/>
                  </a:lnTo>
                </a:path>
                <a:path w="1618614" h="721360">
                  <a:moveTo>
                    <a:pt x="359663" y="720851"/>
                  </a:moveTo>
                  <a:lnTo>
                    <a:pt x="0" y="720851"/>
                  </a:lnTo>
                </a:path>
                <a:path w="1618614" h="721360">
                  <a:moveTo>
                    <a:pt x="1618488" y="0"/>
                  </a:moveTo>
                  <a:lnTo>
                    <a:pt x="1260348" y="0"/>
                  </a:lnTo>
                </a:path>
                <a:path w="1618614" h="721360">
                  <a:moveTo>
                    <a:pt x="1618488" y="720851"/>
                  </a:moveTo>
                  <a:lnTo>
                    <a:pt x="1260348" y="720851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49932" y="1388109"/>
            <a:ext cx="78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D	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35529" y="2168651"/>
            <a:ext cx="401955" cy="257810"/>
            <a:chOff x="2335529" y="2168651"/>
            <a:chExt cx="401955" cy="2578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5" y="2263139"/>
              <a:ext cx="163068" cy="1630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35529" y="2187701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16438" y="1295463"/>
          <a:ext cx="1843405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360414" y="1820417"/>
            <a:ext cx="140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Q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+1)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spc="-5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836987" y="2874962"/>
          <a:ext cx="2204085" cy="206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360414" y="3620770"/>
            <a:ext cx="248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Q</a:t>
            </a:r>
            <a:r>
              <a:rPr sz="2400" b="1" spc="5" dirty="0">
                <a:latin typeface="Times New Roman"/>
                <a:cs typeface="Times New Roman"/>
              </a:rPr>
              <a:t>(</a:t>
            </a:r>
            <a:r>
              <a:rPr sz="2400" b="1" i="1" spc="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+1)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JQ’</a:t>
            </a:r>
            <a:r>
              <a:rPr sz="2400" b="1" i="1" spc="-1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i="1" dirty="0">
                <a:latin typeface="Times New Roman"/>
                <a:cs typeface="Times New Roman"/>
              </a:rPr>
              <a:t>K’Q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13688" y="3051048"/>
            <a:ext cx="1656714" cy="1658620"/>
            <a:chOff x="1313688" y="3051048"/>
            <a:chExt cx="1656714" cy="1658620"/>
          </a:xfrm>
        </p:grpSpPr>
        <p:sp>
          <p:nvSpPr>
            <p:cNvPr id="18" name="object 18"/>
            <p:cNvSpPr/>
            <p:nvPr/>
          </p:nvSpPr>
          <p:spPr>
            <a:xfrm>
              <a:off x="1692402" y="3070098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900684" y="1620012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2402" y="3070098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2"/>
                  </a:moveTo>
                  <a:lnTo>
                    <a:pt x="900684" y="1620012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2402" y="3702558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2738" y="3428238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96160" y="2139188"/>
            <a:ext cx="739140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tabLst>
                <a:tab pos="50609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2738" y="4149852"/>
            <a:ext cx="1404620" cy="257810"/>
            <a:chOff x="1332738" y="4149852"/>
            <a:chExt cx="1404620" cy="25781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4244340"/>
              <a:ext cx="163068" cy="1630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335530" y="4168902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2738" y="433044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313688" y="5032247"/>
            <a:ext cx="1656714" cy="1477010"/>
            <a:chOff x="1313688" y="5032247"/>
            <a:chExt cx="1656714" cy="1477010"/>
          </a:xfrm>
        </p:grpSpPr>
        <p:sp>
          <p:nvSpPr>
            <p:cNvPr id="28" name="object 28"/>
            <p:cNvSpPr/>
            <p:nvPr/>
          </p:nvSpPr>
          <p:spPr>
            <a:xfrm>
              <a:off x="1692402" y="5051297"/>
              <a:ext cx="901065" cy="1438910"/>
            </a:xfrm>
            <a:custGeom>
              <a:avLst/>
              <a:gdLst/>
              <a:ahLst/>
              <a:cxnLst/>
              <a:rect l="l" t="t" r="r" b="b"/>
              <a:pathLst>
                <a:path w="901064" h="1438910">
                  <a:moveTo>
                    <a:pt x="900684" y="0"/>
                  </a:moveTo>
                  <a:lnTo>
                    <a:pt x="0" y="0"/>
                  </a:lnTo>
                  <a:lnTo>
                    <a:pt x="0" y="1438655"/>
                  </a:lnTo>
                  <a:lnTo>
                    <a:pt x="900684" y="1438655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2402" y="5051297"/>
              <a:ext cx="901065" cy="1438910"/>
            </a:xfrm>
            <a:custGeom>
              <a:avLst/>
              <a:gdLst/>
              <a:ahLst/>
              <a:cxnLst/>
              <a:rect l="l" t="t" r="r" b="b"/>
              <a:pathLst>
                <a:path w="901064" h="1438910">
                  <a:moveTo>
                    <a:pt x="0" y="1438655"/>
                  </a:moveTo>
                  <a:lnTo>
                    <a:pt x="900684" y="1438655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438655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2402" y="5950457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1"/>
                  </a:lnTo>
                </a:path>
                <a:path w="180339" h="360045">
                  <a:moveTo>
                    <a:pt x="179831" y="179831"/>
                  </a:moveTo>
                  <a:lnTo>
                    <a:pt x="0" y="35966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2738" y="5409437"/>
              <a:ext cx="1618615" cy="721360"/>
            </a:xfrm>
            <a:custGeom>
              <a:avLst/>
              <a:gdLst/>
              <a:ahLst/>
              <a:cxnLst/>
              <a:rect l="l" t="t" r="r" b="b"/>
              <a:pathLst>
                <a:path w="1618614" h="721360">
                  <a:moveTo>
                    <a:pt x="359663" y="0"/>
                  </a:moveTo>
                  <a:lnTo>
                    <a:pt x="0" y="0"/>
                  </a:lnTo>
                </a:path>
                <a:path w="1618614" h="721360">
                  <a:moveTo>
                    <a:pt x="359663" y="720852"/>
                  </a:moveTo>
                  <a:lnTo>
                    <a:pt x="0" y="720852"/>
                  </a:lnTo>
                </a:path>
                <a:path w="1618614" h="721360">
                  <a:moveTo>
                    <a:pt x="1618488" y="0"/>
                  </a:moveTo>
                  <a:lnTo>
                    <a:pt x="1260348" y="0"/>
                  </a:lnTo>
                </a:path>
                <a:path w="1618614" h="721360">
                  <a:moveTo>
                    <a:pt x="1618488" y="720852"/>
                  </a:moveTo>
                  <a:lnTo>
                    <a:pt x="1260348" y="720852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70252" y="4120337"/>
            <a:ext cx="765810" cy="144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K	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tabLst>
                <a:tab pos="532130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T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4035" y="6044184"/>
            <a:ext cx="163068" cy="16306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302510" y="5921451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335529" y="5970270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18135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330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016438" y="5256212"/>
          <a:ext cx="1843405" cy="124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360414" y="5781852"/>
            <a:ext cx="193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Q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+1)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spc="-3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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93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60" dirty="0"/>
              <a:t> </a:t>
            </a:r>
            <a:r>
              <a:rPr spc="135" dirty="0"/>
              <a:t>Characteristic</a:t>
            </a:r>
            <a:r>
              <a:rPr spc="85" dirty="0"/>
              <a:t> </a:t>
            </a:r>
            <a:r>
              <a:rPr spc="90"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695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/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Derivation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738" y="2599944"/>
            <a:ext cx="1618615" cy="1658620"/>
            <a:chOff x="1332738" y="2599944"/>
            <a:chExt cx="1618615" cy="1658620"/>
          </a:xfrm>
        </p:grpSpPr>
        <p:sp>
          <p:nvSpPr>
            <p:cNvPr id="6" name="object 6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1"/>
                  </a:lnTo>
                  <a:lnTo>
                    <a:pt x="900684" y="1620011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1"/>
                  </a:moveTo>
                  <a:lnTo>
                    <a:pt x="900684" y="1620011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402" y="3251454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2738" y="2977134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3793236"/>
              <a:ext cx="163068" cy="1630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5530" y="3719322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2738" y="387934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70252" y="2737865"/>
            <a:ext cx="765175" cy="13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indent="-507365">
              <a:lnSpc>
                <a:spcPct val="100000"/>
              </a:lnSpc>
              <a:spcBef>
                <a:spcPts val="100"/>
              </a:spcBef>
              <a:buAutoNum type="alphaUcPeriod" startAt="10"/>
              <a:tabLst>
                <a:tab pos="532130" algn="l"/>
                <a:tab pos="532765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0E42"/>
              </a:buClr>
              <a:buFont typeface="Times New Roman"/>
              <a:buAutoNum type="alphaUcPeriod" startAt="10"/>
            </a:pPr>
            <a:endParaRPr sz="3850">
              <a:latin typeface="Times New Roman"/>
              <a:cs typeface="Times New Roman"/>
            </a:endParaRPr>
          </a:p>
          <a:p>
            <a:pPr marL="532130" indent="-532765">
              <a:lnSpc>
                <a:spcPct val="100000"/>
              </a:lnSpc>
              <a:buAutoNum type="alphaUcPeriod" startAt="10"/>
              <a:tabLst>
                <a:tab pos="532130" algn="l"/>
                <a:tab pos="532765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57663" y="1793938"/>
          <a:ext cx="2743200" cy="368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771258" y="233425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48805" y="2350770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5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8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93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60" dirty="0"/>
              <a:t> </a:t>
            </a:r>
            <a:r>
              <a:rPr spc="135" dirty="0"/>
              <a:t>Characteristic</a:t>
            </a:r>
            <a:r>
              <a:rPr spc="85" dirty="0"/>
              <a:t> </a:t>
            </a:r>
            <a:r>
              <a:rPr spc="90"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695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/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Derivation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3688" y="2599944"/>
            <a:ext cx="1656714" cy="1658620"/>
            <a:chOff x="1313688" y="2599944"/>
            <a:chExt cx="1656714" cy="1658620"/>
          </a:xfrm>
        </p:grpSpPr>
        <p:sp>
          <p:nvSpPr>
            <p:cNvPr id="6" name="object 6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1"/>
                  </a:lnTo>
                  <a:lnTo>
                    <a:pt x="900684" y="1620011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1"/>
                  </a:moveTo>
                  <a:lnTo>
                    <a:pt x="900684" y="1620011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402" y="3251454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2738" y="2977134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96160" y="2737865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2738" y="3700271"/>
            <a:ext cx="1404620" cy="256540"/>
            <a:chOff x="1332738" y="3700271"/>
            <a:chExt cx="1404620" cy="2565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3793235"/>
              <a:ext cx="163068" cy="1630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5530" y="3719321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2738" y="387934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70252" y="3669919"/>
            <a:ext cx="76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K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57663" y="1793938"/>
          <a:ext cx="2743200" cy="368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771258" y="233425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7394" y="3139185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48805" y="2350770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5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8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48805" y="3149345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8"/>
                </a:lnTo>
                <a:lnTo>
                  <a:pt x="144833" y="273292"/>
                </a:lnTo>
                <a:lnTo>
                  <a:pt x="116252" y="282956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7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93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60" dirty="0"/>
              <a:t> </a:t>
            </a:r>
            <a:r>
              <a:rPr spc="135" dirty="0"/>
              <a:t>Characteristic</a:t>
            </a:r>
            <a:r>
              <a:rPr spc="85" dirty="0"/>
              <a:t> </a:t>
            </a:r>
            <a:r>
              <a:rPr spc="90"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695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/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Derivation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3688" y="2599944"/>
            <a:ext cx="1656714" cy="1658620"/>
            <a:chOff x="1313688" y="2599944"/>
            <a:chExt cx="1656714" cy="1658620"/>
          </a:xfrm>
        </p:grpSpPr>
        <p:sp>
          <p:nvSpPr>
            <p:cNvPr id="6" name="object 6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1"/>
                  </a:lnTo>
                  <a:lnTo>
                    <a:pt x="900684" y="1620011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1"/>
                  </a:moveTo>
                  <a:lnTo>
                    <a:pt x="900684" y="1620011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402" y="3251454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2738" y="2977134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96160" y="2737865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2738" y="3700271"/>
            <a:ext cx="1404620" cy="256540"/>
            <a:chOff x="1332738" y="3700271"/>
            <a:chExt cx="1404620" cy="2565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3793235"/>
              <a:ext cx="163068" cy="1630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5530" y="3719321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2738" y="387934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70252" y="3669919"/>
            <a:ext cx="76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K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57663" y="1793938"/>
          <a:ext cx="2743200" cy="368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771258" y="233425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7394" y="3139185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49794" y="3943857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8805" y="2350770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5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8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8805" y="3149345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8"/>
                </a:lnTo>
                <a:lnTo>
                  <a:pt x="144833" y="273292"/>
                </a:lnTo>
                <a:lnTo>
                  <a:pt x="116252" y="282956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7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8805" y="3947921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7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6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7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93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60" dirty="0"/>
              <a:t> </a:t>
            </a:r>
            <a:r>
              <a:rPr spc="135" dirty="0"/>
              <a:t>Characteristic</a:t>
            </a:r>
            <a:r>
              <a:rPr spc="85" dirty="0"/>
              <a:t> </a:t>
            </a:r>
            <a:r>
              <a:rPr spc="90"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695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/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Derivation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3688" y="2599944"/>
            <a:ext cx="1656714" cy="1658620"/>
            <a:chOff x="1313688" y="2599944"/>
            <a:chExt cx="1656714" cy="1658620"/>
          </a:xfrm>
        </p:grpSpPr>
        <p:sp>
          <p:nvSpPr>
            <p:cNvPr id="6" name="object 6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1"/>
                  </a:lnTo>
                  <a:lnTo>
                    <a:pt x="900684" y="1620011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1"/>
                  </a:moveTo>
                  <a:lnTo>
                    <a:pt x="900684" y="1620011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402" y="3251454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2738" y="2977134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96160" y="2737865"/>
            <a:ext cx="739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J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2738" y="3700271"/>
            <a:ext cx="1404620" cy="256540"/>
            <a:chOff x="1332738" y="3700271"/>
            <a:chExt cx="1404620" cy="25654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3793235"/>
              <a:ext cx="163068" cy="1630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5530" y="3719321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2738" y="387934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70252" y="3669919"/>
            <a:ext cx="76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2400" b="1" i="1" dirty="0">
                <a:solidFill>
                  <a:srgbClr val="330E42"/>
                </a:solidFill>
                <a:latin typeface="Times New Roman"/>
                <a:cs typeface="Times New Roman"/>
              </a:rPr>
              <a:t>K	</a:t>
            </a: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57663" y="1793938"/>
          <a:ext cx="2743200" cy="368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28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38100">
                      <a:solidFill>
                        <a:srgbClr val="663366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663366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663366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66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6633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771258" y="233425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7394" y="3139185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6600"/>
                </a:solidFill>
                <a:latin typeface="Times New Roman"/>
                <a:cs typeface="Times New Roman"/>
              </a:rPr>
              <a:t>Reset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27291" y="3943857"/>
            <a:ext cx="87820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40" dirty="0">
                <a:solidFill>
                  <a:srgbClr val="663366"/>
                </a:solidFill>
                <a:latin typeface="Times New Roman"/>
                <a:cs typeface="Times New Roman"/>
              </a:rPr>
              <a:t>Toggle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8805" y="2350770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5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8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48805" y="3149345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8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8"/>
                </a:lnTo>
                <a:lnTo>
                  <a:pt x="144833" y="273292"/>
                </a:lnTo>
                <a:lnTo>
                  <a:pt x="116252" y="282956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7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48805" y="3947921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7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6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7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48805" y="4789170"/>
            <a:ext cx="180340" cy="539750"/>
          </a:xfrm>
          <a:custGeom>
            <a:avLst/>
            <a:gdLst/>
            <a:ahLst/>
            <a:cxnLst/>
            <a:rect l="l" t="t" r="r" b="b"/>
            <a:pathLst>
              <a:path w="180340" h="539750">
                <a:moveTo>
                  <a:pt x="0" y="0"/>
                </a:moveTo>
                <a:lnTo>
                  <a:pt x="34998" y="3544"/>
                </a:lnTo>
                <a:lnTo>
                  <a:pt x="63579" y="13207"/>
                </a:lnTo>
                <a:lnTo>
                  <a:pt x="82849" y="27539"/>
                </a:lnTo>
                <a:lnTo>
                  <a:pt x="89916" y="45084"/>
                </a:lnTo>
                <a:lnTo>
                  <a:pt x="89916" y="224662"/>
                </a:lnTo>
                <a:lnTo>
                  <a:pt x="96982" y="242208"/>
                </a:lnTo>
                <a:lnTo>
                  <a:pt x="116252" y="256539"/>
                </a:lnTo>
                <a:lnTo>
                  <a:pt x="144833" y="266203"/>
                </a:lnTo>
                <a:lnTo>
                  <a:pt x="179832" y="269747"/>
                </a:lnTo>
                <a:lnTo>
                  <a:pt x="144833" y="273292"/>
                </a:lnTo>
                <a:lnTo>
                  <a:pt x="116252" y="282956"/>
                </a:lnTo>
                <a:lnTo>
                  <a:pt x="96982" y="297287"/>
                </a:lnTo>
                <a:lnTo>
                  <a:pt x="89916" y="314832"/>
                </a:lnTo>
                <a:lnTo>
                  <a:pt x="89916" y="494410"/>
                </a:lnTo>
                <a:lnTo>
                  <a:pt x="82849" y="511956"/>
                </a:lnTo>
                <a:lnTo>
                  <a:pt x="63579" y="526287"/>
                </a:lnTo>
                <a:lnTo>
                  <a:pt x="34998" y="535951"/>
                </a:lnTo>
                <a:lnTo>
                  <a:pt x="0" y="539495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71932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Flip-Flop</a:t>
            </a:r>
            <a:r>
              <a:rPr spc="60" dirty="0"/>
              <a:t> </a:t>
            </a:r>
            <a:r>
              <a:rPr spc="135" dirty="0"/>
              <a:t>Characteristic</a:t>
            </a:r>
            <a:r>
              <a:rPr spc="85" dirty="0"/>
              <a:t> </a:t>
            </a:r>
            <a:r>
              <a:rPr spc="90" dirty="0"/>
              <a:t>Equations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2695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Analysis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/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Derivation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2738" y="2599944"/>
            <a:ext cx="1618615" cy="1658620"/>
            <a:chOff x="1332738" y="2599944"/>
            <a:chExt cx="1618615" cy="1658620"/>
          </a:xfrm>
        </p:grpSpPr>
        <p:sp>
          <p:nvSpPr>
            <p:cNvPr id="6" name="object 6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900684" y="0"/>
                  </a:moveTo>
                  <a:lnTo>
                    <a:pt x="0" y="0"/>
                  </a:lnTo>
                  <a:lnTo>
                    <a:pt x="0" y="1620011"/>
                  </a:lnTo>
                  <a:lnTo>
                    <a:pt x="900684" y="1620011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66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2402" y="2618994"/>
              <a:ext cx="901065" cy="1620520"/>
            </a:xfrm>
            <a:custGeom>
              <a:avLst/>
              <a:gdLst/>
              <a:ahLst/>
              <a:cxnLst/>
              <a:rect l="l" t="t" r="r" b="b"/>
              <a:pathLst>
                <a:path w="901064" h="1620520">
                  <a:moveTo>
                    <a:pt x="0" y="1620011"/>
                  </a:moveTo>
                  <a:lnTo>
                    <a:pt x="900684" y="1620011"/>
                  </a:lnTo>
                  <a:lnTo>
                    <a:pt x="900684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92402" y="3251454"/>
              <a:ext cx="180340" cy="360045"/>
            </a:xfrm>
            <a:custGeom>
              <a:avLst/>
              <a:gdLst/>
              <a:ahLst/>
              <a:cxnLst/>
              <a:rect l="l" t="t" r="r" b="b"/>
              <a:pathLst>
                <a:path w="180339" h="360045">
                  <a:moveTo>
                    <a:pt x="0" y="0"/>
                  </a:moveTo>
                  <a:lnTo>
                    <a:pt x="179831" y="179832"/>
                  </a:lnTo>
                </a:path>
                <a:path w="180339" h="360045">
                  <a:moveTo>
                    <a:pt x="179831" y="179832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2738" y="2977134"/>
              <a:ext cx="1618615" cy="902335"/>
            </a:xfrm>
            <a:custGeom>
              <a:avLst/>
              <a:gdLst/>
              <a:ahLst/>
              <a:cxnLst/>
              <a:rect l="l" t="t" r="r" b="b"/>
              <a:pathLst>
                <a:path w="1618614" h="902335">
                  <a:moveTo>
                    <a:pt x="359663" y="0"/>
                  </a:moveTo>
                  <a:lnTo>
                    <a:pt x="0" y="0"/>
                  </a:lnTo>
                </a:path>
                <a:path w="1618614" h="902335">
                  <a:moveTo>
                    <a:pt x="359663" y="454151"/>
                  </a:moveTo>
                  <a:lnTo>
                    <a:pt x="0" y="454151"/>
                  </a:lnTo>
                </a:path>
                <a:path w="1618614" h="902335">
                  <a:moveTo>
                    <a:pt x="1618488" y="0"/>
                  </a:moveTo>
                  <a:lnTo>
                    <a:pt x="1260348" y="0"/>
                  </a:lnTo>
                </a:path>
                <a:path w="1618614" h="902335">
                  <a:moveTo>
                    <a:pt x="1618488" y="902207"/>
                  </a:moveTo>
                  <a:lnTo>
                    <a:pt x="1260348" y="902207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4036" y="3793236"/>
              <a:ext cx="163068" cy="1630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5530" y="3719322"/>
              <a:ext cx="181610" cy="0"/>
            </a:xfrm>
            <a:custGeom>
              <a:avLst/>
              <a:gdLst/>
              <a:ahLst/>
              <a:cxnLst/>
              <a:rect l="l" t="t" r="r" b="b"/>
              <a:pathLst>
                <a:path w="181610">
                  <a:moveTo>
                    <a:pt x="18135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2738" y="3879341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4">
                  <a:moveTo>
                    <a:pt x="35966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70252" y="2737865"/>
            <a:ext cx="765175" cy="132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130" indent="-507365">
              <a:lnSpc>
                <a:spcPct val="100000"/>
              </a:lnSpc>
              <a:spcBef>
                <a:spcPts val="100"/>
              </a:spcBef>
              <a:buAutoNum type="alphaUcPeriod" startAt="10"/>
              <a:tabLst>
                <a:tab pos="532130" algn="l"/>
                <a:tab pos="532765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0E42"/>
              </a:buClr>
              <a:buFont typeface="Times New Roman"/>
              <a:buAutoNum type="alphaUcPeriod" startAt="10"/>
            </a:pPr>
            <a:endParaRPr sz="3850">
              <a:latin typeface="Times New Roman"/>
              <a:cs typeface="Times New Roman"/>
            </a:endParaRPr>
          </a:p>
          <a:p>
            <a:pPr marL="532130" indent="-532765">
              <a:lnSpc>
                <a:spcPct val="100000"/>
              </a:lnSpc>
              <a:buAutoNum type="alphaUcPeriod" startAt="10"/>
              <a:tabLst>
                <a:tab pos="532130" algn="l"/>
                <a:tab pos="532765" algn="l"/>
              </a:tabLst>
            </a:pPr>
            <a:r>
              <a:rPr sz="24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657663" y="1793938"/>
          <a:ext cx="2743200" cy="368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4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+1)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526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92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479794" y="2683678"/>
          <a:ext cx="2250440" cy="151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858">
                <a:tc gridSpan="7">
                  <a:txBody>
                    <a:bodyPr/>
                    <a:lstStyle/>
                    <a:p>
                      <a:pPr marR="363220" algn="r">
                        <a:lnSpc>
                          <a:spcPts val="2600"/>
                        </a:lnSpc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330E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330E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330E4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330E4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146">
                <a:tc>
                  <a:txBody>
                    <a:bodyPr/>
                    <a:lstStyle/>
                    <a:p>
                      <a:pPr marL="127000">
                        <a:lnSpc>
                          <a:spcPts val="2620"/>
                        </a:lnSpc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J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30E4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0E42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330E4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2620"/>
                        </a:lnSpc>
                      </a:pPr>
                      <a:r>
                        <a:rPr sz="24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330E42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0014" algn="ctr">
                        <a:lnSpc>
                          <a:spcPts val="2740"/>
                        </a:lnSpc>
                      </a:pPr>
                      <a:r>
                        <a:rPr sz="2400" b="1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6775450" y="2997961"/>
            <a:ext cx="1973580" cy="864235"/>
            <a:chOff x="6775450" y="2997961"/>
            <a:chExt cx="1973580" cy="864235"/>
          </a:xfrm>
        </p:grpSpPr>
        <p:sp>
          <p:nvSpPr>
            <p:cNvPr id="17" name="object 17"/>
            <p:cNvSpPr/>
            <p:nvPr/>
          </p:nvSpPr>
          <p:spPr>
            <a:xfrm>
              <a:off x="6804025" y="3026536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6525" y="3026536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29">
                  <a:moveTo>
                    <a:pt x="0" y="0"/>
                  </a:moveTo>
                  <a:lnTo>
                    <a:pt x="963676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4975" y="3833113"/>
              <a:ext cx="497205" cy="0"/>
            </a:xfrm>
            <a:custGeom>
              <a:avLst/>
              <a:gdLst/>
              <a:ahLst/>
              <a:cxnLst/>
              <a:rect l="l" t="t" r="r" b="b"/>
              <a:pathLst>
                <a:path w="497204">
                  <a:moveTo>
                    <a:pt x="0" y="0"/>
                  </a:moveTo>
                  <a:lnTo>
                    <a:pt x="4969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1926" y="3833113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>
                  <a:moveTo>
                    <a:pt x="0" y="0"/>
                  </a:moveTo>
                  <a:lnTo>
                    <a:pt x="960374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42300" y="3833113"/>
              <a:ext cx="478155" cy="0"/>
            </a:xfrm>
            <a:custGeom>
              <a:avLst/>
              <a:gdLst/>
              <a:ahLst/>
              <a:cxnLst/>
              <a:rect l="l" t="t" r="r" b="b"/>
              <a:pathLst>
                <a:path w="478154">
                  <a:moveTo>
                    <a:pt x="0" y="0"/>
                  </a:moveTo>
                  <a:lnTo>
                    <a:pt x="477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322819" y="3054095"/>
            <a:ext cx="1531620" cy="754380"/>
            <a:chOff x="7322819" y="3054095"/>
            <a:chExt cx="1531620" cy="754380"/>
          </a:xfrm>
        </p:grpSpPr>
        <p:sp>
          <p:nvSpPr>
            <p:cNvPr id="23" name="object 23"/>
            <p:cNvSpPr/>
            <p:nvPr/>
          </p:nvSpPr>
          <p:spPr>
            <a:xfrm>
              <a:off x="7337297" y="3068573"/>
              <a:ext cx="335280" cy="718185"/>
            </a:xfrm>
            <a:custGeom>
              <a:avLst/>
              <a:gdLst/>
              <a:ahLst/>
              <a:cxnLst/>
              <a:rect l="l" t="t" r="r" b="b"/>
              <a:pathLst>
                <a:path w="335279" h="718185">
                  <a:moveTo>
                    <a:pt x="0" y="55879"/>
                  </a:moveTo>
                  <a:lnTo>
                    <a:pt x="4391" y="34129"/>
                  </a:lnTo>
                  <a:lnTo>
                    <a:pt x="16367" y="16367"/>
                  </a:lnTo>
                  <a:lnTo>
                    <a:pt x="34129" y="4391"/>
                  </a:lnTo>
                  <a:lnTo>
                    <a:pt x="55879" y="0"/>
                  </a:lnTo>
                  <a:lnTo>
                    <a:pt x="279400" y="0"/>
                  </a:lnTo>
                  <a:lnTo>
                    <a:pt x="301150" y="4391"/>
                  </a:lnTo>
                  <a:lnTo>
                    <a:pt x="318912" y="16367"/>
                  </a:lnTo>
                  <a:lnTo>
                    <a:pt x="330888" y="34129"/>
                  </a:lnTo>
                  <a:lnTo>
                    <a:pt x="335279" y="55879"/>
                  </a:lnTo>
                  <a:lnTo>
                    <a:pt x="335279" y="661924"/>
                  </a:lnTo>
                  <a:lnTo>
                    <a:pt x="330888" y="683674"/>
                  </a:lnTo>
                  <a:lnTo>
                    <a:pt x="318912" y="701436"/>
                  </a:lnTo>
                  <a:lnTo>
                    <a:pt x="301150" y="713412"/>
                  </a:lnTo>
                  <a:lnTo>
                    <a:pt x="279400" y="717803"/>
                  </a:lnTo>
                  <a:lnTo>
                    <a:pt x="55879" y="717803"/>
                  </a:lnTo>
                  <a:lnTo>
                    <a:pt x="34129" y="713412"/>
                  </a:lnTo>
                  <a:lnTo>
                    <a:pt x="16367" y="701436"/>
                  </a:lnTo>
                  <a:lnTo>
                    <a:pt x="4391" y="683674"/>
                  </a:lnTo>
                  <a:lnTo>
                    <a:pt x="0" y="661924"/>
                  </a:lnTo>
                  <a:lnTo>
                    <a:pt x="0" y="55879"/>
                  </a:lnTo>
                  <a:close/>
                </a:path>
              </a:pathLst>
            </a:custGeom>
            <a:ln w="28956">
              <a:solidFill>
                <a:srgbClr val="66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40089" y="3477005"/>
              <a:ext cx="500380" cy="317500"/>
            </a:xfrm>
            <a:custGeom>
              <a:avLst/>
              <a:gdLst/>
              <a:ahLst/>
              <a:cxnLst/>
              <a:rect l="l" t="t" r="r" b="b"/>
              <a:pathLst>
                <a:path w="500379" h="317500">
                  <a:moveTo>
                    <a:pt x="499871" y="316992"/>
                  </a:moveTo>
                  <a:lnTo>
                    <a:pt x="418783" y="316687"/>
                  </a:lnTo>
                  <a:lnTo>
                    <a:pt x="341863" y="315805"/>
                  </a:lnTo>
                  <a:lnTo>
                    <a:pt x="270140" y="314392"/>
                  </a:lnTo>
                  <a:lnTo>
                    <a:pt x="204642" y="312497"/>
                  </a:lnTo>
                  <a:lnTo>
                    <a:pt x="146399" y="310165"/>
                  </a:lnTo>
                  <a:lnTo>
                    <a:pt x="96438" y="307445"/>
                  </a:lnTo>
                  <a:lnTo>
                    <a:pt x="55789" y="304384"/>
                  </a:lnTo>
                  <a:lnTo>
                    <a:pt x="6541" y="297426"/>
                  </a:lnTo>
                  <a:lnTo>
                    <a:pt x="0" y="293624"/>
                  </a:lnTo>
                  <a:lnTo>
                    <a:pt x="0" y="23368"/>
                  </a:lnTo>
                  <a:lnTo>
                    <a:pt x="55789" y="12607"/>
                  </a:lnTo>
                  <a:lnTo>
                    <a:pt x="96438" y="9546"/>
                  </a:lnTo>
                  <a:lnTo>
                    <a:pt x="146399" y="6826"/>
                  </a:lnTo>
                  <a:lnTo>
                    <a:pt x="204642" y="4494"/>
                  </a:lnTo>
                  <a:lnTo>
                    <a:pt x="270140" y="2599"/>
                  </a:lnTo>
                  <a:lnTo>
                    <a:pt x="341863" y="1186"/>
                  </a:lnTo>
                  <a:lnTo>
                    <a:pt x="418783" y="304"/>
                  </a:lnTo>
                  <a:lnTo>
                    <a:pt x="499871" y="0"/>
                  </a:lnTo>
                </a:path>
              </a:pathLst>
            </a:custGeom>
            <a:ln w="28956">
              <a:solidFill>
                <a:srgbClr val="330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39083" y="5781852"/>
            <a:ext cx="2487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Q</a:t>
            </a:r>
            <a:r>
              <a:rPr sz="2400" b="1" dirty="0">
                <a:latin typeface="Times New Roman"/>
                <a:cs typeface="Times New Roman"/>
              </a:rPr>
              <a:t>(</a:t>
            </a:r>
            <a:r>
              <a:rPr sz="2400" b="1" i="1" spc="5" dirty="0">
                <a:latin typeface="Times New Roman"/>
                <a:cs typeface="Times New Roman"/>
              </a:rPr>
              <a:t>t</a:t>
            </a:r>
            <a:r>
              <a:rPr sz="2400" b="1" dirty="0">
                <a:latin typeface="Times New Roman"/>
                <a:cs typeface="Times New Roman"/>
              </a:rPr>
              <a:t>+1)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63366"/>
                </a:solidFill>
                <a:latin typeface="Times New Roman"/>
                <a:cs typeface="Times New Roman"/>
              </a:rPr>
              <a:t>=</a:t>
            </a:r>
            <a:r>
              <a:rPr sz="2400" b="1" spc="-15" dirty="0">
                <a:solidFill>
                  <a:srgbClr val="663366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JQ’</a:t>
            </a:r>
            <a:r>
              <a:rPr sz="2400" b="1" i="1" spc="-1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 </a:t>
            </a:r>
            <a:r>
              <a:rPr sz="2400" b="1" i="1" dirty="0">
                <a:latin typeface="Times New Roman"/>
                <a:cs typeface="Times New Roman"/>
              </a:rPr>
              <a:t>K’Q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3987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Sequential</a:t>
            </a:r>
            <a:r>
              <a:rPr spc="55" dirty="0"/>
              <a:t> </a:t>
            </a:r>
            <a:r>
              <a:rPr spc="120" dirty="0"/>
              <a:t>Circuits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910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Asynchronous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168" y="3907282"/>
            <a:ext cx="175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Synchronous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74035" y="1610867"/>
            <a:ext cx="2018030" cy="1298575"/>
            <a:chOff x="2574035" y="1610867"/>
            <a:chExt cx="2018030" cy="1298575"/>
          </a:xfrm>
        </p:grpSpPr>
        <p:sp>
          <p:nvSpPr>
            <p:cNvPr id="7" name="object 7"/>
            <p:cNvSpPr/>
            <p:nvPr/>
          </p:nvSpPr>
          <p:spPr>
            <a:xfrm>
              <a:off x="2593085" y="1629917"/>
              <a:ext cx="1979930" cy="1260475"/>
            </a:xfrm>
            <a:custGeom>
              <a:avLst/>
              <a:gdLst/>
              <a:ahLst/>
              <a:cxnLst/>
              <a:rect l="l" t="t" r="r" b="b"/>
              <a:pathLst>
                <a:path w="1979929" h="1260475">
                  <a:moveTo>
                    <a:pt x="1769617" y="0"/>
                  </a:moveTo>
                  <a:lnTo>
                    <a:pt x="210057" y="0"/>
                  </a:lnTo>
                  <a:lnTo>
                    <a:pt x="161912" y="5550"/>
                  </a:lnTo>
                  <a:lnTo>
                    <a:pt x="117706" y="21361"/>
                  </a:lnTo>
                  <a:lnTo>
                    <a:pt x="78702" y="46166"/>
                  </a:lnTo>
                  <a:lnTo>
                    <a:pt x="46166" y="78702"/>
                  </a:lnTo>
                  <a:lnTo>
                    <a:pt x="21361" y="117706"/>
                  </a:lnTo>
                  <a:lnTo>
                    <a:pt x="5550" y="161912"/>
                  </a:lnTo>
                  <a:lnTo>
                    <a:pt x="0" y="210058"/>
                  </a:lnTo>
                  <a:lnTo>
                    <a:pt x="0" y="1050290"/>
                  </a:lnTo>
                  <a:lnTo>
                    <a:pt x="5550" y="1098435"/>
                  </a:lnTo>
                  <a:lnTo>
                    <a:pt x="21361" y="1142641"/>
                  </a:lnTo>
                  <a:lnTo>
                    <a:pt x="46166" y="1181645"/>
                  </a:lnTo>
                  <a:lnTo>
                    <a:pt x="78702" y="1214181"/>
                  </a:lnTo>
                  <a:lnTo>
                    <a:pt x="117706" y="1238986"/>
                  </a:lnTo>
                  <a:lnTo>
                    <a:pt x="161912" y="1254797"/>
                  </a:lnTo>
                  <a:lnTo>
                    <a:pt x="210057" y="1260348"/>
                  </a:lnTo>
                  <a:lnTo>
                    <a:pt x="1769617" y="1260348"/>
                  </a:lnTo>
                  <a:lnTo>
                    <a:pt x="1817763" y="1254797"/>
                  </a:lnTo>
                  <a:lnTo>
                    <a:pt x="1861969" y="1238986"/>
                  </a:lnTo>
                  <a:lnTo>
                    <a:pt x="1900973" y="1214181"/>
                  </a:lnTo>
                  <a:lnTo>
                    <a:pt x="1933509" y="1181645"/>
                  </a:lnTo>
                  <a:lnTo>
                    <a:pt x="1958314" y="1142641"/>
                  </a:lnTo>
                  <a:lnTo>
                    <a:pt x="1974125" y="1098435"/>
                  </a:lnTo>
                  <a:lnTo>
                    <a:pt x="1979676" y="1050290"/>
                  </a:lnTo>
                  <a:lnTo>
                    <a:pt x="1979676" y="210058"/>
                  </a:lnTo>
                  <a:lnTo>
                    <a:pt x="1974125" y="161912"/>
                  </a:lnTo>
                  <a:lnTo>
                    <a:pt x="1958314" y="117706"/>
                  </a:lnTo>
                  <a:lnTo>
                    <a:pt x="1933509" y="78702"/>
                  </a:lnTo>
                  <a:lnTo>
                    <a:pt x="1900973" y="46166"/>
                  </a:lnTo>
                  <a:lnTo>
                    <a:pt x="1861969" y="21361"/>
                  </a:lnTo>
                  <a:lnTo>
                    <a:pt x="1817763" y="5550"/>
                  </a:lnTo>
                  <a:lnTo>
                    <a:pt x="176961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3085" y="1629917"/>
              <a:ext cx="1979930" cy="1260475"/>
            </a:xfrm>
            <a:custGeom>
              <a:avLst/>
              <a:gdLst/>
              <a:ahLst/>
              <a:cxnLst/>
              <a:rect l="l" t="t" r="r" b="b"/>
              <a:pathLst>
                <a:path w="1979929" h="1260475">
                  <a:moveTo>
                    <a:pt x="0" y="210058"/>
                  </a:moveTo>
                  <a:lnTo>
                    <a:pt x="5550" y="161912"/>
                  </a:lnTo>
                  <a:lnTo>
                    <a:pt x="21361" y="117706"/>
                  </a:lnTo>
                  <a:lnTo>
                    <a:pt x="46166" y="78702"/>
                  </a:lnTo>
                  <a:lnTo>
                    <a:pt x="78702" y="46166"/>
                  </a:lnTo>
                  <a:lnTo>
                    <a:pt x="117706" y="21361"/>
                  </a:lnTo>
                  <a:lnTo>
                    <a:pt x="161912" y="5550"/>
                  </a:lnTo>
                  <a:lnTo>
                    <a:pt x="210057" y="0"/>
                  </a:lnTo>
                  <a:lnTo>
                    <a:pt x="1769617" y="0"/>
                  </a:lnTo>
                  <a:lnTo>
                    <a:pt x="1817763" y="5550"/>
                  </a:lnTo>
                  <a:lnTo>
                    <a:pt x="1861969" y="21361"/>
                  </a:lnTo>
                  <a:lnTo>
                    <a:pt x="1900973" y="46166"/>
                  </a:lnTo>
                  <a:lnTo>
                    <a:pt x="1933509" y="78702"/>
                  </a:lnTo>
                  <a:lnTo>
                    <a:pt x="1958314" y="117706"/>
                  </a:lnTo>
                  <a:lnTo>
                    <a:pt x="1974125" y="161912"/>
                  </a:lnTo>
                  <a:lnTo>
                    <a:pt x="1979676" y="210058"/>
                  </a:lnTo>
                  <a:lnTo>
                    <a:pt x="1979676" y="1050290"/>
                  </a:lnTo>
                  <a:lnTo>
                    <a:pt x="1974125" y="1098435"/>
                  </a:lnTo>
                  <a:lnTo>
                    <a:pt x="1958314" y="1142641"/>
                  </a:lnTo>
                  <a:lnTo>
                    <a:pt x="1933509" y="1181645"/>
                  </a:lnTo>
                  <a:lnTo>
                    <a:pt x="1900973" y="1214181"/>
                  </a:lnTo>
                  <a:lnTo>
                    <a:pt x="1861969" y="1238986"/>
                  </a:lnTo>
                  <a:lnTo>
                    <a:pt x="1817763" y="1254797"/>
                  </a:lnTo>
                  <a:lnTo>
                    <a:pt x="1769617" y="1260348"/>
                  </a:lnTo>
                  <a:lnTo>
                    <a:pt x="210057" y="1260348"/>
                  </a:lnTo>
                  <a:lnTo>
                    <a:pt x="161912" y="1254797"/>
                  </a:lnTo>
                  <a:lnTo>
                    <a:pt x="117706" y="1238986"/>
                  </a:lnTo>
                  <a:lnTo>
                    <a:pt x="78702" y="1214181"/>
                  </a:lnTo>
                  <a:lnTo>
                    <a:pt x="46166" y="1181645"/>
                  </a:lnTo>
                  <a:lnTo>
                    <a:pt x="21361" y="1142641"/>
                  </a:lnTo>
                  <a:lnTo>
                    <a:pt x="5550" y="1098435"/>
                  </a:lnTo>
                  <a:lnTo>
                    <a:pt x="0" y="1050290"/>
                  </a:lnTo>
                  <a:lnTo>
                    <a:pt x="0" y="210058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56407" y="1932813"/>
            <a:ext cx="16516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784" marR="5080" indent="-42672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mbinat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onal  </a:t>
            </a:r>
            <a:r>
              <a:rPr sz="2000" b="1" spc="-5" dirty="0">
                <a:latin typeface="Times New Roman"/>
                <a:cs typeface="Times New Roman"/>
              </a:rPr>
              <a:t>Circuit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274564" y="2331720"/>
            <a:ext cx="1478280" cy="757555"/>
            <a:chOff x="5274564" y="2331720"/>
            <a:chExt cx="1478280" cy="757555"/>
          </a:xfrm>
        </p:grpSpPr>
        <p:sp>
          <p:nvSpPr>
            <p:cNvPr id="11" name="object 11"/>
            <p:cNvSpPr/>
            <p:nvPr/>
          </p:nvSpPr>
          <p:spPr>
            <a:xfrm>
              <a:off x="5293614" y="2350770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5">
                  <a:moveTo>
                    <a:pt x="1320291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1320291" y="719327"/>
                  </a:lnTo>
                  <a:lnTo>
                    <a:pt x="1366938" y="709900"/>
                  </a:lnTo>
                  <a:lnTo>
                    <a:pt x="1405048" y="684196"/>
                  </a:lnTo>
                  <a:lnTo>
                    <a:pt x="1430752" y="646086"/>
                  </a:lnTo>
                  <a:lnTo>
                    <a:pt x="1440180" y="599439"/>
                  </a:lnTo>
                  <a:lnTo>
                    <a:pt x="1440180" y="119887"/>
                  </a:lnTo>
                  <a:lnTo>
                    <a:pt x="1430752" y="73241"/>
                  </a:lnTo>
                  <a:lnTo>
                    <a:pt x="1405048" y="35131"/>
                  </a:lnTo>
                  <a:lnTo>
                    <a:pt x="1366938" y="9427"/>
                  </a:lnTo>
                  <a:lnTo>
                    <a:pt x="13202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93614" y="2350770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5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1320291" y="0"/>
                  </a:lnTo>
                  <a:lnTo>
                    <a:pt x="1366938" y="9427"/>
                  </a:lnTo>
                  <a:lnTo>
                    <a:pt x="1405048" y="35131"/>
                  </a:lnTo>
                  <a:lnTo>
                    <a:pt x="1430752" y="73241"/>
                  </a:lnTo>
                  <a:lnTo>
                    <a:pt x="1440180" y="119887"/>
                  </a:lnTo>
                  <a:lnTo>
                    <a:pt x="1440180" y="599439"/>
                  </a:lnTo>
                  <a:lnTo>
                    <a:pt x="1430752" y="646086"/>
                  </a:lnTo>
                  <a:lnTo>
                    <a:pt x="1405048" y="684196"/>
                  </a:lnTo>
                  <a:lnTo>
                    <a:pt x="1366938" y="709900"/>
                  </a:lnTo>
                  <a:lnTo>
                    <a:pt x="1320291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99353" y="2383027"/>
            <a:ext cx="102996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Memory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Elemen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92401" y="1894332"/>
            <a:ext cx="5581015" cy="1554480"/>
            <a:chOff x="1692401" y="1894332"/>
            <a:chExt cx="5581015" cy="1554480"/>
          </a:xfrm>
        </p:grpSpPr>
        <p:sp>
          <p:nvSpPr>
            <p:cNvPr id="15" name="object 15"/>
            <p:cNvSpPr/>
            <p:nvPr/>
          </p:nvSpPr>
          <p:spPr>
            <a:xfrm>
              <a:off x="4572761" y="2613660"/>
              <a:ext cx="721360" cy="190500"/>
            </a:xfrm>
            <a:custGeom>
              <a:avLst/>
              <a:gdLst/>
              <a:ahLst/>
              <a:cxnLst/>
              <a:rect l="l" t="t" r="r" b="b"/>
              <a:pathLst>
                <a:path w="721360" h="190500">
                  <a:moveTo>
                    <a:pt x="530351" y="0"/>
                  </a:moveTo>
                  <a:lnTo>
                    <a:pt x="530351" y="190500"/>
                  </a:lnTo>
                  <a:lnTo>
                    <a:pt x="682751" y="114300"/>
                  </a:lnTo>
                  <a:lnTo>
                    <a:pt x="549401" y="114300"/>
                  </a:lnTo>
                  <a:lnTo>
                    <a:pt x="549401" y="76200"/>
                  </a:lnTo>
                  <a:lnTo>
                    <a:pt x="682751" y="76200"/>
                  </a:lnTo>
                  <a:lnTo>
                    <a:pt x="530351" y="0"/>
                  </a:lnTo>
                  <a:close/>
                </a:path>
                <a:path w="721360" h="190500">
                  <a:moveTo>
                    <a:pt x="530351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530351" y="114300"/>
                  </a:lnTo>
                  <a:lnTo>
                    <a:pt x="530351" y="76200"/>
                  </a:lnTo>
                  <a:close/>
                </a:path>
                <a:path w="721360" h="190500">
                  <a:moveTo>
                    <a:pt x="682751" y="76200"/>
                  </a:moveTo>
                  <a:lnTo>
                    <a:pt x="549401" y="76200"/>
                  </a:lnTo>
                  <a:lnTo>
                    <a:pt x="549401" y="114300"/>
                  </a:lnTo>
                  <a:lnTo>
                    <a:pt x="682751" y="114300"/>
                  </a:lnTo>
                  <a:lnTo>
                    <a:pt x="720851" y="95250"/>
                  </a:lnTo>
                  <a:lnTo>
                    <a:pt x="682751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761" y="1894332"/>
              <a:ext cx="2700655" cy="190500"/>
            </a:xfrm>
            <a:custGeom>
              <a:avLst/>
              <a:gdLst/>
              <a:ahLst/>
              <a:cxnLst/>
              <a:rect l="l" t="t" r="r" b="b"/>
              <a:pathLst>
                <a:path w="2700654" h="190500">
                  <a:moveTo>
                    <a:pt x="2510028" y="0"/>
                  </a:moveTo>
                  <a:lnTo>
                    <a:pt x="2510028" y="190500"/>
                  </a:lnTo>
                  <a:lnTo>
                    <a:pt x="2662428" y="114300"/>
                  </a:lnTo>
                  <a:lnTo>
                    <a:pt x="2529078" y="114300"/>
                  </a:lnTo>
                  <a:lnTo>
                    <a:pt x="2529078" y="76200"/>
                  </a:lnTo>
                  <a:lnTo>
                    <a:pt x="2662428" y="76200"/>
                  </a:lnTo>
                  <a:lnTo>
                    <a:pt x="2510028" y="0"/>
                  </a:lnTo>
                  <a:close/>
                </a:path>
                <a:path w="2700654" h="190500">
                  <a:moveTo>
                    <a:pt x="2510028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510028" y="114300"/>
                  </a:lnTo>
                  <a:lnTo>
                    <a:pt x="2510028" y="76200"/>
                  </a:lnTo>
                  <a:close/>
                </a:path>
                <a:path w="2700654" h="190500">
                  <a:moveTo>
                    <a:pt x="2662428" y="76200"/>
                  </a:moveTo>
                  <a:lnTo>
                    <a:pt x="2529078" y="76200"/>
                  </a:lnTo>
                  <a:lnTo>
                    <a:pt x="2529078" y="114300"/>
                  </a:lnTo>
                  <a:lnTo>
                    <a:pt x="2662428" y="114300"/>
                  </a:lnTo>
                  <a:lnTo>
                    <a:pt x="2700528" y="95250"/>
                  </a:lnTo>
                  <a:lnTo>
                    <a:pt x="2662428" y="7620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3589" y="2529078"/>
              <a:ext cx="5039995" cy="901065"/>
            </a:xfrm>
            <a:custGeom>
              <a:avLst/>
              <a:gdLst/>
              <a:ahLst/>
              <a:cxnLst/>
              <a:rect l="l" t="t" r="r" b="b"/>
              <a:pathLst>
                <a:path w="5039995" h="901064">
                  <a:moveTo>
                    <a:pt x="4680204" y="179832"/>
                  </a:moveTo>
                  <a:lnTo>
                    <a:pt x="5039868" y="179832"/>
                  </a:lnTo>
                </a:path>
                <a:path w="5039995" h="901064">
                  <a:moveTo>
                    <a:pt x="5039868" y="179832"/>
                  </a:moveTo>
                  <a:lnTo>
                    <a:pt x="5039868" y="900684"/>
                  </a:lnTo>
                </a:path>
                <a:path w="5039995" h="901064">
                  <a:moveTo>
                    <a:pt x="5039868" y="900684"/>
                  </a:moveTo>
                  <a:lnTo>
                    <a:pt x="0" y="900684"/>
                  </a:lnTo>
                </a:path>
                <a:path w="5039995" h="901064">
                  <a:moveTo>
                    <a:pt x="0" y="0"/>
                  </a:moveTo>
                  <a:lnTo>
                    <a:pt x="0" y="90068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3589" y="2433828"/>
              <a:ext cx="539750" cy="190500"/>
            </a:xfrm>
            <a:custGeom>
              <a:avLst/>
              <a:gdLst/>
              <a:ahLst/>
              <a:cxnLst/>
              <a:rect l="l" t="t" r="r" b="b"/>
              <a:pathLst>
                <a:path w="539750" h="190500">
                  <a:moveTo>
                    <a:pt x="348996" y="0"/>
                  </a:moveTo>
                  <a:lnTo>
                    <a:pt x="348996" y="190500"/>
                  </a:lnTo>
                  <a:lnTo>
                    <a:pt x="501396" y="114300"/>
                  </a:lnTo>
                  <a:lnTo>
                    <a:pt x="368046" y="114300"/>
                  </a:lnTo>
                  <a:lnTo>
                    <a:pt x="368046" y="76200"/>
                  </a:lnTo>
                  <a:lnTo>
                    <a:pt x="501396" y="76200"/>
                  </a:lnTo>
                  <a:lnTo>
                    <a:pt x="348996" y="0"/>
                  </a:lnTo>
                  <a:close/>
                </a:path>
                <a:path w="539750" h="190500">
                  <a:moveTo>
                    <a:pt x="348996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48996" y="114300"/>
                  </a:lnTo>
                  <a:lnTo>
                    <a:pt x="348996" y="76200"/>
                  </a:lnTo>
                  <a:close/>
                </a:path>
                <a:path w="539750" h="190500">
                  <a:moveTo>
                    <a:pt x="501396" y="76200"/>
                  </a:moveTo>
                  <a:lnTo>
                    <a:pt x="368046" y="76200"/>
                  </a:lnTo>
                  <a:lnTo>
                    <a:pt x="368046" y="114300"/>
                  </a:lnTo>
                  <a:lnTo>
                    <a:pt x="501396" y="114300"/>
                  </a:lnTo>
                  <a:lnTo>
                    <a:pt x="539496" y="95250"/>
                  </a:lnTo>
                  <a:lnTo>
                    <a:pt x="50139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2401" y="1894332"/>
              <a:ext cx="901065" cy="190500"/>
            </a:xfrm>
            <a:custGeom>
              <a:avLst/>
              <a:gdLst/>
              <a:ahLst/>
              <a:cxnLst/>
              <a:rect l="l" t="t" r="r" b="b"/>
              <a:pathLst>
                <a:path w="901064" h="190500">
                  <a:moveTo>
                    <a:pt x="710184" y="0"/>
                  </a:moveTo>
                  <a:lnTo>
                    <a:pt x="710184" y="190500"/>
                  </a:lnTo>
                  <a:lnTo>
                    <a:pt x="862584" y="114300"/>
                  </a:lnTo>
                  <a:lnTo>
                    <a:pt x="729234" y="114300"/>
                  </a:lnTo>
                  <a:lnTo>
                    <a:pt x="729234" y="76200"/>
                  </a:lnTo>
                  <a:lnTo>
                    <a:pt x="862584" y="76200"/>
                  </a:lnTo>
                  <a:lnTo>
                    <a:pt x="710184" y="0"/>
                  </a:lnTo>
                  <a:close/>
                </a:path>
                <a:path w="901064" h="190500">
                  <a:moveTo>
                    <a:pt x="71018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710184" y="114300"/>
                  </a:lnTo>
                  <a:lnTo>
                    <a:pt x="710184" y="76200"/>
                  </a:lnTo>
                  <a:close/>
                </a:path>
                <a:path w="901064" h="190500">
                  <a:moveTo>
                    <a:pt x="862584" y="76200"/>
                  </a:moveTo>
                  <a:lnTo>
                    <a:pt x="729234" y="76200"/>
                  </a:lnTo>
                  <a:lnTo>
                    <a:pt x="729234" y="114300"/>
                  </a:lnTo>
                  <a:lnTo>
                    <a:pt x="862584" y="114300"/>
                  </a:lnTo>
                  <a:lnTo>
                    <a:pt x="900684" y="95250"/>
                  </a:lnTo>
                  <a:lnTo>
                    <a:pt x="862584" y="7620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9027" y="1735582"/>
            <a:ext cx="734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Inpu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22566" y="1756410"/>
            <a:ext cx="918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Ou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pu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92679" y="4311396"/>
            <a:ext cx="2018030" cy="1298575"/>
            <a:chOff x="2392679" y="4311396"/>
            <a:chExt cx="2018030" cy="1298575"/>
          </a:xfrm>
        </p:grpSpPr>
        <p:sp>
          <p:nvSpPr>
            <p:cNvPr id="23" name="object 23"/>
            <p:cNvSpPr/>
            <p:nvPr/>
          </p:nvSpPr>
          <p:spPr>
            <a:xfrm>
              <a:off x="2411729" y="4330446"/>
              <a:ext cx="1979930" cy="1260475"/>
            </a:xfrm>
            <a:custGeom>
              <a:avLst/>
              <a:gdLst/>
              <a:ahLst/>
              <a:cxnLst/>
              <a:rect l="l" t="t" r="r" b="b"/>
              <a:pathLst>
                <a:path w="1979929" h="1260475">
                  <a:moveTo>
                    <a:pt x="1769618" y="0"/>
                  </a:moveTo>
                  <a:lnTo>
                    <a:pt x="210057" y="0"/>
                  </a:lnTo>
                  <a:lnTo>
                    <a:pt x="161912" y="5550"/>
                  </a:lnTo>
                  <a:lnTo>
                    <a:pt x="117706" y="21361"/>
                  </a:lnTo>
                  <a:lnTo>
                    <a:pt x="78702" y="46166"/>
                  </a:lnTo>
                  <a:lnTo>
                    <a:pt x="46166" y="78702"/>
                  </a:lnTo>
                  <a:lnTo>
                    <a:pt x="21361" y="117706"/>
                  </a:lnTo>
                  <a:lnTo>
                    <a:pt x="5550" y="161912"/>
                  </a:lnTo>
                  <a:lnTo>
                    <a:pt x="0" y="210057"/>
                  </a:lnTo>
                  <a:lnTo>
                    <a:pt x="0" y="1050289"/>
                  </a:lnTo>
                  <a:lnTo>
                    <a:pt x="5550" y="1098435"/>
                  </a:lnTo>
                  <a:lnTo>
                    <a:pt x="21361" y="1142641"/>
                  </a:lnTo>
                  <a:lnTo>
                    <a:pt x="46166" y="1181645"/>
                  </a:lnTo>
                  <a:lnTo>
                    <a:pt x="78702" y="1214181"/>
                  </a:lnTo>
                  <a:lnTo>
                    <a:pt x="117706" y="1238986"/>
                  </a:lnTo>
                  <a:lnTo>
                    <a:pt x="161912" y="1254797"/>
                  </a:lnTo>
                  <a:lnTo>
                    <a:pt x="210057" y="1260347"/>
                  </a:lnTo>
                  <a:lnTo>
                    <a:pt x="1769618" y="1260347"/>
                  </a:lnTo>
                  <a:lnTo>
                    <a:pt x="1817763" y="1254797"/>
                  </a:lnTo>
                  <a:lnTo>
                    <a:pt x="1861969" y="1238986"/>
                  </a:lnTo>
                  <a:lnTo>
                    <a:pt x="1900973" y="1214181"/>
                  </a:lnTo>
                  <a:lnTo>
                    <a:pt x="1933509" y="1181645"/>
                  </a:lnTo>
                  <a:lnTo>
                    <a:pt x="1958314" y="1142641"/>
                  </a:lnTo>
                  <a:lnTo>
                    <a:pt x="1974125" y="1098435"/>
                  </a:lnTo>
                  <a:lnTo>
                    <a:pt x="1979675" y="1050289"/>
                  </a:lnTo>
                  <a:lnTo>
                    <a:pt x="1979675" y="210057"/>
                  </a:lnTo>
                  <a:lnTo>
                    <a:pt x="1974125" y="161912"/>
                  </a:lnTo>
                  <a:lnTo>
                    <a:pt x="1958314" y="117706"/>
                  </a:lnTo>
                  <a:lnTo>
                    <a:pt x="1933509" y="78702"/>
                  </a:lnTo>
                  <a:lnTo>
                    <a:pt x="1900973" y="46166"/>
                  </a:lnTo>
                  <a:lnTo>
                    <a:pt x="1861969" y="21361"/>
                  </a:lnTo>
                  <a:lnTo>
                    <a:pt x="1817763" y="5550"/>
                  </a:lnTo>
                  <a:lnTo>
                    <a:pt x="176961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11729" y="4330446"/>
              <a:ext cx="1979930" cy="1260475"/>
            </a:xfrm>
            <a:custGeom>
              <a:avLst/>
              <a:gdLst/>
              <a:ahLst/>
              <a:cxnLst/>
              <a:rect l="l" t="t" r="r" b="b"/>
              <a:pathLst>
                <a:path w="1979929" h="1260475">
                  <a:moveTo>
                    <a:pt x="0" y="210057"/>
                  </a:moveTo>
                  <a:lnTo>
                    <a:pt x="5550" y="161912"/>
                  </a:lnTo>
                  <a:lnTo>
                    <a:pt x="21361" y="117706"/>
                  </a:lnTo>
                  <a:lnTo>
                    <a:pt x="46166" y="78702"/>
                  </a:lnTo>
                  <a:lnTo>
                    <a:pt x="78702" y="46166"/>
                  </a:lnTo>
                  <a:lnTo>
                    <a:pt x="117706" y="21361"/>
                  </a:lnTo>
                  <a:lnTo>
                    <a:pt x="161912" y="5550"/>
                  </a:lnTo>
                  <a:lnTo>
                    <a:pt x="210057" y="0"/>
                  </a:lnTo>
                  <a:lnTo>
                    <a:pt x="1769618" y="0"/>
                  </a:lnTo>
                  <a:lnTo>
                    <a:pt x="1817763" y="5550"/>
                  </a:lnTo>
                  <a:lnTo>
                    <a:pt x="1861969" y="21361"/>
                  </a:lnTo>
                  <a:lnTo>
                    <a:pt x="1900973" y="46166"/>
                  </a:lnTo>
                  <a:lnTo>
                    <a:pt x="1933509" y="78702"/>
                  </a:lnTo>
                  <a:lnTo>
                    <a:pt x="1958314" y="117706"/>
                  </a:lnTo>
                  <a:lnTo>
                    <a:pt x="1974125" y="161912"/>
                  </a:lnTo>
                  <a:lnTo>
                    <a:pt x="1979675" y="210057"/>
                  </a:lnTo>
                  <a:lnTo>
                    <a:pt x="1979675" y="1050289"/>
                  </a:lnTo>
                  <a:lnTo>
                    <a:pt x="1974125" y="1098435"/>
                  </a:lnTo>
                  <a:lnTo>
                    <a:pt x="1958314" y="1142641"/>
                  </a:lnTo>
                  <a:lnTo>
                    <a:pt x="1933509" y="1181645"/>
                  </a:lnTo>
                  <a:lnTo>
                    <a:pt x="1900973" y="1214181"/>
                  </a:lnTo>
                  <a:lnTo>
                    <a:pt x="1861969" y="1238986"/>
                  </a:lnTo>
                  <a:lnTo>
                    <a:pt x="1817763" y="1254797"/>
                  </a:lnTo>
                  <a:lnTo>
                    <a:pt x="1769618" y="1260347"/>
                  </a:lnTo>
                  <a:lnTo>
                    <a:pt x="210057" y="1260347"/>
                  </a:lnTo>
                  <a:lnTo>
                    <a:pt x="161912" y="1254797"/>
                  </a:lnTo>
                  <a:lnTo>
                    <a:pt x="117706" y="1238986"/>
                  </a:lnTo>
                  <a:lnTo>
                    <a:pt x="78702" y="1214181"/>
                  </a:lnTo>
                  <a:lnTo>
                    <a:pt x="46166" y="1181645"/>
                  </a:lnTo>
                  <a:lnTo>
                    <a:pt x="21361" y="1142641"/>
                  </a:lnTo>
                  <a:lnTo>
                    <a:pt x="5550" y="1098435"/>
                  </a:lnTo>
                  <a:lnTo>
                    <a:pt x="0" y="1050289"/>
                  </a:lnTo>
                  <a:lnTo>
                    <a:pt x="0" y="21005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75305" y="4633721"/>
            <a:ext cx="1651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784" marR="5080" indent="-4267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2000" b="1" spc="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mbinat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onal  </a:t>
            </a:r>
            <a:r>
              <a:rPr sz="2000" b="1" spc="-5" dirty="0">
                <a:latin typeface="Times New Roman"/>
                <a:cs typeface="Times New Roman"/>
              </a:rPr>
              <a:t>Circuit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512569" y="4594859"/>
            <a:ext cx="5760720" cy="1734820"/>
            <a:chOff x="1512569" y="4594859"/>
            <a:chExt cx="5760720" cy="1734820"/>
          </a:xfrm>
        </p:grpSpPr>
        <p:sp>
          <p:nvSpPr>
            <p:cNvPr id="27" name="object 27"/>
            <p:cNvSpPr/>
            <p:nvPr/>
          </p:nvSpPr>
          <p:spPr>
            <a:xfrm>
              <a:off x="5112258" y="5229605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4">
                  <a:moveTo>
                    <a:pt x="1320291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8"/>
                  </a:lnTo>
                  <a:lnTo>
                    <a:pt x="0" y="599440"/>
                  </a:lnTo>
                  <a:lnTo>
                    <a:pt x="9427" y="646102"/>
                  </a:lnTo>
                  <a:lnTo>
                    <a:pt x="35131" y="684210"/>
                  </a:lnTo>
                  <a:lnTo>
                    <a:pt x="73241" y="709905"/>
                  </a:lnTo>
                  <a:lnTo>
                    <a:pt x="119887" y="719328"/>
                  </a:lnTo>
                  <a:lnTo>
                    <a:pt x="1320291" y="719328"/>
                  </a:lnTo>
                  <a:lnTo>
                    <a:pt x="1366938" y="709905"/>
                  </a:lnTo>
                  <a:lnTo>
                    <a:pt x="1405048" y="684210"/>
                  </a:lnTo>
                  <a:lnTo>
                    <a:pt x="1430752" y="646102"/>
                  </a:lnTo>
                  <a:lnTo>
                    <a:pt x="1440180" y="599440"/>
                  </a:lnTo>
                  <a:lnTo>
                    <a:pt x="1440180" y="119888"/>
                  </a:lnTo>
                  <a:lnTo>
                    <a:pt x="1430752" y="73241"/>
                  </a:lnTo>
                  <a:lnTo>
                    <a:pt x="1405048" y="35131"/>
                  </a:lnTo>
                  <a:lnTo>
                    <a:pt x="1366938" y="9427"/>
                  </a:lnTo>
                  <a:lnTo>
                    <a:pt x="13202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2258" y="5229605"/>
              <a:ext cx="1440180" cy="719455"/>
            </a:xfrm>
            <a:custGeom>
              <a:avLst/>
              <a:gdLst/>
              <a:ahLst/>
              <a:cxnLst/>
              <a:rect l="l" t="t" r="r" b="b"/>
              <a:pathLst>
                <a:path w="1440179" h="719454">
                  <a:moveTo>
                    <a:pt x="0" y="119888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1320291" y="0"/>
                  </a:lnTo>
                  <a:lnTo>
                    <a:pt x="1366938" y="9427"/>
                  </a:lnTo>
                  <a:lnTo>
                    <a:pt x="1405048" y="35131"/>
                  </a:lnTo>
                  <a:lnTo>
                    <a:pt x="1430752" y="73241"/>
                  </a:lnTo>
                  <a:lnTo>
                    <a:pt x="1440180" y="119888"/>
                  </a:lnTo>
                  <a:lnTo>
                    <a:pt x="1440180" y="599440"/>
                  </a:lnTo>
                  <a:lnTo>
                    <a:pt x="1430752" y="646102"/>
                  </a:lnTo>
                  <a:lnTo>
                    <a:pt x="1405048" y="684210"/>
                  </a:lnTo>
                  <a:lnTo>
                    <a:pt x="1366938" y="709905"/>
                  </a:lnTo>
                  <a:lnTo>
                    <a:pt x="1320291" y="719328"/>
                  </a:lnTo>
                  <a:lnTo>
                    <a:pt x="119887" y="719328"/>
                  </a:lnTo>
                  <a:lnTo>
                    <a:pt x="73241" y="709905"/>
                  </a:lnTo>
                  <a:lnTo>
                    <a:pt x="35131" y="684210"/>
                  </a:lnTo>
                  <a:lnTo>
                    <a:pt x="9427" y="646102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1405" y="5314187"/>
              <a:ext cx="721360" cy="190500"/>
            </a:xfrm>
            <a:custGeom>
              <a:avLst/>
              <a:gdLst/>
              <a:ahLst/>
              <a:cxnLst/>
              <a:rect l="l" t="t" r="r" b="b"/>
              <a:pathLst>
                <a:path w="721360" h="190500">
                  <a:moveTo>
                    <a:pt x="530352" y="0"/>
                  </a:moveTo>
                  <a:lnTo>
                    <a:pt x="530352" y="190500"/>
                  </a:lnTo>
                  <a:lnTo>
                    <a:pt x="682752" y="114300"/>
                  </a:lnTo>
                  <a:lnTo>
                    <a:pt x="549402" y="114300"/>
                  </a:lnTo>
                  <a:lnTo>
                    <a:pt x="549402" y="76200"/>
                  </a:lnTo>
                  <a:lnTo>
                    <a:pt x="682752" y="76200"/>
                  </a:lnTo>
                  <a:lnTo>
                    <a:pt x="530352" y="0"/>
                  </a:lnTo>
                  <a:close/>
                </a:path>
                <a:path w="721360" h="190500">
                  <a:moveTo>
                    <a:pt x="53035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530352" y="114300"/>
                  </a:lnTo>
                  <a:lnTo>
                    <a:pt x="530352" y="76200"/>
                  </a:lnTo>
                  <a:close/>
                </a:path>
                <a:path w="721360" h="190500">
                  <a:moveTo>
                    <a:pt x="682752" y="76200"/>
                  </a:moveTo>
                  <a:lnTo>
                    <a:pt x="549402" y="76200"/>
                  </a:lnTo>
                  <a:lnTo>
                    <a:pt x="549402" y="114300"/>
                  </a:lnTo>
                  <a:lnTo>
                    <a:pt x="682752" y="114300"/>
                  </a:lnTo>
                  <a:lnTo>
                    <a:pt x="720852" y="95250"/>
                  </a:lnTo>
                  <a:lnTo>
                    <a:pt x="68275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2930" y="4594859"/>
              <a:ext cx="2880360" cy="190500"/>
            </a:xfrm>
            <a:custGeom>
              <a:avLst/>
              <a:gdLst/>
              <a:ahLst/>
              <a:cxnLst/>
              <a:rect l="l" t="t" r="r" b="b"/>
              <a:pathLst>
                <a:path w="2880359" h="190500">
                  <a:moveTo>
                    <a:pt x="2689860" y="0"/>
                  </a:moveTo>
                  <a:lnTo>
                    <a:pt x="2689860" y="190500"/>
                  </a:lnTo>
                  <a:lnTo>
                    <a:pt x="2842260" y="114300"/>
                  </a:lnTo>
                  <a:lnTo>
                    <a:pt x="2708910" y="114300"/>
                  </a:lnTo>
                  <a:lnTo>
                    <a:pt x="2708910" y="76200"/>
                  </a:lnTo>
                  <a:lnTo>
                    <a:pt x="2842260" y="76200"/>
                  </a:lnTo>
                  <a:lnTo>
                    <a:pt x="2689860" y="0"/>
                  </a:lnTo>
                  <a:close/>
                </a:path>
                <a:path w="2880359" h="190500">
                  <a:moveTo>
                    <a:pt x="268986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2689860" y="114300"/>
                  </a:lnTo>
                  <a:lnTo>
                    <a:pt x="2689860" y="76200"/>
                  </a:lnTo>
                  <a:close/>
                </a:path>
                <a:path w="2880359" h="190500">
                  <a:moveTo>
                    <a:pt x="2842260" y="76200"/>
                  </a:moveTo>
                  <a:lnTo>
                    <a:pt x="2708910" y="76200"/>
                  </a:lnTo>
                  <a:lnTo>
                    <a:pt x="2708910" y="114300"/>
                  </a:lnTo>
                  <a:lnTo>
                    <a:pt x="2842260" y="114300"/>
                  </a:lnTo>
                  <a:lnTo>
                    <a:pt x="2880360" y="95250"/>
                  </a:lnTo>
                  <a:lnTo>
                    <a:pt x="2842260" y="7620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2233" y="5229605"/>
              <a:ext cx="5039995" cy="1080770"/>
            </a:xfrm>
            <a:custGeom>
              <a:avLst/>
              <a:gdLst/>
              <a:ahLst/>
              <a:cxnLst/>
              <a:rect l="l" t="t" r="r" b="b"/>
              <a:pathLst>
                <a:path w="5039995" h="1080770">
                  <a:moveTo>
                    <a:pt x="4680204" y="359664"/>
                  </a:moveTo>
                  <a:lnTo>
                    <a:pt x="5039868" y="359664"/>
                  </a:lnTo>
                </a:path>
                <a:path w="5039995" h="1080770">
                  <a:moveTo>
                    <a:pt x="5039868" y="359664"/>
                  </a:moveTo>
                  <a:lnTo>
                    <a:pt x="5039868" y="1080516"/>
                  </a:lnTo>
                </a:path>
                <a:path w="5039995" h="1080770">
                  <a:moveTo>
                    <a:pt x="5039868" y="1080516"/>
                  </a:moveTo>
                  <a:lnTo>
                    <a:pt x="0" y="1080516"/>
                  </a:lnTo>
                </a:path>
                <a:path w="5039995" h="1080770">
                  <a:moveTo>
                    <a:pt x="0" y="0"/>
                  </a:moveTo>
                  <a:lnTo>
                    <a:pt x="0" y="108051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72233" y="5134355"/>
              <a:ext cx="539750" cy="190500"/>
            </a:xfrm>
            <a:custGeom>
              <a:avLst/>
              <a:gdLst/>
              <a:ahLst/>
              <a:cxnLst/>
              <a:rect l="l" t="t" r="r" b="b"/>
              <a:pathLst>
                <a:path w="539750" h="190500">
                  <a:moveTo>
                    <a:pt x="348996" y="0"/>
                  </a:moveTo>
                  <a:lnTo>
                    <a:pt x="348996" y="190500"/>
                  </a:lnTo>
                  <a:lnTo>
                    <a:pt x="501396" y="114300"/>
                  </a:lnTo>
                  <a:lnTo>
                    <a:pt x="368046" y="114300"/>
                  </a:lnTo>
                  <a:lnTo>
                    <a:pt x="368046" y="76200"/>
                  </a:lnTo>
                  <a:lnTo>
                    <a:pt x="501396" y="76200"/>
                  </a:lnTo>
                  <a:lnTo>
                    <a:pt x="348996" y="0"/>
                  </a:lnTo>
                  <a:close/>
                </a:path>
                <a:path w="539750" h="190500">
                  <a:moveTo>
                    <a:pt x="348996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348996" y="114300"/>
                  </a:lnTo>
                  <a:lnTo>
                    <a:pt x="348996" y="76200"/>
                  </a:lnTo>
                  <a:close/>
                </a:path>
                <a:path w="539750" h="190500">
                  <a:moveTo>
                    <a:pt x="501396" y="76200"/>
                  </a:moveTo>
                  <a:lnTo>
                    <a:pt x="368046" y="76200"/>
                  </a:lnTo>
                  <a:lnTo>
                    <a:pt x="368046" y="114300"/>
                  </a:lnTo>
                  <a:lnTo>
                    <a:pt x="501396" y="114300"/>
                  </a:lnTo>
                  <a:lnTo>
                    <a:pt x="539496" y="95250"/>
                  </a:lnTo>
                  <a:lnTo>
                    <a:pt x="50139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12569" y="4594859"/>
              <a:ext cx="899160" cy="190500"/>
            </a:xfrm>
            <a:custGeom>
              <a:avLst/>
              <a:gdLst/>
              <a:ahLst/>
              <a:cxnLst/>
              <a:rect l="l" t="t" r="r" b="b"/>
              <a:pathLst>
                <a:path w="899160" h="190500">
                  <a:moveTo>
                    <a:pt x="708660" y="0"/>
                  </a:moveTo>
                  <a:lnTo>
                    <a:pt x="708660" y="190500"/>
                  </a:lnTo>
                  <a:lnTo>
                    <a:pt x="861060" y="114300"/>
                  </a:lnTo>
                  <a:lnTo>
                    <a:pt x="727710" y="114300"/>
                  </a:lnTo>
                  <a:lnTo>
                    <a:pt x="727710" y="76200"/>
                  </a:lnTo>
                  <a:lnTo>
                    <a:pt x="861060" y="76200"/>
                  </a:lnTo>
                  <a:lnTo>
                    <a:pt x="708660" y="0"/>
                  </a:lnTo>
                  <a:close/>
                </a:path>
                <a:path w="899160" h="190500">
                  <a:moveTo>
                    <a:pt x="708660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708660" y="114300"/>
                  </a:lnTo>
                  <a:lnTo>
                    <a:pt x="708660" y="76200"/>
                  </a:lnTo>
                  <a:close/>
                </a:path>
                <a:path w="899160" h="190500">
                  <a:moveTo>
                    <a:pt x="861060" y="76200"/>
                  </a:moveTo>
                  <a:lnTo>
                    <a:pt x="727710" y="76200"/>
                  </a:lnTo>
                  <a:lnTo>
                    <a:pt x="727710" y="114300"/>
                  </a:lnTo>
                  <a:lnTo>
                    <a:pt x="861060" y="114300"/>
                  </a:lnTo>
                  <a:lnTo>
                    <a:pt x="899160" y="95250"/>
                  </a:lnTo>
                  <a:lnTo>
                    <a:pt x="861060" y="76200"/>
                  </a:lnTo>
                  <a:close/>
                </a:path>
              </a:pathLst>
            </a:custGeom>
            <a:solidFill>
              <a:srgbClr val="330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2930" y="5673851"/>
              <a:ext cx="721360" cy="190500"/>
            </a:xfrm>
            <a:custGeom>
              <a:avLst/>
              <a:gdLst/>
              <a:ahLst/>
              <a:cxnLst/>
              <a:rect l="l" t="t" r="r" b="b"/>
              <a:pathLst>
                <a:path w="721360" h="190500">
                  <a:moveTo>
                    <a:pt x="530352" y="0"/>
                  </a:moveTo>
                  <a:lnTo>
                    <a:pt x="530352" y="190500"/>
                  </a:lnTo>
                  <a:lnTo>
                    <a:pt x="682752" y="114300"/>
                  </a:lnTo>
                  <a:lnTo>
                    <a:pt x="549402" y="114300"/>
                  </a:lnTo>
                  <a:lnTo>
                    <a:pt x="549402" y="76200"/>
                  </a:lnTo>
                  <a:lnTo>
                    <a:pt x="682752" y="76200"/>
                  </a:lnTo>
                  <a:lnTo>
                    <a:pt x="530352" y="0"/>
                  </a:lnTo>
                  <a:close/>
                </a:path>
                <a:path w="721360" h="190500">
                  <a:moveTo>
                    <a:pt x="53035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530352" y="114300"/>
                  </a:lnTo>
                  <a:lnTo>
                    <a:pt x="530352" y="76200"/>
                  </a:lnTo>
                  <a:close/>
                </a:path>
                <a:path w="721360" h="190500">
                  <a:moveTo>
                    <a:pt x="682752" y="76200"/>
                  </a:moveTo>
                  <a:lnTo>
                    <a:pt x="549402" y="76200"/>
                  </a:lnTo>
                  <a:lnTo>
                    <a:pt x="549402" y="114300"/>
                  </a:lnTo>
                  <a:lnTo>
                    <a:pt x="682752" y="114300"/>
                  </a:lnTo>
                  <a:lnTo>
                    <a:pt x="720852" y="95250"/>
                  </a:lnTo>
                  <a:lnTo>
                    <a:pt x="682752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59885" y="5415788"/>
            <a:ext cx="270954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730">
              <a:lnSpc>
                <a:spcPts val="209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Fl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p-flo</a:t>
            </a:r>
            <a:r>
              <a:rPr sz="2000" b="1" spc="5" dirty="0">
                <a:latin typeface="Times New Roman"/>
                <a:cs typeface="Times New Roman"/>
              </a:rPr>
              <a:t>p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090"/>
              </a:lnSpc>
            </a:pPr>
            <a:r>
              <a:rPr sz="2000" b="1" dirty="0">
                <a:latin typeface="Times New Roman"/>
                <a:cs typeface="Times New Roman"/>
              </a:rPr>
              <a:t>Clock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7976" y="4436490"/>
            <a:ext cx="734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Inpu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0119" y="4457191"/>
            <a:ext cx="918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Ou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pu</a:t>
            </a:r>
            <a:r>
              <a:rPr sz="2000" b="1" spc="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33422" y="5769102"/>
            <a:ext cx="1262380" cy="180340"/>
          </a:xfrm>
          <a:custGeom>
            <a:avLst/>
            <a:gdLst/>
            <a:ahLst/>
            <a:cxnLst/>
            <a:rect l="l" t="t" r="r" b="b"/>
            <a:pathLst>
              <a:path w="1262379" h="180339">
                <a:moveTo>
                  <a:pt x="0" y="179832"/>
                </a:moveTo>
                <a:lnTo>
                  <a:pt x="179831" y="179832"/>
                </a:lnTo>
              </a:path>
              <a:path w="1262379" h="180339">
                <a:moveTo>
                  <a:pt x="179831" y="179832"/>
                </a:moveTo>
                <a:lnTo>
                  <a:pt x="179831" y="0"/>
                </a:lnTo>
              </a:path>
              <a:path w="1262379" h="180339">
                <a:moveTo>
                  <a:pt x="179831" y="0"/>
                </a:moveTo>
                <a:lnTo>
                  <a:pt x="359663" y="0"/>
                </a:lnTo>
              </a:path>
              <a:path w="1262379" h="180339">
                <a:moveTo>
                  <a:pt x="359663" y="179832"/>
                </a:moveTo>
                <a:lnTo>
                  <a:pt x="359663" y="0"/>
                </a:lnTo>
              </a:path>
              <a:path w="1262379" h="180339">
                <a:moveTo>
                  <a:pt x="359663" y="179832"/>
                </a:moveTo>
                <a:lnTo>
                  <a:pt x="541019" y="179832"/>
                </a:lnTo>
              </a:path>
              <a:path w="1262379" h="180339">
                <a:moveTo>
                  <a:pt x="541019" y="179832"/>
                </a:moveTo>
                <a:lnTo>
                  <a:pt x="541019" y="0"/>
                </a:lnTo>
              </a:path>
              <a:path w="1262379" h="180339">
                <a:moveTo>
                  <a:pt x="541019" y="0"/>
                </a:moveTo>
                <a:lnTo>
                  <a:pt x="720851" y="0"/>
                </a:lnTo>
              </a:path>
              <a:path w="1262379" h="180339">
                <a:moveTo>
                  <a:pt x="720851" y="179832"/>
                </a:moveTo>
                <a:lnTo>
                  <a:pt x="720851" y="0"/>
                </a:lnTo>
              </a:path>
              <a:path w="1262379" h="180339">
                <a:moveTo>
                  <a:pt x="720851" y="179832"/>
                </a:moveTo>
                <a:lnTo>
                  <a:pt x="900683" y="179832"/>
                </a:lnTo>
              </a:path>
              <a:path w="1262379" h="180339">
                <a:moveTo>
                  <a:pt x="900683" y="179832"/>
                </a:moveTo>
                <a:lnTo>
                  <a:pt x="900683" y="0"/>
                </a:lnTo>
              </a:path>
              <a:path w="1262379" h="180339">
                <a:moveTo>
                  <a:pt x="900683" y="0"/>
                </a:moveTo>
                <a:lnTo>
                  <a:pt x="1080515" y="0"/>
                </a:lnTo>
              </a:path>
              <a:path w="1262379" h="180339">
                <a:moveTo>
                  <a:pt x="1080515" y="179832"/>
                </a:moveTo>
                <a:lnTo>
                  <a:pt x="1080515" y="0"/>
                </a:lnTo>
              </a:path>
              <a:path w="1262379" h="180339">
                <a:moveTo>
                  <a:pt x="1080515" y="179832"/>
                </a:moveTo>
                <a:lnTo>
                  <a:pt x="1261872" y="179832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Flip-Flops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2005025"/>
            <a:ext cx="7270750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elements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used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clocked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sequential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circuits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called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flip-flops.</a:t>
            </a:r>
            <a:endParaRPr sz="2000">
              <a:latin typeface="Cambria"/>
              <a:cs typeface="Cambria"/>
            </a:endParaRPr>
          </a:p>
          <a:p>
            <a:pPr marL="241300" marR="189865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These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circuits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are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cells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capable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storing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information.</a:t>
            </a:r>
            <a:endParaRPr sz="2000">
              <a:latin typeface="Cambria"/>
              <a:cs typeface="Cambria"/>
            </a:endParaRPr>
          </a:p>
          <a:p>
            <a:pPr marL="241300" marR="233045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circuit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outputs;</a:t>
            </a:r>
            <a:r>
              <a:rPr sz="2000" spc="-10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normal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value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for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complement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value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stored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it.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Binary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information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enter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flip-flop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variety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ways.</a:t>
            </a:r>
            <a:endParaRPr sz="2000">
              <a:latin typeface="Cambria"/>
              <a:cs typeface="Cambria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flip-flop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circuit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maintain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 binary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state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indefinitely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(as </a:t>
            </a:r>
            <a:r>
              <a:rPr sz="2000" spc="-4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long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as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power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delivered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circuit)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until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directed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by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an </a:t>
            </a:r>
            <a:r>
              <a:rPr sz="2000" spc="-434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input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signal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switch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states.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2139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Flip-Flops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2005025"/>
            <a:ext cx="4937760" cy="256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There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are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mainly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four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types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flip-flops: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SR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(Set-Reset)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(Data)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4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Cambria"/>
                <a:cs typeface="Cambria"/>
              </a:rPr>
              <a:t>(Toggle)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dirty="0">
                <a:solidFill>
                  <a:srgbClr val="006FC0"/>
                </a:solidFill>
                <a:latin typeface="Cambria"/>
                <a:cs typeface="Cambria"/>
              </a:rPr>
              <a:t>JK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145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Latch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392" y="2005025"/>
            <a:ext cx="7390765" cy="4040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an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electronic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device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that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changes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its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output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immediately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on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basis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applied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input.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0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6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use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to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store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either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0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or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at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specified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latch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contains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two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inputs-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SET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RESET,</a:t>
            </a:r>
            <a:r>
              <a:rPr sz="2000" spc="-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also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has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</a:pP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-130" dirty="0">
                <a:solidFill>
                  <a:srgbClr val="006FC0"/>
                </a:solidFill>
                <a:latin typeface="Cambria"/>
                <a:cs typeface="Cambria"/>
              </a:rPr>
              <a:t>w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o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6FC0"/>
                </a:solidFill>
                <a:latin typeface="Cambria"/>
                <a:cs typeface="Cambria"/>
              </a:rPr>
              <a:t>ou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pu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s.</a:t>
            </a:r>
            <a:r>
              <a:rPr sz="2000" spc="-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h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20" dirty="0">
                <a:solidFill>
                  <a:srgbClr val="006FC0"/>
                </a:solidFill>
                <a:latin typeface="Cambria"/>
                <a:cs typeface="Cambria"/>
              </a:rPr>
              <a:t>y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com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p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le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men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006FC0"/>
                </a:solidFill>
                <a:latin typeface="Cambria"/>
                <a:cs typeface="Cambria"/>
              </a:rPr>
              <a:t>e</a:t>
            </a:r>
            <a:r>
              <a:rPr sz="2000" spc="13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100" dirty="0">
                <a:solidFill>
                  <a:srgbClr val="006FC0"/>
                </a:solidFill>
                <a:latin typeface="Cambria"/>
                <a:cs typeface="Cambria"/>
              </a:rPr>
              <a:t>ch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othe</a:t>
            </a:r>
            <a:r>
              <a:rPr sz="2000" spc="-110" dirty="0">
                <a:solidFill>
                  <a:srgbClr val="006FC0"/>
                </a:solidFill>
                <a:latin typeface="Cambria"/>
                <a:cs typeface="Cambria"/>
              </a:rPr>
              <a:t>r</a:t>
            </a:r>
            <a:r>
              <a:rPr sz="2000" spc="175" dirty="0">
                <a:solidFill>
                  <a:srgbClr val="006FC0"/>
                </a:solidFill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16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can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use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for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storing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006FC0"/>
                </a:solidFill>
                <a:latin typeface="Cambria"/>
                <a:cs typeface="Cambria"/>
              </a:rPr>
              <a:t>one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bit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6FC0"/>
                </a:solidFill>
                <a:latin typeface="Cambria"/>
                <a:cs typeface="Cambria"/>
              </a:rPr>
              <a:t>of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006FC0"/>
                </a:solidFill>
                <a:latin typeface="Cambria"/>
                <a:cs typeface="Cambria"/>
              </a:rPr>
              <a:t>data.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20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50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6FC0"/>
                </a:solidFill>
                <a:latin typeface="Cambria"/>
                <a:cs typeface="Cambria"/>
              </a:rPr>
              <a:t>memory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006FC0"/>
                </a:solidFill>
                <a:latin typeface="Cambria"/>
                <a:cs typeface="Cambria"/>
              </a:rPr>
              <a:t>device-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Cambria"/>
                <a:cs typeface="Cambria"/>
              </a:rPr>
              <a:t>just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like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flip-flop.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199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spc="-35" dirty="0">
                <a:solidFill>
                  <a:srgbClr val="006FC0"/>
                </a:solidFill>
                <a:latin typeface="Cambria"/>
                <a:cs typeface="Cambria"/>
              </a:rPr>
              <a:t>But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is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not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synchronous,</a:t>
            </a:r>
            <a:r>
              <a:rPr sz="2000" spc="-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6FC0"/>
                </a:solidFill>
                <a:latin typeface="Cambria"/>
                <a:cs typeface="Cambria"/>
              </a:rPr>
              <a:t>and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Cambria"/>
                <a:cs typeface="Cambria"/>
              </a:rPr>
              <a:t>it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006FC0"/>
                </a:solidFill>
                <a:latin typeface="Cambria"/>
                <a:cs typeface="Cambria"/>
              </a:rPr>
              <a:t>does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6FC0"/>
                </a:solidFill>
                <a:latin typeface="Cambria"/>
                <a:cs typeface="Cambria"/>
              </a:rPr>
              <a:t>not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6FC0"/>
                </a:solidFill>
                <a:latin typeface="Cambria"/>
                <a:cs typeface="Cambria"/>
              </a:rPr>
              <a:t>work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on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006FC0"/>
                </a:solidFill>
                <a:latin typeface="Cambria"/>
                <a:cs typeface="Cambria"/>
              </a:rPr>
              <a:t>edges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6FC0"/>
                </a:solidFill>
                <a:latin typeface="Cambria"/>
                <a:cs typeface="Cambria"/>
              </a:rPr>
              <a:t>of </a:t>
            </a:r>
            <a:r>
              <a:rPr sz="2000" spc="-4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006FC0"/>
                </a:solidFill>
                <a:latin typeface="Cambria"/>
                <a:cs typeface="Cambria"/>
              </a:rPr>
              <a:t>clock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6FC0"/>
                </a:solidFill>
                <a:latin typeface="Cambria"/>
                <a:cs typeface="Cambria"/>
              </a:rPr>
              <a:t>like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6FC0"/>
                </a:solidFill>
                <a:latin typeface="Cambria"/>
                <a:cs typeface="Cambria"/>
              </a:rPr>
              <a:t>the</a:t>
            </a:r>
            <a:r>
              <a:rPr sz="2000" spc="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6FC0"/>
                </a:solidFill>
                <a:latin typeface="Cambria"/>
                <a:cs typeface="Cambria"/>
              </a:rPr>
              <a:t>flip-flop.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100"/>
                        </a:lnSpc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60741" y="1731009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18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18097" y="2059432"/>
            <a:ext cx="341630" cy="3284854"/>
          </a:xfrm>
          <a:custGeom>
            <a:avLst/>
            <a:gdLst/>
            <a:ahLst/>
            <a:cxnLst/>
            <a:rect l="l" t="t" r="r" b="b"/>
            <a:pathLst>
              <a:path w="341629" h="3284854">
                <a:moveTo>
                  <a:pt x="0" y="3284474"/>
                </a:moveTo>
                <a:lnTo>
                  <a:pt x="341375" y="0"/>
                </a:lnTo>
              </a:path>
            </a:pathLst>
          </a:custGeom>
          <a:ln w="38100">
            <a:solidFill>
              <a:srgbClr val="66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38421" y="5229605"/>
            <a:ext cx="1903730" cy="609600"/>
          </a:xfrm>
          <a:prstGeom prst="rect">
            <a:avLst/>
          </a:prstGeom>
          <a:ln w="38100">
            <a:solidFill>
              <a:srgbClr val="663366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735"/>
              </a:spcBef>
            </a:pPr>
            <a:r>
              <a:rPr sz="2400" b="1" dirty="0">
                <a:solidFill>
                  <a:srgbClr val="330E42"/>
                </a:solidFill>
                <a:latin typeface="Times New Roman"/>
                <a:cs typeface="Times New Roman"/>
              </a:rPr>
              <a:t>Initial</a:t>
            </a:r>
            <a:r>
              <a:rPr sz="2400" b="1" spc="-95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330E42"/>
                </a:solidFill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12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  <a:spcBef>
                          <a:spcPts val="1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60741" y="1722882"/>
            <a:ext cx="732790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5080">
              <a:lnSpc>
                <a:spcPct val="1106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18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0 </a:t>
            </a:r>
            <a:r>
              <a:rPr sz="1800" b="1" i="1" spc="-42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r>
              <a:rPr sz="1800" b="1" i="1" spc="-7" baseline="-20833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327" y="145491"/>
            <a:ext cx="286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dirty="0">
                <a:solidFill>
                  <a:srgbClr val="B86FB8"/>
                </a:solidFill>
                <a:uFill>
                  <a:solidFill>
                    <a:srgbClr val="B86FB8"/>
                  </a:solidFill>
                </a:uFill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392" y="501853"/>
            <a:ext cx="1616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Latches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168" y="1113282"/>
            <a:ext cx="1219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663366"/>
              </a:buClr>
              <a:buSzPct val="75000"/>
              <a:buFont typeface="Wingdings"/>
              <a:buChar char=""/>
              <a:tabLst>
                <a:tab pos="241300" algn="l"/>
              </a:tabLst>
            </a:pPr>
            <a:r>
              <a:rPr sz="2000" i="1" spc="30" dirty="0">
                <a:solidFill>
                  <a:srgbClr val="006FC0"/>
                </a:solidFill>
                <a:latin typeface="Trebuchet MS"/>
                <a:cs typeface="Trebuchet MS"/>
              </a:rPr>
              <a:t>S</a:t>
            </a:r>
            <a:r>
              <a:rPr sz="2000" i="1" spc="45" dirty="0">
                <a:solidFill>
                  <a:srgbClr val="006FC0"/>
                </a:solidFill>
                <a:latin typeface="Trebuchet MS"/>
                <a:cs typeface="Trebuchet MS"/>
              </a:rPr>
              <a:t>R</a:t>
            </a:r>
            <a:r>
              <a:rPr sz="2000" i="1" spc="-1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Cambria"/>
                <a:cs typeface="Cambria"/>
              </a:rPr>
              <a:t>Latch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60613" y="2681883"/>
            <a:ext cx="2440305" cy="1839595"/>
            <a:chOff x="1360613" y="2681883"/>
            <a:chExt cx="2440305" cy="1839595"/>
          </a:xfrm>
        </p:grpSpPr>
        <p:sp>
          <p:nvSpPr>
            <p:cNvPr id="6" name="object 6"/>
            <p:cNvSpPr/>
            <p:nvPr/>
          </p:nvSpPr>
          <p:spPr>
            <a:xfrm>
              <a:off x="2141382" y="2848304"/>
              <a:ext cx="1171575" cy="292100"/>
            </a:xfrm>
            <a:custGeom>
              <a:avLst/>
              <a:gdLst/>
              <a:ahLst/>
              <a:cxnLst/>
              <a:rect l="l" t="t" r="r" b="b"/>
              <a:pathLst>
                <a:path w="1171575" h="292100">
                  <a:moveTo>
                    <a:pt x="0" y="0"/>
                  </a:moveTo>
                  <a:lnTo>
                    <a:pt x="585585" y="0"/>
                  </a:lnTo>
                </a:path>
                <a:path w="1171575" h="292100">
                  <a:moveTo>
                    <a:pt x="0" y="291628"/>
                  </a:moveTo>
                  <a:lnTo>
                    <a:pt x="585585" y="291628"/>
                  </a:lnTo>
                </a:path>
                <a:path w="1171575" h="292100">
                  <a:moveTo>
                    <a:pt x="1171136" y="145814"/>
                  </a:moveTo>
                  <a:lnTo>
                    <a:pt x="585585" y="14581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2"/>
                  </a:lnTo>
                  <a:lnTo>
                    <a:pt x="75322" y="131851"/>
                  </a:lnTo>
                  <a:lnTo>
                    <a:pt x="90386" y="177109"/>
                  </a:lnTo>
                  <a:lnTo>
                    <a:pt x="100429" y="222760"/>
                  </a:lnTo>
                  <a:lnTo>
                    <a:pt x="105451" y="268646"/>
                  </a:lnTo>
                  <a:lnTo>
                    <a:pt x="105451" y="314611"/>
                  </a:lnTo>
                  <a:lnTo>
                    <a:pt x="100429" y="360497"/>
                  </a:lnTo>
                  <a:lnTo>
                    <a:pt x="90386" y="406148"/>
                  </a:lnTo>
                  <a:lnTo>
                    <a:pt x="75322" y="451406"/>
                  </a:lnTo>
                  <a:lnTo>
                    <a:pt x="55236" y="496115"/>
                  </a:lnTo>
                  <a:lnTo>
                    <a:pt x="30128" y="540118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8"/>
                  </a:lnTo>
                  <a:lnTo>
                    <a:pt x="337474" y="560228"/>
                  </a:lnTo>
                  <a:lnTo>
                    <a:pt x="389151" y="545277"/>
                  </a:lnTo>
                  <a:lnTo>
                    <a:pt x="438701" y="528158"/>
                  </a:lnTo>
                  <a:lnTo>
                    <a:pt x="485957" y="508963"/>
                  </a:lnTo>
                  <a:lnTo>
                    <a:pt x="530750" y="487783"/>
                  </a:lnTo>
                  <a:lnTo>
                    <a:pt x="572913" y="464710"/>
                  </a:lnTo>
                  <a:lnTo>
                    <a:pt x="612279" y="439836"/>
                  </a:lnTo>
                  <a:lnTo>
                    <a:pt x="648679" y="413253"/>
                  </a:lnTo>
                  <a:lnTo>
                    <a:pt x="681947" y="385052"/>
                  </a:lnTo>
                  <a:lnTo>
                    <a:pt x="711915" y="355326"/>
                  </a:lnTo>
                  <a:lnTo>
                    <a:pt x="738416" y="324165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6309" y="2702490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5"/>
                  </a:lnTo>
                  <a:lnTo>
                    <a:pt x="711915" y="355326"/>
                  </a:lnTo>
                  <a:lnTo>
                    <a:pt x="681947" y="385052"/>
                  </a:lnTo>
                  <a:lnTo>
                    <a:pt x="648679" y="413253"/>
                  </a:lnTo>
                  <a:lnTo>
                    <a:pt x="612279" y="439836"/>
                  </a:lnTo>
                  <a:lnTo>
                    <a:pt x="572913" y="464710"/>
                  </a:lnTo>
                  <a:lnTo>
                    <a:pt x="530750" y="487783"/>
                  </a:lnTo>
                  <a:lnTo>
                    <a:pt x="485957" y="508963"/>
                  </a:lnTo>
                  <a:lnTo>
                    <a:pt x="438701" y="528158"/>
                  </a:lnTo>
                  <a:lnTo>
                    <a:pt x="389151" y="545277"/>
                  </a:lnTo>
                  <a:lnTo>
                    <a:pt x="337474" y="560228"/>
                  </a:lnTo>
                  <a:lnTo>
                    <a:pt x="283837" y="572918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8"/>
                  </a:lnTo>
                  <a:lnTo>
                    <a:pt x="55236" y="496115"/>
                  </a:lnTo>
                  <a:lnTo>
                    <a:pt x="75322" y="451406"/>
                  </a:lnTo>
                  <a:lnTo>
                    <a:pt x="90386" y="406148"/>
                  </a:lnTo>
                  <a:lnTo>
                    <a:pt x="100429" y="360497"/>
                  </a:lnTo>
                  <a:lnTo>
                    <a:pt x="105451" y="314611"/>
                  </a:lnTo>
                  <a:lnTo>
                    <a:pt x="105451" y="268646"/>
                  </a:lnTo>
                  <a:lnTo>
                    <a:pt x="100429" y="222760"/>
                  </a:lnTo>
                  <a:lnTo>
                    <a:pt x="90386" y="177109"/>
                  </a:lnTo>
                  <a:lnTo>
                    <a:pt x="75322" y="131851"/>
                  </a:lnTo>
                  <a:lnTo>
                    <a:pt x="55236" y="87142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2929847"/>
              <a:ext cx="128927" cy="128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48589" y="3139933"/>
              <a:ext cx="1464310" cy="1215390"/>
            </a:xfrm>
            <a:custGeom>
              <a:avLst/>
              <a:gdLst/>
              <a:ahLst/>
              <a:cxnLst/>
              <a:rect l="l" t="t" r="r" b="b"/>
              <a:pathLst>
                <a:path w="1464310" h="1215389">
                  <a:moveTo>
                    <a:pt x="27371" y="348041"/>
                  </a:moveTo>
                  <a:lnTo>
                    <a:pt x="27371" y="0"/>
                  </a:lnTo>
                  <a:lnTo>
                    <a:pt x="292792" y="0"/>
                  </a:lnTo>
                </a:path>
                <a:path w="1464310" h="1215389">
                  <a:moveTo>
                    <a:pt x="0" y="583257"/>
                  </a:moveTo>
                  <a:lnTo>
                    <a:pt x="0" y="923480"/>
                  </a:lnTo>
                  <a:lnTo>
                    <a:pt x="292792" y="923480"/>
                  </a:lnTo>
                </a:path>
                <a:path w="1464310" h="1215389">
                  <a:moveTo>
                    <a:pt x="292792" y="923480"/>
                  </a:moveTo>
                  <a:lnTo>
                    <a:pt x="878377" y="923480"/>
                  </a:lnTo>
                </a:path>
                <a:path w="1464310" h="1215389">
                  <a:moveTo>
                    <a:pt x="292792" y="1215109"/>
                  </a:moveTo>
                  <a:lnTo>
                    <a:pt x="878377" y="1215109"/>
                  </a:lnTo>
                </a:path>
                <a:path w="1464310" h="1215389">
                  <a:moveTo>
                    <a:pt x="1463928" y="1069294"/>
                  </a:moveTo>
                  <a:lnTo>
                    <a:pt x="878377" y="1069294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228374" y="0"/>
                  </a:moveTo>
                  <a:lnTo>
                    <a:pt x="0" y="0"/>
                  </a:lnTo>
                  <a:lnTo>
                    <a:pt x="30128" y="43139"/>
                  </a:lnTo>
                  <a:lnTo>
                    <a:pt x="55236" y="87141"/>
                  </a:lnTo>
                  <a:lnTo>
                    <a:pt x="75322" y="131850"/>
                  </a:lnTo>
                  <a:lnTo>
                    <a:pt x="90386" y="177108"/>
                  </a:lnTo>
                  <a:lnTo>
                    <a:pt x="100429" y="222759"/>
                  </a:lnTo>
                  <a:lnTo>
                    <a:pt x="105451" y="268645"/>
                  </a:lnTo>
                  <a:lnTo>
                    <a:pt x="105451" y="314609"/>
                  </a:lnTo>
                  <a:lnTo>
                    <a:pt x="100429" y="360496"/>
                  </a:lnTo>
                  <a:lnTo>
                    <a:pt x="90386" y="406146"/>
                  </a:lnTo>
                  <a:lnTo>
                    <a:pt x="75322" y="451405"/>
                  </a:lnTo>
                  <a:lnTo>
                    <a:pt x="55236" y="496114"/>
                  </a:lnTo>
                  <a:lnTo>
                    <a:pt x="30128" y="540117"/>
                  </a:lnTo>
                  <a:lnTo>
                    <a:pt x="0" y="583257"/>
                  </a:lnTo>
                  <a:lnTo>
                    <a:pt x="228408" y="583257"/>
                  </a:lnTo>
                  <a:lnTo>
                    <a:pt x="283837" y="572919"/>
                  </a:lnTo>
                  <a:lnTo>
                    <a:pt x="337474" y="560229"/>
                  </a:lnTo>
                  <a:lnTo>
                    <a:pt x="389151" y="545279"/>
                  </a:lnTo>
                  <a:lnTo>
                    <a:pt x="438701" y="528161"/>
                  </a:lnTo>
                  <a:lnTo>
                    <a:pt x="485957" y="508966"/>
                  </a:lnTo>
                  <a:lnTo>
                    <a:pt x="530750" y="487786"/>
                  </a:lnTo>
                  <a:lnTo>
                    <a:pt x="572913" y="464714"/>
                  </a:lnTo>
                  <a:lnTo>
                    <a:pt x="612279" y="439840"/>
                  </a:lnTo>
                  <a:lnTo>
                    <a:pt x="648679" y="413256"/>
                  </a:lnTo>
                  <a:lnTo>
                    <a:pt x="681947" y="385055"/>
                  </a:lnTo>
                  <a:lnTo>
                    <a:pt x="711915" y="355328"/>
                  </a:lnTo>
                  <a:lnTo>
                    <a:pt x="738416" y="324167"/>
                  </a:lnTo>
                  <a:lnTo>
                    <a:pt x="761281" y="291663"/>
                  </a:lnTo>
                  <a:lnTo>
                    <a:pt x="738728" y="259015"/>
                  </a:lnTo>
                  <a:lnTo>
                    <a:pt x="712468" y="227723"/>
                  </a:lnTo>
                  <a:lnTo>
                    <a:pt x="682673" y="197879"/>
                  </a:lnTo>
                  <a:lnTo>
                    <a:pt x="649518" y="169580"/>
                  </a:lnTo>
                  <a:lnTo>
                    <a:pt x="613174" y="142920"/>
                  </a:lnTo>
                  <a:lnTo>
                    <a:pt x="573814" y="117993"/>
                  </a:lnTo>
                  <a:lnTo>
                    <a:pt x="531611" y="94895"/>
                  </a:lnTo>
                  <a:lnTo>
                    <a:pt x="486739" y="73719"/>
                  </a:lnTo>
                  <a:lnTo>
                    <a:pt x="439369" y="54562"/>
                  </a:lnTo>
                  <a:lnTo>
                    <a:pt x="389674" y="37516"/>
                  </a:lnTo>
                  <a:lnTo>
                    <a:pt x="337829" y="22677"/>
                  </a:lnTo>
                  <a:lnTo>
                    <a:pt x="284004" y="10140"/>
                  </a:lnTo>
                  <a:lnTo>
                    <a:pt x="22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6309" y="3917599"/>
              <a:ext cx="761365" cy="583565"/>
            </a:xfrm>
            <a:custGeom>
              <a:avLst/>
              <a:gdLst/>
              <a:ahLst/>
              <a:cxnLst/>
              <a:rect l="l" t="t" r="r" b="b"/>
              <a:pathLst>
                <a:path w="761364" h="583564">
                  <a:moveTo>
                    <a:pt x="761281" y="291663"/>
                  </a:moveTo>
                  <a:lnTo>
                    <a:pt x="738416" y="324167"/>
                  </a:lnTo>
                  <a:lnTo>
                    <a:pt x="711915" y="355328"/>
                  </a:lnTo>
                  <a:lnTo>
                    <a:pt x="681947" y="385055"/>
                  </a:lnTo>
                  <a:lnTo>
                    <a:pt x="648679" y="413256"/>
                  </a:lnTo>
                  <a:lnTo>
                    <a:pt x="612279" y="439840"/>
                  </a:lnTo>
                  <a:lnTo>
                    <a:pt x="572913" y="464714"/>
                  </a:lnTo>
                  <a:lnTo>
                    <a:pt x="530750" y="487786"/>
                  </a:lnTo>
                  <a:lnTo>
                    <a:pt x="485957" y="508966"/>
                  </a:lnTo>
                  <a:lnTo>
                    <a:pt x="438701" y="528161"/>
                  </a:lnTo>
                  <a:lnTo>
                    <a:pt x="389151" y="545279"/>
                  </a:lnTo>
                  <a:lnTo>
                    <a:pt x="337474" y="560229"/>
                  </a:lnTo>
                  <a:lnTo>
                    <a:pt x="283837" y="572919"/>
                  </a:lnTo>
                  <a:lnTo>
                    <a:pt x="228408" y="583257"/>
                  </a:lnTo>
                  <a:lnTo>
                    <a:pt x="0" y="583257"/>
                  </a:lnTo>
                  <a:lnTo>
                    <a:pt x="30128" y="540117"/>
                  </a:lnTo>
                  <a:lnTo>
                    <a:pt x="55236" y="496114"/>
                  </a:lnTo>
                  <a:lnTo>
                    <a:pt x="75322" y="451405"/>
                  </a:lnTo>
                  <a:lnTo>
                    <a:pt x="90386" y="406146"/>
                  </a:lnTo>
                  <a:lnTo>
                    <a:pt x="100429" y="360496"/>
                  </a:lnTo>
                  <a:lnTo>
                    <a:pt x="105451" y="314609"/>
                  </a:lnTo>
                  <a:lnTo>
                    <a:pt x="105451" y="268645"/>
                  </a:lnTo>
                  <a:lnTo>
                    <a:pt x="100429" y="222759"/>
                  </a:lnTo>
                  <a:lnTo>
                    <a:pt x="90386" y="177108"/>
                  </a:lnTo>
                  <a:lnTo>
                    <a:pt x="75322" y="131850"/>
                  </a:lnTo>
                  <a:lnTo>
                    <a:pt x="55236" y="87141"/>
                  </a:lnTo>
                  <a:lnTo>
                    <a:pt x="30128" y="43139"/>
                  </a:lnTo>
                  <a:lnTo>
                    <a:pt x="0" y="0"/>
                  </a:lnTo>
                  <a:lnTo>
                    <a:pt x="228374" y="0"/>
                  </a:lnTo>
                  <a:lnTo>
                    <a:pt x="284004" y="10140"/>
                  </a:lnTo>
                  <a:lnTo>
                    <a:pt x="337829" y="22677"/>
                  </a:lnTo>
                  <a:lnTo>
                    <a:pt x="389674" y="37516"/>
                  </a:lnTo>
                  <a:lnTo>
                    <a:pt x="439369" y="54562"/>
                  </a:lnTo>
                  <a:lnTo>
                    <a:pt x="486738" y="73719"/>
                  </a:lnTo>
                  <a:lnTo>
                    <a:pt x="531611" y="94895"/>
                  </a:lnTo>
                  <a:lnTo>
                    <a:pt x="573814" y="117993"/>
                  </a:lnTo>
                  <a:lnTo>
                    <a:pt x="613174" y="142920"/>
                  </a:lnTo>
                  <a:lnTo>
                    <a:pt x="649518" y="169580"/>
                  </a:lnTo>
                  <a:lnTo>
                    <a:pt x="682673" y="197879"/>
                  </a:lnTo>
                  <a:lnTo>
                    <a:pt x="712468" y="227723"/>
                  </a:lnTo>
                  <a:lnTo>
                    <a:pt x="738728" y="259015"/>
                  </a:lnTo>
                  <a:lnTo>
                    <a:pt x="761281" y="291663"/>
                  </a:lnTo>
                  <a:close/>
                </a:path>
              </a:pathLst>
            </a:custGeom>
            <a:ln w="41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701" y="4144956"/>
              <a:ext cx="128927" cy="1285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0613" y="2848304"/>
              <a:ext cx="2440305" cy="1506855"/>
            </a:xfrm>
            <a:custGeom>
              <a:avLst/>
              <a:gdLst/>
              <a:ahLst/>
              <a:cxnLst/>
              <a:rect l="l" t="t" r="r" b="b"/>
              <a:pathLst>
                <a:path w="2440304" h="1506854">
                  <a:moveTo>
                    <a:pt x="515348" y="639670"/>
                  </a:moveTo>
                  <a:lnTo>
                    <a:pt x="2195910" y="1117888"/>
                  </a:lnTo>
                </a:path>
                <a:path w="2440304" h="1506854">
                  <a:moveTo>
                    <a:pt x="2184617" y="1114698"/>
                  </a:moveTo>
                  <a:lnTo>
                    <a:pt x="2184617" y="1360923"/>
                  </a:lnTo>
                  <a:lnTo>
                    <a:pt x="1951905" y="1360923"/>
                  </a:lnTo>
                </a:path>
                <a:path w="2440304" h="1506854">
                  <a:moveTo>
                    <a:pt x="487976" y="874886"/>
                  </a:moveTo>
                  <a:lnTo>
                    <a:pt x="2168504" y="396634"/>
                  </a:lnTo>
                </a:path>
                <a:path w="2440304" h="1506854">
                  <a:moveTo>
                    <a:pt x="2184617" y="392039"/>
                  </a:moveTo>
                  <a:lnTo>
                    <a:pt x="2184617" y="145814"/>
                  </a:lnTo>
                  <a:lnTo>
                    <a:pt x="1951905" y="145814"/>
                  </a:lnTo>
                </a:path>
                <a:path w="2440304" h="1506854">
                  <a:moveTo>
                    <a:pt x="0" y="0"/>
                  </a:moveTo>
                  <a:lnTo>
                    <a:pt x="780768" y="0"/>
                  </a:lnTo>
                </a:path>
                <a:path w="2440304" h="1506854">
                  <a:moveTo>
                    <a:pt x="0" y="1506738"/>
                  </a:moveTo>
                  <a:lnTo>
                    <a:pt x="780768" y="1506738"/>
                  </a:lnTo>
                </a:path>
                <a:path w="2440304" h="1506854">
                  <a:moveTo>
                    <a:pt x="1951905" y="145814"/>
                  </a:moveTo>
                  <a:lnTo>
                    <a:pt x="2439915" y="145814"/>
                  </a:lnTo>
                </a:path>
                <a:path w="2440304" h="1506854">
                  <a:moveTo>
                    <a:pt x="1951905" y="1360923"/>
                  </a:moveTo>
                  <a:lnTo>
                    <a:pt x="2439915" y="1360923"/>
                  </a:lnTo>
                </a:path>
              </a:pathLst>
            </a:custGeom>
            <a:ln w="4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98345" y="2571236"/>
            <a:ext cx="2362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30" y="4126595"/>
            <a:ext cx="19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5549" y="2741364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25549" y="3956477"/>
            <a:ext cx="274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5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6925" y="40026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3970" y="0"/>
                </a:lnTo>
              </a:path>
            </a:pathLst>
          </a:custGeom>
          <a:ln w="411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212" y="1435163"/>
          <a:ext cx="2204085" cy="272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b="1" i="1" spc="41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40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b="1" i="1" spc="-7" baseline="-20833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i="1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1800" b="1" i="1" spc="-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Q’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3A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0	</a:t>
                      </a:r>
                      <a:r>
                        <a:rPr sz="1800" b="1" dirty="0">
                          <a:solidFill>
                            <a:srgbClr val="0099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284480" algn="l"/>
                          <a:tab pos="570865" algn="l"/>
                        </a:tabLst>
                      </a:pPr>
                      <a:r>
                        <a:rPr sz="1800" b="1" dirty="0">
                          <a:solidFill>
                            <a:srgbClr val="330E42"/>
                          </a:solidFill>
                          <a:latin typeface="Times New Roman"/>
                          <a:cs typeface="Times New Roman"/>
                        </a:rPr>
                        <a:t>0	1	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solidFill>
                            <a:srgbClr val="9966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b="1" dirty="0">
                          <a:solidFill>
                            <a:srgbClr val="66336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478784" y="246202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8784" y="4262373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9900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8853" y="2383612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63366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8853" y="4329176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0148" y="2342515"/>
            <a:ext cx="54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870697" y="186613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0" y="0"/>
                </a:moveTo>
                <a:lnTo>
                  <a:pt x="34998" y="2341"/>
                </a:lnTo>
                <a:lnTo>
                  <a:pt x="63579" y="8731"/>
                </a:lnTo>
                <a:lnTo>
                  <a:pt x="82849" y="18216"/>
                </a:lnTo>
                <a:lnTo>
                  <a:pt x="89916" y="29845"/>
                </a:lnTo>
                <a:lnTo>
                  <a:pt x="89916" y="149987"/>
                </a:lnTo>
                <a:lnTo>
                  <a:pt x="96982" y="161615"/>
                </a:lnTo>
                <a:lnTo>
                  <a:pt x="116252" y="171100"/>
                </a:lnTo>
                <a:lnTo>
                  <a:pt x="144833" y="177490"/>
                </a:lnTo>
                <a:lnTo>
                  <a:pt x="179831" y="179832"/>
                </a:lnTo>
                <a:lnTo>
                  <a:pt x="144833" y="182173"/>
                </a:lnTo>
                <a:lnTo>
                  <a:pt x="116252" y="188563"/>
                </a:lnTo>
                <a:lnTo>
                  <a:pt x="96982" y="198048"/>
                </a:lnTo>
                <a:lnTo>
                  <a:pt x="89916" y="209676"/>
                </a:lnTo>
                <a:lnTo>
                  <a:pt x="89916" y="329819"/>
                </a:lnTo>
                <a:lnTo>
                  <a:pt x="82849" y="341447"/>
                </a:lnTo>
                <a:lnTo>
                  <a:pt x="63579" y="350932"/>
                </a:lnTo>
                <a:lnTo>
                  <a:pt x="34998" y="357322"/>
                </a:lnTo>
                <a:lnTo>
                  <a:pt x="0" y="35966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15427" y="1874011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solidFill>
                  <a:srgbClr val="330E42"/>
                </a:solidFill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Eastern</a:t>
            </a:r>
            <a:r>
              <a:rPr spc="-25" dirty="0"/>
              <a:t> </a:t>
            </a:r>
            <a:r>
              <a:rPr spc="-5" dirty="0"/>
              <a:t>Mediterranean</a:t>
            </a:r>
            <a:r>
              <a:rPr spc="-25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690229" y="2006600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330E42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1586</Words>
  <Application>Microsoft Office PowerPoint</Application>
  <PresentationFormat>On-screen Show (4:3)</PresentationFormat>
  <Paragraphs>774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MT</vt:lpstr>
      <vt:lpstr>Calibri</vt:lpstr>
      <vt:lpstr>Cambria</vt:lpstr>
      <vt:lpstr>Georgia</vt:lpstr>
      <vt:lpstr>Symbol</vt:lpstr>
      <vt:lpstr>Times New Roman</vt:lpstr>
      <vt:lpstr>Trebuchet MS</vt:lpstr>
      <vt:lpstr>Wingdings</vt:lpstr>
      <vt:lpstr>Office Theme</vt:lpstr>
      <vt:lpstr>Computer Architecture and  Logic Design (CALD) Lecture 13</vt:lpstr>
      <vt:lpstr>Sequential Logic</vt:lpstr>
      <vt:lpstr>Sequential Circuits</vt:lpstr>
      <vt:lpstr>Flip-Flops</vt:lpstr>
      <vt:lpstr>Flip-Flops</vt:lpstr>
      <vt:lpstr>Latch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Latches</vt:lpstr>
      <vt:lpstr>Controlled Latches</vt:lpstr>
      <vt:lpstr>Controlled Latches</vt:lpstr>
      <vt:lpstr>Controlled Latches</vt:lpstr>
      <vt:lpstr>Flip-Flops</vt:lpstr>
      <vt:lpstr>Flip-Flops</vt:lpstr>
      <vt:lpstr>Flip-Flops</vt:lpstr>
      <vt:lpstr>Flip-Flops</vt:lpstr>
      <vt:lpstr>Flip-Flop Characteristic Tables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 Characteristic Equations</vt:lpstr>
      <vt:lpstr>Flip-Flop Characteristic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02-131212-009</cp:lastModifiedBy>
  <cp:revision>1</cp:revision>
  <dcterms:created xsi:type="dcterms:W3CDTF">2023-02-15T03:16:47Z</dcterms:created>
  <dcterms:modified xsi:type="dcterms:W3CDTF">2023-02-15T03:17:06Z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2023-02-15T00:00:00Z</vt:filetime>
  </property>
</Properties>
</file>