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392" y="501853"/>
            <a:ext cx="82575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512" y="2335212"/>
            <a:ext cx="3823335" cy="418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14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110" dirty="0"/>
              <a:t> </a:t>
            </a:r>
            <a:r>
              <a:rPr spc="260" dirty="0"/>
              <a:t>Clocked</a:t>
            </a:r>
            <a:r>
              <a:rPr spc="110" dirty="0"/>
              <a:t> </a:t>
            </a:r>
            <a:r>
              <a:rPr spc="114" dirty="0"/>
              <a:t>Sequential</a:t>
            </a:r>
            <a:r>
              <a:rPr spc="8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718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-15" dirty="0">
                <a:solidFill>
                  <a:srgbClr val="006FC0"/>
                </a:solidFill>
                <a:latin typeface="Cambria"/>
                <a:cs typeface="Cambria"/>
              </a:rPr>
              <a:t>JK</a:t>
            </a:r>
            <a:r>
              <a:rPr sz="2000" i="1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672589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15" y="1037844"/>
            <a:ext cx="3850004" cy="2659380"/>
            <a:chOff x="5042915" y="1037844"/>
            <a:chExt cx="3850004" cy="2659380"/>
          </a:xfrm>
        </p:grpSpPr>
        <p:sp>
          <p:nvSpPr>
            <p:cNvPr id="7" name="object 7"/>
            <p:cNvSpPr/>
            <p:nvPr/>
          </p:nvSpPr>
          <p:spPr>
            <a:xfrm>
              <a:off x="5042915" y="1037844"/>
              <a:ext cx="3850004" cy="2659380"/>
            </a:xfrm>
            <a:custGeom>
              <a:avLst/>
              <a:gdLst/>
              <a:ahLst/>
              <a:cxnLst/>
              <a:rect l="l" t="t" r="r" b="b"/>
              <a:pathLst>
                <a:path w="3850004" h="2659379">
                  <a:moveTo>
                    <a:pt x="3849624" y="0"/>
                  </a:moveTo>
                  <a:lnTo>
                    <a:pt x="0" y="0"/>
                  </a:lnTo>
                  <a:lnTo>
                    <a:pt x="0" y="2659379"/>
                  </a:lnTo>
                  <a:lnTo>
                    <a:pt x="3849624" y="2659379"/>
                  </a:lnTo>
                  <a:lnTo>
                    <a:pt x="384962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307" y="1927508"/>
              <a:ext cx="249554" cy="1245235"/>
            </a:xfrm>
            <a:custGeom>
              <a:avLst/>
              <a:gdLst/>
              <a:ahLst/>
              <a:cxnLst/>
              <a:rect l="l" t="t" r="r" b="b"/>
              <a:pathLst>
                <a:path w="249554" h="1245235">
                  <a:moveTo>
                    <a:pt x="0" y="1245232"/>
                  </a:moveTo>
                  <a:lnTo>
                    <a:pt x="249397" y="1245232"/>
                  </a:lnTo>
                </a:path>
                <a:path w="249554" h="1245235">
                  <a:moveTo>
                    <a:pt x="0" y="0"/>
                  </a:moveTo>
                  <a:lnTo>
                    <a:pt x="249397" y="0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47166" y="1192736"/>
              <a:ext cx="623570" cy="871855"/>
            </a:xfrm>
            <a:custGeom>
              <a:avLst/>
              <a:gdLst/>
              <a:ahLst/>
              <a:cxnLst/>
              <a:rect l="l" t="t" r="r" b="b"/>
              <a:pathLst>
                <a:path w="623570" h="871855">
                  <a:moveTo>
                    <a:pt x="623194" y="0"/>
                  </a:moveTo>
                  <a:lnTo>
                    <a:pt x="0" y="0"/>
                  </a:lnTo>
                  <a:lnTo>
                    <a:pt x="0" y="871696"/>
                  </a:lnTo>
                  <a:lnTo>
                    <a:pt x="623194" y="871696"/>
                  </a:lnTo>
                  <a:lnTo>
                    <a:pt x="623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7166" y="1192736"/>
              <a:ext cx="623570" cy="871855"/>
            </a:xfrm>
            <a:custGeom>
              <a:avLst/>
              <a:gdLst/>
              <a:ahLst/>
              <a:cxnLst/>
              <a:rect l="l" t="t" r="r" b="b"/>
              <a:pathLst>
                <a:path w="623570" h="871855">
                  <a:moveTo>
                    <a:pt x="0" y="871696"/>
                  </a:moveTo>
                  <a:lnTo>
                    <a:pt x="623194" y="871696"/>
                  </a:lnTo>
                  <a:lnTo>
                    <a:pt x="623194" y="0"/>
                  </a:lnTo>
                  <a:lnTo>
                    <a:pt x="0" y="0"/>
                  </a:lnTo>
                  <a:lnTo>
                    <a:pt x="0" y="871696"/>
                  </a:lnTo>
                  <a:close/>
                </a:path>
                <a:path w="623570" h="871855">
                  <a:moveTo>
                    <a:pt x="448669" y="604033"/>
                  </a:moveTo>
                  <a:lnTo>
                    <a:pt x="573367" y="604033"/>
                  </a:lnTo>
                </a:path>
                <a:path w="623570" h="871855">
                  <a:moveTo>
                    <a:pt x="0" y="373659"/>
                  </a:moveTo>
                  <a:lnTo>
                    <a:pt x="81080" y="454492"/>
                  </a:lnTo>
                </a:path>
                <a:path w="623570" h="871855">
                  <a:moveTo>
                    <a:pt x="81080" y="456601"/>
                  </a:moveTo>
                  <a:lnTo>
                    <a:pt x="0" y="537609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02" y="1887087"/>
              <a:ext cx="80895" cy="808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24835" y="1852826"/>
              <a:ext cx="598805" cy="149860"/>
            </a:xfrm>
            <a:custGeom>
              <a:avLst/>
              <a:gdLst/>
              <a:ahLst/>
              <a:cxnLst/>
              <a:rect l="l" t="t" r="r" b="b"/>
              <a:pathLst>
                <a:path w="598804" h="149860">
                  <a:moveTo>
                    <a:pt x="0" y="0"/>
                  </a:moveTo>
                  <a:lnTo>
                    <a:pt x="299188" y="0"/>
                  </a:lnTo>
                </a:path>
                <a:path w="598804" h="149860">
                  <a:moveTo>
                    <a:pt x="0" y="149347"/>
                  </a:moveTo>
                  <a:lnTo>
                    <a:pt x="299188" y="149347"/>
                  </a:lnTo>
                </a:path>
                <a:path w="598804" h="149860">
                  <a:moveTo>
                    <a:pt x="598184" y="74682"/>
                  </a:moveTo>
                  <a:lnTo>
                    <a:pt x="299188" y="74682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9501" y="1777967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116608" y="0"/>
                  </a:moveTo>
                  <a:lnTo>
                    <a:pt x="0" y="0"/>
                  </a:lnTo>
                  <a:lnTo>
                    <a:pt x="26554" y="41410"/>
                  </a:lnTo>
                  <a:lnTo>
                    <a:pt x="44257" y="84114"/>
                  </a:lnTo>
                  <a:lnTo>
                    <a:pt x="53108" y="127593"/>
                  </a:lnTo>
                  <a:lnTo>
                    <a:pt x="53108" y="171330"/>
                  </a:lnTo>
                  <a:lnTo>
                    <a:pt x="44257" y="214809"/>
                  </a:lnTo>
                  <a:lnTo>
                    <a:pt x="26554" y="257513"/>
                  </a:lnTo>
                  <a:lnTo>
                    <a:pt x="0" y="298923"/>
                  </a:lnTo>
                  <a:lnTo>
                    <a:pt x="116608" y="298923"/>
                  </a:lnTo>
                  <a:lnTo>
                    <a:pt x="176849" y="285925"/>
                  </a:lnTo>
                  <a:lnTo>
                    <a:pt x="232298" y="267528"/>
                  </a:lnTo>
                  <a:lnTo>
                    <a:pt x="282089" y="244212"/>
                  </a:lnTo>
                  <a:lnTo>
                    <a:pt x="325357" y="216456"/>
                  </a:lnTo>
                  <a:lnTo>
                    <a:pt x="361239" y="184739"/>
                  </a:lnTo>
                  <a:lnTo>
                    <a:pt x="388870" y="149541"/>
                  </a:lnTo>
                  <a:lnTo>
                    <a:pt x="361508" y="114155"/>
                  </a:lnTo>
                  <a:lnTo>
                    <a:pt x="325748" y="82303"/>
                  </a:lnTo>
                  <a:lnTo>
                    <a:pt x="282484" y="54474"/>
                  </a:lnTo>
                  <a:lnTo>
                    <a:pt x="232610" y="31155"/>
                  </a:lnTo>
                  <a:lnTo>
                    <a:pt x="177020" y="12834"/>
                  </a:lnTo>
                  <a:lnTo>
                    <a:pt x="11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29501" y="1777967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388870" y="149541"/>
                  </a:moveTo>
                  <a:lnTo>
                    <a:pt x="361239" y="184739"/>
                  </a:lnTo>
                  <a:lnTo>
                    <a:pt x="325357" y="216456"/>
                  </a:lnTo>
                  <a:lnTo>
                    <a:pt x="282089" y="244212"/>
                  </a:lnTo>
                  <a:lnTo>
                    <a:pt x="232298" y="267528"/>
                  </a:lnTo>
                  <a:lnTo>
                    <a:pt x="176849" y="285925"/>
                  </a:lnTo>
                  <a:lnTo>
                    <a:pt x="116608" y="298923"/>
                  </a:lnTo>
                  <a:lnTo>
                    <a:pt x="0" y="298923"/>
                  </a:lnTo>
                  <a:lnTo>
                    <a:pt x="26554" y="257513"/>
                  </a:lnTo>
                  <a:lnTo>
                    <a:pt x="44257" y="214809"/>
                  </a:lnTo>
                  <a:lnTo>
                    <a:pt x="53108" y="171330"/>
                  </a:lnTo>
                  <a:lnTo>
                    <a:pt x="53108" y="127593"/>
                  </a:lnTo>
                  <a:lnTo>
                    <a:pt x="44257" y="84114"/>
                  </a:lnTo>
                  <a:lnTo>
                    <a:pt x="26554" y="41410"/>
                  </a:lnTo>
                  <a:lnTo>
                    <a:pt x="0" y="0"/>
                  </a:lnTo>
                  <a:lnTo>
                    <a:pt x="116608" y="0"/>
                  </a:lnTo>
                  <a:lnTo>
                    <a:pt x="177020" y="12834"/>
                  </a:lnTo>
                  <a:lnTo>
                    <a:pt x="232610" y="31155"/>
                  </a:lnTo>
                  <a:lnTo>
                    <a:pt x="282484" y="54474"/>
                  </a:lnTo>
                  <a:lnTo>
                    <a:pt x="325748" y="82303"/>
                  </a:lnTo>
                  <a:lnTo>
                    <a:pt x="361508" y="114155"/>
                  </a:lnTo>
                  <a:lnTo>
                    <a:pt x="388870" y="149541"/>
                  </a:lnTo>
                  <a:close/>
                </a:path>
              </a:pathLst>
            </a:custGeom>
            <a:ln w="21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9501" y="1777967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239372" y="0"/>
                  </a:moveTo>
                  <a:lnTo>
                    <a:pt x="0" y="0"/>
                  </a:lnTo>
                  <a:lnTo>
                    <a:pt x="0" y="298923"/>
                  </a:lnTo>
                  <a:lnTo>
                    <a:pt x="239372" y="298923"/>
                  </a:lnTo>
                  <a:lnTo>
                    <a:pt x="286595" y="291306"/>
                  </a:lnTo>
                  <a:lnTo>
                    <a:pt x="327630" y="270096"/>
                  </a:lnTo>
                  <a:lnTo>
                    <a:pt x="360003" y="237757"/>
                  </a:lnTo>
                  <a:lnTo>
                    <a:pt x="381241" y="196751"/>
                  </a:lnTo>
                  <a:lnTo>
                    <a:pt x="388870" y="149541"/>
                  </a:lnTo>
                  <a:lnTo>
                    <a:pt x="381241" y="102274"/>
                  </a:lnTo>
                  <a:lnTo>
                    <a:pt x="360003" y="61223"/>
                  </a:lnTo>
                  <a:lnTo>
                    <a:pt x="327630" y="28852"/>
                  </a:lnTo>
                  <a:lnTo>
                    <a:pt x="286595" y="7623"/>
                  </a:lnTo>
                  <a:lnTo>
                    <a:pt x="23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9501" y="1641078"/>
              <a:ext cx="817880" cy="1245870"/>
            </a:xfrm>
            <a:custGeom>
              <a:avLst/>
              <a:gdLst/>
              <a:ahLst/>
              <a:cxnLst/>
              <a:rect l="l" t="t" r="r" b="b"/>
              <a:pathLst>
                <a:path w="817879" h="1245870">
                  <a:moveTo>
                    <a:pt x="239372" y="435812"/>
                  </a:moveTo>
                  <a:lnTo>
                    <a:pt x="0" y="435812"/>
                  </a:lnTo>
                  <a:lnTo>
                    <a:pt x="0" y="136888"/>
                  </a:lnTo>
                  <a:lnTo>
                    <a:pt x="239372" y="136888"/>
                  </a:lnTo>
                  <a:lnTo>
                    <a:pt x="286595" y="144512"/>
                  </a:lnTo>
                  <a:lnTo>
                    <a:pt x="327630" y="165741"/>
                  </a:lnTo>
                  <a:lnTo>
                    <a:pt x="360003" y="198112"/>
                  </a:lnTo>
                  <a:lnTo>
                    <a:pt x="381241" y="239163"/>
                  </a:lnTo>
                  <a:lnTo>
                    <a:pt x="388870" y="286429"/>
                  </a:lnTo>
                  <a:lnTo>
                    <a:pt x="381241" y="333639"/>
                  </a:lnTo>
                  <a:lnTo>
                    <a:pt x="360003" y="374646"/>
                  </a:lnTo>
                  <a:lnTo>
                    <a:pt x="327630" y="406985"/>
                  </a:lnTo>
                  <a:lnTo>
                    <a:pt x="286595" y="428195"/>
                  </a:lnTo>
                  <a:lnTo>
                    <a:pt x="239372" y="435812"/>
                  </a:lnTo>
                  <a:close/>
                </a:path>
                <a:path w="817879" h="1245870">
                  <a:moveTo>
                    <a:pt x="817664" y="1245249"/>
                  </a:moveTo>
                  <a:lnTo>
                    <a:pt x="568443" y="1245249"/>
                  </a:lnTo>
                  <a:lnTo>
                    <a:pt x="568443" y="0"/>
                  </a:lnTo>
                  <a:lnTo>
                    <a:pt x="817664" y="0"/>
                  </a:lnTo>
                </a:path>
                <a:path w="817879" h="1245870">
                  <a:moveTo>
                    <a:pt x="493518" y="286429"/>
                  </a:moveTo>
                  <a:lnTo>
                    <a:pt x="817664" y="286429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7166" y="2438021"/>
              <a:ext cx="623570" cy="871855"/>
            </a:xfrm>
            <a:custGeom>
              <a:avLst/>
              <a:gdLst/>
              <a:ahLst/>
              <a:cxnLst/>
              <a:rect l="l" t="t" r="r" b="b"/>
              <a:pathLst>
                <a:path w="623570" h="871854">
                  <a:moveTo>
                    <a:pt x="623194" y="0"/>
                  </a:moveTo>
                  <a:lnTo>
                    <a:pt x="0" y="0"/>
                  </a:lnTo>
                  <a:lnTo>
                    <a:pt x="0" y="871696"/>
                  </a:lnTo>
                  <a:lnTo>
                    <a:pt x="623194" y="871696"/>
                  </a:lnTo>
                  <a:lnTo>
                    <a:pt x="623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47166" y="2438021"/>
              <a:ext cx="623570" cy="871855"/>
            </a:xfrm>
            <a:custGeom>
              <a:avLst/>
              <a:gdLst/>
              <a:ahLst/>
              <a:cxnLst/>
              <a:rect l="l" t="t" r="r" b="b"/>
              <a:pathLst>
                <a:path w="623570" h="871854">
                  <a:moveTo>
                    <a:pt x="0" y="871696"/>
                  </a:moveTo>
                  <a:lnTo>
                    <a:pt x="623194" y="871696"/>
                  </a:lnTo>
                  <a:lnTo>
                    <a:pt x="623194" y="0"/>
                  </a:lnTo>
                  <a:lnTo>
                    <a:pt x="0" y="0"/>
                  </a:lnTo>
                  <a:lnTo>
                    <a:pt x="0" y="871696"/>
                  </a:lnTo>
                  <a:close/>
                </a:path>
              </a:pathLst>
            </a:custGeom>
            <a:ln w="21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17518" y="2476649"/>
            <a:ext cx="513715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3380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J	</a:t>
            </a: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36371" y="2800815"/>
            <a:ext cx="713105" cy="412750"/>
            <a:chOff x="7636371" y="2800815"/>
            <a:chExt cx="713105" cy="412750"/>
          </a:xfrm>
        </p:grpSpPr>
        <p:sp>
          <p:nvSpPr>
            <p:cNvPr id="21" name="object 21"/>
            <p:cNvSpPr/>
            <p:nvPr/>
          </p:nvSpPr>
          <p:spPr>
            <a:xfrm>
              <a:off x="7647166" y="2811610"/>
              <a:ext cx="573405" cy="230504"/>
            </a:xfrm>
            <a:custGeom>
              <a:avLst/>
              <a:gdLst/>
              <a:ahLst/>
              <a:cxnLst/>
              <a:rect l="l" t="t" r="r" b="b"/>
              <a:pathLst>
                <a:path w="573404" h="230505">
                  <a:moveTo>
                    <a:pt x="448669" y="230374"/>
                  </a:moveTo>
                  <a:lnTo>
                    <a:pt x="573367" y="230374"/>
                  </a:lnTo>
                </a:path>
                <a:path w="573404" h="230505">
                  <a:moveTo>
                    <a:pt x="0" y="0"/>
                  </a:moveTo>
                  <a:lnTo>
                    <a:pt x="81080" y="80938"/>
                  </a:lnTo>
                </a:path>
                <a:path w="573404" h="230505">
                  <a:moveTo>
                    <a:pt x="81080" y="83011"/>
                  </a:moveTo>
                  <a:lnTo>
                    <a:pt x="0" y="163967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02" y="3132302"/>
              <a:ext cx="80895" cy="8087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19038" y="3012132"/>
            <a:ext cx="1012190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30"/>
              </a:spcBef>
              <a:tabLst>
                <a:tab pos="871855" algn="l"/>
              </a:tabLst>
            </a:pPr>
            <a:r>
              <a:rPr sz="1350" i="1" spc="20" dirty="0">
                <a:latin typeface="Times New Roman"/>
                <a:cs typeface="Times New Roman"/>
              </a:rPr>
              <a:t>K	</a:t>
            </a: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i="1" spc="20" dirty="0">
                <a:latin typeface="Times New Roman"/>
                <a:cs typeface="Times New Roman"/>
              </a:rPr>
              <a:t>CLK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93439" y="1057423"/>
            <a:ext cx="3486785" cy="2388235"/>
            <a:chOff x="5193439" y="1057423"/>
            <a:chExt cx="3486785" cy="2388235"/>
          </a:xfrm>
        </p:grpSpPr>
        <p:sp>
          <p:nvSpPr>
            <p:cNvPr id="25" name="object 25"/>
            <p:cNvSpPr/>
            <p:nvPr/>
          </p:nvSpPr>
          <p:spPr>
            <a:xfrm>
              <a:off x="6650051" y="2886328"/>
              <a:ext cx="997585" cy="548005"/>
            </a:xfrm>
            <a:custGeom>
              <a:avLst/>
              <a:gdLst/>
              <a:ahLst/>
              <a:cxnLst/>
              <a:rect l="l" t="t" r="r" b="b"/>
              <a:pathLst>
                <a:path w="997584" h="548004">
                  <a:moveTo>
                    <a:pt x="747893" y="547924"/>
                  </a:moveTo>
                  <a:lnTo>
                    <a:pt x="747893" y="0"/>
                  </a:lnTo>
                  <a:lnTo>
                    <a:pt x="997114" y="0"/>
                  </a:lnTo>
                </a:path>
                <a:path w="997584" h="548004">
                  <a:moveTo>
                    <a:pt x="0" y="211694"/>
                  </a:moveTo>
                  <a:lnTo>
                    <a:pt x="299048" y="211694"/>
                  </a:lnTo>
                </a:path>
                <a:path w="997584" h="548004">
                  <a:moveTo>
                    <a:pt x="0" y="361130"/>
                  </a:moveTo>
                  <a:lnTo>
                    <a:pt x="299048" y="361130"/>
                  </a:lnTo>
                </a:path>
                <a:path w="997584" h="548004">
                  <a:moveTo>
                    <a:pt x="598219" y="286412"/>
                  </a:moveTo>
                  <a:lnTo>
                    <a:pt x="299048" y="286412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4752" y="3023305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116608" y="0"/>
                  </a:moveTo>
                  <a:lnTo>
                    <a:pt x="0" y="0"/>
                  </a:lnTo>
                  <a:lnTo>
                    <a:pt x="26554" y="41407"/>
                  </a:lnTo>
                  <a:lnTo>
                    <a:pt x="44257" y="84103"/>
                  </a:lnTo>
                  <a:lnTo>
                    <a:pt x="53108" y="127572"/>
                  </a:lnTo>
                  <a:lnTo>
                    <a:pt x="53108" y="171298"/>
                  </a:lnTo>
                  <a:lnTo>
                    <a:pt x="44257" y="214767"/>
                  </a:lnTo>
                  <a:lnTo>
                    <a:pt x="26554" y="257463"/>
                  </a:lnTo>
                  <a:lnTo>
                    <a:pt x="0" y="298871"/>
                  </a:lnTo>
                  <a:lnTo>
                    <a:pt x="116608" y="298871"/>
                  </a:lnTo>
                  <a:lnTo>
                    <a:pt x="176849" y="285872"/>
                  </a:lnTo>
                  <a:lnTo>
                    <a:pt x="232298" y="267474"/>
                  </a:lnTo>
                  <a:lnTo>
                    <a:pt x="282089" y="244155"/>
                  </a:lnTo>
                  <a:lnTo>
                    <a:pt x="325357" y="216392"/>
                  </a:lnTo>
                  <a:lnTo>
                    <a:pt x="361239" y="184666"/>
                  </a:lnTo>
                  <a:lnTo>
                    <a:pt x="388870" y="149453"/>
                  </a:lnTo>
                  <a:lnTo>
                    <a:pt x="361508" y="114087"/>
                  </a:lnTo>
                  <a:lnTo>
                    <a:pt x="325748" y="82246"/>
                  </a:lnTo>
                  <a:lnTo>
                    <a:pt x="282484" y="54423"/>
                  </a:lnTo>
                  <a:lnTo>
                    <a:pt x="232610" y="31112"/>
                  </a:lnTo>
                  <a:lnTo>
                    <a:pt x="177020" y="12807"/>
                  </a:lnTo>
                  <a:lnTo>
                    <a:pt x="11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4234" y="1068218"/>
              <a:ext cx="3265804" cy="2254250"/>
            </a:xfrm>
            <a:custGeom>
              <a:avLst/>
              <a:gdLst/>
              <a:ahLst/>
              <a:cxnLst/>
              <a:rect l="l" t="t" r="r" b="b"/>
              <a:pathLst>
                <a:path w="3265804" h="2254250">
                  <a:moveTo>
                    <a:pt x="1939388" y="2104539"/>
                  </a:moveTo>
                  <a:lnTo>
                    <a:pt x="1911758" y="2139752"/>
                  </a:lnTo>
                  <a:lnTo>
                    <a:pt x="1875876" y="2171479"/>
                  </a:lnTo>
                  <a:lnTo>
                    <a:pt x="1832607" y="2199241"/>
                  </a:lnTo>
                  <a:lnTo>
                    <a:pt x="1782816" y="2222561"/>
                  </a:lnTo>
                  <a:lnTo>
                    <a:pt x="1727368" y="2240959"/>
                  </a:lnTo>
                  <a:lnTo>
                    <a:pt x="1667126" y="2253957"/>
                  </a:lnTo>
                  <a:lnTo>
                    <a:pt x="1550518" y="2253957"/>
                  </a:lnTo>
                  <a:lnTo>
                    <a:pt x="1577072" y="2212549"/>
                  </a:lnTo>
                  <a:lnTo>
                    <a:pt x="1594775" y="2169854"/>
                  </a:lnTo>
                  <a:lnTo>
                    <a:pt x="1603627" y="2126385"/>
                  </a:lnTo>
                  <a:lnTo>
                    <a:pt x="1603627" y="2082659"/>
                  </a:lnTo>
                  <a:lnTo>
                    <a:pt x="1594775" y="2039190"/>
                  </a:lnTo>
                  <a:lnTo>
                    <a:pt x="1577072" y="1996494"/>
                  </a:lnTo>
                  <a:lnTo>
                    <a:pt x="1550518" y="1955086"/>
                  </a:lnTo>
                  <a:lnTo>
                    <a:pt x="1667126" y="1955086"/>
                  </a:lnTo>
                  <a:lnTo>
                    <a:pt x="1727539" y="1967893"/>
                  </a:lnTo>
                  <a:lnTo>
                    <a:pt x="1783129" y="1986199"/>
                  </a:lnTo>
                  <a:lnTo>
                    <a:pt x="1833003" y="2009510"/>
                  </a:lnTo>
                  <a:lnTo>
                    <a:pt x="1876267" y="2037333"/>
                  </a:lnTo>
                  <a:lnTo>
                    <a:pt x="1912027" y="2069174"/>
                  </a:lnTo>
                  <a:lnTo>
                    <a:pt x="1939388" y="2104539"/>
                  </a:lnTo>
                  <a:close/>
                </a:path>
                <a:path w="3265804" h="2254250">
                  <a:moveTo>
                    <a:pt x="1511631" y="2253957"/>
                  </a:moveTo>
                  <a:lnTo>
                    <a:pt x="1538166" y="2212549"/>
                  </a:lnTo>
                  <a:lnTo>
                    <a:pt x="1555856" y="2169854"/>
                  </a:lnTo>
                  <a:lnTo>
                    <a:pt x="1564701" y="2126385"/>
                  </a:lnTo>
                  <a:lnTo>
                    <a:pt x="1564701" y="2082659"/>
                  </a:lnTo>
                  <a:lnTo>
                    <a:pt x="1555856" y="2039190"/>
                  </a:lnTo>
                  <a:lnTo>
                    <a:pt x="1538166" y="1996494"/>
                  </a:lnTo>
                  <a:lnTo>
                    <a:pt x="1511631" y="1955086"/>
                  </a:lnTo>
                </a:path>
                <a:path w="3265804" h="2254250">
                  <a:moveTo>
                    <a:pt x="2044037" y="2104522"/>
                  </a:moveTo>
                  <a:lnTo>
                    <a:pt x="2442932" y="2104522"/>
                  </a:lnTo>
                </a:path>
                <a:path w="3265804" h="2254250">
                  <a:moveTo>
                    <a:pt x="3066073" y="1556597"/>
                  </a:moveTo>
                  <a:lnTo>
                    <a:pt x="3253033" y="1556597"/>
                  </a:lnTo>
                  <a:lnTo>
                    <a:pt x="3253033" y="1195467"/>
                  </a:lnTo>
                  <a:lnTo>
                    <a:pt x="1333641" y="1195467"/>
                  </a:lnTo>
                  <a:lnTo>
                    <a:pt x="1333641" y="933955"/>
                  </a:lnTo>
                  <a:lnTo>
                    <a:pt x="1520601" y="933955"/>
                  </a:lnTo>
                  <a:lnTo>
                    <a:pt x="1333641" y="933955"/>
                  </a:lnTo>
                  <a:lnTo>
                    <a:pt x="1333641" y="311382"/>
                  </a:lnTo>
                  <a:lnTo>
                    <a:pt x="2442931" y="311382"/>
                  </a:lnTo>
                </a:path>
                <a:path w="3265804" h="2254250">
                  <a:moveTo>
                    <a:pt x="1445817" y="2029804"/>
                  </a:moveTo>
                  <a:lnTo>
                    <a:pt x="1134211" y="2029804"/>
                  </a:lnTo>
                  <a:lnTo>
                    <a:pt x="1134211" y="0"/>
                  </a:lnTo>
                  <a:lnTo>
                    <a:pt x="3265521" y="0"/>
                  </a:lnTo>
                  <a:lnTo>
                    <a:pt x="3265521" y="311382"/>
                  </a:lnTo>
                  <a:lnTo>
                    <a:pt x="3066073" y="311382"/>
                  </a:lnTo>
                </a:path>
                <a:path w="3265804" h="2254250">
                  <a:moveTo>
                    <a:pt x="766534" y="784607"/>
                  </a:moveTo>
                  <a:lnTo>
                    <a:pt x="1520601" y="784607"/>
                  </a:lnTo>
                </a:path>
                <a:path w="3265804" h="2254250">
                  <a:moveTo>
                    <a:pt x="1445817" y="2179240"/>
                  </a:moveTo>
                  <a:lnTo>
                    <a:pt x="311604" y="2179239"/>
                  </a:lnTo>
                  <a:lnTo>
                    <a:pt x="311604" y="784607"/>
                  </a:lnTo>
                  <a:lnTo>
                    <a:pt x="498564" y="784607"/>
                  </a:lnTo>
                </a:path>
                <a:path w="3265804" h="2254250">
                  <a:moveTo>
                    <a:pt x="0" y="784607"/>
                  </a:moveTo>
                  <a:lnTo>
                    <a:pt x="498564" y="784607"/>
                  </a:lnTo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7094" y="1819084"/>
              <a:ext cx="72491" cy="724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126" y="1968449"/>
              <a:ext cx="72474" cy="724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70768" y="1852825"/>
              <a:ext cx="1676400" cy="772160"/>
            </a:xfrm>
            <a:custGeom>
              <a:avLst/>
              <a:gdLst/>
              <a:ahLst/>
              <a:cxnLst/>
              <a:rect l="l" t="t" r="r" b="b"/>
              <a:pathLst>
                <a:path w="1676400" h="772160">
                  <a:moveTo>
                    <a:pt x="1676397" y="771990"/>
                  </a:moveTo>
                  <a:lnTo>
                    <a:pt x="168264" y="771990"/>
                  </a:lnTo>
                  <a:lnTo>
                    <a:pt x="168264" y="0"/>
                  </a:lnTo>
                  <a:lnTo>
                    <a:pt x="0" y="0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2798" y="1728237"/>
              <a:ext cx="287020" cy="249554"/>
            </a:xfrm>
            <a:custGeom>
              <a:avLst/>
              <a:gdLst/>
              <a:ahLst/>
              <a:cxnLst/>
              <a:rect l="l" t="t" r="r" b="b"/>
              <a:pathLst>
                <a:path w="287020" h="249555">
                  <a:moveTo>
                    <a:pt x="267970" y="105785"/>
                  </a:moveTo>
                  <a:lnTo>
                    <a:pt x="260693" y="107265"/>
                  </a:lnTo>
                  <a:lnTo>
                    <a:pt x="254750" y="111299"/>
                  </a:lnTo>
                  <a:lnTo>
                    <a:pt x="250743" y="117276"/>
                  </a:lnTo>
                  <a:lnTo>
                    <a:pt x="249274" y="124588"/>
                  </a:lnTo>
                  <a:lnTo>
                    <a:pt x="250743" y="131798"/>
                  </a:lnTo>
                  <a:lnTo>
                    <a:pt x="254750" y="137723"/>
                  </a:lnTo>
                  <a:lnTo>
                    <a:pt x="260693" y="141737"/>
                  </a:lnTo>
                  <a:lnTo>
                    <a:pt x="267970" y="143215"/>
                  </a:lnTo>
                  <a:lnTo>
                    <a:pt x="275247" y="141737"/>
                  </a:lnTo>
                  <a:lnTo>
                    <a:pt x="281189" y="137723"/>
                  </a:lnTo>
                  <a:lnTo>
                    <a:pt x="285196" y="131798"/>
                  </a:lnTo>
                  <a:lnTo>
                    <a:pt x="286666" y="124588"/>
                  </a:lnTo>
                  <a:lnTo>
                    <a:pt x="285196" y="117276"/>
                  </a:lnTo>
                  <a:lnTo>
                    <a:pt x="281189" y="111299"/>
                  </a:lnTo>
                  <a:lnTo>
                    <a:pt x="275247" y="107265"/>
                  </a:lnTo>
                  <a:lnTo>
                    <a:pt x="267970" y="105785"/>
                  </a:lnTo>
                  <a:close/>
                </a:path>
                <a:path w="287020" h="249555">
                  <a:moveTo>
                    <a:pt x="0" y="0"/>
                  </a:moveTo>
                  <a:lnTo>
                    <a:pt x="0" y="249035"/>
                  </a:lnTo>
                  <a:lnTo>
                    <a:pt x="249274" y="12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02798" y="1728237"/>
              <a:ext cx="287020" cy="249554"/>
            </a:xfrm>
            <a:custGeom>
              <a:avLst/>
              <a:gdLst/>
              <a:ahLst/>
              <a:cxnLst/>
              <a:rect l="l" t="t" r="r" b="b"/>
              <a:pathLst>
                <a:path w="287020" h="249555">
                  <a:moveTo>
                    <a:pt x="249274" y="124588"/>
                  </a:moveTo>
                  <a:lnTo>
                    <a:pt x="250743" y="131798"/>
                  </a:lnTo>
                  <a:lnTo>
                    <a:pt x="254750" y="137723"/>
                  </a:lnTo>
                  <a:lnTo>
                    <a:pt x="260693" y="141737"/>
                  </a:lnTo>
                  <a:lnTo>
                    <a:pt x="267970" y="143215"/>
                  </a:lnTo>
                  <a:lnTo>
                    <a:pt x="275247" y="141737"/>
                  </a:lnTo>
                  <a:lnTo>
                    <a:pt x="281189" y="137723"/>
                  </a:lnTo>
                  <a:lnTo>
                    <a:pt x="285196" y="131798"/>
                  </a:lnTo>
                  <a:lnTo>
                    <a:pt x="286666" y="124588"/>
                  </a:lnTo>
                  <a:lnTo>
                    <a:pt x="285196" y="117276"/>
                  </a:lnTo>
                  <a:lnTo>
                    <a:pt x="281189" y="111299"/>
                  </a:lnTo>
                  <a:lnTo>
                    <a:pt x="275247" y="107265"/>
                  </a:lnTo>
                  <a:lnTo>
                    <a:pt x="267970" y="105785"/>
                  </a:lnTo>
                  <a:lnTo>
                    <a:pt x="260693" y="107265"/>
                  </a:lnTo>
                  <a:lnTo>
                    <a:pt x="254750" y="111299"/>
                  </a:lnTo>
                  <a:lnTo>
                    <a:pt x="250743" y="117276"/>
                  </a:lnTo>
                  <a:lnTo>
                    <a:pt x="249274" y="124588"/>
                  </a:lnTo>
                  <a:close/>
                </a:path>
                <a:path w="287020" h="249555">
                  <a:moveTo>
                    <a:pt x="0" y="0"/>
                  </a:moveTo>
                  <a:lnTo>
                    <a:pt x="249274" y="124588"/>
                  </a:lnTo>
                  <a:lnTo>
                    <a:pt x="0" y="249035"/>
                  </a:lnTo>
                  <a:lnTo>
                    <a:pt x="0" y="0"/>
                  </a:lnTo>
                  <a:close/>
                </a:path>
              </a:pathLst>
            </a:custGeom>
            <a:ln w="21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5284" y="1819084"/>
              <a:ext cx="72474" cy="724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1716" y="2855099"/>
              <a:ext cx="72456" cy="724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8451" y="1340763"/>
              <a:ext cx="72632" cy="725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70307" y="1379601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5">
                  <a:moveTo>
                    <a:pt x="0" y="0"/>
                  </a:moveTo>
                  <a:lnTo>
                    <a:pt x="398895" y="0"/>
                  </a:lnTo>
                </a:path>
              </a:pathLst>
            </a:custGeom>
            <a:ln w="21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8577" y="2586119"/>
              <a:ext cx="72456" cy="7242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70307" y="2624816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5">
                  <a:moveTo>
                    <a:pt x="0" y="0"/>
                  </a:moveTo>
                  <a:lnTo>
                    <a:pt x="398895" y="0"/>
                  </a:lnTo>
                </a:path>
              </a:pathLst>
            </a:custGeom>
            <a:ln w="21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50002" y="1717117"/>
            <a:ext cx="103505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17518" y="1231417"/>
            <a:ext cx="1155065" cy="772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3380" indent="-374015">
              <a:lnSpc>
                <a:spcPct val="100000"/>
              </a:lnSpc>
              <a:spcBef>
                <a:spcPts val="130"/>
              </a:spcBef>
              <a:buAutoNum type="alphaUcPeriod" startAt="10"/>
              <a:tabLst>
                <a:tab pos="373380" algn="l"/>
                <a:tab pos="374015" algn="l"/>
                <a:tab pos="1034415" algn="l"/>
              </a:tabLst>
            </a:pPr>
            <a:r>
              <a:rPr sz="1350" i="1" spc="25" dirty="0">
                <a:latin typeface="Times New Roman"/>
                <a:cs typeface="Times New Roman"/>
              </a:rPr>
              <a:t>Q	</a:t>
            </a:r>
            <a:r>
              <a:rPr sz="2025" i="1" spc="30" baseline="4115" dirty="0">
                <a:latin typeface="Times New Roman"/>
                <a:cs typeface="Times New Roman"/>
              </a:rPr>
              <a:t>A</a:t>
            </a:r>
            <a:endParaRPr sz="2025" baseline="411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UcPeriod" startAt="10"/>
            </a:pPr>
            <a:endParaRPr sz="2250">
              <a:latin typeface="Times New Roman"/>
              <a:cs typeface="Times New Roman"/>
            </a:endParaRPr>
          </a:p>
          <a:p>
            <a:pPr marL="373380" indent="-374015">
              <a:lnSpc>
                <a:spcPct val="100000"/>
              </a:lnSpc>
              <a:buAutoNum type="alphaUcPeriod" startAt="10"/>
              <a:tabLst>
                <a:tab pos="373380" algn="l"/>
                <a:tab pos="374015" algn="l"/>
              </a:tabLst>
            </a:pP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0699" y="2464208"/>
            <a:ext cx="133350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2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17512" y="2335212"/>
          <a:ext cx="4183379" cy="418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182880" marR="4445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17653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65150" marR="403225" indent="-154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p-Flop  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950" b="1" i="1" spc="15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950" b="1" i="1" spc="15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567690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567690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03139" y="3565144"/>
            <a:ext cx="2926461" cy="298320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751067" y="4120972"/>
            <a:ext cx="344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63255" y="5956163"/>
            <a:ext cx="1778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41972" y="6135690"/>
            <a:ext cx="1778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70444" y="4081652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49544" y="570290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70444" y="570290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23230" y="35808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2861" y="35808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64779" y="35808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03591" y="484118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82895" y="484118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41972" y="466229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110" dirty="0"/>
              <a:t> </a:t>
            </a:r>
            <a:r>
              <a:rPr spc="260" dirty="0"/>
              <a:t>Clocked</a:t>
            </a:r>
            <a:r>
              <a:rPr spc="110" dirty="0"/>
              <a:t> </a:t>
            </a:r>
            <a:r>
              <a:rPr spc="114" dirty="0"/>
              <a:t>Sequential</a:t>
            </a:r>
            <a:r>
              <a:rPr spc="8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6408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2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i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672589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517" y="6497523"/>
            <a:ext cx="2094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0238" y="4306570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	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4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238" y="4483353"/>
            <a:ext cx="991235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>
              <a:lnSpc>
                <a:spcPts val="1705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665"/>
              </a:lnSpc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y </a:t>
            </a:r>
            <a:r>
              <a:rPr sz="2400" b="1" i="1" spc="-204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4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5346" y="4483353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9418" y="4306570"/>
            <a:ext cx="79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	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5088" y="5149722"/>
            <a:ext cx="341439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spc="-13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2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Ax’</a:t>
            </a:r>
            <a:r>
              <a:rPr sz="2400" b="1" i="1" spc="-1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spc="-18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’Bx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15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2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3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400" baseline="-20833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51832" y="1025652"/>
            <a:ext cx="4117975" cy="3179445"/>
            <a:chOff x="4751832" y="1025652"/>
            <a:chExt cx="4117975" cy="3179445"/>
          </a:xfrm>
        </p:grpSpPr>
        <p:sp>
          <p:nvSpPr>
            <p:cNvPr id="13" name="object 13"/>
            <p:cNvSpPr/>
            <p:nvPr/>
          </p:nvSpPr>
          <p:spPr>
            <a:xfrm>
              <a:off x="4751832" y="1025652"/>
              <a:ext cx="4117975" cy="3179445"/>
            </a:xfrm>
            <a:custGeom>
              <a:avLst/>
              <a:gdLst/>
              <a:ahLst/>
              <a:cxnLst/>
              <a:rect l="l" t="t" r="r" b="b"/>
              <a:pathLst>
                <a:path w="4117975" h="3179445">
                  <a:moveTo>
                    <a:pt x="4117848" y="0"/>
                  </a:moveTo>
                  <a:lnTo>
                    <a:pt x="0" y="0"/>
                  </a:lnTo>
                  <a:lnTo>
                    <a:pt x="0" y="3179064"/>
                  </a:lnTo>
                  <a:lnTo>
                    <a:pt x="4117848" y="3179064"/>
                  </a:lnTo>
                  <a:lnTo>
                    <a:pt x="4117848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54344" y="1866778"/>
              <a:ext cx="1163955" cy="2091689"/>
            </a:xfrm>
            <a:custGeom>
              <a:avLst/>
              <a:gdLst/>
              <a:ahLst/>
              <a:cxnLst/>
              <a:rect l="l" t="t" r="r" b="b"/>
              <a:pathLst>
                <a:path w="1163954" h="2091689">
                  <a:moveTo>
                    <a:pt x="517167" y="2091265"/>
                  </a:moveTo>
                  <a:lnTo>
                    <a:pt x="517166" y="1704007"/>
                  </a:lnTo>
                  <a:lnTo>
                    <a:pt x="517167" y="1897636"/>
                  </a:lnTo>
                  <a:lnTo>
                    <a:pt x="0" y="1897636"/>
                  </a:lnTo>
                  <a:lnTo>
                    <a:pt x="0" y="348641"/>
                  </a:lnTo>
                  <a:lnTo>
                    <a:pt x="517166" y="348641"/>
                  </a:lnTo>
                  <a:lnTo>
                    <a:pt x="517166" y="155012"/>
                  </a:lnTo>
                </a:path>
                <a:path w="1163954" h="2091689">
                  <a:moveTo>
                    <a:pt x="905051" y="1549104"/>
                  </a:moveTo>
                  <a:lnTo>
                    <a:pt x="1163579" y="1549104"/>
                  </a:lnTo>
                </a:path>
                <a:path w="1163954" h="2091689">
                  <a:moveTo>
                    <a:pt x="905051" y="0"/>
                  </a:moveTo>
                  <a:lnTo>
                    <a:pt x="1163579" y="0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12982" y="1118201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5">
                  <a:moveTo>
                    <a:pt x="646467" y="0"/>
                  </a:moveTo>
                  <a:lnTo>
                    <a:pt x="0" y="0"/>
                  </a:lnTo>
                  <a:lnTo>
                    <a:pt x="0" y="903589"/>
                  </a:lnTo>
                  <a:lnTo>
                    <a:pt x="646467" y="903589"/>
                  </a:lnTo>
                  <a:lnTo>
                    <a:pt x="646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2982" y="1118201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5">
                  <a:moveTo>
                    <a:pt x="0" y="903589"/>
                  </a:moveTo>
                  <a:lnTo>
                    <a:pt x="646467" y="903589"/>
                  </a:lnTo>
                  <a:lnTo>
                    <a:pt x="646467" y="0"/>
                  </a:lnTo>
                  <a:lnTo>
                    <a:pt x="0" y="0"/>
                  </a:lnTo>
                  <a:lnTo>
                    <a:pt x="0" y="903589"/>
                  </a:lnTo>
                  <a:close/>
                </a:path>
              </a:pathLst>
            </a:custGeom>
            <a:ln w="21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91252" y="1158616"/>
            <a:ext cx="11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8446" y="1042584"/>
            <a:ext cx="472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22580" algn="l"/>
              </a:tabLst>
            </a:pPr>
            <a:r>
              <a:rPr sz="2100" i="1" spc="37" baseline="-35714" dirty="0">
                <a:latin typeface="Times New Roman"/>
                <a:cs typeface="Times New Roman"/>
              </a:rPr>
              <a:t>Q	</a:t>
            </a:r>
            <a:r>
              <a:rPr sz="1400" i="1" spc="2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3846" y="1713819"/>
            <a:ext cx="14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01870" y="1719779"/>
            <a:ext cx="732790" cy="192405"/>
            <a:chOff x="6601870" y="1719779"/>
            <a:chExt cx="732790" cy="192405"/>
          </a:xfrm>
        </p:grpSpPr>
        <p:sp>
          <p:nvSpPr>
            <p:cNvPr id="21" name="object 21"/>
            <p:cNvSpPr/>
            <p:nvPr/>
          </p:nvSpPr>
          <p:spPr>
            <a:xfrm>
              <a:off x="6612983" y="1730892"/>
              <a:ext cx="594995" cy="170180"/>
            </a:xfrm>
            <a:custGeom>
              <a:avLst/>
              <a:gdLst/>
              <a:ahLst/>
              <a:cxnLst/>
              <a:rect l="l" t="t" r="r" b="b"/>
              <a:pathLst>
                <a:path w="594995" h="170180">
                  <a:moveTo>
                    <a:pt x="465424" y="13297"/>
                  </a:moveTo>
                  <a:lnTo>
                    <a:pt x="594780" y="13297"/>
                  </a:lnTo>
                </a:path>
                <a:path w="594995" h="170180">
                  <a:moveTo>
                    <a:pt x="0" y="0"/>
                  </a:moveTo>
                  <a:lnTo>
                    <a:pt x="83926" y="83972"/>
                  </a:lnTo>
                </a:path>
                <a:path w="594995" h="170180">
                  <a:moveTo>
                    <a:pt x="83926" y="85976"/>
                  </a:moveTo>
                  <a:lnTo>
                    <a:pt x="0" y="169949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100" y="1824874"/>
              <a:ext cx="84090" cy="8399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41407" y="1791234"/>
            <a:ext cx="12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01870" y="2012492"/>
            <a:ext cx="669290" cy="1569720"/>
            <a:chOff x="6601870" y="2012492"/>
            <a:chExt cx="669290" cy="156972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9557" y="2012492"/>
              <a:ext cx="83908" cy="838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12983" y="2667196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4">
                  <a:moveTo>
                    <a:pt x="646467" y="0"/>
                  </a:moveTo>
                  <a:lnTo>
                    <a:pt x="0" y="0"/>
                  </a:lnTo>
                  <a:lnTo>
                    <a:pt x="0" y="903589"/>
                  </a:lnTo>
                  <a:lnTo>
                    <a:pt x="646467" y="903589"/>
                  </a:lnTo>
                  <a:lnTo>
                    <a:pt x="646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2983" y="2667196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4">
                  <a:moveTo>
                    <a:pt x="0" y="903589"/>
                  </a:moveTo>
                  <a:lnTo>
                    <a:pt x="646467" y="903589"/>
                  </a:lnTo>
                  <a:lnTo>
                    <a:pt x="646467" y="0"/>
                  </a:lnTo>
                  <a:lnTo>
                    <a:pt x="0" y="0"/>
                  </a:lnTo>
                  <a:lnTo>
                    <a:pt x="0" y="903589"/>
                  </a:lnTo>
                  <a:close/>
                </a:path>
              </a:pathLst>
            </a:custGeom>
            <a:ln w="21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91252" y="2707702"/>
            <a:ext cx="80454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ts val="1500"/>
              </a:lnSpc>
              <a:spcBef>
                <a:spcPts val="135"/>
              </a:spcBef>
              <a:tabLst>
                <a:tab pos="382270" algn="l"/>
              </a:tabLst>
            </a:pPr>
            <a:r>
              <a:rPr sz="1400" i="1" spc="20" dirty="0">
                <a:latin typeface="Times New Roman"/>
                <a:cs typeface="Times New Roman"/>
              </a:rPr>
              <a:t>T	</a:t>
            </a: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  <a:p>
            <a:pPr marL="679450">
              <a:lnSpc>
                <a:spcPts val="1500"/>
              </a:lnSpc>
            </a:pP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73846" y="3262777"/>
            <a:ext cx="14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01870" y="3268811"/>
            <a:ext cx="732790" cy="192405"/>
            <a:chOff x="6601870" y="3268811"/>
            <a:chExt cx="732790" cy="192405"/>
          </a:xfrm>
        </p:grpSpPr>
        <p:sp>
          <p:nvSpPr>
            <p:cNvPr id="31" name="object 31"/>
            <p:cNvSpPr/>
            <p:nvPr/>
          </p:nvSpPr>
          <p:spPr>
            <a:xfrm>
              <a:off x="6612983" y="3279923"/>
              <a:ext cx="594995" cy="170180"/>
            </a:xfrm>
            <a:custGeom>
              <a:avLst/>
              <a:gdLst/>
              <a:ahLst/>
              <a:cxnLst/>
              <a:rect l="l" t="t" r="r" b="b"/>
              <a:pathLst>
                <a:path w="594995" h="170179">
                  <a:moveTo>
                    <a:pt x="465424" y="13333"/>
                  </a:moveTo>
                  <a:lnTo>
                    <a:pt x="594780" y="13333"/>
                  </a:lnTo>
                </a:path>
                <a:path w="594995" h="170179">
                  <a:moveTo>
                    <a:pt x="0" y="0"/>
                  </a:moveTo>
                  <a:lnTo>
                    <a:pt x="83926" y="83899"/>
                  </a:lnTo>
                </a:path>
                <a:path w="594995" h="170179">
                  <a:moveTo>
                    <a:pt x="83926" y="86049"/>
                  </a:moveTo>
                  <a:lnTo>
                    <a:pt x="0" y="169949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0100" y="3373960"/>
              <a:ext cx="84090" cy="8384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841407" y="3340229"/>
            <a:ext cx="12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67463" y="1132882"/>
            <a:ext cx="1346200" cy="2512695"/>
            <a:chOff x="5567463" y="1132882"/>
            <a:chExt cx="1346200" cy="251269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9557" y="3561578"/>
              <a:ext cx="83908" cy="8382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578576" y="1221409"/>
              <a:ext cx="1034415" cy="155575"/>
            </a:xfrm>
            <a:custGeom>
              <a:avLst/>
              <a:gdLst/>
              <a:ahLst/>
              <a:cxnLst/>
              <a:rect l="l" t="t" r="r" b="b"/>
              <a:pathLst>
                <a:path w="1034415" h="155575">
                  <a:moveTo>
                    <a:pt x="620614" y="77415"/>
                  </a:moveTo>
                  <a:lnTo>
                    <a:pt x="1034406" y="77415"/>
                  </a:lnTo>
                </a:path>
                <a:path w="1034415" h="155575">
                  <a:moveTo>
                    <a:pt x="0" y="0"/>
                  </a:moveTo>
                  <a:lnTo>
                    <a:pt x="310307" y="0"/>
                  </a:lnTo>
                </a:path>
                <a:path w="1034415" h="155575">
                  <a:moveTo>
                    <a:pt x="0" y="155012"/>
                  </a:moveTo>
                  <a:lnTo>
                    <a:pt x="310307" y="155012"/>
                  </a:lnTo>
                </a:path>
                <a:path w="1034415" h="155575">
                  <a:moveTo>
                    <a:pt x="620614" y="77415"/>
                  </a:moveTo>
                  <a:lnTo>
                    <a:pt x="310307" y="77415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121017" y="0"/>
                  </a:moveTo>
                  <a:lnTo>
                    <a:pt x="0" y="0"/>
                  </a:lnTo>
                  <a:lnTo>
                    <a:pt x="27525" y="42924"/>
                  </a:lnTo>
                  <a:lnTo>
                    <a:pt x="45876" y="87188"/>
                  </a:lnTo>
                  <a:lnTo>
                    <a:pt x="55051" y="132254"/>
                  </a:lnTo>
                  <a:lnTo>
                    <a:pt x="55051" y="177588"/>
                  </a:lnTo>
                  <a:lnTo>
                    <a:pt x="45876" y="222654"/>
                  </a:lnTo>
                  <a:lnTo>
                    <a:pt x="27525" y="266917"/>
                  </a:lnTo>
                  <a:lnTo>
                    <a:pt x="0" y="309842"/>
                  </a:lnTo>
                  <a:lnTo>
                    <a:pt x="121017" y="309842"/>
                  </a:lnTo>
                  <a:lnTo>
                    <a:pt x="174814" y="298608"/>
                  </a:lnTo>
                  <a:lnTo>
                    <a:pt x="225075" y="283221"/>
                  </a:lnTo>
                  <a:lnTo>
                    <a:pt x="271230" y="263992"/>
                  </a:lnTo>
                  <a:lnTo>
                    <a:pt x="312708" y="241229"/>
                  </a:lnTo>
                  <a:lnTo>
                    <a:pt x="348941" y="215242"/>
                  </a:lnTo>
                  <a:lnTo>
                    <a:pt x="379359" y="186339"/>
                  </a:lnTo>
                  <a:lnTo>
                    <a:pt x="403392" y="154830"/>
                  </a:lnTo>
                  <a:lnTo>
                    <a:pt x="379631" y="123245"/>
                  </a:lnTo>
                  <a:lnTo>
                    <a:pt x="349367" y="94278"/>
                  </a:lnTo>
                  <a:lnTo>
                    <a:pt x="313187" y="68253"/>
                  </a:lnTo>
                  <a:lnTo>
                    <a:pt x="271676" y="45491"/>
                  </a:lnTo>
                  <a:lnTo>
                    <a:pt x="225420" y="26313"/>
                  </a:lnTo>
                  <a:lnTo>
                    <a:pt x="175005" y="11042"/>
                  </a:lnTo>
                  <a:lnTo>
                    <a:pt x="121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403392" y="154830"/>
                  </a:moveTo>
                  <a:lnTo>
                    <a:pt x="379359" y="186339"/>
                  </a:lnTo>
                  <a:lnTo>
                    <a:pt x="348941" y="215242"/>
                  </a:lnTo>
                  <a:lnTo>
                    <a:pt x="312708" y="241229"/>
                  </a:lnTo>
                  <a:lnTo>
                    <a:pt x="271230" y="263992"/>
                  </a:lnTo>
                  <a:lnTo>
                    <a:pt x="225075" y="283221"/>
                  </a:lnTo>
                  <a:lnTo>
                    <a:pt x="174814" y="298608"/>
                  </a:lnTo>
                  <a:lnTo>
                    <a:pt x="121017" y="309842"/>
                  </a:lnTo>
                  <a:lnTo>
                    <a:pt x="0" y="309842"/>
                  </a:lnTo>
                  <a:lnTo>
                    <a:pt x="27525" y="266917"/>
                  </a:lnTo>
                  <a:lnTo>
                    <a:pt x="45876" y="222654"/>
                  </a:lnTo>
                  <a:lnTo>
                    <a:pt x="55051" y="177588"/>
                  </a:lnTo>
                  <a:lnTo>
                    <a:pt x="55051" y="132254"/>
                  </a:lnTo>
                  <a:lnTo>
                    <a:pt x="45876" y="87188"/>
                  </a:lnTo>
                  <a:lnTo>
                    <a:pt x="27525" y="42924"/>
                  </a:lnTo>
                  <a:lnTo>
                    <a:pt x="0" y="0"/>
                  </a:lnTo>
                  <a:lnTo>
                    <a:pt x="121017" y="0"/>
                  </a:lnTo>
                  <a:lnTo>
                    <a:pt x="175005" y="11042"/>
                  </a:lnTo>
                  <a:lnTo>
                    <a:pt x="225420" y="26313"/>
                  </a:lnTo>
                  <a:lnTo>
                    <a:pt x="271676" y="45491"/>
                  </a:lnTo>
                  <a:lnTo>
                    <a:pt x="313187" y="68253"/>
                  </a:lnTo>
                  <a:lnTo>
                    <a:pt x="349367" y="94278"/>
                  </a:lnTo>
                  <a:lnTo>
                    <a:pt x="379631" y="123245"/>
                  </a:lnTo>
                  <a:lnTo>
                    <a:pt x="403392" y="154830"/>
                  </a:lnTo>
                  <a:close/>
                </a:path>
              </a:pathLst>
            </a:custGeom>
            <a:ln w="21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248238" y="0"/>
                  </a:moveTo>
                  <a:lnTo>
                    <a:pt x="0" y="0"/>
                  </a:lnTo>
                  <a:lnTo>
                    <a:pt x="0" y="309842"/>
                  </a:lnTo>
                  <a:lnTo>
                    <a:pt x="248238" y="309842"/>
                  </a:lnTo>
                  <a:lnTo>
                    <a:pt x="297281" y="301940"/>
                  </a:lnTo>
                  <a:lnTo>
                    <a:pt x="339873" y="279934"/>
                  </a:lnTo>
                  <a:lnTo>
                    <a:pt x="373458" y="246379"/>
                  </a:lnTo>
                  <a:lnTo>
                    <a:pt x="395483" y="203826"/>
                  </a:lnTo>
                  <a:lnTo>
                    <a:pt x="403392" y="154830"/>
                  </a:lnTo>
                  <a:lnTo>
                    <a:pt x="395481" y="105922"/>
                  </a:lnTo>
                  <a:lnTo>
                    <a:pt x="373453" y="63424"/>
                  </a:lnTo>
                  <a:lnTo>
                    <a:pt x="339865" y="29896"/>
                  </a:lnTo>
                  <a:lnTo>
                    <a:pt x="297274" y="7901"/>
                  </a:lnTo>
                  <a:lnTo>
                    <a:pt x="248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87187" y="1143994"/>
              <a:ext cx="925830" cy="2220595"/>
            </a:xfrm>
            <a:custGeom>
              <a:avLst/>
              <a:gdLst/>
              <a:ahLst/>
              <a:cxnLst/>
              <a:rect l="l" t="t" r="r" b="b"/>
              <a:pathLst>
                <a:path w="925829" h="2220595">
                  <a:moveTo>
                    <a:pt x="248238" y="309842"/>
                  </a:moveTo>
                  <a:lnTo>
                    <a:pt x="0" y="309842"/>
                  </a:lnTo>
                  <a:lnTo>
                    <a:pt x="0" y="0"/>
                  </a:lnTo>
                  <a:lnTo>
                    <a:pt x="248238" y="0"/>
                  </a:lnTo>
                  <a:lnTo>
                    <a:pt x="297274" y="7901"/>
                  </a:lnTo>
                  <a:lnTo>
                    <a:pt x="339865" y="29896"/>
                  </a:lnTo>
                  <a:lnTo>
                    <a:pt x="373453" y="63424"/>
                  </a:lnTo>
                  <a:lnTo>
                    <a:pt x="395481" y="105922"/>
                  </a:lnTo>
                  <a:lnTo>
                    <a:pt x="403392" y="154830"/>
                  </a:lnTo>
                  <a:lnTo>
                    <a:pt x="395483" y="203826"/>
                  </a:lnTo>
                  <a:lnTo>
                    <a:pt x="373458" y="246379"/>
                  </a:lnTo>
                  <a:lnTo>
                    <a:pt x="339873" y="279934"/>
                  </a:lnTo>
                  <a:lnTo>
                    <a:pt x="297281" y="301940"/>
                  </a:lnTo>
                  <a:lnTo>
                    <a:pt x="248238" y="309842"/>
                  </a:lnTo>
                  <a:close/>
                </a:path>
                <a:path w="925829" h="2220595">
                  <a:moveTo>
                    <a:pt x="925795" y="2220266"/>
                  </a:moveTo>
                  <a:lnTo>
                    <a:pt x="408555" y="2220266"/>
                  </a:lnTo>
                  <a:lnTo>
                    <a:pt x="408555" y="671234"/>
                  </a:lnTo>
                  <a:lnTo>
                    <a:pt x="925795" y="671234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23348" y="3921103"/>
            <a:ext cx="358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CLK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79579" y="1210297"/>
            <a:ext cx="3358515" cy="2733675"/>
            <a:chOff x="5179579" y="1210297"/>
            <a:chExt cx="3358515" cy="2733675"/>
          </a:xfrm>
        </p:grpSpPr>
        <p:sp>
          <p:nvSpPr>
            <p:cNvPr id="43" name="object 43"/>
            <p:cNvSpPr/>
            <p:nvPr/>
          </p:nvSpPr>
          <p:spPr>
            <a:xfrm>
              <a:off x="6095743" y="3364260"/>
              <a:ext cx="517525" cy="568325"/>
            </a:xfrm>
            <a:custGeom>
              <a:avLst/>
              <a:gdLst/>
              <a:ahLst/>
              <a:cxnLst/>
              <a:rect l="l" t="t" r="r" b="b"/>
              <a:pathLst>
                <a:path w="517525" h="568325">
                  <a:moveTo>
                    <a:pt x="0" y="567972"/>
                  </a:moveTo>
                  <a:lnTo>
                    <a:pt x="0" y="0"/>
                  </a:lnTo>
                  <a:lnTo>
                    <a:pt x="517239" y="0"/>
                  </a:lnTo>
                </a:path>
              </a:pathLst>
            </a:custGeom>
            <a:ln w="21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8164" y="3331868"/>
              <a:ext cx="75176" cy="7509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05808" y="1298824"/>
              <a:ext cx="621030" cy="155575"/>
            </a:xfrm>
            <a:custGeom>
              <a:avLst/>
              <a:gdLst/>
              <a:ahLst/>
              <a:cxnLst/>
              <a:rect l="l" t="t" r="r" b="b"/>
              <a:pathLst>
                <a:path w="621029" h="155575">
                  <a:moveTo>
                    <a:pt x="0" y="0"/>
                  </a:moveTo>
                  <a:lnTo>
                    <a:pt x="310343" y="0"/>
                  </a:lnTo>
                </a:path>
                <a:path w="621029" h="155575">
                  <a:moveTo>
                    <a:pt x="0" y="155012"/>
                  </a:moveTo>
                  <a:lnTo>
                    <a:pt x="310343" y="155012"/>
                  </a:lnTo>
                </a:path>
                <a:path w="621029" h="155575">
                  <a:moveTo>
                    <a:pt x="620687" y="77597"/>
                  </a:moveTo>
                  <a:lnTo>
                    <a:pt x="310343" y="77597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120962" y="0"/>
                  </a:moveTo>
                  <a:lnTo>
                    <a:pt x="0" y="0"/>
                  </a:lnTo>
                  <a:lnTo>
                    <a:pt x="27478" y="42924"/>
                  </a:lnTo>
                  <a:lnTo>
                    <a:pt x="45798" y="87188"/>
                  </a:lnTo>
                  <a:lnTo>
                    <a:pt x="54957" y="132254"/>
                  </a:lnTo>
                  <a:lnTo>
                    <a:pt x="54957" y="177588"/>
                  </a:lnTo>
                  <a:lnTo>
                    <a:pt x="45798" y="222654"/>
                  </a:lnTo>
                  <a:lnTo>
                    <a:pt x="27478" y="266917"/>
                  </a:lnTo>
                  <a:lnTo>
                    <a:pt x="0" y="309842"/>
                  </a:lnTo>
                  <a:lnTo>
                    <a:pt x="120962" y="309842"/>
                  </a:lnTo>
                  <a:lnTo>
                    <a:pt x="174743" y="298666"/>
                  </a:lnTo>
                  <a:lnTo>
                    <a:pt x="224987" y="283305"/>
                  </a:lnTo>
                  <a:lnTo>
                    <a:pt x="271129" y="264083"/>
                  </a:lnTo>
                  <a:lnTo>
                    <a:pt x="312606" y="241321"/>
                  </a:lnTo>
                  <a:lnTo>
                    <a:pt x="348852" y="215340"/>
                  </a:lnTo>
                  <a:lnTo>
                    <a:pt x="379302" y="186463"/>
                  </a:lnTo>
                  <a:lnTo>
                    <a:pt x="403392" y="155012"/>
                  </a:lnTo>
                  <a:lnTo>
                    <a:pt x="379618" y="123359"/>
                  </a:lnTo>
                  <a:lnTo>
                    <a:pt x="349347" y="94345"/>
                  </a:lnTo>
                  <a:lnTo>
                    <a:pt x="313161" y="68287"/>
                  </a:lnTo>
                  <a:lnTo>
                    <a:pt x="271646" y="45505"/>
                  </a:lnTo>
                  <a:lnTo>
                    <a:pt x="225385" y="26318"/>
                  </a:lnTo>
                  <a:lnTo>
                    <a:pt x="174963" y="11043"/>
                  </a:lnTo>
                  <a:lnTo>
                    <a:pt x="12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403392" y="155012"/>
                  </a:moveTo>
                  <a:lnTo>
                    <a:pt x="379302" y="186463"/>
                  </a:lnTo>
                  <a:lnTo>
                    <a:pt x="348852" y="215340"/>
                  </a:lnTo>
                  <a:lnTo>
                    <a:pt x="312606" y="241321"/>
                  </a:lnTo>
                  <a:lnTo>
                    <a:pt x="271129" y="264083"/>
                  </a:lnTo>
                  <a:lnTo>
                    <a:pt x="224987" y="283305"/>
                  </a:lnTo>
                  <a:lnTo>
                    <a:pt x="174743" y="298666"/>
                  </a:lnTo>
                  <a:lnTo>
                    <a:pt x="120962" y="309842"/>
                  </a:lnTo>
                  <a:lnTo>
                    <a:pt x="0" y="309842"/>
                  </a:lnTo>
                  <a:lnTo>
                    <a:pt x="27478" y="266917"/>
                  </a:lnTo>
                  <a:lnTo>
                    <a:pt x="45798" y="222654"/>
                  </a:lnTo>
                  <a:lnTo>
                    <a:pt x="54957" y="177588"/>
                  </a:lnTo>
                  <a:lnTo>
                    <a:pt x="54957" y="132254"/>
                  </a:lnTo>
                  <a:lnTo>
                    <a:pt x="45798" y="87188"/>
                  </a:lnTo>
                  <a:lnTo>
                    <a:pt x="27478" y="42924"/>
                  </a:lnTo>
                  <a:lnTo>
                    <a:pt x="0" y="0"/>
                  </a:lnTo>
                  <a:lnTo>
                    <a:pt x="120962" y="0"/>
                  </a:lnTo>
                  <a:lnTo>
                    <a:pt x="174963" y="11043"/>
                  </a:lnTo>
                  <a:lnTo>
                    <a:pt x="225385" y="26318"/>
                  </a:lnTo>
                  <a:lnTo>
                    <a:pt x="271646" y="45505"/>
                  </a:lnTo>
                  <a:lnTo>
                    <a:pt x="313162" y="68287"/>
                  </a:lnTo>
                  <a:lnTo>
                    <a:pt x="349347" y="94345"/>
                  </a:lnTo>
                  <a:lnTo>
                    <a:pt x="379618" y="123359"/>
                  </a:lnTo>
                  <a:lnTo>
                    <a:pt x="403392" y="155012"/>
                  </a:lnTo>
                  <a:close/>
                </a:path>
              </a:pathLst>
            </a:custGeom>
            <a:ln w="21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248129" y="0"/>
                  </a:moveTo>
                  <a:lnTo>
                    <a:pt x="0" y="0"/>
                  </a:lnTo>
                  <a:lnTo>
                    <a:pt x="0" y="309842"/>
                  </a:lnTo>
                  <a:lnTo>
                    <a:pt x="248129" y="309842"/>
                  </a:lnTo>
                  <a:lnTo>
                    <a:pt x="297204" y="301941"/>
                  </a:lnTo>
                  <a:lnTo>
                    <a:pt x="339826" y="279946"/>
                  </a:lnTo>
                  <a:lnTo>
                    <a:pt x="373435" y="246418"/>
                  </a:lnTo>
                  <a:lnTo>
                    <a:pt x="395477" y="203919"/>
                  </a:lnTo>
                  <a:lnTo>
                    <a:pt x="403392" y="155012"/>
                  </a:lnTo>
                  <a:lnTo>
                    <a:pt x="395477" y="106016"/>
                  </a:lnTo>
                  <a:lnTo>
                    <a:pt x="373435" y="63463"/>
                  </a:lnTo>
                  <a:lnTo>
                    <a:pt x="339826" y="29908"/>
                  </a:lnTo>
                  <a:lnTo>
                    <a:pt x="297204" y="7902"/>
                  </a:lnTo>
                  <a:lnTo>
                    <a:pt x="248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90691" y="1221409"/>
              <a:ext cx="3227705" cy="1626870"/>
            </a:xfrm>
            <a:custGeom>
              <a:avLst/>
              <a:gdLst/>
              <a:ahLst/>
              <a:cxnLst/>
              <a:rect l="l" t="t" r="r" b="b"/>
              <a:pathLst>
                <a:path w="3227704" h="1626870">
                  <a:moveTo>
                    <a:pt x="3071984" y="309842"/>
                  </a:moveTo>
                  <a:lnTo>
                    <a:pt x="2823855" y="309842"/>
                  </a:lnTo>
                  <a:lnTo>
                    <a:pt x="2823855" y="0"/>
                  </a:lnTo>
                  <a:lnTo>
                    <a:pt x="3071984" y="0"/>
                  </a:lnTo>
                  <a:lnTo>
                    <a:pt x="3121060" y="7902"/>
                  </a:lnTo>
                  <a:lnTo>
                    <a:pt x="3163681" y="29908"/>
                  </a:lnTo>
                  <a:lnTo>
                    <a:pt x="3197291" y="63463"/>
                  </a:lnTo>
                  <a:lnTo>
                    <a:pt x="3219332" y="106016"/>
                  </a:lnTo>
                  <a:lnTo>
                    <a:pt x="3227248" y="155012"/>
                  </a:lnTo>
                  <a:lnTo>
                    <a:pt x="3219332" y="203919"/>
                  </a:lnTo>
                  <a:lnTo>
                    <a:pt x="3197291" y="246418"/>
                  </a:lnTo>
                  <a:lnTo>
                    <a:pt x="3163681" y="279946"/>
                  </a:lnTo>
                  <a:lnTo>
                    <a:pt x="3121060" y="301941"/>
                  </a:lnTo>
                  <a:lnTo>
                    <a:pt x="3071984" y="309842"/>
                  </a:lnTo>
                  <a:close/>
                </a:path>
                <a:path w="3227704" h="1626870">
                  <a:moveTo>
                    <a:pt x="2068703" y="77415"/>
                  </a:moveTo>
                  <a:lnTo>
                    <a:pt x="2715116" y="77415"/>
                  </a:lnTo>
                </a:path>
                <a:path w="3227704" h="1626870">
                  <a:moveTo>
                    <a:pt x="2068704" y="1626501"/>
                  </a:moveTo>
                  <a:lnTo>
                    <a:pt x="2585943" y="1626501"/>
                  </a:lnTo>
                  <a:lnTo>
                    <a:pt x="2585943" y="232427"/>
                  </a:lnTo>
                  <a:lnTo>
                    <a:pt x="2715116" y="232427"/>
                  </a:lnTo>
                </a:path>
                <a:path w="3227704" h="1626870">
                  <a:moveTo>
                    <a:pt x="2068704" y="1626501"/>
                  </a:moveTo>
                  <a:lnTo>
                    <a:pt x="2262646" y="1626501"/>
                  </a:lnTo>
                  <a:lnTo>
                    <a:pt x="2262646" y="1252158"/>
                  </a:lnTo>
                  <a:lnTo>
                    <a:pt x="193942" y="1252158"/>
                  </a:lnTo>
                  <a:lnTo>
                    <a:pt x="193942" y="155012"/>
                  </a:lnTo>
                  <a:lnTo>
                    <a:pt x="387884" y="155012"/>
                  </a:lnTo>
                </a:path>
                <a:path w="3227704" h="1626870">
                  <a:moveTo>
                    <a:pt x="1422291" y="1626501"/>
                  </a:moveTo>
                  <a:lnTo>
                    <a:pt x="0" y="1626501"/>
                  </a:lnTo>
                  <a:lnTo>
                    <a:pt x="0" y="0"/>
                  </a:lnTo>
                  <a:lnTo>
                    <a:pt x="387884" y="0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7036" y="2815536"/>
              <a:ext cx="75157" cy="7507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648195" y="3921103"/>
            <a:ext cx="40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Re</a:t>
            </a:r>
            <a:r>
              <a:rPr sz="1400" i="1" spc="10" dirty="0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06246" y="1183880"/>
            <a:ext cx="3775710" cy="2626360"/>
            <a:chOff x="4906246" y="1183880"/>
            <a:chExt cx="3775710" cy="2626360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3933" y="3734609"/>
              <a:ext cx="75157" cy="7509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906246" y="1221409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329" y="0"/>
                  </a:lnTo>
                </a:path>
              </a:pathLst>
            </a:custGeom>
            <a:ln w="21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8276" y="1183880"/>
              <a:ext cx="75176" cy="7505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526496" y="1376422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080" y="0"/>
                  </a:lnTo>
                </a:path>
              </a:pathLst>
            </a:custGeom>
            <a:ln w="21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772357" y="1068268"/>
            <a:ext cx="93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4556" y="1223280"/>
            <a:ext cx="93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417512" y="2335212"/>
          <a:ext cx="3823335" cy="418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182880" marR="4445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17653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F.F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b="1" i="1" spc="-6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110" dirty="0"/>
              <a:t> </a:t>
            </a:r>
            <a:r>
              <a:rPr spc="260" dirty="0"/>
              <a:t>Clocked</a:t>
            </a:r>
            <a:r>
              <a:rPr spc="110" dirty="0"/>
              <a:t> </a:t>
            </a:r>
            <a:r>
              <a:rPr spc="114" dirty="0"/>
              <a:t>Sequential</a:t>
            </a:r>
            <a:r>
              <a:rPr spc="8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6408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2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i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672589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517" y="6497523"/>
            <a:ext cx="2094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1832" y="1025652"/>
            <a:ext cx="4117975" cy="3179445"/>
            <a:chOff x="4751832" y="1025652"/>
            <a:chExt cx="4117975" cy="3179445"/>
          </a:xfrm>
        </p:grpSpPr>
        <p:sp>
          <p:nvSpPr>
            <p:cNvPr id="8" name="object 8"/>
            <p:cNvSpPr/>
            <p:nvPr/>
          </p:nvSpPr>
          <p:spPr>
            <a:xfrm>
              <a:off x="4751832" y="1025652"/>
              <a:ext cx="4117975" cy="3179445"/>
            </a:xfrm>
            <a:custGeom>
              <a:avLst/>
              <a:gdLst/>
              <a:ahLst/>
              <a:cxnLst/>
              <a:rect l="l" t="t" r="r" b="b"/>
              <a:pathLst>
                <a:path w="4117975" h="3179445">
                  <a:moveTo>
                    <a:pt x="4117848" y="0"/>
                  </a:moveTo>
                  <a:lnTo>
                    <a:pt x="0" y="0"/>
                  </a:lnTo>
                  <a:lnTo>
                    <a:pt x="0" y="3179064"/>
                  </a:lnTo>
                  <a:lnTo>
                    <a:pt x="4117848" y="3179064"/>
                  </a:lnTo>
                  <a:lnTo>
                    <a:pt x="4117848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4344" y="1866778"/>
              <a:ext cx="1163955" cy="2091689"/>
            </a:xfrm>
            <a:custGeom>
              <a:avLst/>
              <a:gdLst/>
              <a:ahLst/>
              <a:cxnLst/>
              <a:rect l="l" t="t" r="r" b="b"/>
              <a:pathLst>
                <a:path w="1163954" h="2091689">
                  <a:moveTo>
                    <a:pt x="517167" y="2091265"/>
                  </a:moveTo>
                  <a:lnTo>
                    <a:pt x="517166" y="1704007"/>
                  </a:lnTo>
                  <a:lnTo>
                    <a:pt x="517167" y="1897636"/>
                  </a:lnTo>
                  <a:lnTo>
                    <a:pt x="0" y="1897636"/>
                  </a:lnTo>
                  <a:lnTo>
                    <a:pt x="0" y="348641"/>
                  </a:lnTo>
                  <a:lnTo>
                    <a:pt x="517166" y="348641"/>
                  </a:lnTo>
                  <a:lnTo>
                    <a:pt x="517166" y="155012"/>
                  </a:lnTo>
                </a:path>
                <a:path w="1163954" h="2091689">
                  <a:moveTo>
                    <a:pt x="905051" y="1549104"/>
                  </a:moveTo>
                  <a:lnTo>
                    <a:pt x="1163579" y="1549104"/>
                  </a:lnTo>
                </a:path>
                <a:path w="1163954" h="2091689">
                  <a:moveTo>
                    <a:pt x="905051" y="0"/>
                  </a:moveTo>
                  <a:lnTo>
                    <a:pt x="1163579" y="0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8536" y="1042584"/>
            <a:ext cx="13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1869" y="1107089"/>
            <a:ext cx="669290" cy="925830"/>
            <a:chOff x="6601869" y="1107089"/>
            <a:chExt cx="669290" cy="925830"/>
          </a:xfrm>
        </p:grpSpPr>
        <p:sp>
          <p:nvSpPr>
            <p:cNvPr id="12" name="object 12"/>
            <p:cNvSpPr/>
            <p:nvPr/>
          </p:nvSpPr>
          <p:spPr>
            <a:xfrm>
              <a:off x="6612982" y="1118201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5">
                  <a:moveTo>
                    <a:pt x="646467" y="0"/>
                  </a:moveTo>
                  <a:lnTo>
                    <a:pt x="0" y="0"/>
                  </a:lnTo>
                  <a:lnTo>
                    <a:pt x="0" y="903589"/>
                  </a:lnTo>
                  <a:lnTo>
                    <a:pt x="646467" y="903589"/>
                  </a:lnTo>
                  <a:lnTo>
                    <a:pt x="646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2982" y="1118201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5">
                  <a:moveTo>
                    <a:pt x="0" y="903589"/>
                  </a:moveTo>
                  <a:lnTo>
                    <a:pt x="646467" y="903589"/>
                  </a:lnTo>
                  <a:lnTo>
                    <a:pt x="646467" y="0"/>
                  </a:lnTo>
                  <a:lnTo>
                    <a:pt x="0" y="0"/>
                  </a:lnTo>
                  <a:lnTo>
                    <a:pt x="0" y="903589"/>
                  </a:lnTo>
                  <a:close/>
                </a:path>
              </a:pathLst>
            </a:custGeom>
            <a:ln w="21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78552" y="1158616"/>
            <a:ext cx="539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1400" i="1" spc="20" dirty="0">
                <a:latin typeface="Times New Roman"/>
                <a:cs typeface="Times New Roman"/>
              </a:rPr>
              <a:t>T	</a:t>
            </a: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1146" y="1713819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01870" y="1719779"/>
            <a:ext cx="732790" cy="192405"/>
            <a:chOff x="6601870" y="1719779"/>
            <a:chExt cx="732790" cy="192405"/>
          </a:xfrm>
        </p:grpSpPr>
        <p:sp>
          <p:nvSpPr>
            <p:cNvPr id="17" name="object 17"/>
            <p:cNvSpPr/>
            <p:nvPr/>
          </p:nvSpPr>
          <p:spPr>
            <a:xfrm>
              <a:off x="6612983" y="1730892"/>
              <a:ext cx="594995" cy="170180"/>
            </a:xfrm>
            <a:custGeom>
              <a:avLst/>
              <a:gdLst/>
              <a:ahLst/>
              <a:cxnLst/>
              <a:rect l="l" t="t" r="r" b="b"/>
              <a:pathLst>
                <a:path w="594995" h="170180">
                  <a:moveTo>
                    <a:pt x="465424" y="13297"/>
                  </a:moveTo>
                  <a:lnTo>
                    <a:pt x="594780" y="13297"/>
                  </a:lnTo>
                </a:path>
                <a:path w="594995" h="170180">
                  <a:moveTo>
                    <a:pt x="0" y="0"/>
                  </a:moveTo>
                  <a:lnTo>
                    <a:pt x="83926" y="83972"/>
                  </a:lnTo>
                </a:path>
                <a:path w="594995" h="170180">
                  <a:moveTo>
                    <a:pt x="83926" y="85976"/>
                  </a:moveTo>
                  <a:lnTo>
                    <a:pt x="0" y="169949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100" y="1824874"/>
              <a:ext cx="84090" cy="839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828707" y="1791234"/>
            <a:ext cx="13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01870" y="2012492"/>
            <a:ext cx="669290" cy="1569720"/>
            <a:chOff x="6601870" y="2012492"/>
            <a:chExt cx="669290" cy="15697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9557" y="2012492"/>
              <a:ext cx="83908" cy="838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12983" y="2667196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4">
                  <a:moveTo>
                    <a:pt x="646467" y="0"/>
                  </a:moveTo>
                  <a:lnTo>
                    <a:pt x="0" y="0"/>
                  </a:lnTo>
                  <a:lnTo>
                    <a:pt x="0" y="903589"/>
                  </a:lnTo>
                  <a:lnTo>
                    <a:pt x="646467" y="903589"/>
                  </a:lnTo>
                  <a:lnTo>
                    <a:pt x="646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2983" y="2667196"/>
              <a:ext cx="647065" cy="903605"/>
            </a:xfrm>
            <a:custGeom>
              <a:avLst/>
              <a:gdLst/>
              <a:ahLst/>
              <a:cxnLst/>
              <a:rect l="l" t="t" r="r" b="b"/>
              <a:pathLst>
                <a:path w="647065" h="903604">
                  <a:moveTo>
                    <a:pt x="0" y="903589"/>
                  </a:moveTo>
                  <a:lnTo>
                    <a:pt x="646467" y="903589"/>
                  </a:lnTo>
                  <a:lnTo>
                    <a:pt x="646467" y="0"/>
                  </a:lnTo>
                  <a:lnTo>
                    <a:pt x="0" y="0"/>
                  </a:lnTo>
                  <a:lnTo>
                    <a:pt x="0" y="903589"/>
                  </a:lnTo>
                  <a:close/>
                </a:path>
              </a:pathLst>
            </a:custGeom>
            <a:ln w="21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78552" y="2707702"/>
            <a:ext cx="81724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1400" i="1" spc="20" dirty="0">
                <a:latin typeface="Times New Roman"/>
                <a:cs typeface="Times New Roman"/>
              </a:rPr>
              <a:t>T	</a:t>
            </a: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  <a:p>
            <a:pPr marL="692150">
              <a:lnSpc>
                <a:spcPts val="1500"/>
              </a:lnSpc>
            </a:pP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1146" y="3262777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01870" y="3268811"/>
            <a:ext cx="732790" cy="192405"/>
            <a:chOff x="6601870" y="3268811"/>
            <a:chExt cx="732790" cy="192405"/>
          </a:xfrm>
        </p:grpSpPr>
        <p:sp>
          <p:nvSpPr>
            <p:cNvPr id="27" name="object 27"/>
            <p:cNvSpPr/>
            <p:nvPr/>
          </p:nvSpPr>
          <p:spPr>
            <a:xfrm>
              <a:off x="6612983" y="3279923"/>
              <a:ext cx="594995" cy="170180"/>
            </a:xfrm>
            <a:custGeom>
              <a:avLst/>
              <a:gdLst/>
              <a:ahLst/>
              <a:cxnLst/>
              <a:rect l="l" t="t" r="r" b="b"/>
              <a:pathLst>
                <a:path w="594995" h="170179">
                  <a:moveTo>
                    <a:pt x="465424" y="13333"/>
                  </a:moveTo>
                  <a:lnTo>
                    <a:pt x="594780" y="13333"/>
                  </a:lnTo>
                </a:path>
                <a:path w="594995" h="170179">
                  <a:moveTo>
                    <a:pt x="0" y="0"/>
                  </a:moveTo>
                  <a:lnTo>
                    <a:pt x="83926" y="83899"/>
                  </a:lnTo>
                </a:path>
                <a:path w="594995" h="170179">
                  <a:moveTo>
                    <a:pt x="83926" y="86049"/>
                  </a:moveTo>
                  <a:lnTo>
                    <a:pt x="0" y="169949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0100" y="3373960"/>
              <a:ext cx="84090" cy="8384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28707" y="3340229"/>
            <a:ext cx="13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67463" y="1132882"/>
            <a:ext cx="1346200" cy="2512695"/>
            <a:chOff x="5567463" y="1132882"/>
            <a:chExt cx="1346200" cy="251269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9557" y="3561578"/>
              <a:ext cx="83908" cy="83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78576" y="1221409"/>
              <a:ext cx="1034415" cy="155575"/>
            </a:xfrm>
            <a:custGeom>
              <a:avLst/>
              <a:gdLst/>
              <a:ahLst/>
              <a:cxnLst/>
              <a:rect l="l" t="t" r="r" b="b"/>
              <a:pathLst>
                <a:path w="1034415" h="155575">
                  <a:moveTo>
                    <a:pt x="620614" y="77415"/>
                  </a:moveTo>
                  <a:lnTo>
                    <a:pt x="1034406" y="77415"/>
                  </a:lnTo>
                </a:path>
                <a:path w="1034415" h="155575">
                  <a:moveTo>
                    <a:pt x="0" y="0"/>
                  </a:moveTo>
                  <a:lnTo>
                    <a:pt x="310307" y="0"/>
                  </a:lnTo>
                </a:path>
                <a:path w="1034415" h="155575">
                  <a:moveTo>
                    <a:pt x="0" y="155012"/>
                  </a:moveTo>
                  <a:lnTo>
                    <a:pt x="310307" y="155012"/>
                  </a:lnTo>
                </a:path>
                <a:path w="1034415" h="155575">
                  <a:moveTo>
                    <a:pt x="620614" y="77415"/>
                  </a:moveTo>
                  <a:lnTo>
                    <a:pt x="310307" y="77415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121017" y="0"/>
                  </a:moveTo>
                  <a:lnTo>
                    <a:pt x="0" y="0"/>
                  </a:lnTo>
                  <a:lnTo>
                    <a:pt x="27525" y="42924"/>
                  </a:lnTo>
                  <a:lnTo>
                    <a:pt x="45876" y="87188"/>
                  </a:lnTo>
                  <a:lnTo>
                    <a:pt x="55051" y="132254"/>
                  </a:lnTo>
                  <a:lnTo>
                    <a:pt x="55051" y="177588"/>
                  </a:lnTo>
                  <a:lnTo>
                    <a:pt x="45876" y="222654"/>
                  </a:lnTo>
                  <a:lnTo>
                    <a:pt x="27525" y="266917"/>
                  </a:lnTo>
                  <a:lnTo>
                    <a:pt x="0" y="309842"/>
                  </a:lnTo>
                  <a:lnTo>
                    <a:pt x="121017" y="309842"/>
                  </a:lnTo>
                  <a:lnTo>
                    <a:pt x="174814" y="298608"/>
                  </a:lnTo>
                  <a:lnTo>
                    <a:pt x="225075" y="283221"/>
                  </a:lnTo>
                  <a:lnTo>
                    <a:pt x="271230" y="263992"/>
                  </a:lnTo>
                  <a:lnTo>
                    <a:pt x="312708" y="241229"/>
                  </a:lnTo>
                  <a:lnTo>
                    <a:pt x="348941" y="215242"/>
                  </a:lnTo>
                  <a:lnTo>
                    <a:pt x="379359" y="186339"/>
                  </a:lnTo>
                  <a:lnTo>
                    <a:pt x="403392" y="154830"/>
                  </a:lnTo>
                  <a:lnTo>
                    <a:pt x="379631" y="123245"/>
                  </a:lnTo>
                  <a:lnTo>
                    <a:pt x="349367" y="94278"/>
                  </a:lnTo>
                  <a:lnTo>
                    <a:pt x="313187" y="68253"/>
                  </a:lnTo>
                  <a:lnTo>
                    <a:pt x="271676" y="45491"/>
                  </a:lnTo>
                  <a:lnTo>
                    <a:pt x="225420" y="26313"/>
                  </a:lnTo>
                  <a:lnTo>
                    <a:pt x="175005" y="11042"/>
                  </a:lnTo>
                  <a:lnTo>
                    <a:pt x="121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403392" y="154830"/>
                  </a:moveTo>
                  <a:lnTo>
                    <a:pt x="379359" y="186339"/>
                  </a:lnTo>
                  <a:lnTo>
                    <a:pt x="348941" y="215242"/>
                  </a:lnTo>
                  <a:lnTo>
                    <a:pt x="312708" y="241229"/>
                  </a:lnTo>
                  <a:lnTo>
                    <a:pt x="271230" y="263992"/>
                  </a:lnTo>
                  <a:lnTo>
                    <a:pt x="225075" y="283221"/>
                  </a:lnTo>
                  <a:lnTo>
                    <a:pt x="174814" y="298608"/>
                  </a:lnTo>
                  <a:lnTo>
                    <a:pt x="121017" y="309842"/>
                  </a:lnTo>
                  <a:lnTo>
                    <a:pt x="0" y="309842"/>
                  </a:lnTo>
                  <a:lnTo>
                    <a:pt x="27525" y="266917"/>
                  </a:lnTo>
                  <a:lnTo>
                    <a:pt x="45876" y="222654"/>
                  </a:lnTo>
                  <a:lnTo>
                    <a:pt x="55051" y="177588"/>
                  </a:lnTo>
                  <a:lnTo>
                    <a:pt x="55051" y="132254"/>
                  </a:lnTo>
                  <a:lnTo>
                    <a:pt x="45876" y="87188"/>
                  </a:lnTo>
                  <a:lnTo>
                    <a:pt x="27525" y="42924"/>
                  </a:lnTo>
                  <a:lnTo>
                    <a:pt x="0" y="0"/>
                  </a:lnTo>
                  <a:lnTo>
                    <a:pt x="121017" y="0"/>
                  </a:lnTo>
                  <a:lnTo>
                    <a:pt x="175005" y="11042"/>
                  </a:lnTo>
                  <a:lnTo>
                    <a:pt x="225420" y="26313"/>
                  </a:lnTo>
                  <a:lnTo>
                    <a:pt x="271676" y="45491"/>
                  </a:lnTo>
                  <a:lnTo>
                    <a:pt x="313187" y="68253"/>
                  </a:lnTo>
                  <a:lnTo>
                    <a:pt x="349367" y="94278"/>
                  </a:lnTo>
                  <a:lnTo>
                    <a:pt x="379631" y="123245"/>
                  </a:lnTo>
                  <a:lnTo>
                    <a:pt x="403392" y="154830"/>
                  </a:lnTo>
                  <a:close/>
                </a:path>
              </a:pathLst>
            </a:custGeom>
            <a:ln w="21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87187" y="1143994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60" h="309880">
                  <a:moveTo>
                    <a:pt x="248238" y="0"/>
                  </a:moveTo>
                  <a:lnTo>
                    <a:pt x="0" y="0"/>
                  </a:lnTo>
                  <a:lnTo>
                    <a:pt x="0" y="309842"/>
                  </a:lnTo>
                  <a:lnTo>
                    <a:pt x="248238" y="309842"/>
                  </a:lnTo>
                  <a:lnTo>
                    <a:pt x="297281" y="301940"/>
                  </a:lnTo>
                  <a:lnTo>
                    <a:pt x="339873" y="279934"/>
                  </a:lnTo>
                  <a:lnTo>
                    <a:pt x="373458" y="246379"/>
                  </a:lnTo>
                  <a:lnTo>
                    <a:pt x="395483" y="203826"/>
                  </a:lnTo>
                  <a:lnTo>
                    <a:pt x="403392" y="154830"/>
                  </a:lnTo>
                  <a:lnTo>
                    <a:pt x="395481" y="105922"/>
                  </a:lnTo>
                  <a:lnTo>
                    <a:pt x="373453" y="63424"/>
                  </a:lnTo>
                  <a:lnTo>
                    <a:pt x="339865" y="29896"/>
                  </a:lnTo>
                  <a:lnTo>
                    <a:pt x="297274" y="7901"/>
                  </a:lnTo>
                  <a:lnTo>
                    <a:pt x="248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87187" y="1143994"/>
              <a:ext cx="925830" cy="2220595"/>
            </a:xfrm>
            <a:custGeom>
              <a:avLst/>
              <a:gdLst/>
              <a:ahLst/>
              <a:cxnLst/>
              <a:rect l="l" t="t" r="r" b="b"/>
              <a:pathLst>
                <a:path w="925829" h="2220595">
                  <a:moveTo>
                    <a:pt x="248238" y="309842"/>
                  </a:moveTo>
                  <a:lnTo>
                    <a:pt x="0" y="309842"/>
                  </a:lnTo>
                  <a:lnTo>
                    <a:pt x="0" y="0"/>
                  </a:lnTo>
                  <a:lnTo>
                    <a:pt x="248238" y="0"/>
                  </a:lnTo>
                  <a:lnTo>
                    <a:pt x="297274" y="7901"/>
                  </a:lnTo>
                  <a:lnTo>
                    <a:pt x="339865" y="29896"/>
                  </a:lnTo>
                  <a:lnTo>
                    <a:pt x="373453" y="63424"/>
                  </a:lnTo>
                  <a:lnTo>
                    <a:pt x="395481" y="105922"/>
                  </a:lnTo>
                  <a:lnTo>
                    <a:pt x="403392" y="154830"/>
                  </a:lnTo>
                  <a:lnTo>
                    <a:pt x="395483" y="203826"/>
                  </a:lnTo>
                  <a:lnTo>
                    <a:pt x="373458" y="246379"/>
                  </a:lnTo>
                  <a:lnTo>
                    <a:pt x="339873" y="279934"/>
                  </a:lnTo>
                  <a:lnTo>
                    <a:pt x="297281" y="301940"/>
                  </a:lnTo>
                  <a:lnTo>
                    <a:pt x="248238" y="309842"/>
                  </a:lnTo>
                  <a:close/>
                </a:path>
                <a:path w="925829" h="2220595">
                  <a:moveTo>
                    <a:pt x="925795" y="2220266"/>
                  </a:moveTo>
                  <a:lnTo>
                    <a:pt x="408555" y="2220266"/>
                  </a:lnTo>
                  <a:lnTo>
                    <a:pt x="408555" y="671234"/>
                  </a:lnTo>
                  <a:lnTo>
                    <a:pt x="925795" y="671234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910648" y="3921103"/>
            <a:ext cx="370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Times New Roman"/>
                <a:cs typeface="Times New Roman"/>
              </a:rPr>
              <a:t>CLK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79579" y="1210297"/>
            <a:ext cx="3358515" cy="2733675"/>
            <a:chOff x="5179579" y="1210297"/>
            <a:chExt cx="3358515" cy="2733675"/>
          </a:xfrm>
        </p:grpSpPr>
        <p:sp>
          <p:nvSpPr>
            <p:cNvPr id="39" name="object 39"/>
            <p:cNvSpPr/>
            <p:nvPr/>
          </p:nvSpPr>
          <p:spPr>
            <a:xfrm>
              <a:off x="6095743" y="3364260"/>
              <a:ext cx="517525" cy="568325"/>
            </a:xfrm>
            <a:custGeom>
              <a:avLst/>
              <a:gdLst/>
              <a:ahLst/>
              <a:cxnLst/>
              <a:rect l="l" t="t" r="r" b="b"/>
              <a:pathLst>
                <a:path w="517525" h="568325">
                  <a:moveTo>
                    <a:pt x="0" y="567972"/>
                  </a:moveTo>
                  <a:lnTo>
                    <a:pt x="0" y="0"/>
                  </a:lnTo>
                  <a:lnTo>
                    <a:pt x="517239" y="0"/>
                  </a:lnTo>
                </a:path>
              </a:pathLst>
            </a:custGeom>
            <a:ln w="21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8164" y="3331868"/>
              <a:ext cx="75176" cy="7509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905808" y="1298824"/>
              <a:ext cx="621030" cy="155575"/>
            </a:xfrm>
            <a:custGeom>
              <a:avLst/>
              <a:gdLst/>
              <a:ahLst/>
              <a:cxnLst/>
              <a:rect l="l" t="t" r="r" b="b"/>
              <a:pathLst>
                <a:path w="621029" h="155575">
                  <a:moveTo>
                    <a:pt x="0" y="0"/>
                  </a:moveTo>
                  <a:lnTo>
                    <a:pt x="310343" y="0"/>
                  </a:lnTo>
                </a:path>
                <a:path w="621029" h="155575">
                  <a:moveTo>
                    <a:pt x="0" y="155012"/>
                  </a:moveTo>
                  <a:lnTo>
                    <a:pt x="310343" y="155012"/>
                  </a:lnTo>
                </a:path>
                <a:path w="621029" h="155575">
                  <a:moveTo>
                    <a:pt x="620687" y="77597"/>
                  </a:moveTo>
                  <a:lnTo>
                    <a:pt x="310343" y="77597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120962" y="0"/>
                  </a:moveTo>
                  <a:lnTo>
                    <a:pt x="0" y="0"/>
                  </a:lnTo>
                  <a:lnTo>
                    <a:pt x="27478" y="42924"/>
                  </a:lnTo>
                  <a:lnTo>
                    <a:pt x="45798" y="87188"/>
                  </a:lnTo>
                  <a:lnTo>
                    <a:pt x="54957" y="132254"/>
                  </a:lnTo>
                  <a:lnTo>
                    <a:pt x="54957" y="177588"/>
                  </a:lnTo>
                  <a:lnTo>
                    <a:pt x="45798" y="222654"/>
                  </a:lnTo>
                  <a:lnTo>
                    <a:pt x="27478" y="266917"/>
                  </a:lnTo>
                  <a:lnTo>
                    <a:pt x="0" y="309842"/>
                  </a:lnTo>
                  <a:lnTo>
                    <a:pt x="120962" y="309842"/>
                  </a:lnTo>
                  <a:lnTo>
                    <a:pt x="174743" y="298666"/>
                  </a:lnTo>
                  <a:lnTo>
                    <a:pt x="224987" y="283305"/>
                  </a:lnTo>
                  <a:lnTo>
                    <a:pt x="271129" y="264083"/>
                  </a:lnTo>
                  <a:lnTo>
                    <a:pt x="312606" y="241321"/>
                  </a:lnTo>
                  <a:lnTo>
                    <a:pt x="348852" y="215340"/>
                  </a:lnTo>
                  <a:lnTo>
                    <a:pt x="379302" y="186463"/>
                  </a:lnTo>
                  <a:lnTo>
                    <a:pt x="403392" y="155012"/>
                  </a:lnTo>
                  <a:lnTo>
                    <a:pt x="379618" y="123359"/>
                  </a:lnTo>
                  <a:lnTo>
                    <a:pt x="349347" y="94345"/>
                  </a:lnTo>
                  <a:lnTo>
                    <a:pt x="313161" y="68287"/>
                  </a:lnTo>
                  <a:lnTo>
                    <a:pt x="271646" y="45505"/>
                  </a:lnTo>
                  <a:lnTo>
                    <a:pt x="225385" y="26318"/>
                  </a:lnTo>
                  <a:lnTo>
                    <a:pt x="174963" y="11043"/>
                  </a:lnTo>
                  <a:lnTo>
                    <a:pt x="12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403392" y="155012"/>
                  </a:moveTo>
                  <a:lnTo>
                    <a:pt x="379302" y="186463"/>
                  </a:lnTo>
                  <a:lnTo>
                    <a:pt x="348852" y="215340"/>
                  </a:lnTo>
                  <a:lnTo>
                    <a:pt x="312606" y="241321"/>
                  </a:lnTo>
                  <a:lnTo>
                    <a:pt x="271129" y="264083"/>
                  </a:lnTo>
                  <a:lnTo>
                    <a:pt x="224987" y="283305"/>
                  </a:lnTo>
                  <a:lnTo>
                    <a:pt x="174743" y="298666"/>
                  </a:lnTo>
                  <a:lnTo>
                    <a:pt x="120962" y="309842"/>
                  </a:lnTo>
                  <a:lnTo>
                    <a:pt x="0" y="309842"/>
                  </a:lnTo>
                  <a:lnTo>
                    <a:pt x="27478" y="266917"/>
                  </a:lnTo>
                  <a:lnTo>
                    <a:pt x="45798" y="222654"/>
                  </a:lnTo>
                  <a:lnTo>
                    <a:pt x="54957" y="177588"/>
                  </a:lnTo>
                  <a:lnTo>
                    <a:pt x="54957" y="132254"/>
                  </a:lnTo>
                  <a:lnTo>
                    <a:pt x="45798" y="87188"/>
                  </a:lnTo>
                  <a:lnTo>
                    <a:pt x="27478" y="42924"/>
                  </a:lnTo>
                  <a:lnTo>
                    <a:pt x="0" y="0"/>
                  </a:lnTo>
                  <a:lnTo>
                    <a:pt x="120962" y="0"/>
                  </a:lnTo>
                  <a:lnTo>
                    <a:pt x="174963" y="11043"/>
                  </a:lnTo>
                  <a:lnTo>
                    <a:pt x="225385" y="26318"/>
                  </a:lnTo>
                  <a:lnTo>
                    <a:pt x="271646" y="45505"/>
                  </a:lnTo>
                  <a:lnTo>
                    <a:pt x="313162" y="68287"/>
                  </a:lnTo>
                  <a:lnTo>
                    <a:pt x="349347" y="94345"/>
                  </a:lnTo>
                  <a:lnTo>
                    <a:pt x="379618" y="123359"/>
                  </a:lnTo>
                  <a:lnTo>
                    <a:pt x="403392" y="155012"/>
                  </a:lnTo>
                  <a:close/>
                </a:path>
              </a:pathLst>
            </a:custGeom>
            <a:ln w="21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4547" y="1221409"/>
              <a:ext cx="403860" cy="309880"/>
            </a:xfrm>
            <a:custGeom>
              <a:avLst/>
              <a:gdLst/>
              <a:ahLst/>
              <a:cxnLst/>
              <a:rect l="l" t="t" r="r" b="b"/>
              <a:pathLst>
                <a:path w="403859" h="309880">
                  <a:moveTo>
                    <a:pt x="248129" y="0"/>
                  </a:moveTo>
                  <a:lnTo>
                    <a:pt x="0" y="0"/>
                  </a:lnTo>
                  <a:lnTo>
                    <a:pt x="0" y="309842"/>
                  </a:lnTo>
                  <a:lnTo>
                    <a:pt x="248129" y="309842"/>
                  </a:lnTo>
                  <a:lnTo>
                    <a:pt x="297204" y="301941"/>
                  </a:lnTo>
                  <a:lnTo>
                    <a:pt x="339826" y="279946"/>
                  </a:lnTo>
                  <a:lnTo>
                    <a:pt x="373435" y="246418"/>
                  </a:lnTo>
                  <a:lnTo>
                    <a:pt x="395477" y="203919"/>
                  </a:lnTo>
                  <a:lnTo>
                    <a:pt x="403392" y="155012"/>
                  </a:lnTo>
                  <a:lnTo>
                    <a:pt x="395477" y="106016"/>
                  </a:lnTo>
                  <a:lnTo>
                    <a:pt x="373435" y="63463"/>
                  </a:lnTo>
                  <a:lnTo>
                    <a:pt x="339826" y="29908"/>
                  </a:lnTo>
                  <a:lnTo>
                    <a:pt x="297204" y="7902"/>
                  </a:lnTo>
                  <a:lnTo>
                    <a:pt x="248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0691" y="1221409"/>
              <a:ext cx="3227705" cy="1626870"/>
            </a:xfrm>
            <a:custGeom>
              <a:avLst/>
              <a:gdLst/>
              <a:ahLst/>
              <a:cxnLst/>
              <a:rect l="l" t="t" r="r" b="b"/>
              <a:pathLst>
                <a:path w="3227704" h="1626870">
                  <a:moveTo>
                    <a:pt x="3071984" y="309842"/>
                  </a:moveTo>
                  <a:lnTo>
                    <a:pt x="2823855" y="309842"/>
                  </a:lnTo>
                  <a:lnTo>
                    <a:pt x="2823855" y="0"/>
                  </a:lnTo>
                  <a:lnTo>
                    <a:pt x="3071984" y="0"/>
                  </a:lnTo>
                  <a:lnTo>
                    <a:pt x="3121060" y="7902"/>
                  </a:lnTo>
                  <a:lnTo>
                    <a:pt x="3163681" y="29908"/>
                  </a:lnTo>
                  <a:lnTo>
                    <a:pt x="3197291" y="63463"/>
                  </a:lnTo>
                  <a:lnTo>
                    <a:pt x="3219332" y="106016"/>
                  </a:lnTo>
                  <a:lnTo>
                    <a:pt x="3227248" y="155012"/>
                  </a:lnTo>
                  <a:lnTo>
                    <a:pt x="3219332" y="203919"/>
                  </a:lnTo>
                  <a:lnTo>
                    <a:pt x="3197291" y="246418"/>
                  </a:lnTo>
                  <a:lnTo>
                    <a:pt x="3163681" y="279946"/>
                  </a:lnTo>
                  <a:lnTo>
                    <a:pt x="3121060" y="301941"/>
                  </a:lnTo>
                  <a:lnTo>
                    <a:pt x="3071984" y="309842"/>
                  </a:lnTo>
                  <a:close/>
                </a:path>
                <a:path w="3227704" h="1626870">
                  <a:moveTo>
                    <a:pt x="2068703" y="77415"/>
                  </a:moveTo>
                  <a:lnTo>
                    <a:pt x="2715116" y="77415"/>
                  </a:lnTo>
                </a:path>
                <a:path w="3227704" h="1626870">
                  <a:moveTo>
                    <a:pt x="2068704" y="1626501"/>
                  </a:moveTo>
                  <a:lnTo>
                    <a:pt x="2585943" y="1626501"/>
                  </a:lnTo>
                  <a:lnTo>
                    <a:pt x="2585943" y="232427"/>
                  </a:lnTo>
                  <a:lnTo>
                    <a:pt x="2715116" y="232427"/>
                  </a:lnTo>
                </a:path>
                <a:path w="3227704" h="1626870">
                  <a:moveTo>
                    <a:pt x="2068704" y="1626501"/>
                  </a:moveTo>
                  <a:lnTo>
                    <a:pt x="2262646" y="1626501"/>
                  </a:lnTo>
                  <a:lnTo>
                    <a:pt x="2262646" y="1252158"/>
                  </a:lnTo>
                  <a:lnTo>
                    <a:pt x="193942" y="1252158"/>
                  </a:lnTo>
                  <a:lnTo>
                    <a:pt x="193942" y="155012"/>
                  </a:lnTo>
                  <a:lnTo>
                    <a:pt x="387884" y="155012"/>
                  </a:lnTo>
                </a:path>
                <a:path w="3227704" h="1626870">
                  <a:moveTo>
                    <a:pt x="1422291" y="1626501"/>
                  </a:moveTo>
                  <a:lnTo>
                    <a:pt x="0" y="1626501"/>
                  </a:lnTo>
                  <a:lnTo>
                    <a:pt x="0" y="0"/>
                  </a:lnTo>
                  <a:lnTo>
                    <a:pt x="387884" y="0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7036" y="2815536"/>
              <a:ext cx="75157" cy="7507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635495" y="3921103"/>
            <a:ext cx="421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Re</a:t>
            </a:r>
            <a:r>
              <a:rPr sz="1400" i="1" spc="10" dirty="0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06246" y="1183880"/>
            <a:ext cx="3775710" cy="5382260"/>
            <a:chOff x="4906246" y="1183880"/>
            <a:chExt cx="3775710" cy="538226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3933" y="3734609"/>
              <a:ext cx="75157" cy="7509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906246" y="1221409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329" y="0"/>
                  </a:lnTo>
                </a:path>
              </a:pathLst>
            </a:custGeom>
            <a:ln w="21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8276" y="1183880"/>
              <a:ext cx="75176" cy="7505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526496" y="1376422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080" y="0"/>
                  </a:lnTo>
                </a:path>
              </a:pathLst>
            </a:custGeom>
            <a:ln w="21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9352" y="4081271"/>
              <a:ext cx="3000248" cy="2484501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759657" y="1068268"/>
            <a:ext cx="106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41856" y="1223280"/>
            <a:ext cx="106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417512" y="2335212"/>
          <a:ext cx="3823335" cy="418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182880" marR="4445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17653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F.F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b="1" i="1" spc="-6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5749544" y="458977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70444" y="458977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49544" y="570290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70444" y="5702909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15078" y="4120337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25259" y="4481321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35822" y="4120337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75269" y="5170423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25259" y="6102502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74360" y="5170423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35822" y="5922975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15078" y="5921451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216401"/>
            <a:ext cx="50780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Georgia"/>
                <a:cs typeface="Georgia"/>
              </a:rPr>
              <a:t>Analysis </a:t>
            </a:r>
            <a:r>
              <a:rPr sz="4000" b="1" spc="-5" dirty="0">
                <a:latin typeface="Georgia"/>
                <a:cs typeface="Georgia"/>
              </a:rPr>
              <a:t>of </a:t>
            </a:r>
            <a:r>
              <a:rPr sz="4000" b="1" spc="-10" dirty="0">
                <a:latin typeface="Georgia"/>
                <a:cs typeface="Georgia"/>
              </a:rPr>
              <a:t>Clocked </a:t>
            </a:r>
            <a:r>
              <a:rPr sz="4000" b="1" spc="-1005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Sequential</a:t>
            </a:r>
            <a:r>
              <a:rPr sz="4000" b="1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Circuits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5157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105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 </a:t>
            </a:r>
            <a:r>
              <a:rPr spc="-77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977" y="2877057"/>
            <a:ext cx="1058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100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341" y="3434537"/>
            <a:ext cx="1031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114" dirty="0">
                <a:solidFill>
                  <a:srgbClr val="663366"/>
                </a:solidFill>
                <a:latin typeface="Cambria"/>
                <a:cs typeface="Cambria"/>
              </a:rPr>
              <a:t>A</a:t>
            </a:r>
            <a:r>
              <a:rPr sz="2000" i="1" spc="25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2000" i="1" spc="-65" dirty="0">
                <a:solidFill>
                  <a:srgbClr val="663366"/>
                </a:solidFill>
                <a:latin typeface="Cambria"/>
                <a:cs typeface="Cambria"/>
              </a:rPr>
              <a:t>B</a:t>
            </a:r>
            <a:r>
              <a:rPr sz="2000" i="1" spc="40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2000" spc="229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6999" y="2818811"/>
            <a:ext cx="2760345" cy="2443480"/>
            <a:chOff x="4806999" y="2818811"/>
            <a:chExt cx="2760345" cy="2443480"/>
          </a:xfrm>
        </p:grpSpPr>
        <p:sp>
          <p:nvSpPr>
            <p:cNvPr id="7" name="object 7"/>
            <p:cNvSpPr/>
            <p:nvPr/>
          </p:nvSpPr>
          <p:spPr>
            <a:xfrm>
              <a:off x="4819382" y="3666158"/>
              <a:ext cx="2735580" cy="1583690"/>
            </a:xfrm>
            <a:custGeom>
              <a:avLst/>
              <a:gdLst/>
              <a:ahLst/>
              <a:cxnLst/>
              <a:rect l="l" t="t" r="r" b="b"/>
              <a:pathLst>
                <a:path w="2735579" h="1583689">
                  <a:moveTo>
                    <a:pt x="2447161" y="1583338"/>
                  </a:moveTo>
                  <a:lnTo>
                    <a:pt x="2735211" y="1583338"/>
                  </a:lnTo>
                </a:path>
                <a:path w="2735579" h="1583689">
                  <a:moveTo>
                    <a:pt x="230338" y="863605"/>
                  </a:moveTo>
                  <a:lnTo>
                    <a:pt x="0" y="863605"/>
                  </a:lnTo>
                  <a:lnTo>
                    <a:pt x="0" y="388577"/>
                  </a:lnTo>
                  <a:lnTo>
                    <a:pt x="2735211" y="388577"/>
                  </a:lnTo>
                  <a:lnTo>
                    <a:pt x="2735211" y="0"/>
                  </a:lnTo>
                  <a:lnTo>
                    <a:pt x="2447161" y="0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6826" y="2831193"/>
              <a:ext cx="720090" cy="1007744"/>
            </a:xfrm>
            <a:custGeom>
              <a:avLst/>
              <a:gdLst/>
              <a:ahLst/>
              <a:cxnLst/>
              <a:rect l="l" t="t" r="r" b="b"/>
              <a:pathLst>
                <a:path w="720090" h="1007745">
                  <a:moveTo>
                    <a:pt x="719778" y="0"/>
                  </a:moveTo>
                  <a:lnTo>
                    <a:pt x="0" y="0"/>
                  </a:lnTo>
                  <a:lnTo>
                    <a:pt x="0" y="1007621"/>
                  </a:lnTo>
                  <a:lnTo>
                    <a:pt x="719778" y="1007621"/>
                  </a:lnTo>
                  <a:lnTo>
                    <a:pt x="71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6826" y="2831193"/>
              <a:ext cx="720090" cy="1007744"/>
            </a:xfrm>
            <a:custGeom>
              <a:avLst/>
              <a:gdLst/>
              <a:ahLst/>
              <a:cxnLst/>
              <a:rect l="l" t="t" r="r" b="b"/>
              <a:pathLst>
                <a:path w="720090" h="1007745">
                  <a:moveTo>
                    <a:pt x="0" y="1007621"/>
                  </a:moveTo>
                  <a:lnTo>
                    <a:pt x="719778" y="1007621"/>
                  </a:lnTo>
                  <a:lnTo>
                    <a:pt x="719778" y="0"/>
                  </a:lnTo>
                  <a:lnTo>
                    <a:pt x="0" y="0"/>
                  </a:lnTo>
                  <a:lnTo>
                    <a:pt x="0" y="1007621"/>
                  </a:lnTo>
                  <a:close/>
                </a:path>
              </a:pathLst>
            </a:custGeom>
            <a:ln w="24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8081" y="2877926"/>
            <a:ext cx="591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	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952" y="3496847"/>
            <a:ext cx="159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99313" y="2588589"/>
            <a:ext cx="3543300" cy="2645410"/>
            <a:chOff x="3799313" y="2588589"/>
            <a:chExt cx="3543300" cy="2645410"/>
          </a:xfrm>
        </p:grpSpPr>
        <p:sp>
          <p:nvSpPr>
            <p:cNvPr id="13" name="object 13"/>
            <p:cNvSpPr/>
            <p:nvPr/>
          </p:nvSpPr>
          <p:spPr>
            <a:xfrm>
              <a:off x="6546826" y="3514424"/>
              <a:ext cx="662305" cy="189865"/>
            </a:xfrm>
            <a:custGeom>
              <a:avLst/>
              <a:gdLst/>
              <a:ahLst/>
              <a:cxnLst/>
              <a:rect l="l" t="t" r="r" b="b"/>
              <a:pathLst>
                <a:path w="662304" h="189864">
                  <a:moveTo>
                    <a:pt x="518204" y="14828"/>
                  </a:moveTo>
                  <a:lnTo>
                    <a:pt x="662229" y="14828"/>
                  </a:lnTo>
                </a:path>
                <a:path w="662304" h="189864">
                  <a:moveTo>
                    <a:pt x="0" y="0"/>
                  </a:moveTo>
                  <a:lnTo>
                    <a:pt x="93646" y="93640"/>
                  </a:lnTo>
                </a:path>
                <a:path w="662304" h="189864">
                  <a:moveTo>
                    <a:pt x="93646" y="96078"/>
                  </a:moveTo>
                  <a:lnTo>
                    <a:pt x="0" y="189515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668" y="3619439"/>
              <a:ext cx="93442" cy="934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67904" y="2946284"/>
              <a:ext cx="691515" cy="173355"/>
            </a:xfrm>
            <a:custGeom>
              <a:avLst/>
              <a:gdLst/>
              <a:ahLst/>
              <a:cxnLst/>
              <a:rect l="l" t="t" r="r" b="b"/>
              <a:pathLst>
                <a:path w="691514" h="173355">
                  <a:moveTo>
                    <a:pt x="0" y="0"/>
                  </a:moveTo>
                  <a:lnTo>
                    <a:pt x="345537" y="0"/>
                  </a:lnTo>
                </a:path>
                <a:path w="691514" h="173355">
                  <a:moveTo>
                    <a:pt x="0" y="172859"/>
                  </a:moveTo>
                  <a:lnTo>
                    <a:pt x="345537" y="172859"/>
                  </a:lnTo>
                </a:path>
                <a:path w="691514" h="173355">
                  <a:moveTo>
                    <a:pt x="691075" y="86531"/>
                  </a:moveTo>
                  <a:lnTo>
                    <a:pt x="345537" y="86531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8974" y="2859956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28" y="41789"/>
                  </a:lnTo>
                  <a:lnTo>
                    <a:pt x="46848" y="84779"/>
                  </a:lnTo>
                  <a:lnTo>
                    <a:pt x="58560" y="128568"/>
                  </a:lnTo>
                  <a:lnTo>
                    <a:pt x="62464" y="172757"/>
                  </a:lnTo>
                  <a:lnTo>
                    <a:pt x="58560" y="216946"/>
                  </a:lnTo>
                  <a:lnTo>
                    <a:pt x="46848" y="260736"/>
                  </a:lnTo>
                  <a:lnTo>
                    <a:pt x="27328" y="303725"/>
                  </a:lnTo>
                  <a:lnTo>
                    <a:pt x="0" y="345515"/>
                  </a:lnTo>
                  <a:lnTo>
                    <a:pt x="134680" y="345515"/>
                  </a:lnTo>
                  <a:lnTo>
                    <a:pt x="194559" y="333051"/>
                  </a:lnTo>
                  <a:lnTo>
                    <a:pt x="250501" y="315923"/>
                  </a:lnTo>
                  <a:lnTo>
                    <a:pt x="301876" y="294487"/>
                  </a:lnTo>
                  <a:lnTo>
                    <a:pt x="348057" y="269104"/>
                  </a:lnTo>
                  <a:lnTo>
                    <a:pt x="388413" y="240133"/>
                  </a:lnTo>
                  <a:lnTo>
                    <a:pt x="422316" y="207931"/>
                  </a:lnTo>
                  <a:lnTo>
                    <a:pt x="449137" y="172859"/>
                  </a:lnTo>
                  <a:lnTo>
                    <a:pt x="422668" y="137562"/>
                  </a:lnTo>
                  <a:lnTo>
                    <a:pt x="388964" y="105207"/>
                  </a:lnTo>
                  <a:lnTo>
                    <a:pt x="348675" y="76149"/>
                  </a:lnTo>
                  <a:lnTo>
                    <a:pt x="302452" y="50745"/>
                  </a:lnTo>
                  <a:lnTo>
                    <a:pt x="250945" y="29348"/>
                  </a:lnTo>
                  <a:lnTo>
                    <a:pt x="194804" y="12314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8974" y="2859956"/>
              <a:ext cx="857885" cy="346075"/>
            </a:xfrm>
            <a:custGeom>
              <a:avLst/>
              <a:gdLst/>
              <a:ahLst/>
              <a:cxnLst/>
              <a:rect l="l" t="t" r="r" b="b"/>
              <a:pathLst>
                <a:path w="857884" h="346075">
                  <a:moveTo>
                    <a:pt x="449137" y="172859"/>
                  </a:moveTo>
                  <a:lnTo>
                    <a:pt x="422316" y="207931"/>
                  </a:lnTo>
                  <a:lnTo>
                    <a:pt x="388413" y="240133"/>
                  </a:lnTo>
                  <a:lnTo>
                    <a:pt x="348057" y="269104"/>
                  </a:lnTo>
                  <a:lnTo>
                    <a:pt x="301876" y="294487"/>
                  </a:lnTo>
                  <a:lnTo>
                    <a:pt x="250501" y="315923"/>
                  </a:lnTo>
                  <a:lnTo>
                    <a:pt x="194559" y="333051"/>
                  </a:lnTo>
                  <a:lnTo>
                    <a:pt x="134680" y="345515"/>
                  </a:lnTo>
                  <a:lnTo>
                    <a:pt x="0" y="345515"/>
                  </a:lnTo>
                  <a:lnTo>
                    <a:pt x="27328" y="303725"/>
                  </a:lnTo>
                  <a:lnTo>
                    <a:pt x="46848" y="260736"/>
                  </a:lnTo>
                  <a:lnTo>
                    <a:pt x="58560" y="216946"/>
                  </a:lnTo>
                  <a:lnTo>
                    <a:pt x="62464" y="172757"/>
                  </a:lnTo>
                  <a:lnTo>
                    <a:pt x="58560" y="128568"/>
                  </a:lnTo>
                  <a:lnTo>
                    <a:pt x="46848" y="84779"/>
                  </a:lnTo>
                  <a:lnTo>
                    <a:pt x="27328" y="41789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314"/>
                  </a:lnTo>
                  <a:lnTo>
                    <a:pt x="250945" y="29348"/>
                  </a:lnTo>
                  <a:lnTo>
                    <a:pt x="302452" y="50745"/>
                  </a:lnTo>
                  <a:lnTo>
                    <a:pt x="348675" y="76149"/>
                  </a:lnTo>
                  <a:lnTo>
                    <a:pt x="388964" y="105207"/>
                  </a:lnTo>
                  <a:lnTo>
                    <a:pt x="422668" y="137562"/>
                  </a:lnTo>
                  <a:lnTo>
                    <a:pt x="449137" y="172859"/>
                  </a:lnTo>
                  <a:close/>
                </a:path>
                <a:path w="857884" h="346075">
                  <a:moveTo>
                    <a:pt x="570005" y="172859"/>
                  </a:moveTo>
                  <a:lnTo>
                    <a:pt x="857851" y="172859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821" y="5150067"/>
              <a:ext cx="83692" cy="837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89043" y="2687299"/>
              <a:ext cx="1958339" cy="2505075"/>
            </a:xfrm>
            <a:custGeom>
              <a:avLst/>
              <a:gdLst/>
              <a:ahLst/>
              <a:cxnLst/>
              <a:rect l="l" t="t" r="r" b="b"/>
              <a:pathLst>
                <a:path w="1958340" h="2505075">
                  <a:moveTo>
                    <a:pt x="1957782" y="2504631"/>
                  </a:moveTo>
                  <a:lnTo>
                    <a:pt x="1677045" y="2504631"/>
                  </a:lnTo>
                  <a:lnTo>
                    <a:pt x="1677045" y="921171"/>
                  </a:lnTo>
                  <a:lnTo>
                    <a:pt x="1957782" y="921171"/>
                  </a:lnTo>
                </a:path>
                <a:path w="1958340" h="2505075">
                  <a:moveTo>
                    <a:pt x="0" y="172656"/>
                  </a:moveTo>
                  <a:lnTo>
                    <a:pt x="345496" y="172656"/>
                  </a:lnTo>
                </a:path>
                <a:path w="1958340" h="2505075">
                  <a:moveTo>
                    <a:pt x="690993" y="86328"/>
                  </a:moveTo>
                  <a:lnTo>
                    <a:pt x="345496" y="86328"/>
                  </a:lnTo>
                </a:path>
                <a:path w="1958340" h="2505075">
                  <a:moveTo>
                    <a:pt x="0" y="0"/>
                  </a:moveTo>
                  <a:lnTo>
                    <a:pt x="345496" y="0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9971" y="260097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134741" y="0"/>
                  </a:moveTo>
                  <a:lnTo>
                    <a:pt x="0" y="0"/>
                  </a:lnTo>
                  <a:lnTo>
                    <a:pt x="27375" y="41781"/>
                  </a:lnTo>
                  <a:lnTo>
                    <a:pt x="46928" y="84747"/>
                  </a:lnTo>
                  <a:lnTo>
                    <a:pt x="58660" y="128504"/>
                  </a:lnTo>
                  <a:lnTo>
                    <a:pt x="62571" y="172656"/>
                  </a:lnTo>
                  <a:lnTo>
                    <a:pt x="58660" y="216808"/>
                  </a:lnTo>
                  <a:lnTo>
                    <a:pt x="46928" y="260564"/>
                  </a:lnTo>
                  <a:lnTo>
                    <a:pt x="27375" y="303531"/>
                  </a:lnTo>
                  <a:lnTo>
                    <a:pt x="0" y="345312"/>
                  </a:lnTo>
                  <a:lnTo>
                    <a:pt x="134741" y="345312"/>
                  </a:lnTo>
                  <a:lnTo>
                    <a:pt x="194645" y="332859"/>
                  </a:lnTo>
                  <a:lnTo>
                    <a:pt x="250608" y="315755"/>
                  </a:lnTo>
                  <a:lnTo>
                    <a:pt x="301996" y="294348"/>
                  </a:lnTo>
                  <a:lnTo>
                    <a:pt x="348176" y="268987"/>
                  </a:lnTo>
                  <a:lnTo>
                    <a:pt x="388516" y="240019"/>
                  </a:lnTo>
                  <a:lnTo>
                    <a:pt x="422380" y="207792"/>
                  </a:lnTo>
                  <a:lnTo>
                    <a:pt x="449137" y="172656"/>
                  </a:lnTo>
                  <a:lnTo>
                    <a:pt x="422688" y="137359"/>
                  </a:lnTo>
                  <a:lnTo>
                    <a:pt x="388995" y="105009"/>
                  </a:lnTo>
                  <a:lnTo>
                    <a:pt x="348712" y="75962"/>
                  </a:lnTo>
                  <a:lnTo>
                    <a:pt x="302491" y="50579"/>
                  </a:lnTo>
                  <a:lnTo>
                    <a:pt x="250986" y="29219"/>
                  </a:lnTo>
                  <a:lnTo>
                    <a:pt x="194852" y="12239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9971" y="260097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449137" y="172656"/>
                  </a:moveTo>
                  <a:lnTo>
                    <a:pt x="422380" y="207792"/>
                  </a:lnTo>
                  <a:lnTo>
                    <a:pt x="388516" y="240019"/>
                  </a:lnTo>
                  <a:lnTo>
                    <a:pt x="348176" y="268987"/>
                  </a:lnTo>
                  <a:lnTo>
                    <a:pt x="301996" y="294348"/>
                  </a:lnTo>
                  <a:lnTo>
                    <a:pt x="250608" y="315755"/>
                  </a:lnTo>
                  <a:lnTo>
                    <a:pt x="194645" y="332859"/>
                  </a:lnTo>
                  <a:lnTo>
                    <a:pt x="134741" y="345312"/>
                  </a:lnTo>
                  <a:lnTo>
                    <a:pt x="0" y="345312"/>
                  </a:lnTo>
                  <a:lnTo>
                    <a:pt x="27375" y="303531"/>
                  </a:lnTo>
                  <a:lnTo>
                    <a:pt x="46928" y="260564"/>
                  </a:lnTo>
                  <a:lnTo>
                    <a:pt x="58660" y="216808"/>
                  </a:lnTo>
                  <a:lnTo>
                    <a:pt x="62571" y="172656"/>
                  </a:lnTo>
                  <a:lnTo>
                    <a:pt x="58660" y="128504"/>
                  </a:lnTo>
                  <a:lnTo>
                    <a:pt x="46928" y="84747"/>
                  </a:lnTo>
                  <a:lnTo>
                    <a:pt x="27375" y="41781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52" y="12239"/>
                  </a:lnTo>
                  <a:lnTo>
                    <a:pt x="250986" y="29219"/>
                  </a:lnTo>
                  <a:lnTo>
                    <a:pt x="302491" y="50579"/>
                  </a:lnTo>
                  <a:lnTo>
                    <a:pt x="348712" y="75962"/>
                  </a:lnTo>
                  <a:lnTo>
                    <a:pt x="388995" y="105009"/>
                  </a:lnTo>
                  <a:lnTo>
                    <a:pt x="422688" y="137359"/>
                  </a:lnTo>
                  <a:lnTo>
                    <a:pt x="449137" y="172656"/>
                  </a:lnTo>
                  <a:close/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9971" y="260097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276409" y="0"/>
                  </a:moveTo>
                  <a:lnTo>
                    <a:pt x="0" y="0"/>
                  </a:lnTo>
                  <a:lnTo>
                    <a:pt x="0" y="345312"/>
                  </a:lnTo>
                  <a:lnTo>
                    <a:pt x="276409" y="345312"/>
                  </a:lnTo>
                  <a:lnTo>
                    <a:pt x="322327" y="339152"/>
                  </a:lnTo>
                  <a:lnTo>
                    <a:pt x="363588" y="321764"/>
                  </a:lnTo>
                  <a:lnTo>
                    <a:pt x="398546" y="294785"/>
                  </a:lnTo>
                  <a:lnTo>
                    <a:pt x="425555" y="259849"/>
                  </a:lnTo>
                  <a:lnTo>
                    <a:pt x="442967" y="218594"/>
                  </a:lnTo>
                  <a:lnTo>
                    <a:pt x="449137" y="172656"/>
                  </a:lnTo>
                  <a:lnTo>
                    <a:pt x="442967" y="126717"/>
                  </a:lnTo>
                  <a:lnTo>
                    <a:pt x="425555" y="85462"/>
                  </a:lnTo>
                  <a:lnTo>
                    <a:pt x="398546" y="50527"/>
                  </a:lnTo>
                  <a:lnTo>
                    <a:pt x="363588" y="23547"/>
                  </a:lnTo>
                  <a:lnTo>
                    <a:pt x="322327" y="6159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6028" y="2600971"/>
              <a:ext cx="691515" cy="777240"/>
            </a:xfrm>
            <a:custGeom>
              <a:avLst/>
              <a:gdLst/>
              <a:ahLst/>
              <a:cxnLst/>
              <a:rect l="l" t="t" r="r" b="b"/>
              <a:pathLst>
                <a:path w="691514" h="777239">
                  <a:moveTo>
                    <a:pt x="420353" y="345312"/>
                  </a:moveTo>
                  <a:lnTo>
                    <a:pt x="143943" y="345312"/>
                  </a:lnTo>
                  <a:lnTo>
                    <a:pt x="143943" y="0"/>
                  </a:lnTo>
                  <a:lnTo>
                    <a:pt x="420353" y="0"/>
                  </a:lnTo>
                  <a:lnTo>
                    <a:pt x="466270" y="6159"/>
                  </a:lnTo>
                  <a:lnTo>
                    <a:pt x="507531" y="23547"/>
                  </a:lnTo>
                  <a:lnTo>
                    <a:pt x="542489" y="50527"/>
                  </a:lnTo>
                  <a:lnTo>
                    <a:pt x="569498" y="85462"/>
                  </a:lnTo>
                  <a:lnTo>
                    <a:pt x="586911" y="126717"/>
                  </a:lnTo>
                  <a:lnTo>
                    <a:pt x="593081" y="172656"/>
                  </a:lnTo>
                  <a:lnTo>
                    <a:pt x="586911" y="218594"/>
                  </a:lnTo>
                  <a:lnTo>
                    <a:pt x="569498" y="259849"/>
                  </a:lnTo>
                  <a:lnTo>
                    <a:pt x="542489" y="294785"/>
                  </a:lnTo>
                  <a:lnTo>
                    <a:pt x="507531" y="321764"/>
                  </a:lnTo>
                  <a:lnTo>
                    <a:pt x="466270" y="339152"/>
                  </a:lnTo>
                  <a:lnTo>
                    <a:pt x="420353" y="345312"/>
                  </a:lnTo>
                  <a:close/>
                </a:path>
                <a:path w="691514" h="777239">
                  <a:moveTo>
                    <a:pt x="0" y="604499"/>
                  </a:moveTo>
                  <a:lnTo>
                    <a:pt x="345496" y="604499"/>
                  </a:lnTo>
                </a:path>
                <a:path w="691514" h="777239">
                  <a:moveTo>
                    <a:pt x="0" y="777155"/>
                  </a:moveTo>
                  <a:lnTo>
                    <a:pt x="345496" y="777155"/>
                  </a:lnTo>
                </a:path>
                <a:path w="691514" h="777239">
                  <a:moveTo>
                    <a:pt x="690973" y="690827"/>
                  </a:moveTo>
                  <a:lnTo>
                    <a:pt x="345496" y="690827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6936" y="3119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741" y="0"/>
                  </a:moveTo>
                  <a:lnTo>
                    <a:pt x="0" y="0"/>
                  </a:lnTo>
                  <a:lnTo>
                    <a:pt x="27381" y="41789"/>
                  </a:lnTo>
                  <a:lnTo>
                    <a:pt x="46940" y="84779"/>
                  </a:lnTo>
                  <a:lnTo>
                    <a:pt x="58675" y="128568"/>
                  </a:lnTo>
                  <a:lnTo>
                    <a:pt x="62586" y="172757"/>
                  </a:lnTo>
                  <a:lnTo>
                    <a:pt x="58675" y="216946"/>
                  </a:lnTo>
                  <a:lnTo>
                    <a:pt x="46940" y="260736"/>
                  </a:lnTo>
                  <a:lnTo>
                    <a:pt x="27381" y="303725"/>
                  </a:lnTo>
                  <a:lnTo>
                    <a:pt x="0" y="345515"/>
                  </a:lnTo>
                  <a:lnTo>
                    <a:pt x="134741" y="345515"/>
                  </a:lnTo>
                  <a:lnTo>
                    <a:pt x="194645" y="332987"/>
                  </a:lnTo>
                  <a:lnTo>
                    <a:pt x="250609" y="315829"/>
                  </a:lnTo>
                  <a:lnTo>
                    <a:pt x="301998" y="294386"/>
                  </a:lnTo>
                  <a:lnTo>
                    <a:pt x="348180" y="269003"/>
                  </a:lnTo>
                  <a:lnTo>
                    <a:pt x="388523" y="240023"/>
                  </a:lnTo>
                  <a:lnTo>
                    <a:pt x="422393" y="207793"/>
                  </a:lnTo>
                  <a:lnTo>
                    <a:pt x="449158" y="172656"/>
                  </a:lnTo>
                  <a:lnTo>
                    <a:pt x="422701" y="137423"/>
                  </a:lnTo>
                  <a:lnTo>
                    <a:pt x="389003" y="105097"/>
                  </a:lnTo>
                  <a:lnTo>
                    <a:pt x="348715" y="76048"/>
                  </a:lnTo>
                  <a:lnTo>
                    <a:pt x="302492" y="50643"/>
                  </a:lnTo>
                  <a:lnTo>
                    <a:pt x="250987" y="29254"/>
                  </a:lnTo>
                  <a:lnTo>
                    <a:pt x="194852" y="12250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6935" y="3119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158" y="172656"/>
                  </a:moveTo>
                  <a:lnTo>
                    <a:pt x="422393" y="207793"/>
                  </a:lnTo>
                  <a:lnTo>
                    <a:pt x="388523" y="240023"/>
                  </a:lnTo>
                  <a:lnTo>
                    <a:pt x="348180" y="269003"/>
                  </a:lnTo>
                  <a:lnTo>
                    <a:pt x="301998" y="294386"/>
                  </a:lnTo>
                  <a:lnTo>
                    <a:pt x="250609" y="315829"/>
                  </a:lnTo>
                  <a:lnTo>
                    <a:pt x="194645" y="332987"/>
                  </a:lnTo>
                  <a:lnTo>
                    <a:pt x="134741" y="345515"/>
                  </a:lnTo>
                  <a:lnTo>
                    <a:pt x="0" y="345515"/>
                  </a:lnTo>
                  <a:lnTo>
                    <a:pt x="27381" y="303725"/>
                  </a:lnTo>
                  <a:lnTo>
                    <a:pt x="46940" y="260736"/>
                  </a:lnTo>
                  <a:lnTo>
                    <a:pt x="58675" y="216946"/>
                  </a:lnTo>
                  <a:lnTo>
                    <a:pt x="62586" y="172757"/>
                  </a:lnTo>
                  <a:lnTo>
                    <a:pt x="58675" y="128568"/>
                  </a:lnTo>
                  <a:lnTo>
                    <a:pt x="46940" y="84779"/>
                  </a:lnTo>
                  <a:lnTo>
                    <a:pt x="27381" y="41789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52" y="12250"/>
                  </a:lnTo>
                  <a:lnTo>
                    <a:pt x="250987" y="29254"/>
                  </a:lnTo>
                  <a:lnTo>
                    <a:pt x="302492" y="50643"/>
                  </a:lnTo>
                  <a:lnTo>
                    <a:pt x="348715" y="76048"/>
                  </a:lnTo>
                  <a:lnTo>
                    <a:pt x="389003" y="105097"/>
                  </a:lnTo>
                  <a:lnTo>
                    <a:pt x="422701" y="137423"/>
                  </a:lnTo>
                  <a:lnTo>
                    <a:pt x="449158" y="172656"/>
                  </a:lnTo>
                  <a:close/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936" y="3119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09" y="0"/>
                  </a:moveTo>
                  <a:lnTo>
                    <a:pt x="0" y="0"/>
                  </a:lnTo>
                  <a:lnTo>
                    <a:pt x="0" y="345515"/>
                  </a:lnTo>
                  <a:lnTo>
                    <a:pt x="276409" y="345515"/>
                  </a:lnTo>
                  <a:lnTo>
                    <a:pt x="322328" y="339340"/>
                  </a:lnTo>
                  <a:lnTo>
                    <a:pt x="363593" y="321915"/>
                  </a:lnTo>
                  <a:lnTo>
                    <a:pt x="398556" y="294886"/>
                  </a:lnTo>
                  <a:lnTo>
                    <a:pt x="425570" y="259902"/>
                  </a:lnTo>
                  <a:lnTo>
                    <a:pt x="442986" y="218609"/>
                  </a:lnTo>
                  <a:lnTo>
                    <a:pt x="449158" y="172656"/>
                  </a:lnTo>
                  <a:lnTo>
                    <a:pt x="442986" y="126717"/>
                  </a:lnTo>
                  <a:lnTo>
                    <a:pt x="425570" y="85462"/>
                  </a:lnTo>
                  <a:lnTo>
                    <a:pt x="398556" y="50527"/>
                  </a:lnTo>
                  <a:lnTo>
                    <a:pt x="363593" y="23547"/>
                  </a:lnTo>
                  <a:lnTo>
                    <a:pt x="322328" y="6159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1695" y="2773627"/>
              <a:ext cx="1756410" cy="1929130"/>
            </a:xfrm>
            <a:custGeom>
              <a:avLst/>
              <a:gdLst/>
              <a:ahLst/>
              <a:cxnLst/>
              <a:rect l="l" t="t" r="r" b="b"/>
              <a:pathLst>
                <a:path w="1756410" h="1929129">
                  <a:moveTo>
                    <a:pt x="1151649" y="691030"/>
                  </a:moveTo>
                  <a:lnTo>
                    <a:pt x="875240" y="691030"/>
                  </a:lnTo>
                  <a:lnTo>
                    <a:pt x="875240" y="345515"/>
                  </a:lnTo>
                  <a:lnTo>
                    <a:pt x="1151649" y="345515"/>
                  </a:lnTo>
                  <a:lnTo>
                    <a:pt x="1197568" y="351675"/>
                  </a:lnTo>
                  <a:lnTo>
                    <a:pt x="1238833" y="369062"/>
                  </a:lnTo>
                  <a:lnTo>
                    <a:pt x="1273796" y="396042"/>
                  </a:lnTo>
                  <a:lnTo>
                    <a:pt x="1300810" y="430978"/>
                  </a:lnTo>
                  <a:lnTo>
                    <a:pt x="1318226" y="472233"/>
                  </a:lnTo>
                  <a:lnTo>
                    <a:pt x="1324398" y="518171"/>
                  </a:lnTo>
                  <a:lnTo>
                    <a:pt x="1318226" y="564124"/>
                  </a:lnTo>
                  <a:lnTo>
                    <a:pt x="1300810" y="605417"/>
                  </a:lnTo>
                  <a:lnTo>
                    <a:pt x="1273796" y="640402"/>
                  </a:lnTo>
                  <a:lnTo>
                    <a:pt x="1238833" y="667430"/>
                  </a:lnTo>
                  <a:lnTo>
                    <a:pt x="1197568" y="684856"/>
                  </a:lnTo>
                  <a:lnTo>
                    <a:pt x="1151649" y="691030"/>
                  </a:lnTo>
                  <a:close/>
                </a:path>
                <a:path w="1756410" h="1929129">
                  <a:moveTo>
                    <a:pt x="1238024" y="1928874"/>
                  </a:moveTo>
                  <a:lnTo>
                    <a:pt x="0" y="1928874"/>
                  </a:lnTo>
                  <a:lnTo>
                    <a:pt x="0" y="431843"/>
                  </a:lnTo>
                  <a:lnTo>
                    <a:pt x="754332" y="431843"/>
                  </a:lnTo>
                </a:path>
                <a:path w="1756410" h="1929129">
                  <a:moveTo>
                    <a:pt x="1468341" y="0"/>
                  </a:moveTo>
                  <a:lnTo>
                    <a:pt x="1606495" y="0"/>
                  </a:lnTo>
                  <a:lnTo>
                    <a:pt x="1606495" y="172656"/>
                  </a:lnTo>
                  <a:lnTo>
                    <a:pt x="1756208" y="172656"/>
                  </a:lnTo>
                </a:path>
                <a:path w="1756410" h="1929129">
                  <a:moveTo>
                    <a:pt x="1445305" y="518171"/>
                  </a:moveTo>
                  <a:lnTo>
                    <a:pt x="1618074" y="518171"/>
                  </a:lnTo>
                  <a:lnTo>
                    <a:pt x="1618074" y="345515"/>
                  </a:lnTo>
                  <a:lnTo>
                    <a:pt x="1756208" y="345515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20930" y="5022640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r>
              <a:rPr sz="1600" i="1" spc="-5" dirty="0">
                <a:latin typeface="Times New Roman"/>
                <a:cs typeface="Times New Roman"/>
              </a:rPr>
              <a:t>L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34443" y="4402230"/>
            <a:ext cx="744855" cy="1032510"/>
            <a:chOff x="6534443" y="4402230"/>
            <a:chExt cx="744855" cy="1032510"/>
          </a:xfrm>
        </p:grpSpPr>
        <p:sp>
          <p:nvSpPr>
            <p:cNvPr id="30" name="object 30"/>
            <p:cNvSpPr/>
            <p:nvPr/>
          </p:nvSpPr>
          <p:spPr>
            <a:xfrm>
              <a:off x="6546826" y="4414613"/>
              <a:ext cx="720090" cy="1007744"/>
            </a:xfrm>
            <a:custGeom>
              <a:avLst/>
              <a:gdLst/>
              <a:ahLst/>
              <a:cxnLst/>
              <a:rect l="l" t="t" r="r" b="b"/>
              <a:pathLst>
                <a:path w="720090" h="1007745">
                  <a:moveTo>
                    <a:pt x="719778" y="0"/>
                  </a:moveTo>
                  <a:lnTo>
                    <a:pt x="0" y="0"/>
                  </a:lnTo>
                  <a:lnTo>
                    <a:pt x="0" y="1007621"/>
                  </a:lnTo>
                  <a:lnTo>
                    <a:pt x="719778" y="1007621"/>
                  </a:lnTo>
                  <a:lnTo>
                    <a:pt x="71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46826" y="4414613"/>
              <a:ext cx="720090" cy="1007744"/>
            </a:xfrm>
            <a:custGeom>
              <a:avLst/>
              <a:gdLst/>
              <a:ahLst/>
              <a:cxnLst/>
              <a:rect l="l" t="t" r="r" b="b"/>
              <a:pathLst>
                <a:path w="720090" h="1007745">
                  <a:moveTo>
                    <a:pt x="0" y="1007621"/>
                  </a:moveTo>
                  <a:lnTo>
                    <a:pt x="719778" y="1007621"/>
                  </a:lnTo>
                  <a:lnTo>
                    <a:pt x="719778" y="0"/>
                  </a:lnTo>
                  <a:lnTo>
                    <a:pt x="0" y="0"/>
                  </a:lnTo>
                  <a:lnTo>
                    <a:pt x="0" y="1007621"/>
                  </a:lnTo>
                  <a:close/>
                </a:path>
              </a:pathLst>
            </a:custGeom>
            <a:ln w="24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28081" y="4461244"/>
            <a:ext cx="591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	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59952" y="5080226"/>
            <a:ext cx="159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11406" y="2372667"/>
            <a:ext cx="4344035" cy="4069715"/>
            <a:chOff x="3511406" y="2372667"/>
            <a:chExt cx="4344035" cy="4069715"/>
          </a:xfrm>
        </p:grpSpPr>
        <p:sp>
          <p:nvSpPr>
            <p:cNvPr id="35" name="object 35"/>
            <p:cNvSpPr/>
            <p:nvPr/>
          </p:nvSpPr>
          <p:spPr>
            <a:xfrm>
              <a:off x="6546826" y="5097884"/>
              <a:ext cx="662305" cy="189865"/>
            </a:xfrm>
            <a:custGeom>
              <a:avLst/>
              <a:gdLst/>
              <a:ahLst/>
              <a:cxnLst/>
              <a:rect l="l" t="t" r="r" b="b"/>
              <a:pathLst>
                <a:path w="662304" h="189864">
                  <a:moveTo>
                    <a:pt x="518204" y="14868"/>
                  </a:moveTo>
                  <a:lnTo>
                    <a:pt x="662229" y="14868"/>
                  </a:lnTo>
                </a:path>
                <a:path w="662304" h="189864">
                  <a:moveTo>
                    <a:pt x="0" y="0"/>
                  </a:moveTo>
                  <a:lnTo>
                    <a:pt x="93646" y="93559"/>
                  </a:lnTo>
                </a:path>
                <a:path w="662304" h="189864">
                  <a:moveTo>
                    <a:pt x="93646" y="95956"/>
                  </a:moveTo>
                  <a:lnTo>
                    <a:pt x="0" y="189535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668" y="5202777"/>
              <a:ext cx="93442" cy="9345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49720" y="4529764"/>
              <a:ext cx="691515" cy="173355"/>
            </a:xfrm>
            <a:custGeom>
              <a:avLst/>
              <a:gdLst/>
              <a:ahLst/>
              <a:cxnLst/>
              <a:rect l="l" t="t" r="r" b="b"/>
              <a:pathLst>
                <a:path w="691514" h="173354">
                  <a:moveTo>
                    <a:pt x="0" y="0"/>
                  </a:moveTo>
                  <a:lnTo>
                    <a:pt x="345517" y="0"/>
                  </a:lnTo>
                </a:path>
                <a:path w="691514" h="173354">
                  <a:moveTo>
                    <a:pt x="0" y="172737"/>
                  </a:moveTo>
                  <a:lnTo>
                    <a:pt x="345517" y="172737"/>
                  </a:lnTo>
                </a:path>
                <a:path w="691514" h="173354">
                  <a:moveTo>
                    <a:pt x="691054" y="86368"/>
                  </a:moveTo>
                  <a:lnTo>
                    <a:pt x="345517" y="86368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0627" y="4443314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741" y="0"/>
                  </a:moveTo>
                  <a:lnTo>
                    <a:pt x="0" y="0"/>
                  </a:lnTo>
                  <a:lnTo>
                    <a:pt x="27381" y="41814"/>
                  </a:lnTo>
                  <a:lnTo>
                    <a:pt x="46940" y="84819"/>
                  </a:lnTo>
                  <a:lnTo>
                    <a:pt x="58675" y="128617"/>
                  </a:lnTo>
                  <a:lnTo>
                    <a:pt x="62584" y="172838"/>
                  </a:lnTo>
                  <a:lnTo>
                    <a:pt x="58675" y="216996"/>
                  </a:lnTo>
                  <a:lnTo>
                    <a:pt x="46940" y="260781"/>
                  </a:lnTo>
                  <a:lnTo>
                    <a:pt x="27381" y="303767"/>
                  </a:lnTo>
                  <a:lnTo>
                    <a:pt x="0" y="345556"/>
                  </a:lnTo>
                  <a:lnTo>
                    <a:pt x="134741" y="345556"/>
                  </a:lnTo>
                  <a:lnTo>
                    <a:pt x="194649" y="333073"/>
                  </a:lnTo>
                  <a:lnTo>
                    <a:pt x="250608" y="315948"/>
                  </a:lnTo>
                  <a:lnTo>
                    <a:pt x="301987" y="294527"/>
                  </a:lnTo>
                  <a:lnTo>
                    <a:pt x="348154" y="269159"/>
                  </a:lnTo>
                  <a:lnTo>
                    <a:pt x="388479" y="240190"/>
                  </a:lnTo>
                  <a:lnTo>
                    <a:pt x="422330" y="207968"/>
                  </a:lnTo>
                  <a:lnTo>
                    <a:pt x="449077" y="172838"/>
                  </a:lnTo>
                  <a:lnTo>
                    <a:pt x="422671" y="137562"/>
                  </a:lnTo>
                  <a:lnTo>
                    <a:pt x="388994" y="105217"/>
                  </a:lnTo>
                  <a:lnTo>
                    <a:pt x="348709" y="76163"/>
                  </a:lnTo>
                  <a:lnTo>
                    <a:pt x="302477" y="50756"/>
                  </a:lnTo>
                  <a:lnTo>
                    <a:pt x="250964" y="29354"/>
                  </a:lnTo>
                  <a:lnTo>
                    <a:pt x="194831" y="12316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0627" y="4443314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077" y="172838"/>
                  </a:moveTo>
                  <a:lnTo>
                    <a:pt x="422330" y="207968"/>
                  </a:lnTo>
                  <a:lnTo>
                    <a:pt x="388479" y="240190"/>
                  </a:lnTo>
                  <a:lnTo>
                    <a:pt x="348154" y="269159"/>
                  </a:lnTo>
                  <a:lnTo>
                    <a:pt x="301987" y="294527"/>
                  </a:lnTo>
                  <a:lnTo>
                    <a:pt x="250608" y="315948"/>
                  </a:lnTo>
                  <a:lnTo>
                    <a:pt x="194649" y="333073"/>
                  </a:lnTo>
                  <a:lnTo>
                    <a:pt x="134741" y="345556"/>
                  </a:lnTo>
                  <a:lnTo>
                    <a:pt x="0" y="345556"/>
                  </a:lnTo>
                  <a:lnTo>
                    <a:pt x="27381" y="303767"/>
                  </a:lnTo>
                  <a:lnTo>
                    <a:pt x="46940" y="260781"/>
                  </a:lnTo>
                  <a:lnTo>
                    <a:pt x="58675" y="216996"/>
                  </a:lnTo>
                  <a:lnTo>
                    <a:pt x="62586" y="172808"/>
                  </a:lnTo>
                  <a:lnTo>
                    <a:pt x="58675" y="128617"/>
                  </a:lnTo>
                  <a:lnTo>
                    <a:pt x="46940" y="84819"/>
                  </a:lnTo>
                  <a:lnTo>
                    <a:pt x="27381" y="41814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30" y="12316"/>
                  </a:lnTo>
                  <a:lnTo>
                    <a:pt x="250964" y="29354"/>
                  </a:lnTo>
                  <a:lnTo>
                    <a:pt x="302477" y="50756"/>
                  </a:lnTo>
                  <a:lnTo>
                    <a:pt x="348709" y="76163"/>
                  </a:lnTo>
                  <a:lnTo>
                    <a:pt x="388994" y="105217"/>
                  </a:lnTo>
                  <a:lnTo>
                    <a:pt x="422671" y="137562"/>
                  </a:lnTo>
                  <a:lnTo>
                    <a:pt x="449077" y="172838"/>
                  </a:lnTo>
                  <a:close/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0627" y="4443314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09" y="0"/>
                  </a:moveTo>
                  <a:lnTo>
                    <a:pt x="0" y="0"/>
                  </a:lnTo>
                  <a:lnTo>
                    <a:pt x="0" y="345556"/>
                  </a:lnTo>
                  <a:lnTo>
                    <a:pt x="276409" y="345556"/>
                  </a:lnTo>
                  <a:lnTo>
                    <a:pt x="322350" y="339386"/>
                  </a:lnTo>
                  <a:lnTo>
                    <a:pt x="363608" y="321974"/>
                  </a:lnTo>
                  <a:lnTo>
                    <a:pt x="398546" y="294965"/>
                  </a:lnTo>
                  <a:lnTo>
                    <a:pt x="425528" y="260005"/>
                  </a:lnTo>
                  <a:lnTo>
                    <a:pt x="442917" y="218741"/>
                  </a:lnTo>
                  <a:lnTo>
                    <a:pt x="449077" y="172818"/>
                  </a:lnTo>
                  <a:lnTo>
                    <a:pt x="442917" y="126896"/>
                  </a:lnTo>
                  <a:lnTo>
                    <a:pt x="425528" y="85619"/>
                  </a:lnTo>
                  <a:lnTo>
                    <a:pt x="398546" y="50639"/>
                  </a:lnTo>
                  <a:lnTo>
                    <a:pt x="363608" y="23607"/>
                  </a:lnTo>
                  <a:lnTo>
                    <a:pt x="322350" y="6177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87510" y="3378127"/>
              <a:ext cx="3167380" cy="2505075"/>
            </a:xfrm>
            <a:custGeom>
              <a:avLst/>
              <a:gdLst/>
              <a:ahLst/>
              <a:cxnLst/>
              <a:rect l="l" t="t" r="r" b="b"/>
              <a:pathLst>
                <a:path w="3167379" h="2505075">
                  <a:moveTo>
                    <a:pt x="1059526" y="1410743"/>
                  </a:moveTo>
                  <a:lnTo>
                    <a:pt x="783117" y="1410743"/>
                  </a:lnTo>
                  <a:lnTo>
                    <a:pt x="783117" y="1065186"/>
                  </a:lnTo>
                  <a:lnTo>
                    <a:pt x="1059526" y="1065186"/>
                  </a:lnTo>
                  <a:lnTo>
                    <a:pt x="1105467" y="1071364"/>
                  </a:lnTo>
                  <a:lnTo>
                    <a:pt x="1146725" y="1088794"/>
                  </a:lnTo>
                  <a:lnTo>
                    <a:pt x="1181663" y="1115825"/>
                  </a:lnTo>
                  <a:lnTo>
                    <a:pt x="1208645" y="1150806"/>
                  </a:lnTo>
                  <a:lnTo>
                    <a:pt x="1226034" y="1192083"/>
                  </a:lnTo>
                  <a:lnTo>
                    <a:pt x="1232194" y="1238005"/>
                  </a:lnTo>
                  <a:lnTo>
                    <a:pt x="1226034" y="1283928"/>
                  </a:lnTo>
                  <a:lnTo>
                    <a:pt x="1208645" y="1325192"/>
                  </a:lnTo>
                  <a:lnTo>
                    <a:pt x="1181663" y="1360152"/>
                  </a:lnTo>
                  <a:lnTo>
                    <a:pt x="1146725" y="1387160"/>
                  </a:lnTo>
                  <a:lnTo>
                    <a:pt x="1105468" y="1404573"/>
                  </a:lnTo>
                  <a:lnTo>
                    <a:pt x="1059526" y="1410743"/>
                  </a:lnTo>
                  <a:close/>
                </a:path>
                <a:path w="3167379" h="2505075">
                  <a:moveTo>
                    <a:pt x="1353264" y="1238005"/>
                  </a:moveTo>
                  <a:lnTo>
                    <a:pt x="2159315" y="1238005"/>
                  </a:lnTo>
                </a:path>
                <a:path w="3167379" h="2505075">
                  <a:moveTo>
                    <a:pt x="178517" y="0"/>
                  </a:moveTo>
                  <a:lnTo>
                    <a:pt x="0" y="0"/>
                  </a:lnTo>
                  <a:lnTo>
                    <a:pt x="0" y="835046"/>
                  </a:lnTo>
                  <a:lnTo>
                    <a:pt x="3167082" y="835046"/>
                  </a:lnTo>
                  <a:lnTo>
                    <a:pt x="3167082" y="1238005"/>
                  </a:lnTo>
                  <a:lnTo>
                    <a:pt x="2879033" y="1238005"/>
                  </a:lnTo>
                </a:path>
                <a:path w="3167379" h="2505075">
                  <a:moveTo>
                    <a:pt x="1583419" y="1813803"/>
                  </a:moveTo>
                  <a:lnTo>
                    <a:pt x="2159315" y="1813803"/>
                  </a:lnTo>
                </a:path>
                <a:path w="3167379" h="2505075">
                  <a:moveTo>
                    <a:pt x="950116" y="2332015"/>
                  </a:moveTo>
                  <a:lnTo>
                    <a:pt x="0" y="2332015"/>
                  </a:lnTo>
                  <a:lnTo>
                    <a:pt x="0" y="0"/>
                  </a:lnTo>
                  <a:lnTo>
                    <a:pt x="178517" y="0"/>
                  </a:lnTo>
                </a:path>
                <a:path w="3167379" h="2505075">
                  <a:moveTo>
                    <a:pt x="950116" y="2332015"/>
                  </a:moveTo>
                  <a:lnTo>
                    <a:pt x="1295573" y="2332015"/>
                  </a:lnTo>
                </a:path>
                <a:path w="3167379" h="2505075">
                  <a:moveTo>
                    <a:pt x="950116" y="2504753"/>
                  </a:moveTo>
                  <a:lnTo>
                    <a:pt x="1295573" y="2504753"/>
                  </a:lnTo>
                </a:path>
                <a:path w="3167379" h="2505075">
                  <a:moveTo>
                    <a:pt x="1641110" y="2418384"/>
                  </a:moveTo>
                  <a:lnTo>
                    <a:pt x="1295573" y="2418384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58616" y="5623774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28" y="41787"/>
                  </a:lnTo>
                  <a:lnTo>
                    <a:pt x="46848" y="84770"/>
                  </a:lnTo>
                  <a:lnTo>
                    <a:pt x="58560" y="128550"/>
                  </a:lnTo>
                  <a:lnTo>
                    <a:pt x="62464" y="172737"/>
                  </a:lnTo>
                  <a:lnTo>
                    <a:pt x="58560" y="216910"/>
                  </a:lnTo>
                  <a:lnTo>
                    <a:pt x="46848" y="260693"/>
                  </a:lnTo>
                  <a:lnTo>
                    <a:pt x="27328" y="303680"/>
                  </a:lnTo>
                  <a:lnTo>
                    <a:pt x="0" y="345474"/>
                  </a:lnTo>
                  <a:lnTo>
                    <a:pt x="134680" y="345474"/>
                  </a:lnTo>
                  <a:lnTo>
                    <a:pt x="194570" y="332990"/>
                  </a:lnTo>
                  <a:lnTo>
                    <a:pt x="250536" y="315862"/>
                  </a:lnTo>
                  <a:lnTo>
                    <a:pt x="301940" y="294438"/>
                  </a:lnTo>
                  <a:lnTo>
                    <a:pt x="348142" y="269066"/>
                  </a:lnTo>
                  <a:lnTo>
                    <a:pt x="388502" y="240093"/>
                  </a:lnTo>
                  <a:lnTo>
                    <a:pt x="422380" y="207867"/>
                  </a:lnTo>
                  <a:lnTo>
                    <a:pt x="449132" y="172729"/>
                  </a:lnTo>
                  <a:lnTo>
                    <a:pt x="422668" y="137462"/>
                  </a:lnTo>
                  <a:lnTo>
                    <a:pt x="388964" y="105122"/>
                  </a:lnTo>
                  <a:lnTo>
                    <a:pt x="348675" y="76076"/>
                  </a:lnTo>
                  <a:lnTo>
                    <a:pt x="302452" y="50682"/>
                  </a:lnTo>
                  <a:lnTo>
                    <a:pt x="250945" y="29299"/>
                  </a:lnTo>
                  <a:lnTo>
                    <a:pt x="194804" y="12285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8616" y="5623774"/>
              <a:ext cx="1808480" cy="346075"/>
            </a:xfrm>
            <a:custGeom>
              <a:avLst/>
              <a:gdLst/>
              <a:ahLst/>
              <a:cxnLst/>
              <a:rect l="l" t="t" r="r" b="b"/>
              <a:pathLst>
                <a:path w="1808479" h="346075">
                  <a:moveTo>
                    <a:pt x="449137" y="172737"/>
                  </a:moveTo>
                  <a:lnTo>
                    <a:pt x="422380" y="207867"/>
                  </a:lnTo>
                  <a:lnTo>
                    <a:pt x="388502" y="240093"/>
                  </a:lnTo>
                  <a:lnTo>
                    <a:pt x="348142" y="269066"/>
                  </a:lnTo>
                  <a:lnTo>
                    <a:pt x="301940" y="294438"/>
                  </a:lnTo>
                  <a:lnTo>
                    <a:pt x="250536" y="315862"/>
                  </a:lnTo>
                  <a:lnTo>
                    <a:pt x="194570" y="332990"/>
                  </a:lnTo>
                  <a:lnTo>
                    <a:pt x="134680" y="345474"/>
                  </a:lnTo>
                  <a:lnTo>
                    <a:pt x="0" y="345474"/>
                  </a:lnTo>
                  <a:lnTo>
                    <a:pt x="27328" y="303680"/>
                  </a:lnTo>
                  <a:lnTo>
                    <a:pt x="46848" y="260693"/>
                  </a:lnTo>
                  <a:lnTo>
                    <a:pt x="58560" y="216910"/>
                  </a:lnTo>
                  <a:lnTo>
                    <a:pt x="62464" y="172729"/>
                  </a:lnTo>
                  <a:lnTo>
                    <a:pt x="58560" y="128550"/>
                  </a:lnTo>
                  <a:lnTo>
                    <a:pt x="46848" y="84770"/>
                  </a:lnTo>
                  <a:lnTo>
                    <a:pt x="27328" y="41787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285"/>
                  </a:lnTo>
                  <a:lnTo>
                    <a:pt x="250945" y="29299"/>
                  </a:lnTo>
                  <a:lnTo>
                    <a:pt x="302452" y="50682"/>
                  </a:lnTo>
                  <a:lnTo>
                    <a:pt x="348675" y="76076"/>
                  </a:lnTo>
                  <a:lnTo>
                    <a:pt x="388964" y="105122"/>
                  </a:lnTo>
                  <a:lnTo>
                    <a:pt x="422668" y="137462"/>
                  </a:lnTo>
                  <a:lnTo>
                    <a:pt x="449137" y="172737"/>
                  </a:lnTo>
                  <a:close/>
                </a:path>
                <a:path w="1808479" h="346075">
                  <a:moveTo>
                    <a:pt x="1117055" y="172737"/>
                  </a:moveTo>
                  <a:lnTo>
                    <a:pt x="1462593" y="172737"/>
                  </a:lnTo>
                </a:path>
                <a:path w="1808479" h="346075">
                  <a:moveTo>
                    <a:pt x="1117055" y="345474"/>
                  </a:moveTo>
                  <a:lnTo>
                    <a:pt x="1462593" y="345474"/>
                  </a:lnTo>
                </a:path>
                <a:path w="1808479" h="346075">
                  <a:moveTo>
                    <a:pt x="1807927" y="259106"/>
                  </a:moveTo>
                  <a:lnTo>
                    <a:pt x="1462593" y="259106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96539" y="5710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95" y="41787"/>
                  </a:lnTo>
                  <a:lnTo>
                    <a:pt x="46962" y="84770"/>
                  </a:lnTo>
                  <a:lnTo>
                    <a:pt x="58703" y="128550"/>
                  </a:lnTo>
                  <a:lnTo>
                    <a:pt x="62616" y="172737"/>
                  </a:lnTo>
                  <a:lnTo>
                    <a:pt x="58703" y="216910"/>
                  </a:lnTo>
                  <a:lnTo>
                    <a:pt x="46962" y="260693"/>
                  </a:lnTo>
                  <a:lnTo>
                    <a:pt x="27395" y="303680"/>
                  </a:lnTo>
                  <a:lnTo>
                    <a:pt x="0" y="345474"/>
                  </a:lnTo>
                  <a:lnTo>
                    <a:pt x="134680" y="345474"/>
                  </a:lnTo>
                  <a:lnTo>
                    <a:pt x="194633" y="332978"/>
                  </a:lnTo>
                  <a:lnTo>
                    <a:pt x="250625" y="315855"/>
                  </a:lnTo>
                  <a:lnTo>
                    <a:pt x="302025" y="294434"/>
                  </a:lnTo>
                  <a:lnTo>
                    <a:pt x="348206" y="269064"/>
                  </a:lnTo>
                  <a:lnTo>
                    <a:pt x="388537" y="240092"/>
                  </a:lnTo>
                  <a:lnTo>
                    <a:pt x="422391" y="207867"/>
                  </a:lnTo>
                  <a:lnTo>
                    <a:pt x="449132" y="172729"/>
                  </a:lnTo>
                  <a:lnTo>
                    <a:pt x="422668" y="137462"/>
                  </a:lnTo>
                  <a:lnTo>
                    <a:pt x="388964" y="105122"/>
                  </a:lnTo>
                  <a:lnTo>
                    <a:pt x="348675" y="76076"/>
                  </a:lnTo>
                  <a:lnTo>
                    <a:pt x="302452" y="50682"/>
                  </a:lnTo>
                  <a:lnTo>
                    <a:pt x="250945" y="29299"/>
                  </a:lnTo>
                  <a:lnTo>
                    <a:pt x="194804" y="12285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96539" y="5710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137" y="172737"/>
                  </a:moveTo>
                  <a:lnTo>
                    <a:pt x="422391" y="207867"/>
                  </a:lnTo>
                  <a:lnTo>
                    <a:pt x="388537" y="240092"/>
                  </a:lnTo>
                  <a:lnTo>
                    <a:pt x="348206" y="269064"/>
                  </a:lnTo>
                  <a:lnTo>
                    <a:pt x="302025" y="294434"/>
                  </a:lnTo>
                  <a:lnTo>
                    <a:pt x="250625" y="315855"/>
                  </a:lnTo>
                  <a:lnTo>
                    <a:pt x="194633" y="332978"/>
                  </a:lnTo>
                  <a:lnTo>
                    <a:pt x="134680" y="345454"/>
                  </a:lnTo>
                  <a:lnTo>
                    <a:pt x="0" y="345474"/>
                  </a:lnTo>
                  <a:lnTo>
                    <a:pt x="27395" y="303680"/>
                  </a:lnTo>
                  <a:lnTo>
                    <a:pt x="46962" y="260693"/>
                  </a:lnTo>
                  <a:lnTo>
                    <a:pt x="58703" y="216910"/>
                  </a:lnTo>
                  <a:lnTo>
                    <a:pt x="62617" y="172729"/>
                  </a:lnTo>
                  <a:lnTo>
                    <a:pt x="58703" y="128550"/>
                  </a:lnTo>
                  <a:lnTo>
                    <a:pt x="46962" y="84770"/>
                  </a:lnTo>
                  <a:lnTo>
                    <a:pt x="27395" y="41787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285"/>
                  </a:lnTo>
                  <a:lnTo>
                    <a:pt x="250945" y="29299"/>
                  </a:lnTo>
                  <a:lnTo>
                    <a:pt x="302452" y="50682"/>
                  </a:lnTo>
                  <a:lnTo>
                    <a:pt x="348675" y="76076"/>
                  </a:lnTo>
                  <a:lnTo>
                    <a:pt x="388964" y="105122"/>
                  </a:lnTo>
                  <a:lnTo>
                    <a:pt x="422668" y="137462"/>
                  </a:lnTo>
                  <a:lnTo>
                    <a:pt x="449137" y="172737"/>
                  </a:lnTo>
                  <a:close/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96539" y="5710143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70" y="0"/>
                  </a:moveTo>
                  <a:lnTo>
                    <a:pt x="0" y="0"/>
                  </a:lnTo>
                  <a:lnTo>
                    <a:pt x="0" y="345474"/>
                  </a:lnTo>
                  <a:lnTo>
                    <a:pt x="276470" y="345454"/>
                  </a:lnTo>
                  <a:lnTo>
                    <a:pt x="322341" y="339284"/>
                  </a:lnTo>
                  <a:lnTo>
                    <a:pt x="363579" y="321873"/>
                  </a:lnTo>
                  <a:lnTo>
                    <a:pt x="398531" y="294866"/>
                  </a:lnTo>
                  <a:lnTo>
                    <a:pt x="425543" y="259910"/>
                  </a:lnTo>
                  <a:lnTo>
                    <a:pt x="442963" y="218651"/>
                  </a:lnTo>
                  <a:lnTo>
                    <a:pt x="449137" y="172737"/>
                  </a:lnTo>
                  <a:lnTo>
                    <a:pt x="442963" y="126814"/>
                  </a:lnTo>
                  <a:lnTo>
                    <a:pt x="425543" y="85550"/>
                  </a:lnTo>
                  <a:lnTo>
                    <a:pt x="398531" y="50590"/>
                  </a:lnTo>
                  <a:lnTo>
                    <a:pt x="363579" y="23582"/>
                  </a:lnTo>
                  <a:lnTo>
                    <a:pt x="322341" y="6169"/>
                  </a:lnTo>
                  <a:lnTo>
                    <a:pt x="27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28621" y="5710143"/>
              <a:ext cx="1117600" cy="346075"/>
            </a:xfrm>
            <a:custGeom>
              <a:avLst/>
              <a:gdLst/>
              <a:ahLst/>
              <a:cxnLst/>
              <a:rect l="l" t="t" r="r" b="b"/>
              <a:pathLst>
                <a:path w="1117600" h="346075">
                  <a:moveTo>
                    <a:pt x="944388" y="345474"/>
                  </a:moveTo>
                  <a:lnTo>
                    <a:pt x="667917" y="345474"/>
                  </a:lnTo>
                  <a:lnTo>
                    <a:pt x="667917" y="0"/>
                  </a:lnTo>
                  <a:lnTo>
                    <a:pt x="944388" y="0"/>
                  </a:lnTo>
                  <a:lnTo>
                    <a:pt x="990258" y="6169"/>
                  </a:lnTo>
                  <a:lnTo>
                    <a:pt x="1031496" y="23582"/>
                  </a:lnTo>
                  <a:lnTo>
                    <a:pt x="1066448" y="50590"/>
                  </a:lnTo>
                  <a:lnTo>
                    <a:pt x="1093461" y="85550"/>
                  </a:lnTo>
                  <a:lnTo>
                    <a:pt x="1110881" y="126814"/>
                  </a:lnTo>
                  <a:lnTo>
                    <a:pt x="1117055" y="172737"/>
                  </a:lnTo>
                  <a:lnTo>
                    <a:pt x="1110881" y="218651"/>
                  </a:lnTo>
                  <a:lnTo>
                    <a:pt x="1093461" y="259910"/>
                  </a:lnTo>
                  <a:lnTo>
                    <a:pt x="1066448" y="294866"/>
                  </a:lnTo>
                  <a:lnTo>
                    <a:pt x="1031496" y="321873"/>
                  </a:lnTo>
                  <a:lnTo>
                    <a:pt x="990258" y="339284"/>
                  </a:lnTo>
                  <a:lnTo>
                    <a:pt x="944388" y="345454"/>
                  </a:lnTo>
                  <a:close/>
                </a:path>
                <a:path w="1117600" h="346075">
                  <a:moveTo>
                    <a:pt x="0" y="86368"/>
                  </a:moveTo>
                  <a:lnTo>
                    <a:pt x="547050" y="86368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5644" y="4171330"/>
              <a:ext cx="83732" cy="836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7229" y="6252141"/>
              <a:ext cx="67644" cy="675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23788" y="2687299"/>
              <a:ext cx="3052445" cy="3742690"/>
            </a:xfrm>
            <a:custGeom>
              <a:avLst/>
              <a:gdLst/>
              <a:ahLst/>
              <a:cxnLst/>
              <a:rect l="l" t="t" r="r" b="b"/>
              <a:pathLst>
                <a:path w="3052445" h="3742690">
                  <a:moveTo>
                    <a:pt x="1957782" y="3454666"/>
                  </a:moveTo>
                  <a:lnTo>
                    <a:pt x="2245629" y="3598623"/>
                  </a:lnTo>
                  <a:lnTo>
                    <a:pt x="1957782" y="3742570"/>
                  </a:lnTo>
                  <a:lnTo>
                    <a:pt x="1957782" y="3454666"/>
                  </a:lnTo>
                  <a:close/>
                </a:path>
                <a:path w="3052445" h="3742690">
                  <a:moveTo>
                    <a:pt x="2267364" y="3598623"/>
                  </a:moveTo>
                  <a:lnTo>
                    <a:pt x="2835947" y="3598623"/>
                  </a:lnTo>
                  <a:lnTo>
                    <a:pt x="2835947" y="3281949"/>
                  </a:lnTo>
                  <a:lnTo>
                    <a:pt x="3051883" y="3281949"/>
                  </a:lnTo>
                </a:path>
                <a:path w="3052445" h="3742690">
                  <a:moveTo>
                    <a:pt x="1957782" y="3598623"/>
                  </a:moveTo>
                  <a:lnTo>
                    <a:pt x="287907" y="3598623"/>
                  </a:lnTo>
                  <a:lnTo>
                    <a:pt x="287907" y="2015202"/>
                  </a:lnTo>
                  <a:lnTo>
                    <a:pt x="1525931" y="2015202"/>
                  </a:lnTo>
                </a:path>
                <a:path w="3052445" h="3742690">
                  <a:moveTo>
                    <a:pt x="1813839" y="3195581"/>
                  </a:moveTo>
                  <a:lnTo>
                    <a:pt x="575814" y="3195581"/>
                  </a:lnTo>
                  <a:lnTo>
                    <a:pt x="575814" y="0"/>
                  </a:lnTo>
                  <a:lnTo>
                    <a:pt x="1065255" y="0"/>
                  </a:lnTo>
                </a:path>
                <a:path w="3052445" h="3742690">
                  <a:moveTo>
                    <a:pt x="1042239" y="518171"/>
                  </a:moveTo>
                  <a:lnTo>
                    <a:pt x="287907" y="518171"/>
                  </a:lnTo>
                  <a:lnTo>
                    <a:pt x="287907" y="172656"/>
                  </a:lnTo>
                  <a:lnTo>
                    <a:pt x="1065255" y="172656"/>
                  </a:lnTo>
                </a:path>
                <a:path w="3052445" h="3742690">
                  <a:moveTo>
                    <a:pt x="0" y="172656"/>
                  </a:moveTo>
                  <a:lnTo>
                    <a:pt x="1065255" y="172656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9829" y="2823799"/>
              <a:ext cx="83732" cy="838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9829" y="3169315"/>
              <a:ext cx="83732" cy="836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9829" y="4666406"/>
              <a:ext cx="83732" cy="8372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099603" y="2385050"/>
              <a:ext cx="3743325" cy="3498215"/>
            </a:xfrm>
            <a:custGeom>
              <a:avLst/>
              <a:gdLst/>
              <a:ahLst/>
              <a:cxnLst/>
              <a:rect l="l" t="t" r="r" b="b"/>
              <a:pathLst>
                <a:path w="3743325" h="3498215">
                  <a:moveTo>
                    <a:pt x="3166940" y="647765"/>
                  </a:moveTo>
                  <a:lnTo>
                    <a:pt x="3742836" y="647765"/>
                  </a:lnTo>
                </a:path>
                <a:path w="3743325" h="3498215">
                  <a:moveTo>
                    <a:pt x="3166940" y="2231083"/>
                  </a:moveTo>
                  <a:lnTo>
                    <a:pt x="3742836" y="2231083"/>
                  </a:lnTo>
                </a:path>
                <a:path w="3743325" h="3498215">
                  <a:moveTo>
                    <a:pt x="3166940" y="3497831"/>
                  </a:moveTo>
                  <a:lnTo>
                    <a:pt x="3742836" y="3497831"/>
                  </a:lnTo>
                </a:path>
                <a:path w="3743325" h="3498215">
                  <a:moveTo>
                    <a:pt x="3166940" y="647765"/>
                  </a:moveTo>
                  <a:lnTo>
                    <a:pt x="3447677" y="647765"/>
                  </a:lnTo>
                  <a:lnTo>
                    <a:pt x="3447677" y="0"/>
                  </a:lnTo>
                  <a:lnTo>
                    <a:pt x="0" y="0"/>
                  </a:lnTo>
                  <a:lnTo>
                    <a:pt x="0" y="302249"/>
                  </a:lnTo>
                  <a:lnTo>
                    <a:pt x="489440" y="302249"/>
                  </a:lnTo>
                </a:path>
              </a:pathLst>
            </a:custGeom>
            <a:ln w="2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5027" y="2988940"/>
              <a:ext cx="83692" cy="836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7736" y="2639565"/>
              <a:ext cx="83732" cy="8389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7911401" y="2863504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11401" y="4446863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28464" y="5699188"/>
            <a:ext cx="115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8164" y="1531055"/>
            <a:ext cx="3611879" cy="14147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 </a:t>
            </a:r>
            <a:r>
              <a:rPr sz="1800" spc="204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V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alues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all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Flip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Flops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ambria"/>
              <a:cs typeface="Cambria"/>
            </a:endParaRPr>
          </a:p>
          <a:p>
            <a:pPr marR="836930" algn="r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512747" y="2694432"/>
            <a:ext cx="673100" cy="2190115"/>
            <a:chOff x="7512747" y="2694432"/>
            <a:chExt cx="673100" cy="2190115"/>
          </a:xfrm>
        </p:grpSpPr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12747" y="4574289"/>
              <a:ext cx="83692" cy="8370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12786" y="2708910"/>
              <a:ext cx="358140" cy="2161540"/>
            </a:xfrm>
            <a:custGeom>
              <a:avLst/>
              <a:gdLst/>
              <a:ahLst/>
              <a:cxnLst/>
              <a:rect l="l" t="t" r="r" b="b"/>
              <a:pathLst>
                <a:path w="358140" h="2161540">
                  <a:moveTo>
                    <a:pt x="0" y="1080515"/>
                  </a:moveTo>
                  <a:lnTo>
                    <a:pt x="449" y="1003347"/>
                  </a:lnTo>
                  <a:lnTo>
                    <a:pt x="1777" y="927643"/>
                  </a:lnTo>
                  <a:lnTo>
                    <a:pt x="3954" y="853587"/>
                  </a:lnTo>
                  <a:lnTo>
                    <a:pt x="6948" y="781362"/>
                  </a:lnTo>
                  <a:lnTo>
                    <a:pt x="10731" y="711149"/>
                  </a:lnTo>
                  <a:lnTo>
                    <a:pt x="15271" y="643133"/>
                  </a:lnTo>
                  <a:lnTo>
                    <a:pt x="20539" y="577496"/>
                  </a:lnTo>
                  <a:lnTo>
                    <a:pt x="26504" y="514420"/>
                  </a:lnTo>
                  <a:lnTo>
                    <a:pt x="33136" y="454089"/>
                  </a:lnTo>
                  <a:lnTo>
                    <a:pt x="40404" y="396685"/>
                  </a:lnTo>
                  <a:lnTo>
                    <a:pt x="48279" y="342391"/>
                  </a:lnTo>
                  <a:lnTo>
                    <a:pt x="56730" y="291390"/>
                  </a:lnTo>
                  <a:lnTo>
                    <a:pt x="65727" y="243865"/>
                  </a:lnTo>
                  <a:lnTo>
                    <a:pt x="75240" y="199999"/>
                  </a:lnTo>
                  <a:lnTo>
                    <a:pt x="85238" y="159974"/>
                  </a:lnTo>
                  <a:lnTo>
                    <a:pt x="106570" y="92179"/>
                  </a:lnTo>
                  <a:lnTo>
                    <a:pt x="129480" y="41943"/>
                  </a:lnTo>
                  <a:lnTo>
                    <a:pt x="153728" y="10729"/>
                  </a:lnTo>
                  <a:lnTo>
                    <a:pt x="179070" y="0"/>
                  </a:lnTo>
                  <a:lnTo>
                    <a:pt x="191862" y="2712"/>
                  </a:lnTo>
                  <a:lnTo>
                    <a:pt x="228659" y="41943"/>
                  </a:lnTo>
                  <a:lnTo>
                    <a:pt x="251569" y="92179"/>
                  </a:lnTo>
                  <a:lnTo>
                    <a:pt x="272901" y="159974"/>
                  </a:lnTo>
                  <a:lnTo>
                    <a:pt x="282899" y="199999"/>
                  </a:lnTo>
                  <a:lnTo>
                    <a:pt x="292412" y="243865"/>
                  </a:lnTo>
                  <a:lnTo>
                    <a:pt x="301409" y="291390"/>
                  </a:lnTo>
                  <a:lnTo>
                    <a:pt x="309860" y="342391"/>
                  </a:lnTo>
                  <a:lnTo>
                    <a:pt x="317735" y="396685"/>
                  </a:lnTo>
                  <a:lnTo>
                    <a:pt x="325003" y="454089"/>
                  </a:lnTo>
                  <a:lnTo>
                    <a:pt x="331635" y="514420"/>
                  </a:lnTo>
                  <a:lnTo>
                    <a:pt x="337600" y="577496"/>
                  </a:lnTo>
                  <a:lnTo>
                    <a:pt x="342868" y="643133"/>
                  </a:lnTo>
                  <a:lnTo>
                    <a:pt x="347408" y="711149"/>
                  </a:lnTo>
                  <a:lnTo>
                    <a:pt x="351191" y="781362"/>
                  </a:lnTo>
                  <a:lnTo>
                    <a:pt x="354185" y="853587"/>
                  </a:lnTo>
                  <a:lnTo>
                    <a:pt x="356362" y="927643"/>
                  </a:lnTo>
                  <a:lnTo>
                    <a:pt x="357690" y="1003347"/>
                  </a:lnTo>
                  <a:lnTo>
                    <a:pt x="358140" y="1080515"/>
                  </a:lnTo>
                  <a:lnTo>
                    <a:pt x="357690" y="1157684"/>
                  </a:lnTo>
                  <a:lnTo>
                    <a:pt x="356362" y="1233388"/>
                  </a:lnTo>
                  <a:lnTo>
                    <a:pt x="354185" y="1307444"/>
                  </a:lnTo>
                  <a:lnTo>
                    <a:pt x="351191" y="1379669"/>
                  </a:lnTo>
                  <a:lnTo>
                    <a:pt x="347408" y="1449882"/>
                  </a:lnTo>
                  <a:lnTo>
                    <a:pt x="342868" y="1517898"/>
                  </a:lnTo>
                  <a:lnTo>
                    <a:pt x="337600" y="1583535"/>
                  </a:lnTo>
                  <a:lnTo>
                    <a:pt x="331635" y="1646611"/>
                  </a:lnTo>
                  <a:lnTo>
                    <a:pt x="325003" y="1706942"/>
                  </a:lnTo>
                  <a:lnTo>
                    <a:pt x="317735" y="1764346"/>
                  </a:lnTo>
                  <a:lnTo>
                    <a:pt x="309860" y="1818640"/>
                  </a:lnTo>
                  <a:lnTo>
                    <a:pt x="301409" y="1869641"/>
                  </a:lnTo>
                  <a:lnTo>
                    <a:pt x="292412" y="1917166"/>
                  </a:lnTo>
                  <a:lnTo>
                    <a:pt x="282899" y="1961032"/>
                  </a:lnTo>
                  <a:lnTo>
                    <a:pt x="272901" y="2001057"/>
                  </a:lnTo>
                  <a:lnTo>
                    <a:pt x="251569" y="2068852"/>
                  </a:lnTo>
                  <a:lnTo>
                    <a:pt x="228659" y="2119088"/>
                  </a:lnTo>
                  <a:lnTo>
                    <a:pt x="204411" y="2150302"/>
                  </a:lnTo>
                  <a:lnTo>
                    <a:pt x="179070" y="2161032"/>
                  </a:lnTo>
                  <a:lnTo>
                    <a:pt x="166277" y="2158319"/>
                  </a:lnTo>
                  <a:lnTo>
                    <a:pt x="129480" y="2119088"/>
                  </a:lnTo>
                  <a:lnTo>
                    <a:pt x="106570" y="2068852"/>
                  </a:lnTo>
                  <a:lnTo>
                    <a:pt x="85238" y="2001057"/>
                  </a:lnTo>
                  <a:lnTo>
                    <a:pt x="75240" y="1961032"/>
                  </a:lnTo>
                  <a:lnTo>
                    <a:pt x="65727" y="1917166"/>
                  </a:lnTo>
                  <a:lnTo>
                    <a:pt x="56730" y="1869641"/>
                  </a:lnTo>
                  <a:lnTo>
                    <a:pt x="48279" y="1818640"/>
                  </a:lnTo>
                  <a:lnTo>
                    <a:pt x="40404" y="1764346"/>
                  </a:lnTo>
                  <a:lnTo>
                    <a:pt x="33136" y="1706942"/>
                  </a:lnTo>
                  <a:lnTo>
                    <a:pt x="26504" y="1646611"/>
                  </a:lnTo>
                  <a:lnTo>
                    <a:pt x="20539" y="1583535"/>
                  </a:lnTo>
                  <a:lnTo>
                    <a:pt x="15271" y="1517898"/>
                  </a:lnTo>
                  <a:lnTo>
                    <a:pt x="10731" y="1449882"/>
                  </a:lnTo>
                  <a:lnTo>
                    <a:pt x="6948" y="1379669"/>
                  </a:lnTo>
                  <a:lnTo>
                    <a:pt x="3954" y="1307444"/>
                  </a:lnTo>
                  <a:lnTo>
                    <a:pt x="1777" y="1233388"/>
                  </a:lnTo>
                  <a:lnTo>
                    <a:pt x="449" y="1157684"/>
                  </a:lnTo>
                  <a:lnTo>
                    <a:pt x="0" y="1080515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5157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105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27851" y="1737002"/>
            <a:ext cx="2760345" cy="2444115"/>
            <a:chOff x="5527851" y="1737002"/>
            <a:chExt cx="2760345" cy="2444115"/>
          </a:xfrm>
        </p:grpSpPr>
        <p:sp>
          <p:nvSpPr>
            <p:cNvPr id="5" name="object 5"/>
            <p:cNvSpPr/>
            <p:nvPr/>
          </p:nvSpPr>
          <p:spPr>
            <a:xfrm>
              <a:off x="5540233" y="2584646"/>
              <a:ext cx="2735580" cy="1584325"/>
            </a:xfrm>
            <a:custGeom>
              <a:avLst/>
              <a:gdLst/>
              <a:ahLst/>
              <a:cxnLst/>
              <a:rect l="l" t="t" r="r" b="b"/>
              <a:pathLst>
                <a:path w="2735579" h="1584325">
                  <a:moveTo>
                    <a:pt x="2447161" y="1583899"/>
                  </a:moveTo>
                  <a:lnTo>
                    <a:pt x="2735211" y="1583899"/>
                  </a:lnTo>
                </a:path>
                <a:path w="2735579" h="1584325">
                  <a:moveTo>
                    <a:pt x="230338" y="863911"/>
                  </a:moveTo>
                  <a:lnTo>
                    <a:pt x="0" y="863911"/>
                  </a:lnTo>
                  <a:lnTo>
                    <a:pt x="0" y="388715"/>
                  </a:lnTo>
                  <a:lnTo>
                    <a:pt x="2735211" y="388715"/>
                  </a:lnTo>
                  <a:lnTo>
                    <a:pt x="2735211" y="0"/>
                  </a:lnTo>
                  <a:lnTo>
                    <a:pt x="2447161" y="0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7677" y="1749385"/>
              <a:ext cx="720090" cy="1008380"/>
            </a:xfrm>
            <a:custGeom>
              <a:avLst/>
              <a:gdLst/>
              <a:ahLst/>
              <a:cxnLst/>
              <a:rect l="l" t="t" r="r" b="b"/>
              <a:pathLst>
                <a:path w="720090" h="1008380">
                  <a:moveTo>
                    <a:pt x="719778" y="0"/>
                  </a:moveTo>
                  <a:lnTo>
                    <a:pt x="0" y="0"/>
                  </a:lnTo>
                  <a:lnTo>
                    <a:pt x="0" y="1007978"/>
                  </a:lnTo>
                  <a:lnTo>
                    <a:pt x="719778" y="1007978"/>
                  </a:lnTo>
                  <a:lnTo>
                    <a:pt x="71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67677" y="1749385"/>
              <a:ext cx="720090" cy="1008380"/>
            </a:xfrm>
            <a:custGeom>
              <a:avLst/>
              <a:gdLst/>
              <a:ahLst/>
              <a:cxnLst/>
              <a:rect l="l" t="t" r="r" b="b"/>
              <a:pathLst>
                <a:path w="720090" h="1008380">
                  <a:moveTo>
                    <a:pt x="0" y="1007978"/>
                  </a:moveTo>
                  <a:lnTo>
                    <a:pt x="719778" y="1007978"/>
                  </a:lnTo>
                  <a:lnTo>
                    <a:pt x="719778" y="0"/>
                  </a:lnTo>
                  <a:lnTo>
                    <a:pt x="0" y="0"/>
                  </a:lnTo>
                  <a:lnTo>
                    <a:pt x="0" y="1007978"/>
                  </a:lnTo>
                  <a:close/>
                </a:path>
              </a:pathLst>
            </a:custGeom>
            <a:ln w="24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48933" y="1796138"/>
            <a:ext cx="591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	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0804" y="2415279"/>
            <a:ext cx="159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0165" y="1506699"/>
            <a:ext cx="3543300" cy="2646680"/>
            <a:chOff x="4520165" y="1506699"/>
            <a:chExt cx="3543300" cy="2646680"/>
          </a:xfrm>
        </p:grpSpPr>
        <p:sp>
          <p:nvSpPr>
            <p:cNvPr id="11" name="object 11"/>
            <p:cNvSpPr/>
            <p:nvPr/>
          </p:nvSpPr>
          <p:spPr>
            <a:xfrm>
              <a:off x="7267678" y="2432857"/>
              <a:ext cx="662305" cy="189865"/>
            </a:xfrm>
            <a:custGeom>
              <a:avLst/>
              <a:gdLst/>
              <a:ahLst/>
              <a:cxnLst/>
              <a:rect l="l" t="t" r="r" b="b"/>
              <a:pathLst>
                <a:path w="662304" h="189864">
                  <a:moveTo>
                    <a:pt x="518204" y="14833"/>
                  </a:moveTo>
                  <a:lnTo>
                    <a:pt x="662229" y="14833"/>
                  </a:lnTo>
                </a:path>
                <a:path w="662304" h="189864">
                  <a:moveTo>
                    <a:pt x="0" y="0"/>
                  </a:moveTo>
                  <a:lnTo>
                    <a:pt x="93646" y="93673"/>
                  </a:lnTo>
                </a:path>
                <a:path w="662304" h="189864">
                  <a:moveTo>
                    <a:pt x="93646" y="96112"/>
                  </a:moveTo>
                  <a:lnTo>
                    <a:pt x="0" y="189582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9517" y="2537912"/>
              <a:ext cx="93446" cy="93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88756" y="1864516"/>
              <a:ext cx="691515" cy="173355"/>
            </a:xfrm>
            <a:custGeom>
              <a:avLst/>
              <a:gdLst/>
              <a:ahLst/>
              <a:cxnLst/>
              <a:rect l="l" t="t" r="r" b="b"/>
              <a:pathLst>
                <a:path w="691515" h="173355">
                  <a:moveTo>
                    <a:pt x="0" y="0"/>
                  </a:moveTo>
                  <a:lnTo>
                    <a:pt x="345537" y="0"/>
                  </a:lnTo>
                </a:path>
                <a:path w="691515" h="173355">
                  <a:moveTo>
                    <a:pt x="0" y="172920"/>
                  </a:moveTo>
                  <a:lnTo>
                    <a:pt x="345537" y="172920"/>
                  </a:lnTo>
                </a:path>
                <a:path w="691515" h="173355">
                  <a:moveTo>
                    <a:pt x="691075" y="86561"/>
                  </a:moveTo>
                  <a:lnTo>
                    <a:pt x="345537" y="86561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9826" y="177815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28" y="41804"/>
                  </a:lnTo>
                  <a:lnTo>
                    <a:pt x="46848" y="84809"/>
                  </a:lnTo>
                  <a:lnTo>
                    <a:pt x="58560" y="128614"/>
                  </a:lnTo>
                  <a:lnTo>
                    <a:pt x="62464" y="172818"/>
                  </a:lnTo>
                  <a:lnTo>
                    <a:pt x="58560" y="217023"/>
                  </a:lnTo>
                  <a:lnTo>
                    <a:pt x="46848" y="260828"/>
                  </a:lnTo>
                  <a:lnTo>
                    <a:pt x="27328" y="303833"/>
                  </a:lnTo>
                  <a:lnTo>
                    <a:pt x="0" y="345637"/>
                  </a:lnTo>
                  <a:lnTo>
                    <a:pt x="134680" y="345637"/>
                  </a:lnTo>
                  <a:lnTo>
                    <a:pt x="194559" y="333169"/>
                  </a:lnTo>
                  <a:lnTo>
                    <a:pt x="250501" y="316035"/>
                  </a:lnTo>
                  <a:lnTo>
                    <a:pt x="301876" y="294592"/>
                  </a:lnTo>
                  <a:lnTo>
                    <a:pt x="348057" y="269200"/>
                  </a:lnTo>
                  <a:lnTo>
                    <a:pt x="388413" y="240218"/>
                  </a:lnTo>
                  <a:lnTo>
                    <a:pt x="422316" y="208005"/>
                  </a:lnTo>
                  <a:lnTo>
                    <a:pt x="449137" y="172920"/>
                  </a:lnTo>
                  <a:lnTo>
                    <a:pt x="422668" y="137611"/>
                  </a:lnTo>
                  <a:lnTo>
                    <a:pt x="388964" y="105244"/>
                  </a:lnTo>
                  <a:lnTo>
                    <a:pt x="348675" y="76176"/>
                  </a:lnTo>
                  <a:lnTo>
                    <a:pt x="302452" y="50763"/>
                  </a:lnTo>
                  <a:lnTo>
                    <a:pt x="250945" y="29358"/>
                  </a:lnTo>
                  <a:lnTo>
                    <a:pt x="194804" y="12319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9826" y="1778157"/>
              <a:ext cx="857885" cy="346075"/>
            </a:xfrm>
            <a:custGeom>
              <a:avLst/>
              <a:gdLst/>
              <a:ahLst/>
              <a:cxnLst/>
              <a:rect l="l" t="t" r="r" b="b"/>
              <a:pathLst>
                <a:path w="857884" h="346075">
                  <a:moveTo>
                    <a:pt x="449137" y="172920"/>
                  </a:moveTo>
                  <a:lnTo>
                    <a:pt x="422316" y="208005"/>
                  </a:lnTo>
                  <a:lnTo>
                    <a:pt x="388413" y="240218"/>
                  </a:lnTo>
                  <a:lnTo>
                    <a:pt x="348057" y="269200"/>
                  </a:lnTo>
                  <a:lnTo>
                    <a:pt x="301876" y="294592"/>
                  </a:lnTo>
                  <a:lnTo>
                    <a:pt x="250501" y="316035"/>
                  </a:lnTo>
                  <a:lnTo>
                    <a:pt x="194559" y="333169"/>
                  </a:lnTo>
                  <a:lnTo>
                    <a:pt x="134680" y="345637"/>
                  </a:lnTo>
                  <a:lnTo>
                    <a:pt x="0" y="345637"/>
                  </a:lnTo>
                  <a:lnTo>
                    <a:pt x="27328" y="303833"/>
                  </a:lnTo>
                  <a:lnTo>
                    <a:pt x="46848" y="260828"/>
                  </a:lnTo>
                  <a:lnTo>
                    <a:pt x="58560" y="217023"/>
                  </a:lnTo>
                  <a:lnTo>
                    <a:pt x="62464" y="172818"/>
                  </a:lnTo>
                  <a:lnTo>
                    <a:pt x="58560" y="128614"/>
                  </a:lnTo>
                  <a:lnTo>
                    <a:pt x="46848" y="84809"/>
                  </a:lnTo>
                  <a:lnTo>
                    <a:pt x="27328" y="41804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319"/>
                  </a:lnTo>
                  <a:lnTo>
                    <a:pt x="250945" y="29358"/>
                  </a:lnTo>
                  <a:lnTo>
                    <a:pt x="302452" y="50763"/>
                  </a:lnTo>
                  <a:lnTo>
                    <a:pt x="348675" y="76176"/>
                  </a:lnTo>
                  <a:lnTo>
                    <a:pt x="388964" y="105244"/>
                  </a:lnTo>
                  <a:lnTo>
                    <a:pt x="422668" y="137611"/>
                  </a:lnTo>
                  <a:lnTo>
                    <a:pt x="449137" y="172920"/>
                  </a:lnTo>
                  <a:close/>
                </a:path>
                <a:path w="857884" h="346075">
                  <a:moveTo>
                    <a:pt x="570005" y="172920"/>
                  </a:moveTo>
                  <a:lnTo>
                    <a:pt x="857851" y="172920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72" y="4069081"/>
              <a:ext cx="83694" cy="837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09895" y="1605440"/>
              <a:ext cx="1958339" cy="2505710"/>
            </a:xfrm>
            <a:custGeom>
              <a:avLst/>
              <a:gdLst/>
              <a:ahLst/>
              <a:cxnLst/>
              <a:rect l="l" t="t" r="r" b="b"/>
              <a:pathLst>
                <a:path w="1958340" h="2505710">
                  <a:moveTo>
                    <a:pt x="1957782" y="2505518"/>
                  </a:moveTo>
                  <a:lnTo>
                    <a:pt x="1677045" y="2505518"/>
                  </a:lnTo>
                  <a:lnTo>
                    <a:pt x="1677045" y="921497"/>
                  </a:lnTo>
                  <a:lnTo>
                    <a:pt x="1957782" y="921497"/>
                  </a:lnTo>
                </a:path>
                <a:path w="1958340" h="2505710">
                  <a:moveTo>
                    <a:pt x="0" y="172717"/>
                  </a:moveTo>
                  <a:lnTo>
                    <a:pt x="345496" y="172717"/>
                  </a:lnTo>
                </a:path>
                <a:path w="1958340" h="2505710">
                  <a:moveTo>
                    <a:pt x="690993" y="86358"/>
                  </a:moveTo>
                  <a:lnTo>
                    <a:pt x="345496" y="86358"/>
                  </a:lnTo>
                </a:path>
                <a:path w="1958340" h="2505710">
                  <a:moveTo>
                    <a:pt x="0" y="0"/>
                  </a:moveTo>
                  <a:lnTo>
                    <a:pt x="345496" y="0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0823" y="151908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134741" y="0"/>
                  </a:moveTo>
                  <a:lnTo>
                    <a:pt x="0" y="0"/>
                  </a:lnTo>
                  <a:lnTo>
                    <a:pt x="27375" y="41795"/>
                  </a:lnTo>
                  <a:lnTo>
                    <a:pt x="46928" y="84777"/>
                  </a:lnTo>
                  <a:lnTo>
                    <a:pt x="58660" y="128549"/>
                  </a:lnTo>
                  <a:lnTo>
                    <a:pt x="62571" y="172717"/>
                  </a:lnTo>
                  <a:lnTo>
                    <a:pt x="58660" y="216884"/>
                  </a:lnTo>
                  <a:lnTo>
                    <a:pt x="46928" y="260657"/>
                  </a:lnTo>
                  <a:lnTo>
                    <a:pt x="27375" y="303638"/>
                  </a:lnTo>
                  <a:lnTo>
                    <a:pt x="0" y="345434"/>
                  </a:lnTo>
                  <a:lnTo>
                    <a:pt x="134741" y="345434"/>
                  </a:lnTo>
                  <a:lnTo>
                    <a:pt x="194645" y="332977"/>
                  </a:lnTo>
                  <a:lnTo>
                    <a:pt x="250608" y="315867"/>
                  </a:lnTo>
                  <a:lnTo>
                    <a:pt x="301996" y="294452"/>
                  </a:lnTo>
                  <a:lnTo>
                    <a:pt x="348176" y="269082"/>
                  </a:lnTo>
                  <a:lnTo>
                    <a:pt x="388516" y="240104"/>
                  </a:lnTo>
                  <a:lnTo>
                    <a:pt x="422380" y="207866"/>
                  </a:lnTo>
                  <a:lnTo>
                    <a:pt x="449137" y="172717"/>
                  </a:lnTo>
                  <a:lnTo>
                    <a:pt x="422688" y="137408"/>
                  </a:lnTo>
                  <a:lnTo>
                    <a:pt x="388995" y="105046"/>
                  </a:lnTo>
                  <a:lnTo>
                    <a:pt x="348712" y="75989"/>
                  </a:lnTo>
                  <a:lnTo>
                    <a:pt x="302491" y="50597"/>
                  </a:lnTo>
                  <a:lnTo>
                    <a:pt x="250986" y="29229"/>
                  </a:lnTo>
                  <a:lnTo>
                    <a:pt x="194852" y="12243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0823" y="151908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449137" y="172717"/>
                  </a:moveTo>
                  <a:lnTo>
                    <a:pt x="422380" y="207866"/>
                  </a:lnTo>
                  <a:lnTo>
                    <a:pt x="388516" y="240104"/>
                  </a:lnTo>
                  <a:lnTo>
                    <a:pt x="348176" y="269082"/>
                  </a:lnTo>
                  <a:lnTo>
                    <a:pt x="301996" y="294452"/>
                  </a:lnTo>
                  <a:lnTo>
                    <a:pt x="250608" y="315867"/>
                  </a:lnTo>
                  <a:lnTo>
                    <a:pt x="194645" y="332977"/>
                  </a:lnTo>
                  <a:lnTo>
                    <a:pt x="134741" y="345434"/>
                  </a:lnTo>
                  <a:lnTo>
                    <a:pt x="0" y="345434"/>
                  </a:lnTo>
                  <a:lnTo>
                    <a:pt x="27375" y="303638"/>
                  </a:lnTo>
                  <a:lnTo>
                    <a:pt x="46928" y="260657"/>
                  </a:lnTo>
                  <a:lnTo>
                    <a:pt x="58660" y="216884"/>
                  </a:lnTo>
                  <a:lnTo>
                    <a:pt x="62571" y="172717"/>
                  </a:lnTo>
                  <a:lnTo>
                    <a:pt x="58660" y="128549"/>
                  </a:lnTo>
                  <a:lnTo>
                    <a:pt x="46928" y="84777"/>
                  </a:lnTo>
                  <a:lnTo>
                    <a:pt x="27375" y="41795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52" y="12243"/>
                  </a:lnTo>
                  <a:lnTo>
                    <a:pt x="250986" y="29229"/>
                  </a:lnTo>
                  <a:lnTo>
                    <a:pt x="302491" y="50597"/>
                  </a:lnTo>
                  <a:lnTo>
                    <a:pt x="348712" y="75989"/>
                  </a:lnTo>
                  <a:lnTo>
                    <a:pt x="388995" y="105046"/>
                  </a:lnTo>
                  <a:lnTo>
                    <a:pt x="422688" y="137408"/>
                  </a:lnTo>
                  <a:lnTo>
                    <a:pt x="449137" y="172717"/>
                  </a:lnTo>
                  <a:close/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30823" y="1519081"/>
              <a:ext cx="449580" cy="345440"/>
            </a:xfrm>
            <a:custGeom>
              <a:avLst/>
              <a:gdLst/>
              <a:ahLst/>
              <a:cxnLst/>
              <a:rect l="l" t="t" r="r" b="b"/>
              <a:pathLst>
                <a:path w="449579" h="345439">
                  <a:moveTo>
                    <a:pt x="276409" y="0"/>
                  </a:moveTo>
                  <a:lnTo>
                    <a:pt x="0" y="0"/>
                  </a:lnTo>
                  <a:lnTo>
                    <a:pt x="0" y="345434"/>
                  </a:lnTo>
                  <a:lnTo>
                    <a:pt x="276409" y="345434"/>
                  </a:lnTo>
                  <a:lnTo>
                    <a:pt x="322327" y="339272"/>
                  </a:lnTo>
                  <a:lnTo>
                    <a:pt x="363588" y="321878"/>
                  </a:lnTo>
                  <a:lnTo>
                    <a:pt x="398546" y="294889"/>
                  </a:lnTo>
                  <a:lnTo>
                    <a:pt x="425555" y="259941"/>
                  </a:lnTo>
                  <a:lnTo>
                    <a:pt x="442967" y="218671"/>
                  </a:lnTo>
                  <a:lnTo>
                    <a:pt x="449137" y="172717"/>
                  </a:lnTo>
                  <a:lnTo>
                    <a:pt x="442967" y="126762"/>
                  </a:lnTo>
                  <a:lnTo>
                    <a:pt x="425555" y="85493"/>
                  </a:lnTo>
                  <a:lnTo>
                    <a:pt x="398546" y="50545"/>
                  </a:lnTo>
                  <a:lnTo>
                    <a:pt x="363588" y="23555"/>
                  </a:lnTo>
                  <a:lnTo>
                    <a:pt x="322327" y="6161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6880" y="1519081"/>
              <a:ext cx="691515" cy="777875"/>
            </a:xfrm>
            <a:custGeom>
              <a:avLst/>
              <a:gdLst/>
              <a:ahLst/>
              <a:cxnLst/>
              <a:rect l="l" t="t" r="r" b="b"/>
              <a:pathLst>
                <a:path w="691514" h="777875">
                  <a:moveTo>
                    <a:pt x="420353" y="345434"/>
                  </a:moveTo>
                  <a:lnTo>
                    <a:pt x="143943" y="345434"/>
                  </a:lnTo>
                  <a:lnTo>
                    <a:pt x="143943" y="0"/>
                  </a:lnTo>
                  <a:lnTo>
                    <a:pt x="420353" y="0"/>
                  </a:lnTo>
                  <a:lnTo>
                    <a:pt x="466270" y="6161"/>
                  </a:lnTo>
                  <a:lnTo>
                    <a:pt x="507531" y="23555"/>
                  </a:lnTo>
                  <a:lnTo>
                    <a:pt x="542489" y="50545"/>
                  </a:lnTo>
                  <a:lnTo>
                    <a:pt x="569498" y="85493"/>
                  </a:lnTo>
                  <a:lnTo>
                    <a:pt x="586911" y="126762"/>
                  </a:lnTo>
                  <a:lnTo>
                    <a:pt x="593081" y="172717"/>
                  </a:lnTo>
                  <a:lnTo>
                    <a:pt x="586911" y="218671"/>
                  </a:lnTo>
                  <a:lnTo>
                    <a:pt x="569498" y="259941"/>
                  </a:lnTo>
                  <a:lnTo>
                    <a:pt x="542489" y="294889"/>
                  </a:lnTo>
                  <a:lnTo>
                    <a:pt x="507531" y="321878"/>
                  </a:lnTo>
                  <a:lnTo>
                    <a:pt x="466270" y="339272"/>
                  </a:lnTo>
                  <a:lnTo>
                    <a:pt x="420353" y="345434"/>
                  </a:lnTo>
                  <a:close/>
                </a:path>
                <a:path w="691514" h="777875">
                  <a:moveTo>
                    <a:pt x="0" y="604713"/>
                  </a:moveTo>
                  <a:lnTo>
                    <a:pt x="345496" y="604713"/>
                  </a:lnTo>
                </a:path>
                <a:path w="691514" h="777875">
                  <a:moveTo>
                    <a:pt x="0" y="777431"/>
                  </a:moveTo>
                  <a:lnTo>
                    <a:pt x="345496" y="777431"/>
                  </a:lnTo>
                </a:path>
                <a:path w="691514" h="777875">
                  <a:moveTo>
                    <a:pt x="690973" y="691072"/>
                  </a:moveTo>
                  <a:lnTo>
                    <a:pt x="345496" y="691072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7788" y="203743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741" y="0"/>
                  </a:moveTo>
                  <a:lnTo>
                    <a:pt x="0" y="0"/>
                  </a:lnTo>
                  <a:lnTo>
                    <a:pt x="27381" y="41804"/>
                  </a:lnTo>
                  <a:lnTo>
                    <a:pt x="46940" y="84809"/>
                  </a:lnTo>
                  <a:lnTo>
                    <a:pt x="58675" y="128614"/>
                  </a:lnTo>
                  <a:lnTo>
                    <a:pt x="62586" y="172818"/>
                  </a:lnTo>
                  <a:lnTo>
                    <a:pt x="58675" y="217023"/>
                  </a:lnTo>
                  <a:lnTo>
                    <a:pt x="46940" y="260828"/>
                  </a:lnTo>
                  <a:lnTo>
                    <a:pt x="27381" y="303833"/>
                  </a:lnTo>
                  <a:lnTo>
                    <a:pt x="0" y="345637"/>
                  </a:lnTo>
                  <a:lnTo>
                    <a:pt x="134741" y="345637"/>
                  </a:lnTo>
                  <a:lnTo>
                    <a:pt x="194645" y="333105"/>
                  </a:lnTo>
                  <a:lnTo>
                    <a:pt x="250609" y="315941"/>
                  </a:lnTo>
                  <a:lnTo>
                    <a:pt x="301998" y="294490"/>
                  </a:lnTo>
                  <a:lnTo>
                    <a:pt x="348180" y="269098"/>
                  </a:lnTo>
                  <a:lnTo>
                    <a:pt x="388523" y="240108"/>
                  </a:lnTo>
                  <a:lnTo>
                    <a:pt x="422393" y="207866"/>
                  </a:lnTo>
                  <a:lnTo>
                    <a:pt x="449158" y="172717"/>
                  </a:lnTo>
                  <a:lnTo>
                    <a:pt x="422701" y="137472"/>
                  </a:lnTo>
                  <a:lnTo>
                    <a:pt x="389003" y="105135"/>
                  </a:lnTo>
                  <a:lnTo>
                    <a:pt x="348715" y="76075"/>
                  </a:lnTo>
                  <a:lnTo>
                    <a:pt x="302492" y="50661"/>
                  </a:lnTo>
                  <a:lnTo>
                    <a:pt x="250987" y="29265"/>
                  </a:lnTo>
                  <a:lnTo>
                    <a:pt x="194852" y="12254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7788" y="2037436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158" y="172717"/>
                  </a:moveTo>
                  <a:lnTo>
                    <a:pt x="422393" y="207866"/>
                  </a:lnTo>
                  <a:lnTo>
                    <a:pt x="388523" y="240108"/>
                  </a:lnTo>
                  <a:lnTo>
                    <a:pt x="348180" y="269098"/>
                  </a:lnTo>
                  <a:lnTo>
                    <a:pt x="301998" y="294490"/>
                  </a:lnTo>
                  <a:lnTo>
                    <a:pt x="250609" y="315941"/>
                  </a:lnTo>
                  <a:lnTo>
                    <a:pt x="194645" y="333105"/>
                  </a:lnTo>
                  <a:lnTo>
                    <a:pt x="134741" y="345637"/>
                  </a:lnTo>
                  <a:lnTo>
                    <a:pt x="0" y="345637"/>
                  </a:lnTo>
                  <a:lnTo>
                    <a:pt x="27381" y="303833"/>
                  </a:lnTo>
                  <a:lnTo>
                    <a:pt x="46940" y="260828"/>
                  </a:lnTo>
                  <a:lnTo>
                    <a:pt x="58675" y="217023"/>
                  </a:lnTo>
                  <a:lnTo>
                    <a:pt x="62586" y="172818"/>
                  </a:lnTo>
                  <a:lnTo>
                    <a:pt x="58675" y="128614"/>
                  </a:lnTo>
                  <a:lnTo>
                    <a:pt x="46940" y="84809"/>
                  </a:lnTo>
                  <a:lnTo>
                    <a:pt x="27381" y="41804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52" y="12254"/>
                  </a:lnTo>
                  <a:lnTo>
                    <a:pt x="250987" y="29265"/>
                  </a:lnTo>
                  <a:lnTo>
                    <a:pt x="302492" y="50661"/>
                  </a:lnTo>
                  <a:lnTo>
                    <a:pt x="348715" y="76075"/>
                  </a:lnTo>
                  <a:lnTo>
                    <a:pt x="389003" y="105135"/>
                  </a:lnTo>
                  <a:lnTo>
                    <a:pt x="422701" y="137472"/>
                  </a:lnTo>
                  <a:lnTo>
                    <a:pt x="449158" y="172717"/>
                  </a:lnTo>
                  <a:close/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07788" y="203743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09" y="0"/>
                  </a:moveTo>
                  <a:lnTo>
                    <a:pt x="0" y="0"/>
                  </a:lnTo>
                  <a:lnTo>
                    <a:pt x="0" y="345637"/>
                  </a:lnTo>
                  <a:lnTo>
                    <a:pt x="276409" y="345637"/>
                  </a:lnTo>
                  <a:lnTo>
                    <a:pt x="322328" y="339461"/>
                  </a:lnTo>
                  <a:lnTo>
                    <a:pt x="363593" y="322029"/>
                  </a:lnTo>
                  <a:lnTo>
                    <a:pt x="398556" y="294991"/>
                  </a:lnTo>
                  <a:lnTo>
                    <a:pt x="425570" y="259994"/>
                  </a:lnTo>
                  <a:lnTo>
                    <a:pt x="442986" y="218686"/>
                  </a:lnTo>
                  <a:lnTo>
                    <a:pt x="449158" y="172717"/>
                  </a:lnTo>
                  <a:lnTo>
                    <a:pt x="442986" y="126762"/>
                  </a:lnTo>
                  <a:lnTo>
                    <a:pt x="425570" y="85493"/>
                  </a:lnTo>
                  <a:lnTo>
                    <a:pt x="398556" y="50545"/>
                  </a:lnTo>
                  <a:lnTo>
                    <a:pt x="363593" y="23555"/>
                  </a:lnTo>
                  <a:lnTo>
                    <a:pt x="322328" y="6161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548" y="1691799"/>
              <a:ext cx="1756410" cy="1929764"/>
            </a:xfrm>
            <a:custGeom>
              <a:avLst/>
              <a:gdLst/>
              <a:ahLst/>
              <a:cxnLst/>
              <a:rect l="l" t="t" r="r" b="b"/>
              <a:pathLst>
                <a:path w="1756410" h="1929764">
                  <a:moveTo>
                    <a:pt x="1151649" y="691275"/>
                  </a:moveTo>
                  <a:lnTo>
                    <a:pt x="875240" y="691275"/>
                  </a:lnTo>
                  <a:lnTo>
                    <a:pt x="875240" y="345637"/>
                  </a:lnTo>
                  <a:lnTo>
                    <a:pt x="1151649" y="345637"/>
                  </a:lnTo>
                  <a:lnTo>
                    <a:pt x="1197568" y="351799"/>
                  </a:lnTo>
                  <a:lnTo>
                    <a:pt x="1238833" y="369193"/>
                  </a:lnTo>
                  <a:lnTo>
                    <a:pt x="1273796" y="396183"/>
                  </a:lnTo>
                  <a:lnTo>
                    <a:pt x="1300810" y="431131"/>
                  </a:lnTo>
                  <a:lnTo>
                    <a:pt x="1318226" y="472400"/>
                  </a:lnTo>
                  <a:lnTo>
                    <a:pt x="1324398" y="518355"/>
                  </a:lnTo>
                  <a:lnTo>
                    <a:pt x="1318226" y="564324"/>
                  </a:lnTo>
                  <a:lnTo>
                    <a:pt x="1300810" y="605631"/>
                  </a:lnTo>
                  <a:lnTo>
                    <a:pt x="1273796" y="640628"/>
                  </a:lnTo>
                  <a:lnTo>
                    <a:pt x="1238833" y="667667"/>
                  </a:lnTo>
                  <a:lnTo>
                    <a:pt x="1197568" y="685098"/>
                  </a:lnTo>
                  <a:lnTo>
                    <a:pt x="1151649" y="691275"/>
                  </a:lnTo>
                  <a:close/>
                </a:path>
                <a:path w="1756410" h="1929764">
                  <a:moveTo>
                    <a:pt x="1238024" y="1929557"/>
                  </a:moveTo>
                  <a:lnTo>
                    <a:pt x="0" y="1929557"/>
                  </a:lnTo>
                  <a:lnTo>
                    <a:pt x="0" y="431996"/>
                  </a:lnTo>
                  <a:lnTo>
                    <a:pt x="754332" y="431996"/>
                  </a:lnTo>
                </a:path>
                <a:path w="1756410" h="1929764">
                  <a:moveTo>
                    <a:pt x="1468341" y="0"/>
                  </a:moveTo>
                  <a:lnTo>
                    <a:pt x="1606495" y="0"/>
                  </a:lnTo>
                  <a:lnTo>
                    <a:pt x="1606495" y="172717"/>
                  </a:lnTo>
                  <a:lnTo>
                    <a:pt x="1756208" y="172717"/>
                  </a:lnTo>
                </a:path>
                <a:path w="1756410" h="1929764">
                  <a:moveTo>
                    <a:pt x="1445305" y="518355"/>
                  </a:moveTo>
                  <a:lnTo>
                    <a:pt x="1618074" y="518355"/>
                  </a:lnTo>
                  <a:lnTo>
                    <a:pt x="1618074" y="345637"/>
                  </a:lnTo>
                  <a:lnTo>
                    <a:pt x="1756208" y="345637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41782" y="394161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CLK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55295" y="3320982"/>
            <a:ext cx="744855" cy="1033144"/>
            <a:chOff x="7255295" y="3320982"/>
            <a:chExt cx="744855" cy="1033144"/>
          </a:xfrm>
        </p:grpSpPr>
        <p:sp>
          <p:nvSpPr>
            <p:cNvPr id="28" name="object 28"/>
            <p:cNvSpPr/>
            <p:nvPr/>
          </p:nvSpPr>
          <p:spPr>
            <a:xfrm>
              <a:off x="7267678" y="3333365"/>
              <a:ext cx="720090" cy="1008380"/>
            </a:xfrm>
            <a:custGeom>
              <a:avLst/>
              <a:gdLst/>
              <a:ahLst/>
              <a:cxnLst/>
              <a:rect l="l" t="t" r="r" b="b"/>
              <a:pathLst>
                <a:path w="720090" h="1008379">
                  <a:moveTo>
                    <a:pt x="719778" y="0"/>
                  </a:moveTo>
                  <a:lnTo>
                    <a:pt x="0" y="0"/>
                  </a:lnTo>
                  <a:lnTo>
                    <a:pt x="0" y="1007978"/>
                  </a:lnTo>
                  <a:lnTo>
                    <a:pt x="719778" y="1007978"/>
                  </a:lnTo>
                  <a:lnTo>
                    <a:pt x="71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7678" y="3333365"/>
              <a:ext cx="720090" cy="1008380"/>
            </a:xfrm>
            <a:custGeom>
              <a:avLst/>
              <a:gdLst/>
              <a:ahLst/>
              <a:cxnLst/>
              <a:rect l="l" t="t" r="r" b="b"/>
              <a:pathLst>
                <a:path w="720090" h="1008379">
                  <a:moveTo>
                    <a:pt x="0" y="1007978"/>
                  </a:moveTo>
                  <a:lnTo>
                    <a:pt x="719778" y="1007978"/>
                  </a:lnTo>
                  <a:lnTo>
                    <a:pt x="719778" y="0"/>
                  </a:lnTo>
                  <a:lnTo>
                    <a:pt x="0" y="0"/>
                  </a:lnTo>
                  <a:lnTo>
                    <a:pt x="0" y="1007978"/>
                  </a:lnTo>
                  <a:close/>
                </a:path>
              </a:pathLst>
            </a:custGeom>
            <a:ln w="24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48933" y="3380017"/>
            <a:ext cx="591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	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0804" y="3999219"/>
            <a:ext cx="159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44640" y="1290891"/>
            <a:ext cx="4319270" cy="4070985"/>
            <a:chOff x="4244640" y="1290891"/>
            <a:chExt cx="4319270" cy="4070985"/>
          </a:xfrm>
        </p:grpSpPr>
        <p:sp>
          <p:nvSpPr>
            <p:cNvPr id="33" name="object 33"/>
            <p:cNvSpPr/>
            <p:nvPr/>
          </p:nvSpPr>
          <p:spPr>
            <a:xfrm>
              <a:off x="7267678" y="4016879"/>
              <a:ext cx="662305" cy="189865"/>
            </a:xfrm>
            <a:custGeom>
              <a:avLst/>
              <a:gdLst/>
              <a:ahLst/>
              <a:cxnLst/>
              <a:rect l="l" t="t" r="r" b="b"/>
              <a:pathLst>
                <a:path w="662304" h="189864">
                  <a:moveTo>
                    <a:pt x="518204" y="14874"/>
                  </a:moveTo>
                  <a:lnTo>
                    <a:pt x="662229" y="14874"/>
                  </a:lnTo>
                </a:path>
                <a:path w="662304" h="189864">
                  <a:moveTo>
                    <a:pt x="0" y="0"/>
                  </a:moveTo>
                  <a:lnTo>
                    <a:pt x="93646" y="93592"/>
                  </a:lnTo>
                </a:path>
                <a:path w="662304" h="189864">
                  <a:moveTo>
                    <a:pt x="93646" y="95990"/>
                  </a:moveTo>
                  <a:lnTo>
                    <a:pt x="0" y="189602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9517" y="4121811"/>
              <a:ext cx="93446" cy="934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70572" y="3448557"/>
              <a:ext cx="691515" cy="173355"/>
            </a:xfrm>
            <a:custGeom>
              <a:avLst/>
              <a:gdLst/>
              <a:ahLst/>
              <a:cxnLst/>
              <a:rect l="l" t="t" r="r" b="b"/>
              <a:pathLst>
                <a:path w="691514" h="173354">
                  <a:moveTo>
                    <a:pt x="0" y="0"/>
                  </a:moveTo>
                  <a:lnTo>
                    <a:pt x="345517" y="0"/>
                  </a:lnTo>
                </a:path>
                <a:path w="691514" h="173354">
                  <a:moveTo>
                    <a:pt x="0" y="172798"/>
                  </a:moveTo>
                  <a:lnTo>
                    <a:pt x="345517" y="172798"/>
                  </a:lnTo>
                </a:path>
                <a:path w="691514" h="173354">
                  <a:moveTo>
                    <a:pt x="691054" y="86399"/>
                  </a:moveTo>
                  <a:lnTo>
                    <a:pt x="345517" y="86399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1479" y="336207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741" y="0"/>
                  </a:moveTo>
                  <a:lnTo>
                    <a:pt x="0" y="0"/>
                  </a:lnTo>
                  <a:lnTo>
                    <a:pt x="27381" y="41829"/>
                  </a:lnTo>
                  <a:lnTo>
                    <a:pt x="46940" y="84849"/>
                  </a:lnTo>
                  <a:lnTo>
                    <a:pt x="58675" y="128662"/>
                  </a:lnTo>
                  <a:lnTo>
                    <a:pt x="62584" y="172900"/>
                  </a:lnTo>
                  <a:lnTo>
                    <a:pt x="58675" y="217072"/>
                  </a:lnTo>
                  <a:lnTo>
                    <a:pt x="46940" y="260874"/>
                  </a:lnTo>
                  <a:lnTo>
                    <a:pt x="27381" y="303875"/>
                  </a:lnTo>
                  <a:lnTo>
                    <a:pt x="0" y="345678"/>
                  </a:lnTo>
                  <a:lnTo>
                    <a:pt x="134741" y="345678"/>
                  </a:lnTo>
                  <a:lnTo>
                    <a:pt x="194649" y="333191"/>
                  </a:lnTo>
                  <a:lnTo>
                    <a:pt x="250608" y="316060"/>
                  </a:lnTo>
                  <a:lnTo>
                    <a:pt x="301987" y="294632"/>
                  </a:lnTo>
                  <a:lnTo>
                    <a:pt x="348154" y="269255"/>
                  </a:lnTo>
                  <a:lnTo>
                    <a:pt x="388479" y="240275"/>
                  </a:lnTo>
                  <a:lnTo>
                    <a:pt x="422330" y="208041"/>
                  </a:lnTo>
                  <a:lnTo>
                    <a:pt x="449077" y="172900"/>
                  </a:lnTo>
                  <a:lnTo>
                    <a:pt x="422671" y="137611"/>
                  </a:lnTo>
                  <a:lnTo>
                    <a:pt x="388994" y="105255"/>
                  </a:lnTo>
                  <a:lnTo>
                    <a:pt x="348709" y="76190"/>
                  </a:lnTo>
                  <a:lnTo>
                    <a:pt x="302477" y="50774"/>
                  </a:lnTo>
                  <a:lnTo>
                    <a:pt x="250964" y="29365"/>
                  </a:lnTo>
                  <a:lnTo>
                    <a:pt x="194831" y="12321"/>
                  </a:lnTo>
                  <a:lnTo>
                    <a:pt x="134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91479" y="336207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077" y="172900"/>
                  </a:moveTo>
                  <a:lnTo>
                    <a:pt x="422330" y="208041"/>
                  </a:lnTo>
                  <a:lnTo>
                    <a:pt x="388479" y="240275"/>
                  </a:lnTo>
                  <a:lnTo>
                    <a:pt x="348154" y="269255"/>
                  </a:lnTo>
                  <a:lnTo>
                    <a:pt x="301987" y="294632"/>
                  </a:lnTo>
                  <a:lnTo>
                    <a:pt x="250608" y="316060"/>
                  </a:lnTo>
                  <a:lnTo>
                    <a:pt x="194649" y="333191"/>
                  </a:lnTo>
                  <a:lnTo>
                    <a:pt x="134741" y="345678"/>
                  </a:lnTo>
                  <a:lnTo>
                    <a:pt x="0" y="345678"/>
                  </a:lnTo>
                  <a:lnTo>
                    <a:pt x="27381" y="303875"/>
                  </a:lnTo>
                  <a:lnTo>
                    <a:pt x="46940" y="260874"/>
                  </a:lnTo>
                  <a:lnTo>
                    <a:pt x="58675" y="217072"/>
                  </a:lnTo>
                  <a:lnTo>
                    <a:pt x="62586" y="172869"/>
                  </a:lnTo>
                  <a:lnTo>
                    <a:pt x="58675" y="128662"/>
                  </a:lnTo>
                  <a:lnTo>
                    <a:pt x="46940" y="84849"/>
                  </a:lnTo>
                  <a:lnTo>
                    <a:pt x="27381" y="41829"/>
                  </a:lnTo>
                  <a:lnTo>
                    <a:pt x="0" y="0"/>
                  </a:lnTo>
                  <a:lnTo>
                    <a:pt x="134741" y="0"/>
                  </a:lnTo>
                  <a:lnTo>
                    <a:pt x="194830" y="12321"/>
                  </a:lnTo>
                  <a:lnTo>
                    <a:pt x="250964" y="29365"/>
                  </a:lnTo>
                  <a:lnTo>
                    <a:pt x="302477" y="50774"/>
                  </a:lnTo>
                  <a:lnTo>
                    <a:pt x="348709" y="76190"/>
                  </a:lnTo>
                  <a:lnTo>
                    <a:pt x="388994" y="105255"/>
                  </a:lnTo>
                  <a:lnTo>
                    <a:pt x="422671" y="137611"/>
                  </a:lnTo>
                  <a:lnTo>
                    <a:pt x="449077" y="172900"/>
                  </a:lnTo>
                  <a:close/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1479" y="3362077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09" y="0"/>
                  </a:moveTo>
                  <a:lnTo>
                    <a:pt x="0" y="0"/>
                  </a:lnTo>
                  <a:lnTo>
                    <a:pt x="0" y="345678"/>
                  </a:lnTo>
                  <a:lnTo>
                    <a:pt x="276409" y="345678"/>
                  </a:lnTo>
                  <a:lnTo>
                    <a:pt x="322350" y="339506"/>
                  </a:lnTo>
                  <a:lnTo>
                    <a:pt x="363608" y="322088"/>
                  </a:lnTo>
                  <a:lnTo>
                    <a:pt x="398546" y="295069"/>
                  </a:lnTo>
                  <a:lnTo>
                    <a:pt x="425528" y="260098"/>
                  </a:lnTo>
                  <a:lnTo>
                    <a:pt x="442917" y="218819"/>
                  </a:lnTo>
                  <a:lnTo>
                    <a:pt x="449077" y="172879"/>
                  </a:lnTo>
                  <a:lnTo>
                    <a:pt x="442917" y="126941"/>
                  </a:lnTo>
                  <a:lnTo>
                    <a:pt x="425528" y="85649"/>
                  </a:lnTo>
                  <a:lnTo>
                    <a:pt x="398546" y="50656"/>
                  </a:lnTo>
                  <a:lnTo>
                    <a:pt x="363608" y="23616"/>
                  </a:lnTo>
                  <a:lnTo>
                    <a:pt x="322350" y="6179"/>
                  </a:lnTo>
                  <a:lnTo>
                    <a:pt x="27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08362" y="2296512"/>
              <a:ext cx="3167380" cy="2505710"/>
            </a:xfrm>
            <a:custGeom>
              <a:avLst/>
              <a:gdLst/>
              <a:ahLst/>
              <a:cxnLst/>
              <a:rect l="l" t="t" r="r" b="b"/>
              <a:pathLst>
                <a:path w="3167379" h="2505710">
                  <a:moveTo>
                    <a:pt x="1059526" y="1411242"/>
                  </a:moveTo>
                  <a:lnTo>
                    <a:pt x="783117" y="1411242"/>
                  </a:lnTo>
                  <a:lnTo>
                    <a:pt x="783117" y="1065564"/>
                  </a:lnTo>
                  <a:lnTo>
                    <a:pt x="1059526" y="1065564"/>
                  </a:lnTo>
                  <a:lnTo>
                    <a:pt x="1105467" y="1071743"/>
                  </a:lnTo>
                  <a:lnTo>
                    <a:pt x="1146725" y="1089180"/>
                  </a:lnTo>
                  <a:lnTo>
                    <a:pt x="1181663" y="1116221"/>
                  </a:lnTo>
                  <a:lnTo>
                    <a:pt x="1208645" y="1151214"/>
                  </a:lnTo>
                  <a:lnTo>
                    <a:pt x="1226034" y="1192505"/>
                  </a:lnTo>
                  <a:lnTo>
                    <a:pt x="1232194" y="1238444"/>
                  </a:lnTo>
                  <a:lnTo>
                    <a:pt x="1226034" y="1284383"/>
                  </a:lnTo>
                  <a:lnTo>
                    <a:pt x="1208645" y="1325662"/>
                  </a:lnTo>
                  <a:lnTo>
                    <a:pt x="1181663" y="1360634"/>
                  </a:lnTo>
                  <a:lnTo>
                    <a:pt x="1146725" y="1387652"/>
                  </a:lnTo>
                  <a:lnTo>
                    <a:pt x="1105468" y="1405070"/>
                  </a:lnTo>
                  <a:lnTo>
                    <a:pt x="1059526" y="1411242"/>
                  </a:lnTo>
                  <a:close/>
                </a:path>
                <a:path w="3167379" h="2505710">
                  <a:moveTo>
                    <a:pt x="1353264" y="1238444"/>
                  </a:moveTo>
                  <a:lnTo>
                    <a:pt x="2159315" y="1238444"/>
                  </a:lnTo>
                </a:path>
                <a:path w="3167379" h="2505710">
                  <a:moveTo>
                    <a:pt x="178517" y="0"/>
                  </a:moveTo>
                  <a:lnTo>
                    <a:pt x="0" y="0"/>
                  </a:lnTo>
                  <a:lnTo>
                    <a:pt x="0" y="835342"/>
                  </a:lnTo>
                  <a:lnTo>
                    <a:pt x="3167082" y="835342"/>
                  </a:lnTo>
                  <a:lnTo>
                    <a:pt x="3167082" y="1238444"/>
                  </a:lnTo>
                  <a:lnTo>
                    <a:pt x="2879033" y="1238444"/>
                  </a:lnTo>
                </a:path>
                <a:path w="3167379" h="2505710">
                  <a:moveTo>
                    <a:pt x="1583419" y="1814446"/>
                  </a:moveTo>
                  <a:lnTo>
                    <a:pt x="2159315" y="1814446"/>
                  </a:lnTo>
                </a:path>
                <a:path w="3167379" h="2505710">
                  <a:moveTo>
                    <a:pt x="950116" y="2332842"/>
                  </a:moveTo>
                  <a:lnTo>
                    <a:pt x="0" y="2332842"/>
                  </a:lnTo>
                  <a:lnTo>
                    <a:pt x="0" y="0"/>
                  </a:lnTo>
                  <a:lnTo>
                    <a:pt x="178517" y="0"/>
                  </a:lnTo>
                </a:path>
                <a:path w="3167379" h="2505710">
                  <a:moveTo>
                    <a:pt x="950116" y="2332842"/>
                  </a:moveTo>
                  <a:lnTo>
                    <a:pt x="1295573" y="2332842"/>
                  </a:lnTo>
                </a:path>
                <a:path w="3167379" h="2505710">
                  <a:moveTo>
                    <a:pt x="950116" y="2505640"/>
                  </a:moveTo>
                  <a:lnTo>
                    <a:pt x="1295573" y="2505640"/>
                  </a:lnTo>
                </a:path>
                <a:path w="3167379" h="2505710">
                  <a:moveTo>
                    <a:pt x="1641110" y="2419241"/>
                  </a:moveTo>
                  <a:lnTo>
                    <a:pt x="1295573" y="2419241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79468" y="4542955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28" y="41801"/>
                  </a:lnTo>
                  <a:lnTo>
                    <a:pt x="46848" y="84800"/>
                  </a:lnTo>
                  <a:lnTo>
                    <a:pt x="58560" y="128595"/>
                  </a:lnTo>
                  <a:lnTo>
                    <a:pt x="62464" y="172798"/>
                  </a:lnTo>
                  <a:lnTo>
                    <a:pt x="58560" y="216987"/>
                  </a:lnTo>
                  <a:lnTo>
                    <a:pt x="46848" y="260785"/>
                  </a:lnTo>
                  <a:lnTo>
                    <a:pt x="27328" y="303788"/>
                  </a:lnTo>
                  <a:lnTo>
                    <a:pt x="0" y="345597"/>
                  </a:lnTo>
                  <a:lnTo>
                    <a:pt x="134680" y="345597"/>
                  </a:lnTo>
                  <a:lnTo>
                    <a:pt x="194570" y="333108"/>
                  </a:lnTo>
                  <a:lnTo>
                    <a:pt x="250536" y="315974"/>
                  </a:lnTo>
                  <a:lnTo>
                    <a:pt x="301940" y="294543"/>
                  </a:lnTo>
                  <a:lnTo>
                    <a:pt x="348142" y="269161"/>
                  </a:lnTo>
                  <a:lnTo>
                    <a:pt x="388502" y="240178"/>
                  </a:lnTo>
                  <a:lnTo>
                    <a:pt x="422380" y="207941"/>
                  </a:lnTo>
                  <a:lnTo>
                    <a:pt x="449132" y="172790"/>
                  </a:lnTo>
                  <a:lnTo>
                    <a:pt x="422668" y="137510"/>
                  </a:lnTo>
                  <a:lnTo>
                    <a:pt x="388964" y="105159"/>
                  </a:lnTo>
                  <a:lnTo>
                    <a:pt x="348675" y="76102"/>
                  </a:lnTo>
                  <a:lnTo>
                    <a:pt x="302452" y="50700"/>
                  </a:lnTo>
                  <a:lnTo>
                    <a:pt x="250945" y="29309"/>
                  </a:lnTo>
                  <a:lnTo>
                    <a:pt x="194804" y="12290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9468" y="4542955"/>
              <a:ext cx="1808480" cy="346075"/>
            </a:xfrm>
            <a:custGeom>
              <a:avLst/>
              <a:gdLst/>
              <a:ahLst/>
              <a:cxnLst/>
              <a:rect l="l" t="t" r="r" b="b"/>
              <a:pathLst>
                <a:path w="1808479" h="346075">
                  <a:moveTo>
                    <a:pt x="449137" y="172798"/>
                  </a:moveTo>
                  <a:lnTo>
                    <a:pt x="422380" y="207941"/>
                  </a:lnTo>
                  <a:lnTo>
                    <a:pt x="388502" y="240178"/>
                  </a:lnTo>
                  <a:lnTo>
                    <a:pt x="348142" y="269161"/>
                  </a:lnTo>
                  <a:lnTo>
                    <a:pt x="301940" y="294543"/>
                  </a:lnTo>
                  <a:lnTo>
                    <a:pt x="250536" y="315974"/>
                  </a:lnTo>
                  <a:lnTo>
                    <a:pt x="194570" y="333108"/>
                  </a:lnTo>
                  <a:lnTo>
                    <a:pt x="134680" y="345597"/>
                  </a:lnTo>
                  <a:lnTo>
                    <a:pt x="0" y="345597"/>
                  </a:lnTo>
                  <a:lnTo>
                    <a:pt x="27328" y="303788"/>
                  </a:lnTo>
                  <a:lnTo>
                    <a:pt x="46848" y="260785"/>
                  </a:lnTo>
                  <a:lnTo>
                    <a:pt x="58560" y="216987"/>
                  </a:lnTo>
                  <a:lnTo>
                    <a:pt x="62464" y="172790"/>
                  </a:lnTo>
                  <a:lnTo>
                    <a:pt x="58560" y="128595"/>
                  </a:lnTo>
                  <a:lnTo>
                    <a:pt x="46848" y="84800"/>
                  </a:lnTo>
                  <a:lnTo>
                    <a:pt x="27328" y="41801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290"/>
                  </a:lnTo>
                  <a:lnTo>
                    <a:pt x="250945" y="29309"/>
                  </a:lnTo>
                  <a:lnTo>
                    <a:pt x="302452" y="50700"/>
                  </a:lnTo>
                  <a:lnTo>
                    <a:pt x="348675" y="76102"/>
                  </a:lnTo>
                  <a:lnTo>
                    <a:pt x="388964" y="105159"/>
                  </a:lnTo>
                  <a:lnTo>
                    <a:pt x="422668" y="137510"/>
                  </a:lnTo>
                  <a:lnTo>
                    <a:pt x="449137" y="172798"/>
                  </a:lnTo>
                  <a:close/>
                </a:path>
                <a:path w="1808479" h="346075">
                  <a:moveTo>
                    <a:pt x="1117055" y="172798"/>
                  </a:moveTo>
                  <a:lnTo>
                    <a:pt x="1462593" y="172798"/>
                  </a:lnTo>
                </a:path>
                <a:path w="1808479" h="346075">
                  <a:moveTo>
                    <a:pt x="1117055" y="345597"/>
                  </a:moveTo>
                  <a:lnTo>
                    <a:pt x="1462593" y="345597"/>
                  </a:lnTo>
                </a:path>
                <a:path w="1808479" h="346075">
                  <a:moveTo>
                    <a:pt x="1807927" y="259197"/>
                  </a:moveTo>
                  <a:lnTo>
                    <a:pt x="1462593" y="259197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7391" y="4629355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134680" y="0"/>
                  </a:moveTo>
                  <a:lnTo>
                    <a:pt x="0" y="0"/>
                  </a:lnTo>
                  <a:lnTo>
                    <a:pt x="27395" y="41801"/>
                  </a:lnTo>
                  <a:lnTo>
                    <a:pt x="46962" y="84800"/>
                  </a:lnTo>
                  <a:lnTo>
                    <a:pt x="58703" y="128595"/>
                  </a:lnTo>
                  <a:lnTo>
                    <a:pt x="62616" y="172798"/>
                  </a:lnTo>
                  <a:lnTo>
                    <a:pt x="58703" y="216987"/>
                  </a:lnTo>
                  <a:lnTo>
                    <a:pt x="46962" y="260785"/>
                  </a:lnTo>
                  <a:lnTo>
                    <a:pt x="27395" y="303788"/>
                  </a:lnTo>
                  <a:lnTo>
                    <a:pt x="0" y="345597"/>
                  </a:lnTo>
                  <a:lnTo>
                    <a:pt x="134680" y="345597"/>
                  </a:lnTo>
                  <a:lnTo>
                    <a:pt x="194633" y="333096"/>
                  </a:lnTo>
                  <a:lnTo>
                    <a:pt x="250625" y="315967"/>
                  </a:lnTo>
                  <a:lnTo>
                    <a:pt x="302025" y="294539"/>
                  </a:lnTo>
                  <a:lnTo>
                    <a:pt x="348206" y="269159"/>
                  </a:lnTo>
                  <a:lnTo>
                    <a:pt x="388537" y="240177"/>
                  </a:lnTo>
                  <a:lnTo>
                    <a:pt x="422391" y="207941"/>
                  </a:lnTo>
                  <a:lnTo>
                    <a:pt x="449132" y="172790"/>
                  </a:lnTo>
                  <a:lnTo>
                    <a:pt x="422668" y="137510"/>
                  </a:lnTo>
                  <a:lnTo>
                    <a:pt x="388964" y="105159"/>
                  </a:lnTo>
                  <a:lnTo>
                    <a:pt x="348675" y="76102"/>
                  </a:lnTo>
                  <a:lnTo>
                    <a:pt x="302452" y="50700"/>
                  </a:lnTo>
                  <a:lnTo>
                    <a:pt x="250945" y="29309"/>
                  </a:lnTo>
                  <a:lnTo>
                    <a:pt x="194804" y="12290"/>
                  </a:lnTo>
                  <a:lnTo>
                    <a:pt x="13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17390" y="4629355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449137" y="172798"/>
                  </a:moveTo>
                  <a:lnTo>
                    <a:pt x="422391" y="207941"/>
                  </a:lnTo>
                  <a:lnTo>
                    <a:pt x="388537" y="240177"/>
                  </a:lnTo>
                  <a:lnTo>
                    <a:pt x="348206" y="269159"/>
                  </a:lnTo>
                  <a:lnTo>
                    <a:pt x="302025" y="294539"/>
                  </a:lnTo>
                  <a:lnTo>
                    <a:pt x="250625" y="315967"/>
                  </a:lnTo>
                  <a:lnTo>
                    <a:pt x="194633" y="333096"/>
                  </a:lnTo>
                  <a:lnTo>
                    <a:pt x="134680" y="345576"/>
                  </a:lnTo>
                  <a:lnTo>
                    <a:pt x="0" y="345597"/>
                  </a:lnTo>
                  <a:lnTo>
                    <a:pt x="27395" y="303788"/>
                  </a:lnTo>
                  <a:lnTo>
                    <a:pt x="46962" y="260785"/>
                  </a:lnTo>
                  <a:lnTo>
                    <a:pt x="58703" y="216987"/>
                  </a:lnTo>
                  <a:lnTo>
                    <a:pt x="62617" y="172790"/>
                  </a:lnTo>
                  <a:lnTo>
                    <a:pt x="58703" y="128595"/>
                  </a:lnTo>
                  <a:lnTo>
                    <a:pt x="46962" y="84800"/>
                  </a:lnTo>
                  <a:lnTo>
                    <a:pt x="27395" y="41801"/>
                  </a:lnTo>
                  <a:lnTo>
                    <a:pt x="0" y="0"/>
                  </a:lnTo>
                  <a:lnTo>
                    <a:pt x="134680" y="0"/>
                  </a:lnTo>
                  <a:lnTo>
                    <a:pt x="194804" y="12290"/>
                  </a:lnTo>
                  <a:lnTo>
                    <a:pt x="250945" y="29309"/>
                  </a:lnTo>
                  <a:lnTo>
                    <a:pt x="302452" y="50700"/>
                  </a:lnTo>
                  <a:lnTo>
                    <a:pt x="348675" y="76102"/>
                  </a:lnTo>
                  <a:lnTo>
                    <a:pt x="388964" y="105159"/>
                  </a:lnTo>
                  <a:lnTo>
                    <a:pt x="422668" y="137510"/>
                  </a:lnTo>
                  <a:lnTo>
                    <a:pt x="449137" y="172798"/>
                  </a:lnTo>
                  <a:close/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7390" y="4629355"/>
              <a:ext cx="449580" cy="346075"/>
            </a:xfrm>
            <a:custGeom>
              <a:avLst/>
              <a:gdLst/>
              <a:ahLst/>
              <a:cxnLst/>
              <a:rect l="l" t="t" r="r" b="b"/>
              <a:pathLst>
                <a:path w="449579" h="346075">
                  <a:moveTo>
                    <a:pt x="276470" y="0"/>
                  </a:moveTo>
                  <a:lnTo>
                    <a:pt x="0" y="0"/>
                  </a:lnTo>
                  <a:lnTo>
                    <a:pt x="0" y="345597"/>
                  </a:lnTo>
                  <a:lnTo>
                    <a:pt x="276470" y="345576"/>
                  </a:lnTo>
                  <a:lnTo>
                    <a:pt x="322341" y="339404"/>
                  </a:lnTo>
                  <a:lnTo>
                    <a:pt x="363579" y="321987"/>
                  </a:lnTo>
                  <a:lnTo>
                    <a:pt x="398531" y="294970"/>
                  </a:lnTo>
                  <a:lnTo>
                    <a:pt x="425543" y="260002"/>
                  </a:lnTo>
                  <a:lnTo>
                    <a:pt x="442963" y="218729"/>
                  </a:lnTo>
                  <a:lnTo>
                    <a:pt x="449137" y="172798"/>
                  </a:lnTo>
                  <a:lnTo>
                    <a:pt x="442963" y="126859"/>
                  </a:lnTo>
                  <a:lnTo>
                    <a:pt x="425543" y="85580"/>
                  </a:lnTo>
                  <a:lnTo>
                    <a:pt x="398531" y="50608"/>
                  </a:lnTo>
                  <a:lnTo>
                    <a:pt x="363579" y="23590"/>
                  </a:lnTo>
                  <a:lnTo>
                    <a:pt x="322341" y="6172"/>
                  </a:lnTo>
                  <a:lnTo>
                    <a:pt x="27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49473" y="4629355"/>
              <a:ext cx="1117600" cy="346075"/>
            </a:xfrm>
            <a:custGeom>
              <a:avLst/>
              <a:gdLst/>
              <a:ahLst/>
              <a:cxnLst/>
              <a:rect l="l" t="t" r="r" b="b"/>
              <a:pathLst>
                <a:path w="1117600" h="346075">
                  <a:moveTo>
                    <a:pt x="944388" y="345597"/>
                  </a:moveTo>
                  <a:lnTo>
                    <a:pt x="667917" y="345597"/>
                  </a:lnTo>
                  <a:lnTo>
                    <a:pt x="667917" y="0"/>
                  </a:lnTo>
                  <a:lnTo>
                    <a:pt x="944388" y="0"/>
                  </a:lnTo>
                  <a:lnTo>
                    <a:pt x="990258" y="6172"/>
                  </a:lnTo>
                  <a:lnTo>
                    <a:pt x="1031496" y="23590"/>
                  </a:lnTo>
                  <a:lnTo>
                    <a:pt x="1066448" y="50608"/>
                  </a:lnTo>
                  <a:lnTo>
                    <a:pt x="1093461" y="85580"/>
                  </a:lnTo>
                  <a:lnTo>
                    <a:pt x="1110881" y="126859"/>
                  </a:lnTo>
                  <a:lnTo>
                    <a:pt x="1117055" y="172798"/>
                  </a:lnTo>
                  <a:lnTo>
                    <a:pt x="1110881" y="218729"/>
                  </a:lnTo>
                  <a:lnTo>
                    <a:pt x="1093461" y="260002"/>
                  </a:lnTo>
                  <a:lnTo>
                    <a:pt x="1066448" y="294970"/>
                  </a:lnTo>
                  <a:lnTo>
                    <a:pt x="1031496" y="321987"/>
                  </a:lnTo>
                  <a:lnTo>
                    <a:pt x="990258" y="339404"/>
                  </a:lnTo>
                  <a:lnTo>
                    <a:pt x="944388" y="345576"/>
                  </a:lnTo>
                  <a:close/>
                </a:path>
                <a:path w="1117600" h="346075">
                  <a:moveTo>
                    <a:pt x="0" y="86399"/>
                  </a:moveTo>
                  <a:lnTo>
                    <a:pt x="547050" y="86399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6494" y="3089997"/>
              <a:ext cx="83735" cy="8371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8079" y="5171547"/>
              <a:ext cx="67648" cy="6758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44640" y="1605440"/>
              <a:ext cx="3052445" cy="3743960"/>
            </a:xfrm>
            <a:custGeom>
              <a:avLst/>
              <a:gdLst/>
              <a:ahLst/>
              <a:cxnLst/>
              <a:rect l="l" t="t" r="r" b="b"/>
              <a:pathLst>
                <a:path w="3052445" h="3743960">
                  <a:moveTo>
                    <a:pt x="1957782" y="3455890"/>
                  </a:moveTo>
                  <a:lnTo>
                    <a:pt x="2245629" y="3599898"/>
                  </a:lnTo>
                  <a:lnTo>
                    <a:pt x="1957782" y="3743895"/>
                  </a:lnTo>
                  <a:lnTo>
                    <a:pt x="1957782" y="3455890"/>
                  </a:lnTo>
                  <a:close/>
                </a:path>
                <a:path w="3052445" h="3743960">
                  <a:moveTo>
                    <a:pt x="2267364" y="3599898"/>
                  </a:moveTo>
                  <a:lnTo>
                    <a:pt x="2835947" y="3599898"/>
                  </a:lnTo>
                  <a:lnTo>
                    <a:pt x="2835947" y="3283112"/>
                  </a:lnTo>
                  <a:lnTo>
                    <a:pt x="3051883" y="3283112"/>
                  </a:lnTo>
                </a:path>
                <a:path w="3052445" h="3743960">
                  <a:moveTo>
                    <a:pt x="1957782" y="3599898"/>
                  </a:moveTo>
                  <a:lnTo>
                    <a:pt x="287907" y="3599898"/>
                  </a:lnTo>
                  <a:lnTo>
                    <a:pt x="287907" y="2015915"/>
                  </a:lnTo>
                  <a:lnTo>
                    <a:pt x="1525931" y="2015916"/>
                  </a:lnTo>
                </a:path>
                <a:path w="3052445" h="3743960">
                  <a:moveTo>
                    <a:pt x="1813839" y="3196713"/>
                  </a:moveTo>
                  <a:lnTo>
                    <a:pt x="575814" y="3196713"/>
                  </a:lnTo>
                  <a:lnTo>
                    <a:pt x="575814" y="0"/>
                  </a:lnTo>
                  <a:lnTo>
                    <a:pt x="1065255" y="0"/>
                  </a:lnTo>
                </a:path>
                <a:path w="3052445" h="3743960">
                  <a:moveTo>
                    <a:pt x="1042239" y="518355"/>
                  </a:moveTo>
                  <a:lnTo>
                    <a:pt x="287907" y="518355"/>
                  </a:lnTo>
                  <a:lnTo>
                    <a:pt x="287907" y="172717"/>
                  </a:lnTo>
                  <a:lnTo>
                    <a:pt x="1065255" y="172717"/>
                  </a:lnTo>
                </a:path>
                <a:path w="3052445" h="3743960">
                  <a:moveTo>
                    <a:pt x="0" y="172717"/>
                  </a:moveTo>
                  <a:lnTo>
                    <a:pt x="1065255" y="172717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0680" y="1741989"/>
              <a:ext cx="83735" cy="8391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0680" y="2087627"/>
              <a:ext cx="83735" cy="8371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0680" y="3585249"/>
              <a:ext cx="83735" cy="8375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820455" y="1303083"/>
              <a:ext cx="3743325" cy="3499485"/>
            </a:xfrm>
            <a:custGeom>
              <a:avLst/>
              <a:gdLst/>
              <a:ahLst/>
              <a:cxnLst/>
              <a:rect l="l" t="t" r="r" b="b"/>
              <a:pathLst>
                <a:path w="3743325" h="3499485">
                  <a:moveTo>
                    <a:pt x="3166940" y="647994"/>
                  </a:moveTo>
                  <a:lnTo>
                    <a:pt x="3742836" y="647994"/>
                  </a:lnTo>
                </a:path>
                <a:path w="3743325" h="3499485">
                  <a:moveTo>
                    <a:pt x="3166940" y="2231873"/>
                  </a:moveTo>
                  <a:lnTo>
                    <a:pt x="3742836" y="2231873"/>
                  </a:lnTo>
                </a:path>
                <a:path w="3743325" h="3499485">
                  <a:moveTo>
                    <a:pt x="3166940" y="3499070"/>
                  </a:moveTo>
                  <a:lnTo>
                    <a:pt x="3742836" y="3499070"/>
                  </a:lnTo>
                </a:path>
                <a:path w="3743325" h="3499485">
                  <a:moveTo>
                    <a:pt x="3166940" y="647994"/>
                  </a:moveTo>
                  <a:lnTo>
                    <a:pt x="3447677" y="647994"/>
                  </a:lnTo>
                  <a:lnTo>
                    <a:pt x="3447677" y="0"/>
                  </a:lnTo>
                  <a:lnTo>
                    <a:pt x="0" y="0"/>
                  </a:lnTo>
                  <a:lnTo>
                    <a:pt x="0" y="302356"/>
                  </a:lnTo>
                  <a:lnTo>
                    <a:pt x="489440" y="302356"/>
                  </a:lnTo>
                </a:path>
              </a:pathLst>
            </a:custGeom>
            <a:ln w="24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5878" y="1907188"/>
              <a:ext cx="83694" cy="8371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8587" y="1557690"/>
              <a:ext cx="83735" cy="839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597" y="3493099"/>
              <a:ext cx="83694" cy="8373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53974" y="1051052"/>
            <a:ext cx="23774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ts val="4205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endParaRPr sz="3600">
              <a:latin typeface="Cambria"/>
              <a:cs typeface="Cambria"/>
            </a:endParaRPr>
          </a:p>
          <a:p>
            <a:pPr marL="577215" indent="-229235">
              <a:lnSpc>
                <a:spcPts val="218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57785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Equations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3250"/>
              </a:lnSpc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32253" y="1781712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632253" y="3365631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49317" y="4618401"/>
            <a:ext cx="115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42656" y="1594364"/>
            <a:ext cx="115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8574" y="1981233"/>
            <a:ext cx="3991610" cy="27095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565785" algn="ctr">
              <a:lnSpc>
                <a:spcPct val="100000"/>
              </a:lnSpc>
              <a:spcBef>
                <a:spcPts val="685"/>
              </a:spcBef>
            </a:pPr>
            <a:r>
              <a:rPr sz="1850" b="1" i="1" spc="10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850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)+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8100" marR="1199515" indent="1066800">
              <a:lnSpc>
                <a:spcPct val="14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 </a:t>
            </a:r>
            <a:r>
              <a:rPr sz="2800" b="1" i="1" spc="-68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 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775" baseline="-21021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i="1" spc="-45" dirty="0">
                <a:solidFill>
                  <a:srgbClr val="330E42"/>
                </a:solidFill>
                <a:latin typeface="Times New Roman"/>
                <a:cs typeface="Times New Roman"/>
              </a:rPr>
              <a:t>A’</a:t>
            </a:r>
            <a:r>
              <a:rPr sz="2800" b="1" spc="-45" dirty="0">
                <a:latin typeface="Times New Roman"/>
                <a:cs typeface="Times New Roman"/>
              </a:rPr>
              <a:t>(</a:t>
            </a:r>
            <a:r>
              <a:rPr sz="2800" b="1" i="1" spc="-4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81505" y="4665370"/>
            <a:ext cx="2716530" cy="18180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solidFill>
                  <a:srgbClr val="330E42"/>
                </a:solidFill>
                <a:latin typeface="Times New Roman"/>
                <a:cs typeface="Times New Roman"/>
              </a:rPr>
              <a:t>A’</a:t>
            </a:r>
            <a:r>
              <a:rPr sz="28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latin typeface="Times New Roman"/>
                <a:cs typeface="Times New Roman"/>
              </a:rPr>
              <a:t>= [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)+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)]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350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0674" y="5434076"/>
            <a:ext cx="51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5157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105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1051052"/>
            <a:ext cx="3764279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70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endParaRPr sz="3600">
              <a:latin typeface="Cambria"/>
              <a:cs typeface="Cambria"/>
            </a:endParaRPr>
          </a:p>
          <a:p>
            <a:pPr marL="353695" indent="-229235">
              <a:lnSpc>
                <a:spcPts val="215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(Transition</a:t>
            </a:r>
            <a:r>
              <a:rPr sz="2000" spc="-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Table)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11496" y="1449324"/>
            <a:ext cx="3695700" cy="3197860"/>
            <a:chOff x="5111496" y="1449324"/>
            <a:chExt cx="3695700" cy="3197860"/>
          </a:xfrm>
        </p:grpSpPr>
        <p:sp>
          <p:nvSpPr>
            <p:cNvPr id="6" name="object 6"/>
            <p:cNvSpPr/>
            <p:nvPr/>
          </p:nvSpPr>
          <p:spPr>
            <a:xfrm>
              <a:off x="5111496" y="1449324"/>
              <a:ext cx="3695700" cy="3197860"/>
            </a:xfrm>
            <a:custGeom>
              <a:avLst/>
              <a:gdLst/>
              <a:ahLst/>
              <a:cxnLst/>
              <a:rect l="l" t="t" r="r" b="b"/>
              <a:pathLst>
                <a:path w="3695700" h="3197860">
                  <a:moveTo>
                    <a:pt x="3695700" y="0"/>
                  </a:moveTo>
                  <a:lnTo>
                    <a:pt x="0" y="0"/>
                  </a:lnTo>
                  <a:lnTo>
                    <a:pt x="0" y="3197352"/>
                  </a:lnTo>
                  <a:lnTo>
                    <a:pt x="3695700" y="3197352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8509" y="2468243"/>
              <a:ext cx="2117725" cy="1226185"/>
            </a:xfrm>
            <a:custGeom>
              <a:avLst/>
              <a:gdLst/>
              <a:ahLst/>
              <a:cxnLst/>
              <a:rect l="l" t="t" r="r" b="b"/>
              <a:pathLst>
                <a:path w="2117725" h="1226185">
                  <a:moveTo>
                    <a:pt x="1894152" y="1225775"/>
                  </a:moveTo>
                  <a:lnTo>
                    <a:pt x="2117108" y="1225775"/>
                  </a:lnTo>
                </a:path>
                <a:path w="2117725" h="1226185">
                  <a:moveTo>
                    <a:pt x="178286" y="668578"/>
                  </a:moveTo>
                  <a:lnTo>
                    <a:pt x="0" y="668578"/>
                  </a:lnTo>
                  <a:lnTo>
                    <a:pt x="0" y="300825"/>
                  </a:lnTo>
                  <a:lnTo>
                    <a:pt x="2117108" y="300825"/>
                  </a:lnTo>
                  <a:lnTo>
                    <a:pt x="2117108" y="0"/>
                  </a:lnTo>
                  <a:lnTo>
                    <a:pt x="1894152" y="0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5585" y="1821837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557122" y="0"/>
                  </a:moveTo>
                  <a:lnTo>
                    <a:pt x="0" y="0"/>
                  </a:lnTo>
                  <a:lnTo>
                    <a:pt x="0" y="780071"/>
                  </a:lnTo>
                  <a:lnTo>
                    <a:pt x="557122" y="780071"/>
                  </a:lnTo>
                  <a:lnTo>
                    <a:pt x="557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5585" y="1821837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0" y="780071"/>
                  </a:moveTo>
                  <a:lnTo>
                    <a:pt x="557122" y="780071"/>
                  </a:lnTo>
                  <a:lnTo>
                    <a:pt x="557122" y="0"/>
                  </a:lnTo>
                  <a:lnTo>
                    <a:pt x="0" y="0"/>
                  </a:lnTo>
                  <a:lnTo>
                    <a:pt x="0" y="780071"/>
                  </a:lnTo>
                  <a:close/>
                </a:path>
              </a:pathLst>
            </a:custGeom>
            <a:ln w="18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8478" y="1855148"/>
            <a:ext cx="46100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D	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2755" y="2334299"/>
            <a:ext cx="12636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9015" y="1634081"/>
            <a:ext cx="2742565" cy="2047875"/>
            <a:chOff x="5489015" y="1634081"/>
            <a:chExt cx="2742565" cy="2047875"/>
          </a:xfrm>
        </p:grpSpPr>
        <p:sp>
          <p:nvSpPr>
            <p:cNvPr id="13" name="object 13"/>
            <p:cNvSpPr/>
            <p:nvPr/>
          </p:nvSpPr>
          <p:spPr>
            <a:xfrm>
              <a:off x="7615585" y="2350775"/>
              <a:ext cx="513080" cy="147320"/>
            </a:xfrm>
            <a:custGeom>
              <a:avLst/>
              <a:gdLst/>
              <a:ahLst/>
              <a:cxnLst/>
              <a:rect l="l" t="t" r="r" b="b"/>
              <a:pathLst>
                <a:path w="513079" h="147319">
                  <a:moveTo>
                    <a:pt x="401100" y="11479"/>
                  </a:moveTo>
                  <a:lnTo>
                    <a:pt x="512578" y="11479"/>
                  </a:lnTo>
                </a:path>
                <a:path w="513079" h="147319">
                  <a:moveTo>
                    <a:pt x="0" y="0"/>
                  </a:moveTo>
                  <a:lnTo>
                    <a:pt x="72484" y="72493"/>
                  </a:lnTo>
                </a:path>
                <a:path w="513079" h="147319">
                  <a:moveTo>
                    <a:pt x="72484" y="74380"/>
                  </a:moveTo>
                  <a:lnTo>
                    <a:pt x="0" y="146717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8824" y="2432075"/>
              <a:ext cx="72328" cy="723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4798" y="3617043"/>
              <a:ext cx="64780" cy="648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7880" y="1910937"/>
              <a:ext cx="535305" cy="133985"/>
            </a:xfrm>
            <a:custGeom>
              <a:avLst/>
              <a:gdLst/>
              <a:ahLst/>
              <a:cxnLst/>
              <a:rect l="l" t="t" r="r" b="b"/>
              <a:pathLst>
                <a:path w="535304" h="133985">
                  <a:moveTo>
                    <a:pt x="0" y="0"/>
                  </a:moveTo>
                  <a:lnTo>
                    <a:pt x="267452" y="0"/>
                  </a:lnTo>
                </a:path>
                <a:path w="535304" h="133985">
                  <a:moveTo>
                    <a:pt x="0" y="133822"/>
                  </a:moveTo>
                  <a:lnTo>
                    <a:pt x="267452" y="133822"/>
                  </a:lnTo>
                </a:path>
                <a:path w="535304" h="133985">
                  <a:moveTo>
                    <a:pt x="534905" y="66990"/>
                  </a:moveTo>
                  <a:lnTo>
                    <a:pt x="267452" y="66989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1591" y="1844104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104245" y="0"/>
                  </a:moveTo>
                  <a:lnTo>
                    <a:pt x="0" y="0"/>
                  </a:lnTo>
                  <a:lnTo>
                    <a:pt x="26860" y="43358"/>
                  </a:lnTo>
                  <a:lnTo>
                    <a:pt x="42976" y="88184"/>
                  </a:lnTo>
                  <a:lnTo>
                    <a:pt x="48349" y="133744"/>
                  </a:lnTo>
                  <a:lnTo>
                    <a:pt x="42976" y="179303"/>
                  </a:lnTo>
                  <a:lnTo>
                    <a:pt x="26860" y="224129"/>
                  </a:lnTo>
                  <a:lnTo>
                    <a:pt x="0" y="267488"/>
                  </a:lnTo>
                  <a:lnTo>
                    <a:pt x="104245" y="267488"/>
                  </a:lnTo>
                  <a:lnTo>
                    <a:pt x="158034" y="255872"/>
                  </a:lnTo>
                  <a:lnTo>
                    <a:pt x="207564" y="239403"/>
                  </a:lnTo>
                  <a:lnTo>
                    <a:pt x="252063" y="218523"/>
                  </a:lnTo>
                  <a:lnTo>
                    <a:pt x="290758" y="193672"/>
                  </a:lnTo>
                  <a:lnTo>
                    <a:pt x="322875" y="165291"/>
                  </a:lnTo>
                  <a:lnTo>
                    <a:pt x="347641" y="133822"/>
                  </a:lnTo>
                  <a:lnTo>
                    <a:pt x="323181" y="102156"/>
                  </a:lnTo>
                  <a:lnTo>
                    <a:pt x="291212" y="73652"/>
                  </a:lnTo>
                  <a:lnTo>
                    <a:pt x="252535" y="48748"/>
                  </a:lnTo>
                  <a:lnTo>
                    <a:pt x="207949" y="27880"/>
                  </a:lnTo>
                  <a:lnTo>
                    <a:pt x="158252" y="11485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0223" y="1710438"/>
              <a:ext cx="1515745" cy="1939289"/>
            </a:xfrm>
            <a:custGeom>
              <a:avLst/>
              <a:gdLst/>
              <a:ahLst/>
              <a:cxnLst/>
              <a:rect l="l" t="t" r="r" b="b"/>
              <a:pathLst>
                <a:path w="1515745" h="1939289">
                  <a:moveTo>
                    <a:pt x="1199010" y="267488"/>
                  </a:moveTo>
                  <a:lnTo>
                    <a:pt x="1174243" y="298957"/>
                  </a:lnTo>
                  <a:lnTo>
                    <a:pt x="1142126" y="327337"/>
                  </a:lnTo>
                  <a:lnTo>
                    <a:pt x="1103432" y="352188"/>
                  </a:lnTo>
                  <a:lnTo>
                    <a:pt x="1058933" y="373069"/>
                  </a:lnTo>
                  <a:lnTo>
                    <a:pt x="1009402" y="389538"/>
                  </a:lnTo>
                  <a:lnTo>
                    <a:pt x="955613" y="401153"/>
                  </a:lnTo>
                  <a:lnTo>
                    <a:pt x="851368" y="401153"/>
                  </a:lnTo>
                  <a:lnTo>
                    <a:pt x="878229" y="357795"/>
                  </a:lnTo>
                  <a:lnTo>
                    <a:pt x="894345" y="312969"/>
                  </a:lnTo>
                  <a:lnTo>
                    <a:pt x="899717" y="267409"/>
                  </a:lnTo>
                  <a:lnTo>
                    <a:pt x="894345" y="221849"/>
                  </a:lnTo>
                  <a:lnTo>
                    <a:pt x="878229" y="177023"/>
                  </a:lnTo>
                  <a:lnTo>
                    <a:pt x="851368" y="133665"/>
                  </a:lnTo>
                  <a:lnTo>
                    <a:pt x="955613" y="133665"/>
                  </a:lnTo>
                  <a:lnTo>
                    <a:pt x="1009621" y="145150"/>
                  </a:lnTo>
                  <a:lnTo>
                    <a:pt x="1059317" y="161545"/>
                  </a:lnTo>
                  <a:lnTo>
                    <a:pt x="1103903" y="182414"/>
                  </a:lnTo>
                  <a:lnTo>
                    <a:pt x="1142581" y="207318"/>
                  </a:lnTo>
                  <a:lnTo>
                    <a:pt x="1174549" y="235822"/>
                  </a:lnTo>
                  <a:lnTo>
                    <a:pt x="1199010" y="267488"/>
                  </a:lnTo>
                  <a:close/>
                </a:path>
                <a:path w="1515745" h="1939289">
                  <a:moveTo>
                    <a:pt x="1292563" y="267488"/>
                  </a:moveTo>
                  <a:lnTo>
                    <a:pt x="1515362" y="267488"/>
                  </a:lnTo>
                </a:path>
                <a:path w="1515745" h="1939289">
                  <a:moveTo>
                    <a:pt x="1515362" y="1939014"/>
                  </a:moveTo>
                  <a:lnTo>
                    <a:pt x="1298066" y="1939014"/>
                  </a:lnTo>
                  <a:lnTo>
                    <a:pt x="1298066" y="713144"/>
                  </a:lnTo>
                  <a:lnTo>
                    <a:pt x="1515362" y="713144"/>
                  </a:lnTo>
                </a:path>
                <a:path w="1515745" h="1939289">
                  <a:moveTo>
                    <a:pt x="0" y="0"/>
                  </a:moveTo>
                  <a:lnTo>
                    <a:pt x="267421" y="0"/>
                  </a:lnTo>
                </a:path>
                <a:path w="1515745" h="1939289">
                  <a:moveTo>
                    <a:pt x="0" y="133665"/>
                  </a:moveTo>
                  <a:lnTo>
                    <a:pt x="267421" y="133665"/>
                  </a:lnTo>
                </a:path>
                <a:path w="1515745" h="1939289">
                  <a:moveTo>
                    <a:pt x="534843" y="66832"/>
                  </a:moveTo>
                  <a:lnTo>
                    <a:pt x="267421" y="66832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104292" y="0"/>
                  </a:moveTo>
                  <a:lnTo>
                    <a:pt x="0" y="0"/>
                  </a:lnTo>
                  <a:lnTo>
                    <a:pt x="26906" y="43346"/>
                  </a:lnTo>
                  <a:lnTo>
                    <a:pt x="43050" y="88143"/>
                  </a:lnTo>
                  <a:lnTo>
                    <a:pt x="48431" y="133665"/>
                  </a:lnTo>
                  <a:lnTo>
                    <a:pt x="43050" y="179187"/>
                  </a:lnTo>
                  <a:lnTo>
                    <a:pt x="26906" y="223984"/>
                  </a:lnTo>
                  <a:lnTo>
                    <a:pt x="0" y="267330"/>
                  </a:lnTo>
                  <a:lnTo>
                    <a:pt x="104292" y="267330"/>
                  </a:lnTo>
                  <a:lnTo>
                    <a:pt x="158104" y="255726"/>
                  </a:lnTo>
                  <a:lnTo>
                    <a:pt x="207652" y="239281"/>
                  </a:lnTo>
                  <a:lnTo>
                    <a:pt x="252158" y="218425"/>
                  </a:lnTo>
                  <a:lnTo>
                    <a:pt x="290843" y="193584"/>
                  </a:lnTo>
                  <a:lnTo>
                    <a:pt x="322931" y="165188"/>
                  </a:lnTo>
                  <a:lnTo>
                    <a:pt x="347641" y="133665"/>
                  </a:lnTo>
                  <a:lnTo>
                    <a:pt x="323198" y="102000"/>
                  </a:lnTo>
                  <a:lnTo>
                    <a:pt x="291238" y="73501"/>
                  </a:lnTo>
                  <a:lnTo>
                    <a:pt x="252565" y="48610"/>
                  </a:lnTo>
                  <a:lnTo>
                    <a:pt x="207980" y="27769"/>
                  </a:lnTo>
                  <a:lnTo>
                    <a:pt x="158288" y="11419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347641" y="133665"/>
                  </a:moveTo>
                  <a:lnTo>
                    <a:pt x="322931" y="165188"/>
                  </a:lnTo>
                  <a:lnTo>
                    <a:pt x="290843" y="193584"/>
                  </a:lnTo>
                  <a:lnTo>
                    <a:pt x="252158" y="218425"/>
                  </a:lnTo>
                  <a:lnTo>
                    <a:pt x="207652" y="239281"/>
                  </a:lnTo>
                  <a:lnTo>
                    <a:pt x="158104" y="255726"/>
                  </a:lnTo>
                  <a:lnTo>
                    <a:pt x="104292" y="267330"/>
                  </a:lnTo>
                  <a:lnTo>
                    <a:pt x="0" y="267330"/>
                  </a:lnTo>
                  <a:lnTo>
                    <a:pt x="26906" y="223984"/>
                  </a:lnTo>
                  <a:lnTo>
                    <a:pt x="43050" y="179187"/>
                  </a:lnTo>
                  <a:lnTo>
                    <a:pt x="48431" y="133665"/>
                  </a:lnTo>
                  <a:lnTo>
                    <a:pt x="43050" y="88143"/>
                  </a:lnTo>
                  <a:lnTo>
                    <a:pt x="26906" y="43346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88" y="11419"/>
                  </a:lnTo>
                  <a:lnTo>
                    <a:pt x="207980" y="27769"/>
                  </a:lnTo>
                  <a:lnTo>
                    <a:pt x="252565" y="48610"/>
                  </a:lnTo>
                  <a:lnTo>
                    <a:pt x="291238" y="73501"/>
                  </a:lnTo>
                  <a:lnTo>
                    <a:pt x="323198" y="102000"/>
                  </a:lnTo>
                  <a:lnTo>
                    <a:pt x="347641" y="133665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213946" y="0"/>
                  </a:moveTo>
                  <a:lnTo>
                    <a:pt x="0" y="0"/>
                  </a:lnTo>
                  <a:lnTo>
                    <a:pt x="0" y="267330"/>
                  </a:lnTo>
                  <a:lnTo>
                    <a:pt x="213946" y="267330"/>
                  </a:lnTo>
                  <a:lnTo>
                    <a:pt x="256204" y="260524"/>
                  </a:lnTo>
                  <a:lnTo>
                    <a:pt x="292904" y="241566"/>
                  </a:lnTo>
                  <a:lnTo>
                    <a:pt x="321845" y="212644"/>
                  </a:lnTo>
                  <a:lnTo>
                    <a:pt x="340825" y="175947"/>
                  </a:lnTo>
                  <a:lnTo>
                    <a:pt x="347641" y="133665"/>
                  </a:lnTo>
                  <a:lnTo>
                    <a:pt x="340825" y="91383"/>
                  </a:lnTo>
                  <a:lnTo>
                    <a:pt x="321845" y="54686"/>
                  </a:lnTo>
                  <a:lnTo>
                    <a:pt x="292904" y="25764"/>
                  </a:lnTo>
                  <a:lnTo>
                    <a:pt x="256204" y="680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2408" y="1643606"/>
              <a:ext cx="535305" cy="601980"/>
            </a:xfrm>
            <a:custGeom>
              <a:avLst/>
              <a:gdLst/>
              <a:ahLst/>
              <a:cxnLst/>
              <a:rect l="l" t="t" r="r" b="b"/>
              <a:pathLst>
                <a:path w="535304" h="601980">
                  <a:moveTo>
                    <a:pt x="325361" y="267330"/>
                  </a:moveTo>
                  <a:lnTo>
                    <a:pt x="111415" y="267330"/>
                  </a:lnTo>
                  <a:lnTo>
                    <a:pt x="111415" y="0"/>
                  </a:lnTo>
                  <a:lnTo>
                    <a:pt x="325361" y="0"/>
                  </a:lnTo>
                  <a:lnTo>
                    <a:pt x="367619" y="6805"/>
                  </a:lnTo>
                  <a:lnTo>
                    <a:pt x="404319" y="25764"/>
                  </a:lnTo>
                  <a:lnTo>
                    <a:pt x="433261" y="54686"/>
                  </a:lnTo>
                  <a:lnTo>
                    <a:pt x="452240" y="91383"/>
                  </a:lnTo>
                  <a:lnTo>
                    <a:pt x="459056" y="133665"/>
                  </a:lnTo>
                  <a:lnTo>
                    <a:pt x="452240" y="175947"/>
                  </a:lnTo>
                  <a:lnTo>
                    <a:pt x="433261" y="212644"/>
                  </a:lnTo>
                  <a:lnTo>
                    <a:pt x="404319" y="241566"/>
                  </a:lnTo>
                  <a:lnTo>
                    <a:pt x="367619" y="260525"/>
                  </a:lnTo>
                  <a:lnTo>
                    <a:pt x="325361" y="267330"/>
                  </a:lnTo>
                  <a:close/>
                </a:path>
                <a:path w="535304" h="601980">
                  <a:moveTo>
                    <a:pt x="0" y="467986"/>
                  </a:moveTo>
                  <a:lnTo>
                    <a:pt x="267421" y="467986"/>
                  </a:lnTo>
                </a:path>
                <a:path w="535304" h="601980">
                  <a:moveTo>
                    <a:pt x="0" y="601651"/>
                  </a:moveTo>
                  <a:lnTo>
                    <a:pt x="267421" y="601651"/>
                  </a:lnTo>
                </a:path>
                <a:path w="535304" h="601980">
                  <a:moveTo>
                    <a:pt x="534827" y="534819"/>
                  </a:moveTo>
                  <a:lnTo>
                    <a:pt x="267421" y="534819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104292" y="0"/>
                  </a:moveTo>
                  <a:lnTo>
                    <a:pt x="0" y="0"/>
                  </a:lnTo>
                  <a:lnTo>
                    <a:pt x="26913" y="43358"/>
                  </a:lnTo>
                  <a:lnTo>
                    <a:pt x="43060" y="88184"/>
                  </a:lnTo>
                  <a:lnTo>
                    <a:pt x="48443" y="133744"/>
                  </a:lnTo>
                  <a:lnTo>
                    <a:pt x="43060" y="179303"/>
                  </a:lnTo>
                  <a:lnTo>
                    <a:pt x="26913" y="224129"/>
                  </a:lnTo>
                  <a:lnTo>
                    <a:pt x="0" y="267488"/>
                  </a:lnTo>
                  <a:lnTo>
                    <a:pt x="104292" y="267488"/>
                  </a:lnTo>
                  <a:lnTo>
                    <a:pt x="158104" y="255817"/>
                  </a:lnTo>
                  <a:lnTo>
                    <a:pt x="207652" y="239328"/>
                  </a:lnTo>
                  <a:lnTo>
                    <a:pt x="252160" y="218444"/>
                  </a:lnTo>
                  <a:lnTo>
                    <a:pt x="290848" y="193590"/>
                  </a:lnTo>
                  <a:lnTo>
                    <a:pt x="322940" y="165189"/>
                  </a:lnTo>
                  <a:lnTo>
                    <a:pt x="347657" y="133665"/>
                  </a:lnTo>
                  <a:lnTo>
                    <a:pt x="323207" y="102054"/>
                  </a:lnTo>
                  <a:lnTo>
                    <a:pt x="291243" y="73571"/>
                  </a:lnTo>
                  <a:lnTo>
                    <a:pt x="252566" y="48669"/>
                  </a:lnTo>
                  <a:lnTo>
                    <a:pt x="207981" y="27804"/>
                  </a:lnTo>
                  <a:lnTo>
                    <a:pt x="158288" y="11430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347657" y="133665"/>
                  </a:moveTo>
                  <a:lnTo>
                    <a:pt x="322940" y="165189"/>
                  </a:lnTo>
                  <a:lnTo>
                    <a:pt x="290848" y="193590"/>
                  </a:lnTo>
                  <a:lnTo>
                    <a:pt x="252160" y="218444"/>
                  </a:lnTo>
                  <a:lnTo>
                    <a:pt x="207652" y="239328"/>
                  </a:lnTo>
                  <a:lnTo>
                    <a:pt x="158104" y="255817"/>
                  </a:lnTo>
                  <a:lnTo>
                    <a:pt x="104292" y="267488"/>
                  </a:lnTo>
                  <a:lnTo>
                    <a:pt x="0" y="267488"/>
                  </a:lnTo>
                  <a:lnTo>
                    <a:pt x="26913" y="224129"/>
                  </a:lnTo>
                  <a:lnTo>
                    <a:pt x="43060" y="179303"/>
                  </a:lnTo>
                  <a:lnTo>
                    <a:pt x="48443" y="133744"/>
                  </a:lnTo>
                  <a:lnTo>
                    <a:pt x="43060" y="88184"/>
                  </a:lnTo>
                  <a:lnTo>
                    <a:pt x="26913" y="43358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88" y="11430"/>
                  </a:lnTo>
                  <a:lnTo>
                    <a:pt x="207981" y="27804"/>
                  </a:lnTo>
                  <a:lnTo>
                    <a:pt x="252566" y="48669"/>
                  </a:lnTo>
                  <a:lnTo>
                    <a:pt x="291243" y="73571"/>
                  </a:lnTo>
                  <a:lnTo>
                    <a:pt x="323207" y="102054"/>
                  </a:lnTo>
                  <a:lnTo>
                    <a:pt x="347657" y="133665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213946" y="0"/>
                  </a:moveTo>
                  <a:lnTo>
                    <a:pt x="0" y="0"/>
                  </a:lnTo>
                  <a:lnTo>
                    <a:pt x="0" y="267488"/>
                  </a:lnTo>
                  <a:lnTo>
                    <a:pt x="213946" y="267488"/>
                  </a:lnTo>
                  <a:lnTo>
                    <a:pt x="256205" y="260665"/>
                  </a:lnTo>
                  <a:lnTo>
                    <a:pt x="292910" y="241668"/>
                  </a:lnTo>
                  <a:lnTo>
                    <a:pt x="321856" y="212699"/>
                  </a:lnTo>
                  <a:lnTo>
                    <a:pt x="340839" y="175964"/>
                  </a:lnTo>
                  <a:lnTo>
                    <a:pt x="347657" y="133665"/>
                  </a:lnTo>
                  <a:lnTo>
                    <a:pt x="340839" y="91383"/>
                  </a:lnTo>
                  <a:lnTo>
                    <a:pt x="321856" y="54686"/>
                  </a:lnTo>
                  <a:lnTo>
                    <a:pt x="292910" y="25764"/>
                  </a:lnTo>
                  <a:lnTo>
                    <a:pt x="256205" y="680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98540" y="1777271"/>
              <a:ext cx="1359535" cy="1493520"/>
            </a:xfrm>
            <a:custGeom>
              <a:avLst/>
              <a:gdLst/>
              <a:ahLst/>
              <a:cxnLst/>
              <a:rect l="l" t="t" r="r" b="b"/>
              <a:pathLst>
                <a:path w="1359534" h="1493520">
                  <a:moveTo>
                    <a:pt x="891399" y="534976"/>
                  </a:moveTo>
                  <a:lnTo>
                    <a:pt x="677453" y="534976"/>
                  </a:lnTo>
                  <a:lnTo>
                    <a:pt x="677453" y="267488"/>
                  </a:lnTo>
                  <a:lnTo>
                    <a:pt x="891399" y="267488"/>
                  </a:lnTo>
                  <a:lnTo>
                    <a:pt x="933659" y="274294"/>
                  </a:lnTo>
                  <a:lnTo>
                    <a:pt x="970363" y="293252"/>
                  </a:lnTo>
                  <a:lnTo>
                    <a:pt x="999309" y="322174"/>
                  </a:lnTo>
                  <a:lnTo>
                    <a:pt x="1018293" y="358871"/>
                  </a:lnTo>
                  <a:lnTo>
                    <a:pt x="1025110" y="401153"/>
                  </a:lnTo>
                  <a:lnTo>
                    <a:pt x="1018293" y="443452"/>
                  </a:lnTo>
                  <a:lnTo>
                    <a:pt x="999309" y="480187"/>
                  </a:lnTo>
                  <a:lnTo>
                    <a:pt x="970363" y="509156"/>
                  </a:lnTo>
                  <a:lnTo>
                    <a:pt x="933659" y="528154"/>
                  </a:lnTo>
                  <a:lnTo>
                    <a:pt x="891399" y="534976"/>
                  </a:lnTo>
                  <a:close/>
                </a:path>
                <a:path w="1359534" h="1493520">
                  <a:moveTo>
                    <a:pt x="958255" y="1493279"/>
                  </a:moveTo>
                  <a:lnTo>
                    <a:pt x="0" y="1493279"/>
                  </a:lnTo>
                  <a:lnTo>
                    <a:pt x="0" y="334320"/>
                  </a:lnTo>
                  <a:lnTo>
                    <a:pt x="583868" y="334320"/>
                  </a:lnTo>
                </a:path>
                <a:path w="1359534" h="1493520">
                  <a:moveTo>
                    <a:pt x="1136525" y="0"/>
                  </a:moveTo>
                  <a:lnTo>
                    <a:pt x="1243459" y="0"/>
                  </a:lnTo>
                  <a:lnTo>
                    <a:pt x="1243459" y="133665"/>
                  </a:lnTo>
                  <a:lnTo>
                    <a:pt x="1359340" y="133665"/>
                  </a:lnTo>
                </a:path>
                <a:path w="1359534" h="1493520">
                  <a:moveTo>
                    <a:pt x="1118695" y="401153"/>
                  </a:moveTo>
                  <a:lnTo>
                    <a:pt x="1252422" y="401153"/>
                  </a:lnTo>
                  <a:lnTo>
                    <a:pt x="1252422" y="267488"/>
                  </a:lnTo>
                  <a:lnTo>
                    <a:pt x="1359340" y="26748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41249" y="3515525"/>
            <a:ext cx="32321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C</a:t>
            </a:r>
            <a:r>
              <a:rPr sz="1200" i="1" spc="20" dirty="0">
                <a:latin typeface="Times New Roman"/>
                <a:cs typeface="Times New Roman"/>
              </a:rPr>
              <a:t>L</a:t>
            </a:r>
            <a:r>
              <a:rPr sz="1200" i="1" spc="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06060" y="3038150"/>
            <a:ext cx="576580" cy="799465"/>
            <a:chOff x="7606060" y="3038150"/>
            <a:chExt cx="576580" cy="799465"/>
          </a:xfrm>
        </p:grpSpPr>
        <p:sp>
          <p:nvSpPr>
            <p:cNvPr id="29" name="object 29"/>
            <p:cNvSpPr/>
            <p:nvPr/>
          </p:nvSpPr>
          <p:spPr>
            <a:xfrm>
              <a:off x="7615585" y="3047675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557122" y="0"/>
                  </a:moveTo>
                  <a:lnTo>
                    <a:pt x="0" y="0"/>
                  </a:lnTo>
                  <a:lnTo>
                    <a:pt x="0" y="780071"/>
                  </a:lnTo>
                  <a:lnTo>
                    <a:pt x="557122" y="780071"/>
                  </a:lnTo>
                  <a:lnTo>
                    <a:pt x="557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5585" y="3047675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0" y="780071"/>
                  </a:moveTo>
                  <a:lnTo>
                    <a:pt x="557122" y="780071"/>
                  </a:lnTo>
                  <a:lnTo>
                    <a:pt x="557122" y="0"/>
                  </a:lnTo>
                  <a:lnTo>
                    <a:pt x="0" y="0"/>
                  </a:lnTo>
                  <a:lnTo>
                    <a:pt x="0" y="780071"/>
                  </a:lnTo>
                  <a:close/>
                </a:path>
              </a:pathLst>
            </a:custGeom>
            <a:ln w="18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78478" y="3080908"/>
            <a:ext cx="46100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D	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12755" y="3560106"/>
            <a:ext cx="12636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75694" y="1467010"/>
            <a:ext cx="3343275" cy="3150870"/>
            <a:chOff x="5275694" y="1467010"/>
            <a:chExt cx="3343275" cy="3150870"/>
          </a:xfrm>
        </p:grpSpPr>
        <p:sp>
          <p:nvSpPr>
            <p:cNvPr id="34" name="object 34"/>
            <p:cNvSpPr/>
            <p:nvPr/>
          </p:nvSpPr>
          <p:spPr>
            <a:xfrm>
              <a:off x="7615585" y="3576644"/>
              <a:ext cx="513080" cy="147320"/>
            </a:xfrm>
            <a:custGeom>
              <a:avLst/>
              <a:gdLst/>
              <a:ahLst/>
              <a:cxnLst/>
              <a:rect l="l" t="t" r="r" b="b"/>
              <a:pathLst>
                <a:path w="513079" h="147320">
                  <a:moveTo>
                    <a:pt x="401100" y="11510"/>
                  </a:moveTo>
                  <a:lnTo>
                    <a:pt x="512578" y="11510"/>
                  </a:lnTo>
                </a:path>
                <a:path w="513079" h="147320">
                  <a:moveTo>
                    <a:pt x="0" y="0"/>
                  </a:moveTo>
                  <a:lnTo>
                    <a:pt x="72484" y="72430"/>
                  </a:lnTo>
                </a:path>
                <a:path w="513079" h="147320">
                  <a:moveTo>
                    <a:pt x="72484" y="74286"/>
                  </a:moveTo>
                  <a:lnTo>
                    <a:pt x="0" y="146733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8824" y="3657851"/>
              <a:ext cx="72328" cy="723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56795" y="3136822"/>
              <a:ext cx="535305" cy="133985"/>
            </a:xfrm>
            <a:custGeom>
              <a:avLst/>
              <a:gdLst/>
              <a:ahLst/>
              <a:cxnLst/>
              <a:rect l="l" t="t" r="r" b="b"/>
              <a:pathLst>
                <a:path w="535304" h="133985">
                  <a:moveTo>
                    <a:pt x="0" y="0"/>
                  </a:moveTo>
                  <a:lnTo>
                    <a:pt x="267437" y="0"/>
                  </a:lnTo>
                </a:path>
                <a:path w="535304" h="133985">
                  <a:moveTo>
                    <a:pt x="0" y="133728"/>
                  </a:moveTo>
                  <a:lnTo>
                    <a:pt x="267437" y="133728"/>
                  </a:lnTo>
                </a:path>
                <a:path w="535304" h="133985">
                  <a:moveTo>
                    <a:pt x="534890" y="66864"/>
                  </a:moveTo>
                  <a:lnTo>
                    <a:pt x="267437" y="66864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92" y="0"/>
                  </a:moveTo>
                  <a:lnTo>
                    <a:pt x="0" y="0"/>
                  </a:lnTo>
                  <a:lnTo>
                    <a:pt x="26913" y="43382"/>
                  </a:lnTo>
                  <a:lnTo>
                    <a:pt x="43060" y="88220"/>
                  </a:lnTo>
                  <a:lnTo>
                    <a:pt x="48440" y="133806"/>
                  </a:lnTo>
                  <a:lnTo>
                    <a:pt x="43060" y="179341"/>
                  </a:lnTo>
                  <a:lnTo>
                    <a:pt x="26913" y="224163"/>
                  </a:lnTo>
                  <a:lnTo>
                    <a:pt x="0" y="267519"/>
                  </a:lnTo>
                  <a:lnTo>
                    <a:pt x="104292" y="267519"/>
                  </a:lnTo>
                  <a:lnTo>
                    <a:pt x="158107" y="255888"/>
                  </a:lnTo>
                  <a:lnTo>
                    <a:pt x="207650" y="239426"/>
                  </a:lnTo>
                  <a:lnTo>
                    <a:pt x="252146" y="218560"/>
                  </a:lnTo>
                  <a:lnTo>
                    <a:pt x="290819" y="193717"/>
                  </a:lnTo>
                  <a:lnTo>
                    <a:pt x="322894" y="165324"/>
                  </a:lnTo>
                  <a:lnTo>
                    <a:pt x="347594" y="133807"/>
                  </a:lnTo>
                  <a:lnTo>
                    <a:pt x="323188" y="102158"/>
                  </a:lnTo>
                  <a:lnTo>
                    <a:pt x="291238" y="73662"/>
                  </a:lnTo>
                  <a:lnTo>
                    <a:pt x="252559" y="48758"/>
                  </a:lnTo>
                  <a:lnTo>
                    <a:pt x="207964" y="27886"/>
                  </a:lnTo>
                  <a:lnTo>
                    <a:pt x="158270" y="11487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347594" y="133807"/>
                  </a:moveTo>
                  <a:lnTo>
                    <a:pt x="322894" y="165324"/>
                  </a:lnTo>
                  <a:lnTo>
                    <a:pt x="290819" y="193717"/>
                  </a:lnTo>
                  <a:lnTo>
                    <a:pt x="252146" y="218560"/>
                  </a:lnTo>
                  <a:lnTo>
                    <a:pt x="207650" y="239426"/>
                  </a:lnTo>
                  <a:lnTo>
                    <a:pt x="158107" y="255888"/>
                  </a:lnTo>
                  <a:lnTo>
                    <a:pt x="104292" y="267519"/>
                  </a:lnTo>
                  <a:lnTo>
                    <a:pt x="0" y="267519"/>
                  </a:lnTo>
                  <a:lnTo>
                    <a:pt x="26913" y="224163"/>
                  </a:lnTo>
                  <a:lnTo>
                    <a:pt x="43060" y="179341"/>
                  </a:lnTo>
                  <a:lnTo>
                    <a:pt x="48443" y="133783"/>
                  </a:lnTo>
                  <a:lnTo>
                    <a:pt x="43060" y="88220"/>
                  </a:lnTo>
                  <a:lnTo>
                    <a:pt x="26913" y="43382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70" y="11487"/>
                  </a:lnTo>
                  <a:lnTo>
                    <a:pt x="207964" y="27886"/>
                  </a:lnTo>
                  <a:lnTo>
                    <a:pt x="252559" y="48758"/>
                  </a:lnTo>
                  <a:lnTo>
                    <a:pt x="291238" y="73662"/>
                  </a:lnTo>
                  <a:lnTo>
                    <a:pt x="323188" y="102158"/>
                  </a:lnTo>
                  <a:lnTo>
                    <a:pt x="347594" y="133807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213946" y="0"/>
                  </a:moveTo>
                  <a:lnTo>
                    <a:pt x="0" y="0"/>
                  </a:lnTo>
                  <a:lnTo>
                    <a:pt x="0" y="267519"/>
                  </a:lnTo>
                  <a:lnTo>
                    <a:pt x="213946" y="267519"/>
                  </a:lnTo>
                  <a:lnTo>
                    <a:pt x="256223" y="260702"/>
                  </a:lnTo>
                  <a:lnTo>
                    <a:pt x="292915" y="241719"/>
                  </a:lnTo>
                  <a:lnTo>
                    <a:pt x="321833" y="212772"/>
                  </a:lnTo>
                  <a:lnTo>
                    <a:pt x="340789" y="176062"/>
                  </a:lnTo>
                  <a:lnTo>
                    <a:pt x="347594" y="133791"/>
                  </a:lnTo>
                  <a:lnTo>
                    <a:pt x="340789" y="91520"/>
                  </a:lnTo>
                  <a:lnTo>
                    <a:pt x="321833" y="54795"/>
                  </a:lnTo>
                  <a:lnTo>
                    <a:pt x="292915" y="25826"/>
                  </a:lnTo>
                  <a:lnTo>
                    <a:pt x="256223" y="682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4232" y="2245258"/>
              <a:ext cx="2451735" cy="2006600"/>
            </a:xfrm>
            <a:custGeom>
              <a:avLst/>
              <a:gdLst/>
              <a:ahLst/>
              <a:cxnLst/>
              <a:rect l="l" t="t" r="r" b="b"/>
              <a:pathLst>
                <a:path w="2451734" h="2006600">
                  <a:moveTo>
                    <a:pt x="820094" y="1092156"/>
                  </a:moveTo>
                  <a:lnTo>
                    <a:pt x="606148" y="1092156"/>
                  </a:lnTo>
                  <a:lnTo>
                    <a:pt x="606148" y="824637"/>
                  </a:lnTo>
                  <a:lnTo>
                    <a:pt x="820094" y="824637"/>
                  </a:lnTo>
                  <a:lnTo>
                    <a:pt x="862371" y="831462"/>
                  </a:lnTo>
                  <a:lnTo>
                    <a:pt x="899063" y="850464"/>
                  </a:lnTo>
                  <a:lnTo>
                    <a:pt x="927981" y="879432"/>
                  </a:lnTo>
                  <a:lnTo>
                    <a:pt x="946937" y="916157"/>
                  </a:lnTo>
                  <a:lnTo>
                    <a:pt x="953742" y="958428"/>
                  </a:lnTo>
                  <a:lnTo>
                    <a:pt x="946937" y="1000699"/>
                  </a:lnTo>
                  <a:lnTo>
                    <a:pt x="927981" y="1037409"/>
                  </a:lnTo>
                  <a:lnTo>
                    <a:pt x="899063" y="1066356"/>
                  </a:lnTo>
                  <a:lnTo>
                    <a:pt x="862371" y="1085339"/>
                  </a:lnTo>
                  <a:lnTo>
                    <a:pt x="820094" y="1092156"/>
                  </a:lnTo>
                  <a:close/>
                </a:path>
                <a:path w="2451734" h="2006600">
                  <a:moveTo>
                    <a:pt x="1047453" y="958428"/>
                  </a:moveTo>
                  <a:lnTo>
                    <a:pt x="1671353" y="958428"/>
                  </a:lnTo>
                </a:path>
                <a:path w="2451734" h="2006600">
                  <a:moveTo>
                    <a:pt x="138176" y="0"/>
                  </a:moveTo>
                  <a:lnTo>
                    <a:pt x="0" y="0"/>
                  </a:lnTo>
                  <a:lnTo>
                    <a:pt x="0" y="646469"/>
                  </a:lnTo>
                  <a:lnTo>
                    <a:pt x="2451385" y="646469"/>
                  </a:lnTo>
                  <a:lnTo>
                    <a:pt x="2451385" y="958428"/>
                  </a:lnTo>
                  <a:lnTo>
                    <a:pt x="2228429" y="958428"/>
                  </a:lnTo>
                </a:path>
                <a:path w="2451734" h="2006600">
                  <a:moveTo>
                    <a:pt x="1693680" y="1872244"/>
                  </a:moveTo>
                  <a:lnTo>
                    <a:pt x="1961133" y="1872244"/>
                  </a:lnTo>
                </a:path>
                <a:path w="2451734" h="2006600">
                  <a:moveTo>
                    <a:pt x="1693680" y="2005972"/>
                  </a:moveTo>
                  <a:lnTo>
                    <a:pt x="1961133" y="2005972"/>
                  </a:lnTo>
                </a:path>
                <a:path w="2451734" h="2006600">
                  <a:moveTo>
                    <a:pt x="2228429" y="1939108"/>
                  </a:moveTo>
                  <a:lnTo>
                    <a:pt x="1961133" y="193910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45" y="0"/>
                  </a:moveTo>
                  <a:lnTo>
                    <a:pt x="0" y="0"/>
                  </a:lnTo>
                  <a:lnTo>
                    <a:pt x="26926" y="43354"/>
                  </a:lnTo>
                  <a:lnTo>
                    <a:pt x="43081" y="88172"/>
                  </a:lnTo>
                  <a:lnTo>
                    <a:pt x="48466" y="133728"/>
                  </a:lnTo>
                  <a:lnTo>
                    <a:pt x="43081" y="179273"/>
                  </a:lnTo>
                  <a:lnTo>
                    <a:pt x="26926" y="224095"/>
                  </a:lnTo>
                  <a:lnTo>
                    <a:pt x="0" y="267456"/>
                  </a:lnTo>
                  <a:lnTo>
                    <a:pt x="104245" y="267456"/>
                  </a:lnTo>
                  <a:lnTo>
                    <a:pt x="158099" y="255815"/>
                  </a:lnTo>
                  <a:lnTo>
                    <a:pt x="207669" y="239354"/>
                  </a:lnTo>
                  <a:lnTo>
                    <a:pt x="252181" y="218487"/>
                  </a:lnTo>
                  <a:lnTo>
                    <a:pt x="290863" y="193642"/>
                  </a:lnTo>
                  <a:lnTo>
                    <a:pt x="322940" y="165246"/>
                  </a:lnTo>
                  <a:lnTo>
                    <a:pt x="347637" y="133722"/>
                  </a:lnTo>
                  <a:lnTo>
                    <a:pt x="323181" y="102081"/>
                  </a:lnTo>
                  <a:lnTo>
                    <a:pt x="291212" y="73589"/>
                  </a:lnTo>
                  <a:lnTo>
                    <a:pt x="252535" y="48695"/>
                  </a:lnTo>
                  <a:lnTo>
                    <a:pt x="207949" y="27838"/>
                  </a:lnTo>
                  <a:lnTo>
                    <a:pt x="158252" y="11459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347641" y="133728"/>
                  </a:moveTo>
                  <a:lnTo>
                    <a:pt x="322940" y="165246"/>
                  </a:lnTo>
                  <a:lnTo>
                    <a:pt x="290863" y="193642"/>
                  </a:lnTo>
                  <a:lnTo>
                    <a:pt x="252181" y="218488"/>
                  </a:lnTo>
                  <a:lnTo>
                    <a:pt x="207669" y="239354"/>
                  </a:lnTo>
                  <a:lnTo>
                    <a:pt x="158099" y="255815"/>
                  </a:lnTo>
                  <a:lnTo>
                    <a:pt x="104245" y="267441"/>
                  </a:lnTo>
                  <a:lnTo>
                    <a:pt x="0" y="267456"/>
                  </a:lnTo>
                  <a:lnTo>
                    <a:pt x="26926" y="224095"/>
                  </a:lnTo>
                  <a:lnTo>
                    <a:pt x="43081" y="179273"/>
                  </a:lnTo>
                  <a:lnTo>
                    <a:pt x="48467" y="133722"/>
                  </a:lnTo>
                  <a:lnTo>
                    <a:pt x="43081" y="88172"/>
                  </a:lnTo>
                  <a:lnTo>
                    <a:pt x="26926" y="43354"/>
                  </a:lnTo>
                  <a:lnTo>
                    <a:pt x="0" y="0"/>
                  </a:lnTo>
                  <a:lnTo>
                    <a:pt x="104245" y="0"/>
                  </a:lnTo>
                  <a:lnTo>
                    <a:pt x="158252" y="11459"/>
                  </a:lnTo>
                  <a:lnTo>
                    <a:pt x="207949" y="27838"/>
                  </a:lnTo>
                  <a:lnTo>
                    <a:pt x="252535" y="48695"/>
                  </a:lnTo>
                  <a:lnTo>
                    <a:pt x="291212" y="73589"/>
                  </a:lnTo>
                  <a:lnTo>
                    <a:pt x="323181" y="102081"/>
                  </a:lnTo>
                  <a:lnTo>
                    <a:pt x="347641" y="133728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213993" y="0"/>
                  </a:moveTo>
                  <a:lnTo>
                    <a:pt x="0" y="0"/>
                  </a:lnTo>
                  <a:lnTo>
                    <a:pt x="0" y="267456"/>
                  </a:lnTo>
                  <a:lnTo>
                    <a:pt x="213993" y="267441"/>
                  </a:lnTo>
                  <a:lnTo>
                    <a:pt x="256210" y="260624"/>
                  </a:lnTo>
                  <a:lnTo>
                    <a:pt x="292894" y="241641"/>
                  </a:lnTo>
                  <a:lnTo>
                    <a:pt x="321835" y="212696"/>
                  </a:lnTo>
                  <a:lnTo>
                    <a:pt x="340821" y="175991"/>
                  </a:lnTo>
                  <a:lnTo>
                    <a:pt x="347641" y="133728"/>
                  </a:lnTo>
                  <a:lnTo>
                    <a:pt x="340821" y="91457"/>
                  </a:lnTo>
                  <a:lnTo>
                    <a:pt x="321835" y="54747"/>
                  </a:lnTo>
                  <a:lnTo>
                    <a:pt x="292894" y="25800"/>
                  </a:lnTo>
                  <a:lnTo>
                    <a:pt x="256210" y="6817"/>
                  </a:lnTo>
                  <a:lnTo>
                    <a:pt x="213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44232" y="2245258"/>
              <a:ext cx="2134870" cy="2073275"/>
            </a:xfrm>
            <a:custGeom>
              <a:avLst/>
              <a:gdLst/>
              <a:ahLst/>
              <a:cxnLst/>
              <a:rect l="l" t="t" r="r" b="b"/>
              <a:pathLst>
                <a:path w="2134870" h="2073275">
                  <a:moveTo>
                    <a:pt x="2001227" y="2072836"/>
                  </a:moveTo>
                  <a:lnTo>
                    <a:pt x="1787233" y="2072836"/>
                  </a:lnTo>
                  <a:lnTo>
                    <a:pt x="1787233" y="1805380"/>
                  </a:lnTo>
                  <a:lnTo>
                    <a:pt x="2001227" y="1805380"/>
                  </a:lnTo>
                  <a:lnTo>
                    <a:pt x="2043444" y="1812197"/>
                  </a:lnTo>
                  <a:lnTo>
                    <a:pt x="2080128" y="1831180"/>
                  </a:lnTo>
                  <a:lnTo>
                    <a:pt x="2109069" y="1860127"/>
                  </a:lnTo>
                  <a:lnTo>
                    <a:pt x="2128055" y="1896837"/>
                  </a:lnTo>
                  <a:lnTo>
                    <a:pt x="2134875" y="1939108"/>
                  </a:lnTo>
                  <a:lnTo>
                    <a:pt x="2128055" y="1981371"/>
                  </a:lnTo>
                  <a:lnTo>
                    <a:pt x="2109069" y="2018076"/>
                  </a:lnTo>
                  <a:lnTo>
                    <a:pt x="2080128" y="2047022"/>
                  </a:lnTo>
                  <a:lnTo>
                    <a:pt x="2043444" y="2066004"/>
                  </a:lnTo>
                  <a:lnTo>
                    <a:pt x="2001227" y="2072821"/>
                  </a:lnTo>
                  <a:close/>
                </a:path>
                <a:path w="2134870" h="2073275">
                  <a:moveTo>
                    <a:pt x="1225598" y="1404195"/>
                  </a:moveTo>
                  <a:lnTo>
                    <a:pt x="1671353" y="1404195"/>
                  </a:lnTo>
                </a:path>
                <a:path w="2134870" h="2073275">
                  <a:moveTo>
                    <a:pt x="735409" y="1805380"/>
                  </a:moveTo>
                  <a:lnTo>
                    <a:pt x="0" y="1805380"/>
                  </a:lnTo>
                  <a:lnTo>
                    <a:pt x="0" y="0"/>
                  </a:lnTo>
                  <a:lnTo>
                    <a:pt x="138176" y="0"/>
                  </a:lnTo>
                </a:path>
                <a:path w="2134870" h="2073275">
                  <a:moveTo>
                    <a:pt x="735409" y="1805380"/>
                  </a:moveTo>
                  <a:lnTo>
                    <a:pt x="1002799" y="1805380"/>
                  </a:lnTo>
                </a:path>
                <a:path w="2134870" h="2073275">
                  <a:moveTo>
                    <a:pt x="735409" y="1939108"/>
                  </a:moveTo>
                  <a:lnTo>
                    <a:pt x="1002799" y="1939108"/>
                  </a:lnTo>
                </a:path>
                <a:path w="2134870" h="2073275">
                  <a:moveTo>
                    <a:pt x="1270252" y="1872244"/>
                  </a:moveTo>
                  <a:lnTo>
                    <a:pt x="1002799" y="1872244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3289" y="3983774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45" y="0"/>
                  </a:moveTo>
                  <a:lnTo>
                    <a:pt x="0" y="0"/>
                  </a:lnTo>
                  <a:lnTo>
                    <a:pt x="26860" y="43354"/>
                  </a:lnTo>
                  <a:lnTo>
                    <a:pt x="42976" y="88172"/>
                  </a:lnTo>
                  <a:lnTo>
                    <a:pt x="48348" y="133728"/>
                  </a:lnTo>
                  <a:lnTo>
                    <a:pt x="42976" y="179273"/>
                  </a:lnTo>
                  <a:lnTo>
                    <a:pt x="26860" y="224095"/>
                  </a:lnTo>
                  <a:lnTo>
                    <a:pt x="0" y="267456"/>
                  </a:lnTo>
                  <a:lnTo>
                    <a:pt x="104245" y="267456"/>
                  </a:lnTo>
                  <a:lnTo>
                    <a:pt x="158045" y="255824"/>
                  </a:lnTo>
                  <a:lnTo>
                    <a:pt x="207599" y="239359"/>
                  </a:lnTo>
                  <a:lnTo>
                    <a:pt x="252122" y="218489"/>
                  </a:lnTo>
                  <a:lnTo>
                    <a:pt x="290828" y="193643"/>
                  </a:lnTo>
                  <a:lnTo>
                    <a:pt x="322929" y="165246"/>
                  </a:lnTo>
                  <a:lnTo>
                    <a:pt x="347637" y="133722"/>
                  </a:lnTo>
                  <a:lnTo>
                    <a:pt x="323181" y="102081"/>
                  </a:lnTo>
                  <a:lnTo>
                    <a:pt x="291212" y="73589"/>
                  </a:lnTo>
                  <a:lnTo>
                    <a:pt x="252535" y="48695"/>
                  </a:lnTo>
                  <a:lnTo>
                    <a:pt x="207949" y="27838"/>
                  </a:lnTo>
                  <a:lnTo>
                    <a:pt x="158252" y="11459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73289" y="3983774"/>
              <a:ext cx="864869" cy="267970"/>
            </a:xfrm>
            <a:custGeom>
              <a:avLst/>
              <a:gdLst/>
              <a:ahLst/>
              <a:cxnLst/>
              <a:rect l="l" t="t" r="r" b="b"/>
              <a:pathLst>
                <a:path w="864870" h="267970">
                  <a:moveTo>
                    <a:pt x="347641" y="133728"/>
                  </a:moveTo>
                  <a:lnTo>
                    <a:pt x="322929" y="165246"/>
                  </a:lnTo>
                  <a:lnTo>
                    <a:pt x="290828" y="193643"/>
                  </a:lnTo>
                  <a:lnTo>
                    <a:pt x="252122" y="218489"/>
                  </a:lnTo>
                  <a:lnTo>
                    <a:pt x="207599" y="239359"/>
                  </a:lnTo>
                  <a:lnTo>
                    <a:pt x="158045" y="255824"/>
                  </a:lnTo>
                  <a:lnTo>
                    <a:pt x="104245" y="267456"/>
                  </a:lnTo>
                  <a:lnTo>
                    <a:pt x="0" y="267456"/>
                  </a:lnTo>
                  <a:lnTo>
                    <a:pt x="26860" y="224095"/>
                  </a:lnTo>
                  <a:lnTo>
                    <a:pt x="42976" y="179273"/>
                  </a:lnTo>
                  <a:lnTo>
                    <a:pt x="48349" y="133722"/>
                  </a:lnTo>
                  <a:lnTo>
                    <a:pt x="42976" y="88172"/>
                  </a:lnTo>
                  <a:lnTo>
                    <a:pt x="26860" y="43354"/>
                  </a:lnTo>
                  <a:lnTo>
                    <a:pt x="0" y="0"/>
                  </a:lnTo>
                  <a:lnTo>
                    <a:pt x="104245" y="0"/>
                  </a:lnTo>
                  <a:lnTo>
                    <a:pt x="158252" y="11459"/>
                  </a:lnTo>
                  <a:lnTo>
                    <a:pt x="207949" y="27838"/>
                  </a:lnTo>
                  <a:lnTo>
                    <a:pt x="252535" y="48695"/>
                  </a:lnTo>
                  <a:lnTo>
                    <a:pt x="291212" y="73589"/>
                  </a:lnTo>
                  <a:lnTo>
                    <a:pt x="323181" y="102081"/>
                  </a:lnTo>
                  <a:lnTo>
                    <a:pt x="347641" y="133728"/>
                  </a:lnTo>
                  <a:close/>
                </a:path>
                <a:path w="864870" h="267970">
                  <a:moveTo>
                    <a:pt x="441195" y="133728"/>
                  </a:moveTo>
                  <a:lnTo>
                    <a:pt x="864623" y="13372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1826" y="2859333"/>
              <a:ext cx="64812" cy="6478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791056" y="4384943"/>
              <a:ext cx="256540" cy="222885"/>
            </a:xfrm>
            <a:custGeom>
              <a:avLst/>
              <a:gdLst/>
              <a:ahLst/>
              <a:cxnLst/>
              <a:rect l="l" t="t" r="r" b="b"/>
              <a:pathLst>
                <a:path w="256540" h="222885">
                  <a:moveTo>
                    <a:pt x="0" y="0"/>
                  </a:moveTo>
                  <a:lnTo>
                    <a:pt x="0" y="222886"/>
                  </a:lnTo>
                  <a:lnTo>
                    <a:pt x="222798" y="111447"/>
                  </a:lnTo>
                  <a:lnTo>
                    <a:pt x="0" y="0"/>
                  </a:lnTo>
                  <a:close/>
                </a:path>
                <a:path w="256540" h="222885">
                  <a:moveTo>
                    <a:pt x="248742" y="94729"/>
                  </a:moveTo>
                  <a:lnTo>
                    <a:pt x="230346" y="94729"/>
                  </a:lnTo>
                  <a:lnTo>
                    <a:pt x="222798" y="102214"/>
                  </a:lnTo>
                  <a:lnTo>
                    <a:pt x="222798" y="120679"/>
                  </a:lnTo>
                  <a:lnTo>
                    <a:pt x="230346" y="128163"/>
                  </a:lnTo>
                  <a:lnTo>
                    <a:pt x="248742" y="128163"/>
                  </a:lnTo>
                  <a:lnTo>
                    <a:pt x="256289" y="120679"/>
                  </a:lnTo>
                  <a:lnTo>
                    <a:pt x="256289" y="102214"/>
                  </a:lnTo>
                  <a:lnTo>
                    <a:pt x="248742" y="94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1622" y="4375508"/>
              <a:ext cx="275158" cy="24175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75694" y="1710439"/>
              <a:ext cx="2362835" cy="2786380"/>
            </a:xfrm>
            <a:custGeom>
              <a:avLst/>
              <a:gdLst/>
              <a:ahLst/>
              <a:cxnLst/>
              <a:rect l="l" t="t" r="r" b="b"/>
              <a:pathLst>
                <a:path w="2362834" h="2786379">
                  <a:moveTo>
                    <a:pt x="1754985" y="2785951"/>
                  </a:moveTo>
                  <a:lnTo>
                    <a:pt x="2195079" y="2785951"/>
                  </a:lnTo>
                  <a:lnTo>
                    <a:pt x="2195079" y="2540791"/>
                  </a:lnTo>
                  <a:lnTo>
                    <a:pt x="2362218" y="2540791"/>
                  </a:lnTo>
                </a:path>
                <a:path w="2362834" h="2786379">
                  <a:moveTo>
                    <a:pt x="1515362" y="2785951"/>
                  </a:moveTo>
                  <a:lnTo>
                    <a:pt x="222846" y="2785951"/>
                  </a:lnTo>
                  <a:lnTo>
                    <a:pt x="222846" y="1560111"/>
                  </a:lnTo>
                  <a:lnTo>
                    <a:pt x="1181101" y="1560111"/>
                  </a:lnTo>
                </a:path>
                <a:path w="2362834" h="2786379">
                  <a:moveTo>
                    <a:pt x="1403947" y="2473927"/>
                  </a:moveTo>
                  <a:lnTo>
                    <a:pt x="445692" y="2473927"/>
                  </a:lnTo>
                  <a:lnTo>
                    <a:pt x="445692" y="0"/>
                  </a:lnTo>
                  <a:lnTo>
                    <a:pt x="824528" y="0"/>
                  </a:lnTo>
                </a:path>
                <a:path w="2362834" h="2786379">
                  <a:moveTo>
                    <a:pt x="806714" y="401153"/>
                  </a:moveTo>
                  <a:lnTo>
                    <a:pt x="222846" y="401153"/>
                  </a:lnTo>
                  <a:lnTo>
                    <a:pt x="222846" y="133665"/>
                  </a:lnTo>
                  <a:lnTo>
                    <a:pt x="824528" y="133665"/>
                  </a:lnTo>
                </a:path>
                <a:path w="2362834" h="2786379">
                  <a:moveTo>
                    <a:pt x="0" y="133665"/>
                  </a:moveTo>
                  <a:lnTo>
                    <a:pt x="824528" y="133665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134" y="1816113"/>
              <a:ext cx="64812" cy="6494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6134" y="2083601"/>
              <a:ext cx="64812" cy="647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6134" y="3242607"/>
              <a:ext cx="64812" cy="6481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721386" y="1476445"/>
              <a:ext cx="2897505" cy="2708275"/>
            </a:xfrm>
            <a:custGeom>
              <a:avLst/>
              <a:gdLst/>
              <a:ahLst/>
              <a:cxnLst/>
              <a:rect l="l" t="t" r="r" b="b"/>
              <a:pathLst>
                <a:path w="2897504" h="2708275">
                  <a:moveTo>
                    <a:pt x="2451275" y="501481"/>
                  </a:moveTo>
                  <a:lnTo>
                    <a:pt x="2897030" y="501481"/>
                  </a:lnTo>
                </a:path>
                <a:path w="2897504" h="2708275">
                  <a:moveTo>
                    <a:pt x="2451275" y="1727240"/>
                  </a:moveTo>
                  <a:lnTo>
                    <a:pt x="2897030" y="1727240"/>
                  </a:lnTo>
                </a:path>
                <a:path w="2897504" h="2708275">
                  <a:moveTo>
                    <a:pt x="2451275" y="2707920"/>
                  </a:moveTo>
                  <a:lnTo>
                    <a:pt x="2897030" y="2707920"/>
                  </a:lnTo>
                </a:path>
                <a:path w="2897504" h="2708275">
                  <a:moveTo>
                    <a:pt x="2451275" y="501481"/>
                  </a:moveTo>
                  <a:lnTo>
                    <a:pt x="2668570" y="501481"/>
                  </a:lnTo>
                  <a:lnTo>
                    <a:pt x="2668570" y="0"/>
                  </a:lnTo>
                  <a:lnTo>
                    <a:pt x="0" y="0"/>
                  </a:lnTo>
                  <a:lnTo>
                    <a:pt x="0" y="233993"/>
                  </a:lnTo>
                  <a:lnTo>
                    <a:pt x="378836" y="233993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7252" y="1943960"/>
              <a:ext cx="64780" cy="647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8980" y="1673484"/>
              <a:ext cx="64812" cy="6494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3227" y="3171292"/>
              <a:ext cx="64780" cy="6480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668924" y="1843983"/>
            <a:ext cx="1219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68924" y="3069774"/>
            <a:ext cx="1219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82131" y="4039289"/>
            <a:ext cx="952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16484" y="1698995"/>
            <a:ext cx="952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60238" y="4630282"/>
            <a:ext cx="27489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 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 x </a:t>
            </a:r>
            <a:r>
              <a:rPr sz="2800" b="1" spc="-5" dirty="0">
                <a:latin typeface="Times New Roman"/>
                <a:cs typeface="Times New Roman"/>
              </a:rPr>
              <a:t>+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</a:t>
            </a:r>
            <a:r>
              <a:rPr sz="2800" b="1" i="1" spc="-69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solidFill>
                  <a:srgbClr val="330E42"/>
                </a:solidFill>
                <a:latin typeface="Times New Roman"/>
                <a:cs typeface="Times New Roman"/>
              </a:rPr>
              <a:t>A’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 x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96900" y="1893887"/>
          <a:ext cx="400050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887">
                <a:tc gridSpan="4">
                  <a:txBody>
                    <a:bodyPr/>
                    <a:lstStyle/>
                    <a:p>
                      <a:pPr marL="262255" marR="125095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2255" marR="255904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080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0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2880">
                        <a:lnSpc>
                          <a:spcPts val="2080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1285" algn="ctr">
                        <a:lnSpc>
                          <a:spcPts val="20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4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10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1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10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1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10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1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35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3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40"/>
                        </a:lnSpc>
                        <a:tabLst>
                          <a:tab pos="71564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ts val="214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55"/>
                        </a:lnSpc>
                        <a:tabLst>
                          <a:tab pos="71628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4" name="object 64"/>
          <p:cNvGrpSpPr/>
          <p:nvPr/>
        </p:nvGrpSpPr>
        <p:grpSpPr>
          <a:xfrm>
            <a:off x="2392679" y="5931408"/>
            <a:ext cx="1027430" cy="748665"/>
            <a:chOff x="2392679" y="5931408"/>
            <a:chExt cx="1027430" cy="748665"/>
          </a:xfrm>
        </p:grpSpPr>
        <p:sp>
          <p:nvSpPr>
            <p:cNvPr id="65" name="object 65"/>
            <p:cNvSpPr/>
            <p:nvPr/>
          </p:nvSpPr>
          <p:spPr>
            <a:xfrm>
              <a:off x="2411729" y="6140412"/>
              <a:ext cx="719455" cy="520700"/>
            </a:xfrm>
            <a:custGeom>
              <a:avLst/>
              <a:gdLst/>
              <a:ahLst/>
              <a:cxnLst/>
              <a:rect l="l" t="t" r="r" b="b"/>
              <a:pathLst>
                <a:path w="719455" h="520700">
                  <a:moveTo>
                    <a:pt x="0" y="228130"/>
                  </a:moveTo>
                  <a:lnTo>
                    <a:pt x="4591" y="205393"/>
                  </a:lnTo>
                  <a:lnTo>
                    <a:pt x="17113" y="186823"/>
                  </a:lnTo>
                  <a:lnTo>
                    <a:pt x="35683" y="174301"/>
                  </a:lnTo>
                  <a:lnTo>
                    <a:pt x="58419" y="169710"/>
                  </a:lnTo>
                  <a:lnTo>
                    <a:pt x="419607" y="169710"/>
                  </a:lnTo>
                  <a:lnTo>
                    <a:pt x="582802" y="0"/>
                  </a:lnTo>
                  <a:lnTo>
                    <a:pt x="599439" y="169710"/>
                  </a:lnTo>
                  <a:lnTo>
                    <a:pt x="660907" y="169710"/>
                  </a:lnTo>
                  <a:lnTo>
                    <a:pt x="683644" y="174301"/>
                  </a:lnTo>
                  <a:lnTo>
                    <a:pt x="702214" y="186823"/>
                  </a:lnTo>
                  <a:lnTo>
                    <a:pt x="714736" y="205393"/>
                  </a:lnTo>
                  <a:lnTo>
                    <a:pt x="719327" y="228130"/>
                  </a:lnTo>
                  <a:lnTo>
                    <a:pt x="719327" y="315760"/>
                  </a:lnTo>
                  <a:lnTo>
                    <a:pt x="719327" y="461810"/>
                  </a:lnTo>
                  <a:lnTo>
                    <a:pt x="714736" y="484547"/>
                  </a:lnTo>
                  <a:lnTo>
                    <a:pt x="702214" y="503116"/>
                  </a:lnTo>
                  <a:lnTo>
                    <a:pt x="683644" y="515638"/>
                  </a:lnTo>
                  <a:lnTo>
                    <a:pt x="660907" y="520230"/>
                  </a:lnTo>
                  <a:lnTo>
                    <a:pt x="599439" y="520230"/>
                  </a:lnTo>
                  <a:lnTo>
                    <a:pt x="419607" y="520230"/>
                  </a:lnTo>
                  <a:lnTo>
                    <a:pt x="58419" y="520230"/>
                  </a:lnTo>
                  <a:lnTo>
                    <a:pt x="35683" y="515638"/>
                  </a:lnTo>
                  <a:lnTo>
                    <a:pt x="17113" y="503116"/>
                  </a:lnTo>
                  <a:lnTo>
                    <a:pt x="4591" y="484547"/>
                  </a:lnTo>
                  <a:lnTo>
                    <a:pt x="0" y="461810"/>
                  </a:lnTo>
                  <a:lnTo>
                    <a:pt x="0" y="315760"/>
                  </a:lnTo>
                  <a:lnTo>
                    <a:pt x="0" y="228130"/>
                  </a:lnTo>
                  <a:close/>
                </a:path>
              </a:pathLst>
            </a:custGeom>
            <a:ln w="381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3085" y="5950458"/>
              <a:ext cx="807720" cy="180340"/>
            </a:xfrm>
            <a:custGeom>
              <a:avLst/>
              <a:gdLst/>
              <a:ahLst/>
              <a:cxnLst/>
              <a:rect l="l" t="t" r="r" b="b"/>
              <a:pathLst>
                <a:path w="807720" h="180339">
                  <a:moveTo>
                    <a:pt x="807719" y="0"/>
                  </a:moveTo>
                  <a:lnTo>
                    <a:pt x="802413" y="34998"/>
                  </a:lnTo>
                  <a:lnTo>
                    <a:pt x="787939" y="63579"/>
                  </a:lnTo>
                  <a:lnTo>
                    <a:pt x="766464" y="82849"/>
                  </a:lnTo>
                  <a:lnTo>
                    <a:pt x="740155" y="89915"/>
                  </a:lnTo>
                  <a:lnTo>
                    <a:pt x="471424" y="89915"/>
                  </a:lnTo>
                  <a:lnTo>
                    <a:pt x="445115" y="96982"/>
                  </a:lnTo>
                  <a:lnTo>
                    <a:pt x="423640" y="116252"/>
                  </a:lnTo>
                  <a:lnTo>
                    <a:pt x="409166" y="144833"/>
                  </a:lnTo>
                  <a:lnTo>
                    <a:pt x="403859" y="179831"/>
                  </a:lnTo>
                  <a:lnTo>
                    <a:pt x="398553" y="144833"/>
                  </a:lnTo>
                  <a:lnTo>
                    <a:pt x="384079" y="116252"/>
                  </a:lnTo>
                  <a:lnTo>
                    <a:pt x="362604" y="96982"/>
                  </a:lnTo>
                  <a:lnTo>
                    <a:pt x="336295" y="89915"/>
                  </a:lnTo>
                  <a:lnTo>
                    <a:pt x="67563" y="89915"/>
                  </a:lnTo>
                  <a:lnTo>
                    <a:pt x="41255" y="82849"/>
                  </a:lnTo>
                  <a:lnTo>
                    <a:pt x="19780" y="63579"/>
                  </a:lnTo>
                  <a:lnTo>
                    <a:pt x="5306" y="3499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3851909" y="5962764"/>
            <a:ext cx="539750" cy="698500"/>
          </a:xfrm>
          <a:custGeom>
            <a:avLst/>
            <a:gdLst/>
            <a:ahLst/>
            <a:cxnLst/>
            <a:rect l="l" t="t" r="r" b="b"/>
            <a:pathLst>
              <a:path w="539750" h="698500">
                <a:moveTo>
                  <a:pt x="0" y="405777"/>
                </a:moveTo>
                <a:lnTo>
                  <a:pt x="4591" y="383040"/>
                </a:lnTo>
                <a:lnTo>
                  <a:pt x="17113" y="364470"/>
                </a:lnTo>
                <a:lnTo>
                  <a:pt x="35683" y="351949"/>
                </a:lnTo>
                <a:lnTo>
                  <a:pt x="58419" y="347357"/>
                </a:lnTo>
                <a:lnTo>
                  <a:pt x="89915" y="347357"/>
                </a:lnTo>
                <a:lnTo>
                  <a:pt x="176149" y="0"/>
                </a:lnTo>
                <a:lnTo>
                  <a:pt x="224789" y="347357"/>
                </a:lnTo>
                <a:lnTo>
                  <a:pt x="481075" y="347357"/>
                </a:lnTo>
                <a:lnTo>
                  <a:pt x="503812" y="351949"/>
                </a:lnTo>
                <a:lnTo>
                  <a:pt x="522382" y="364470"/>
                </a:lnTo>
                <a:lnTo>
                  <a:pt x="534904" y="383040"/>
                </a:lnTo>
                <a:lnTo>
                  <a:pt x="539495" y="405777"/>
                </a:lnTo>
                <a:lnTo>
                  <a:pt x="539495" y="493407"/>
                </a:lnTo>
                <a:lnTo>
                  <a:pt x="539495" y="639457"/>
                </a:lnTo>
                <a:lnTo>
                  <a:pt x="534904" y="662194"/>
                </a:lnTo>
                <a:lnTo>
                  <a:pt x="522382" y="680764"/>
                </a:lnTo>
                <a:lnTo>
                  <a:pt x="503812" y="693285"/>
                </a:lnTo>
                <a:lnTo>
                  <a:pt x="481075" y="697877"/>
                </a:lnTo>
                <a:lnTo>
                  <a:pt x="224789" y="697877"/>
                </a:lnTo>
                <a:lnTo>
                  <a:pt x="89915" y="697877"/>
                </a:lnTo>
                <a:lnTo>
                  <a:pt x="58419" y="697877"/>
                </a:lnTo>
                <a:lnTo>
                  <a:pt x="35683" y="693285"/>
                </a:lnTo>
                <a:lnTo>
                  <a:pt x="17113" y="680764"/>
                </a:lnTo>
                <a:lnTo>
                  <a:pt x="4591" y="662194"/>
                </a:lnTo>
                <a:lnTo>
                  <a:pt x="0" y="639457"/>
                </a:lnTo>
                <a:lnTo>
                  <a:pt x="0" y="493407"/>
                </a:lnTo>
                <a:lnTo>
                  <a:pt x="0" y="405777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774191" y="5931408"/>
            <a:ext cx="1567180" cy="748665"/>
            <a:chOff x="774191" y="5931408"/>
            <a:chExt cx="1567180" cy="748665"/>
          </a:xfrm>
        </p:grpSpPr>
        <p:sp>
          <p:nvSpPr>
            <p:cNvPr id="69" name="object 69"/>
            <p:cNvSpPr/>
            <p:nvPr/>
          </p:nvSpPr>
          <p:spPr>
            <a:xfrm>
              <a:off x="1151381" y="6149937"/>
              <a:ext cx="539750" cy="511175"/>
            </a:xfrm>
            <a:custGeom>
              <a:avLst/>
              <a:gdLst/>
              <a:ahLst/>
              <a:cxnLst/>
              <a:rect l="l" t="t" r="r" b="b"/>
              <a:pathLst>
                <a:path w="539750" h="511175">
                  <a:moveTo>
                    <a:pt x="0" y="218605"/>
                  </a:moveTo>
                  <a:lnTo>
                    <a:pt x="4591" y="195868"/>
                  </a:lnTo>
                  <a:lnTo>
                    <a:pt x="17113" y="177298"/>
                  </a:lnTo>
                  <a:lnTo>
                    <a:pt x="35683" y="164776"/>
                  </a:lnTo>
                  <a:lnTo>
                    <a:pt x="58420" y="160185"/>
                  </a:lnTo>
                  <a:lnTo>
                    <a:pt x="314706" y="160185"/>
                  </a:lnTo>
                  <a:lnTo>
                    <a:pt x="402971" y="0"/>
                  </a:lnTo>
                  <a:lnTo>
                    <a:pt x="449580" y="160185"/>
                  </a:lnTo>
                  <a:lnTo>
                    <a:pt x="481075" y="160185"/>
                  </a:lnTo>
                  <a:lnTo>
                    <a:pt x="503812" y="164776"/>
                  </a:lnTo>
                  <a:lnTo>
                    <a:pt x="522382" y="177298"/>
                  </a:lnTo>
                  <a:lnTo>
                    <a:pt x="534904" y="195868"/>
                  </a:lnTo>
                  <a:lnTo>
                    <a:pt x="539495" y="218605"/>
                  </a:lnTo>
                  <a:lnTo>
                    <a:pt x="539495" y="306235"/>
                  </a:lnTo>
                  <a:lnTo>
                    <a:pt x="539495" y="452285"/>
                  </a:lnTo>
                  <a:lnTo>
                    <a:pt x="534904" y="475022"/>
                  </a:lnTo>
                  <a:lnTo>
                    <a:pt x="522382" y="493591"/>
                  </a:lnTo>
                  <a:lnTo>
                    <a:pt x="503812" y="506113"/>
                  </a:lnTo>
                  <a:lnTo>
                    <a:pt x="481075" y="510705"/>
                  </a:lnTo>
                  <a:lnTo>
                    <a:pt x="449580" y="510705"/>
                  </a:lnTo>
                  <a:lnTo>
                    <a:pt x="314706" y="510705"/>
                  </a:lnTo>
                  <a:lnTo>
                    <a:pt x="58420" y="510705"/>
                  </a:lnTo>
                  <a:lnTo>
                    <a:pt x="35683" y="506113"/>
                  </a:lnTo>
                  <a:lnTo>
                    <a:pt x="17113" y="493591"/>
                  </a:lnTo>
                  <a:lnTo>
                    <a:pt x="4591" y="475022"/>
                  </a:lnTo>
                  <a:lnTo>
                    <a:pt x="0" y="452285"/>
                  </a:lnTo>
                  <a:lnTo>
                    <a:pt x="0" y="306235"/>
                  </a:lnTo>
                  <a:lnTo>
                    <a:pt x="0" y="218605"/>
                  </a:lnTo>
                  <a:close/>
                </a:path>
              </a:pathLst>
            </a:custGeom>
            <a:ln w="381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3241" y="5950458"/>
              <a:ext cx="1529080" cy="180340"/>
            </a:xfrm>
            <a:custGeom>
              <a:avLst/>
              <a:gdLst/>
              <a:ahLst/>
              <a:cxnLst/>
              <a:rect l="l" t="t" r="r" b="b"/>
              <a:pathLst>
                <a:path w="1529080" h="180339">
                  <a:moveTo>
                    <a:pt x="1528571" y="0"/>
                  </a:moveTo>
                  <a:lnTo>
                    <a:pt x="1518539" y="34998"/>
                  </a:lnTo>
                  <a:lnTo>
                    <a:pt x="1491170" y="63579"/>
                  </a:lnTo>
                  <a:lnTo>
                    <a:pt x="1450562" y="82849"/>
                  </a:lnTo>
                  <a:lnTo>
                    <a:pt x="1400809" y="89915"/>
                  </a:lnTo>
                  <a:lnTo>
                    <a:pt x="892047" y="89915"/>
                  </a:lnTo>
                  <a:lnTo>
                    <a:pt x="842295" y="96982"/>
                  </a:lnTo>
                  <a:lnTo>
                    <a:pt x="801687" y="116252"/>
                  </a:lnTo>
                  <a:lnTo>
                    <a:pt x="774319" y="144833"/>
                  </a:lnTo>
                  <a:lnTo>
                    <a:pt x="764286" y="179831"/>
                  </a:lnTo>
                  <a:lnTo>
                    <a:pt x="754252" y="144833"/>
                  </a:lnTo>
                  <a:lnTo>
                    <a:pt x="726884" y="116252"/>
                  </a:lnTo>
                  <a:lnTo>
                    <a:pt x="686276" y="96982"/>
                  </a:lnTo>
                  <a:lnTo>
                    <a:pt x="636524" y="89915"/>
                  </a:lnTo>
                  <a:lnTo>
                    <a:pt x="127711" y="89915"/>
                  </a:lnTo>
                  <a:lnTo>
                    <a:pt x="77999" y="82849"/>
                  </a:lnTo>
                  <a:lnTo>
                    <a:pt x="37404" y="63579"/>
                  </a:lnTo>
                  <a:lnTo>
                    <a:pt x="10035" y="3499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726938" y="6036011"/>
            <a:ext cx="51879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87414" y="6036011"/>
            <a:ext cx="1777364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64741" y="6294187"/>
            <a:ext cx="110489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52192" y="6294187"/>
            <a:ext cx="43688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65523" y="6294187"/>
            <a:ext cx="110489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5157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105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844125"/>
            <a:ext cx="3764279" cy="120205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endParaRPr sz="3600">
              <a:latin typeface="Cambria"/>
              <a:cs typeface="Cambria"/>
            </a:endParaRPr>
          </a:p>
          <a:p>
            <a:pPr marL="353695" indent="-229235">
              <a:lnSpc>
                <a:spcPct val="100000"/>
              </a:lnSpc>
              <a:spcBef>
                <a:spcPts val="91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(Transition</a:t>
            </a:r>
            <a:r>
              <a:rPr sz="2000" spc="-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Table)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11496" y="1449324"/>
            <a:ext cx="3695700" cy="3197860"/>
            <a:chOff x="5111496" y="1449324"/>
            <a:chExt cx="3695700" cy="3197860"/>
          </a:xfrm>
        </p:grpSpPr>
        <p:sp>
          <p:nvSpPr>
            <p:cNvPr id="6" name="object 6"/>
            <p:cNvSpPr/>
            <p:nvPr/>
          </p:nvSpPr>
          <p:spPr>
            <a:xfrm>
              <a:off x="5111496" y="1449324"/>
              <a:ext cx="3695700" cy="3197860"/>
            </a:xfrm>
            <a:custGeom>
              <a:avLst/>
              <a:gdLst/>
              <a:ahLst/>
              <a:cxnLst/>
              <a:rect l="l" t="t" r="r" b="b"/>
              <a:pathLst>
                <a:path w="3695700" h="3197860">
                  <a:moveTo>
                    <a:pt x="3695700" y="0"/>
                  </a:moveTo>
                  <a:lnTo>
                    <a:pt x="0" y="0"/>
                  </a:lnTo>
                  <a:lnTo>
                    <a:pt x="0" y="3197352"/>
                  </a:lnTo>
                  <a:lnTo>
                    <a:pt x="3695700" y="3197352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8509" y="2468243"/>
              <a:ext cx="2117725" cy="1226185"/>
            </a:xfrm>
            <a:custGeom>
              <a:avLst/>
              <a:gdLst/>
              <a:ahLst/>
              <a:cxnLst/>
              <a:rect l="l" t="t" r="r" b="b"/>
              <a:pathLst>
                <a:path w="2117725" h="1226185">
                  <a:moveTo>
                    <a:pt x="1894152" y="1225775"/>
                  </a:moveTo>
                  <a:lnTo>
                    <a:pt x="2117108" y="1225775"/>
                  </a:lnTo>
                </a:path>
                <a:path w="2117725" h="1226185">
                  <a:moveTo>
                    <a:pt x="178286" y="668578"/>
                  </a:moveTo>
                  <a:lnTo>
                    <a:pt x="0" y="668578"/>
                  </a:lnTo>
                  <a:lnTo>
                    <a:pt x="0" y="300825"/>
                  </a:lnTo>
                  <a:lnTo>
                    <a:pt x="2117108" y="300825"/>
                  </a:lnTo>
                  <a:lnTo>
                    <a:pt x="2117108" y="0"/>
                  </a:lnTo>
                  <a:lnTo>
                    <a:pt x="1894152" y="0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5585" y="1821837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557122" y="0"/>
                  </a:moveTo>
                  <a:lnTo>
                    <a:pt x="0" y="0"/>
                  </a:lnTo>
                  <a:lnTo>
                    <a:pt x="0" y="780071"/>
                  </a:lnTo>
                  <a:lnTo>
                    <a:pt x="557122" y="780071"/>
                  </a:lnTo>
                  <a:lnTo>
                    <a:pt x="557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5585" y="1821837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0" y="780071"/>
                  </a:moveTo>
                  <a:lnTo>
                    <a:pt x="557122" y="780071"/>
                  </a:lnTo>
                  <a:lnTo>
                    <a:pt x="557122" y="0"/>
                  </a:lnTo>
                  <a:lnTo>
                    <a:pt x="0" y="0"/>
                  </a:lnTo>
                  <a:lnTo>
                    <a:pt x="0" y="780071"/>
                  </a:lnTo>
                  <a:close/>
                </a:path>
              </a:pathLst>
            </a:custGeom>
            <a:ln w="18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8478" y="1855148"/>
            <a:ext cx="46100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D	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2755" y="2334299"/>
            <a:ext cx="12636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9015" y="1634081"/>
            <a:ext cx="2742565" cy="2047875"/>
            <a:chOff x="5489015" y="1634081"/>
            <a:chExt cx="2742565" cy="2047875"/>
          </a:xfrm>
        </p:grpSpPr>
        <p:sp>
          <p:nvSpPr>
            <p:cNvPr id="13" name="object 13"/>
            <p:cNvSpPr/>
            <p:nvPr/>
          </p:nvSpPr>
          <p:spPr>
            <a:xfrm>
              <a:off x="7615585" y="2350775"/>
              <a:ext cx="513080" cy="147320"/>
            </a:xfrm>
            <a:custGeom>
              <a:avLst/>
              <a:gdLst/>
              <a:ahLst/>
              <a:cxnLst/>
              <a:rect l="l" t="t" r="r" b="b"/>
              <a:pathLst>
                <a:path w="513079" h="147319">
                  <a:moveTo>
                    <a:pt x="401100" y="11479"/>
                  </a:moveTo>
                  <a:lnTo>
                    <a:pt x="512578" y="11479"/>
                  </a:lnTo>
                </a:path>
                <a:path w="513079" h="147319">
                  <a:moveTo>
                    <a:pt x="0" y="0"/>
                  </a:moveTo>
                  <a:lnTo>
                    <a:pt x="72484" y="72493"/>
                  </a:lnTo>
                </a:path>
                <a:path w="513079" h="147319">
                  <a:moveTo>
                    <a:pt x="72484" y="74380"/>
                  </a:moveTo>
                  <a:lnTo>
                    <a:pt x="0" y="146717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8824" y="2432075"/>
              <a:ext cx="72328" cy="723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4798" y="3617043"/>
              <a:ext cx="64780" cy="648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7880" y="1910937"/>
              <a:ext cx="535305" cy="133985"/>
            </a:xfrm>
            <a:custGeom>
              <a:avLst/>
              <a:gdLst/>
              <a:ahLst/>
              <a:cxnLst/>
              <a:rect l="l" t="t" r="r" b="b"/>
              <a:pathLst>
                <a:path w="535304" h="133985">
                  <a:moveTo>
                    <a:pt x="0" y="0"/>
                  </a:moveTo>
                  <a:lnTo>
                    <a:pt x="267452" y="0"/>
                  </a:lnTo>
                </a:path>
                <a:path w="535304" h="133985">
                  <a:moveTo>
                    <a:pt x="0" y="133822"/>
                  </a:moveTo>
                  <a:lnTo>
                    <a:pt x="267452" y="133822"/>
                  </a:lnTo>
                </a:path>
                <a:path w="535304" h="133985">
                  <a:moveTo>
                    <a:pt x="534905" y="66990"/>
                  </a:moveTo>
                  <a:lnTo>
                    <a:pt x="267452" y="66989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1591" y="1844104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104245" y="0"/>
                  </a:moveTo>
                  <a:lnTo>
                    <a:pt x="0" y="0"/>
                  </a:lnTo>
                  <a:lnTo>
                    <a:pt x="26860" y="43358"/>
                  </a:lnTo>
                  <a:lnTo>
                    <a:pt x="42976" y="88184"/>
                  </a:lnTo>
                  <a:lnTo>
                    <a:pt x="48349" y="133744"/>
                  </a:lnTo>
                  <a:lnTo>
                    <a:pt x="42976" y="179303"/>
                  </a:lnTo>
                  <a:lnTo>
                    <a:pt x="26860" y="224129"/>
                  </a:lnTo>
                  <a:lnTo>
                    <a:pt x="0" y="267488"/>
                  </a:lnTo>
                  <a:lnTo>
                    <a:pt x="104245" y="267488"/>
                  </a:lnTo>
                  <a:lnTo>
                    <a:pt x="158034" y="255872"/>
                  </a:lnTo>
                  <a:lnTo>
                    <a:pt x="207564" y="239403"/>
                  </a:lnTo>
                  <a:lnTo>
                    <a:pt x="252063" y="218523"/>
                  </a:lnTo>
                  <a:lnTo>
                    <a:pt x="290758" y="193672"/>
                  </a:lnTo>
                  <a:lnTo>
                    <a:pt x="322875" y="165291"/>
                  </a:lnTo>
                  <a:lnTo>
                    <a:pt x="347641" y="133822"/>
                  </a:lnTo>
                  <a:lnTo>
                    <a:pt x="323181" y="102156"/>
                  </a:lnTo>
                  <a:lnTo>
                    <a:pt x="291212" y="73652"/>
                  </a:lnTo>
                  <a:lnTo>
                    <a:pt x="252535" y="48748"/>
                  </a:lnTo>
                  <a:lnTo>
                    <a:pt x="207949" y="27880"/>
                  </a:lnTo>
                  <a:lnTo>
                    <a:pt x="158252" y="11485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0223" y="1710438"/>
              <a:ext cx="1515745" cy="1939289"/>
            </a:xfrm>
            <a:custGeom>
              <a:avLst/>
              <a:gdLst/>
              <a:ahLst/>
              <a:cxnLst/>
              <a:rect l="l" t="t" r="r" b="b"/>
              <a:pathLst>
                <a:path w="1515745" h="1939289">
                  <a:moveTo>
                    <a:pt x="1199010" y="267488"/>
                  </a:moveTo>
                  <a:lnTo>
                    <a:pt x="1174243" y="298957"/>
                  </a:lnTo>
                  <a:lnTo>
                    <a:pt x="1142126" y="327337"/>
                  </a:lnTo>
                  <a:lnTo>
                    <a:pt x="1103432" y="352188"/>
                  </a:lnTo>
                  <a:lnTo>
                    <a:pt x="1058933" y="373069"/>
                  </a:lnTo>
                  <a:lnTo>
                    <a:pt x="1009402" y="389538"/>
                  </a:lnTo>
                  <a:lnTo>
                    <a:pt x="955613" y="401153"/>
                  </a:lnTo>
                  <a:lnTo>
                    <a:pt x="851368" y="401153"/>
                  </a:lnTo>
                  <a:lnTo>
                    <a:pt x="878229" y="357795"/>
                  </a:lnTo>
                  <a:lnTo>
                    <a:pt x="894345" y="312969"/>
                  </a:lnTo>
                  <a:lnTo>
                    <a:pt x="899717" y="267409"/>
                  </a:lnTo>
                  <a:lnTo>
                    <a:pt x="894345" y="221849"/>
                  </a:lnTo>
                  <a:lnTo>
                    <a:pt x="878229" y="177023"/>
                  </a:lnTo>
                  <a:lnTo>
                    <a:pt x="851368" y="133665"/>
                  </a:lnTo>
                  <a:lnTo>
                    <a:pt x="955613" y="133665"/>
                  </a:lnTo>
                  <a:lnTo>
                    <a:pt x="1009621" y="145150"/>
                  </a:lnTo>
                  <a:lnTo>
                    <a:pt x="1059317" y="161545"/>
                  </a:lnTo>
                  <a:lnTo>
                    <a:pt x="1103903" y="182414"/>
                  </a:lnTo>
                  <a:lnTo>
                    <a:pt x="1142581" y="207318"/>
                  </a:lnTo>
                  <a:lnTo>
                    <a:pt x="1174549" y="235822"/>
                  </a:lnTo>
                  <a:lnTo>
                    <a:pt x="1199010" y="267488"/>
                  </a:lnTo>
                  <a:close/>
                </a:path>
                <a:path w="1515745" h="1939289">
                  <a:moveTo>
                    <a:pt x="1292563" y="267488"/>
                  </a:moveTo>
                  <a:lnTo>
                    <a:pt x="1515362" y="267488"/>
                  </a:lnTo>
                </a:path>
                <a:path w="1515745" h="1939289">
                  <a:moveTo>
                    <a:pt x="1515362" y="1939014"/>
                  </a:moveTo>
                  <a:lnTo>
                    <a:pt x="1298066" y="1939014"/>
                  </a:lnTo>
                  <a:lnTo>
                    <a:pt x="1298066" y="713144"/>
                  </a:lnTo>
                  <a:lnTo>
                    <a:pt x="1515362" y="713144"/>
                  </a:lnTo>
                </a:path>
                <a:path w="1515745" h="1939289">
                  <a:moveTo>
                    <a:pt x="0" y="0"/>
                  </a:moveTo>
                  <a:lnTo>
                    <a:pt x="267421" y="0"/>
                  </a:lnTo>
                </a:path>
                <a:path w="1515745" h="1939289">
                  <a:moveTo>
                    <a:pt x="0" y="133665"/>
                  </a:moveTo>
                  <a:lnTo>
                    <a:pt x="267421" y="133665"/>
                  </a:lnTo>
                </a:path>
                <a:path w="1515745" h="1939289">
                  <a:moveTo>
                    <a:pt x="534843" y="66832"/>
                  </a:moveTo>
                  <a:lnTo>
                    <a:pt x="267421" y="66832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104292" y="0"/>
                  </a:moveTo>
                  <a:lnTo>
                    <a:pt x="0" y="0"/>
                  </a:lnTo>
                  <a:lnTo>
                    <a:pt x="26906" y="43346"/>
                  </a:lnTo>
                  <a:lnTo>
                    <a:pt x="43050" y="88143"/>
                  </a:lnTo>
                  <a:lnTo>
                    <a:pt x="48431" y="133665"/>
                  </a:lnTo>
                  <a:lnTo>
                    <a:pt x="43050" y="179187"/>
                  </a:lnTo>
                  <a:lnTo>
                    <a:pt x="26906" y="223984"/>
                  </a:lnTo>
                  <a:lnTo>
                    <a:pt x="0" y="267330"/>
                  </a:lnTo>
                  <a:lnTo>
                    <a:pt x="104292" y="267330"/>
                  </a:lnTo>
                  <a:lnTo>
                    <a:pt x="158104" y="255726"/>
                  </a:lnTo>
                  <a:lnTo>
                    <a:pt x="207652" y="239281"/>
                  </a:lnTo>
                  <a:lnTo>
                    <a:pt x="252158" y="218425"/>
                  </a:lnTo>
                  <a:lnTo>
                    <a:pt x="290843" y="193584"/>
                  </a:lnTo>
                  <a:lnTo>
                    <a:pt x="322931" y="165188"/>
                  </a:lnTo>
                  <a:lnTo>
                    <a:pt x="347641" y="133665"/>
                  </a:lnTo>
                  <a:lnTo>
                    <a:pt x="323198" y="102000"/>
                  </a:lnTo>
                  <a:lnTo>
                    <a:pt x="291238" y="73501"/>
                  </a:lnTo>
                  <a:lnTo>
                    <a:pt x="252565" y="48610"/>
                  </a:lnTo>
                  <a:lnTo>
                    <a:pt x="207980" y="27769"/>
                  </a:lnTo>
                  <a:lnTo>
                    <a:pt x="158288" y="11419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347641" y="133665"/>
                  </a:moveTo>
                  <a:lnTo>
                    <a:pt x="322931" y="165188"/>
                  </a:lnTo>
                  <a:lnTo>
                    <a:pt x="290843" y="193584"/>
                  </a:lnTo>
                  <a:lnTo>
                    <a:pt x="252158" y="218425"/>
                  </a:lnTo>
                  <a:lnTo>
                    <a:pt x="207652" y="239281"/>
                  </a:lnTo>
                  <a:lnTo>
                    <a:pt x="158104" y="255726"/>
                  </a:lnTo>
                  <a:lnTo>
                    <a:pt x="104292" y="267330"/>
                  </a:lnTo>
                  <a:lnTo>
                    <a:pt x="0" y="267330"/>
                  </a:lnTo>
                  <a:lnTo>
                    <a:pt x="26906" y="223984"/>
                  </a:lnTo>
                  <a:lnTo>
                    <a:pt x="43050" y="179187"/>
                  </a:lnTo>
                  <a:lnTo>
                    <a:pt x="48431" y="133665"/>
                  </a:lnTo>
                  <a:lnTo>
                    <a:pt x="43050" y="88143"/>
                  </a:lnTo>
                  <a:lnTo>
                    <a:pt x="26906" y="43346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88" y="11419"/>
                  </a:lnTo>
                  <a:lnTo>
                    <a:pt x="207980" y="27769"/>
                  </a:lnTo>
                  <a:lnTo>
                    <a:pt x="252565" y="48610"/>
                  </a:lnTo>
                  <a:lnTo>
                    <a:pt x="291238" y="73501"/>
                  </a:lnTo>
                  <a:lnTo>
                    <a:pt x="323198" y="102000"/>
                  </a:lnTo>
                  <a:lnTo>
                    <a:pt x="347641" y="133665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3823" y="1643606"/>
              <a:ext cx="347980" cy="267335"/>
            </a:xfrm>
            <a:custGeom>
              <a:avLst/>
              <a:gdLst/>
              <a:ahLst/>
              <a:cxnLst/>
              <a:rect l="l" t="t" r="r" b="b"/>
              <a:pathLst>
                <a:path w="347979" h="267335">
                  <a:moveTo>
                    <a:pt x="213946" y="0"/>
                  </a:moveTo>
                  <a:lnTo>
                    <a:pt x="0" y="0"/>
                  </a:lnTo>
                  <a:lnTo>
                    <a:pt x="0" y="267330"/>
                  </a:lnTo>
                  <a:lnTo>
                    <a:pt x="213946" y="267330"/>
                  </a:lnTo>
                  <a:lnTo>
                    <a:pt x="256204" y="260524"/>
                  </a:lnTo>
                  <a:lnTo>
                    <a:pt x="292904" y="241566"/>
                  </a:lnTo>
                  <a:lnTo>
                    <a:pt x="321845" y="212644"/>
                  </a:lnTo>
                  <a:lnTo>
                    <a:pt x="340825" y="175947"/>
                  </a:lnTo>
                  <a:lnTo>
                    <a:pt x="347641" y="133665"/>
                  </a:lnTo>
                  <a:lnTo>
                    <a:pt x="340825" y="91383"/>
                  </a:lnTo>
                  <a:lnTo>
                    <a:pt x="321845" y="54686"/>
                  </a:lnTo>
                  <a:lnTo>
                    <a:pt x="292904" y="25764"/>
                  </a:lnTo>
                  <a:lnTo>
                    <a:pt x="256204" y="680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2408" y="1643606"/>
              <a:ext cx="535305" cy="601980"/>
            </a:xfrm>
            <a:custGeom>
              <a:avLst/>
              <a:gdLst/>
              <a:ahLst/>
              <a:cxnLst/>
              <a:rect l="l" t="t" r="r" b="b"/>
              <a:pathLst>
                <a:path w="535304" h="601980">
                  <a:moveTo>
                    <a:pt x="325361" y="267330"/>
                  </a:moveTo>
                  <a:lnTo>
                    <a:pt x="111415" y="267330"/>
                  </a:lnTo>
                  <a:lnTo>
                    <a:pt x="111415" y="0"/>
                  </a:lnTo>
                  <a:lnTo>
                    <a:pt x="325361" y="0"/>
                  </a:lnTo>
                  <a:lnTo>
                    <a:pt x="367619" y="6805"/>
                  </a:lnTo>
                  <a:lnTo>
                    <a:pt x="404319" y="25764"/>
                  </a:lnTo>
                  <a:lnTo>
                    <a:pt x="433261" y="54686"/>
                  </a:lnTo>
                  <a:lnTo>
                    <a:pt x="452240" y="91383"/>
                  </a:lnTo>
                  <a:lnTo>
                    <a:pt x="459056" y="133665"/>
                  </a:lnTo>
                  <a:lnTo>
                    <a:pt x="452240" y="175947"/>
                  </a:lnTo>
                  <a:lnTo>
                    <a:pt x="433261" y="212644"/>
                  </a:lnTo>
                  <a:lnTo>
                    <a:pt x="404319" y="241566"/>
                  </a:lnTo>
                  <a:lnTo>
                    <a:pt x="367619" y="260525"/>
                  </a:lnTo>
                  <a:lnTo>
                    <a:pt x="325361" y="267330"/>
                  </a:lnTo>
                  <a:close/>
                </a:path>
                <a:path w="535304" h="601980">
                  <a:moveTo>
                    <a:pt x="0" y="467986"/>
                  </a:moveTo>
                  <a:lnTo>
                    <a:pt x="267421" y="467986"/>
                  </a:lnTo>
                </a:path>
                <a:path w="535304" h="601980">
                  <a:moveTo>
                    <a:pt x="0" y="601651"/>
                  </a:moveTo>
                  <a:lnTo>
                    <a:pt x="267421" y="601651"/>
                  </a:lnTo>
                </a:path>
                <a:path w="535304" h="601980">
                  <a:moveTo>
                    <a:pt x="534827" y="534819"/>
                  </a:moveTo>
                  <a:lnTo>
                    <a:pt x="267421" y="534819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104292" y="0"/>
                  </a:moveTo>
                  <a:lnTo>
                    <a:pt x="0" y="0"/>
                  </a:lnTo>
                  <a:lnTo>
                    <a:pt x="26913" y="43358"/>
                  </a:lnTo>
                  <a:lnTo>
                    <a:pt x="43060" y="88184"/>
                  </a:lnTo>
                  <a:lnTo>
                    <a:pt x="48443" y="133744"/>
                  </a:lnTo>
                  <a:lnTo>
                    <a:pt x="43060" y="179303"/>
                  </a:lnTo>
                  <a:lnTo>
                    <a:pt x="26913" y="224129"/>
                  </a:lnTo>
                  <a:lnTo>
                    <a:pt x="0" y="267488"/>
                  </a:lnTo>
                  <a:lnTo>
                    <a:pt x="104292" y="267488"/>
                  </a:lnTo>
                  <a:lnTo>
                    <a:pt x="158104" y="255817"/>
                  </a:lnTo>
                  <a:lnTo>
                    <a:pt x="207652" y="239328"/>
                  </a:lnTo>
                  <a:lnTo>
                    <a:pt x="252160" y="218444"/>
                  </a:lnTo>
                  <a:lnTo>
                    <a:pt x="290848" y="193590"/>
                  </a:lnTo>
                  <a:lnTo>
                    <a:pt x="322940" y="165189"/>
                  </a:lnTo>
                  <a:lnTo>
                    <a:pt x="347657" y="133665"/>
                  </a:lnTo>
                  <a:lnTo>
                    <a:pt x="323207" y="102054"/>
                  </a:lnTo>
                  <a:lnTo>
                    <a:pt x="291243" y="73571"/>
                  </a:lnTo>
                  <a:lnTo>
                    <a:pt x="252566" y="48669"/>
                  </a:lnTo>
                  <a:lnTo>
                    <a:pt x="207981" y="27804"/>
                  </a:lnTo>
                  <a:lnTo>
                    <a:pt x="158288" y="11430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347657" y="133665"/>
                  </a:moveTo>
                  <a:lnTo>
                    <a:pt x="322940" y="165189"/>
                  </a:lnTo>
                  <a:lnTo>
                    <a:pt x="290848" y="193590"/>
                  </a:lnTo>
                  <a:lnTo>
                    <a:pt x="252160" y="218444"/>
                  </a:lnTo>
                  <a:lnTo>
                    <a:pt x="207652" y="239328"/>
                  </a:lnTo>
                  <a:lnTo>
                    <a:pt x="158104" y="255817"/>
                  </a:lnTo>
                  <a:lnTo>
                    <a:pt x="104292" y="267488"/>
                  </a:lnTo>
                  <a:lnTo>
                    <a:pt x="0" y="267488"/>
                  </a:lnTo>
                  <a:lnTo>
                    <a:pt x="26913" y="224129"/>
                  </a:lnTo>
                  <a:lnTo>
                    <a:pt x="43060" y="179303"/>
                  </a:lnTo>
                  <a:lnTo>
                    <a:pt x="48443" y="133744"/>
                  </a:lnTo>
                  <a:lnTo>
                    <a:pt x="43060" y="88184"/>
                  </a:lnTo>
                  <a:lnTo>
                    <a:pt x="26913" y="43358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88" y="11430"/>
                  </a:lnTo>
                  <a:lnTo>
                    <a:pt x="207981" y="27804"/>
                  </a:lnTo>
                  <a:lnTo>
                    <a:pt x="252566" y="48669"/>
                  </a:lnTo>
                  <a:lnTo>
                    <a:pt x="291243" y="73571"/>
                  </a:lnTo>
                  <a:lnTo>
                    <a:pt x="323207" y="102054"/>
                  </a:lnTo>
                  <a:lnTo>
                    <a:pt x="347657" y="133665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5993" y="2044759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69">
                  <a:moveTo>
                    <a:pt x="213946" y="0"/>
                  </a:moveTo>
                  <a:lnTo>
                    <a:pt x="0" y="0"/>
                  </a:lnTo>
                  <a:lnTo>
                    <a:pt x="0" y="267488"/>
                  </a:lnTo>
                  <a:lnTo>
                    <a:pt x="213946" y="267488"/>
                  </a:lnTo>
                  <a:lnTo>
                    <a:pt x="256205" y="260665"/>
                  </a:lnTo>
                  <a:lnTo>
                    <a:pt x="292910" y="241668"/>
                  </a:lnTo>
                  <a:lnTo>
                    <a:pt x="321856" y="212699"/>
                  </a:lnTo>
                  <a:lnTo>
                    <a:pt x="340839" y="175964"/>
                  </a:lnTo>
                  <a:lnTo>
                    <a:pt x="347657" y="133665"/>
                  </a:lnTo>
                  <a:lnTo>
                    <a:pt x="340839" y="91383"/>
                  </a:lnTo>
                  <a:lnTo>
                    <a:pt x="321856" y="54686"/>
                  </a:lnTo>
                  <a:lnTo>
                    <a:pt x="292910" y="25764"/>
                  </a:lnTo>
                  <a:lnTo>
                    <a:pt x="256205" y="680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98540" y="1777271"/>
              <a:ext cx="1359535" cy="1493520"/>
            </a:xfrm>
            <a:custGeom>
              <a:avLst/>
              <a:gdLst/>
              <a:ahLst/>
              <a:cxnLst/>
              <a:rect l="l" t="t" r="r" b="b"/>
              <a:pathLst>
                <a:path w="1359534" h="1493520">
                  <a:moveTo>
                    <a:pt x="891399" y="534976"/>
                  </a:moveTo>
                  <a:lnTo>
                    <a:pt x="677453" y="534976"/>
                  </a:lnTo>
                  <a:lnTo>
                    <a:pt x="677453" y="267488"/>
                  </a:lnTo>
                  <a:lnTo>
                    <a:pt x="891399" y="267488"/>
                  </a:lnTo>
                  <a:lnTo>
                    <a:pt x="933659" y="274294"/>
                  </a:lnTo>
                  <a:lnTo>
                    <a:pt x="970363" y="293252"/>
                  </a:lnTo>
                  <a:lnTo>
                    <a:pt x="999309" y="322174"/>
                  </a:lnTo>
                  <a:lnTo>
                    <a:pt x="1018293" y="358871"/>
                  </a:lnTo>
                  <a:lnTo>
                    <a:pt x="1025110" y="401153"/>
                  </a:lnTo>
                  <a:lnTo>
                    <a:pt x="1018293" y="443452"/>
                  </a:lnTo>
                  <a:lnTo>
                    <a:pt x="999309" y="480187"/>
                  </a:lnTo>
                  <a:lnTo>
                    <a:pt x="970363" y="509156"/>
                  </a:lnTo>
                  <a:lnTo>
                    <a:pt x="933659" y="528154"/>
                  </a:lnTo>
                  <a:lnTo>
                    <a:pt x="891399" y="534976"/>
                  </a:lnTo>
                  <a:close/>
                </a:path>
                <a:path w="1359534" h="1493520">
                  <a:moveTo>
                    <a:pt x="958255" y="1493279"/>
                  </a:moveTo>
                  <a:lnTo>
                    <a:pt x="0" y="1493279"/>
                  </a:lnTo>
                  <a:lnTo>
                    <a:pt x="0" y="334320"/>
                  </a:lnTo>
                  <a:lnTo>
                    <a:pt x="583868" y="334320"/>
                  </a:lnTo>
                </a:path>
                <a:path w="1359534" h="1493520">
                  <a:moveTo>
                    <a:pt x="1136525" y="0"/>
                  </a:moveTo>
                  <a:lnTo>
                    <a:pt x="1243459" y="0"/>
                  </a:lnTo>
                  <a:lnTo>
                    <a:pt x="1243459" y="133665"/>
                  </a:lnTo>
                  <a:lnTo>
                    <a:pt x="1359340" y="133665"/>
                  </a:lnTo>
                </a:path>
                <a:path w="1359534" h="1493520">
                  <a:moveTo>
                    <a:pt x="1118695" y="401153"/>
                  </a:moveTo>
                  <a:lnTo>
                    <a:pt x="1252422" y="401153"/>
                  </a:lnTo>
                  <a:lnTo>
                    <a:pt x="1252422" y="267488"/>
                  </a:lnTo>
                  <a:lnTo>
                    <a:pt x="1359340" y="26748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41249" y="3515525"/>
            <a:ext cx="32321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C</a:t>
            </a:r>
            <a:r>
              <a:rPr sz="1200" i="1" spc="20" dirty="0">
                <a:latin typeface="Times New Roman"/>
                <a:cs typeface="Times New Roman"/>
              </a:rPr>
              <a:t>L</a:t>
            </a:r>
            <a:r>
              <a:rPr sz="1200" i="1" spc="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06060" y="3038150"/>
            <a:ext cx="576580" cy="799465"/>
            <a:chOff x="7606060" y="3038150"/>
            <a:chExt cx="576580" cy="799465"/>
          </a:xfrm>
        </p:grpSpPr>
        <p:sp>
          <p:nvSpPr>
            <p:cNvPr id="29" name="object 29"/>
            <p:cNvSpPr/>
            <p:nvPr/>
          </p:nvSpPr>
          <p:spPr>
            <a:xfrm>
              <a:off x="7615585" y="3047675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557122" y="0"/>
                  </a:moveTo>
                  <a:lnTo>
                    <a:pt x="0" y="0"/>
                  </a:lnTo>
                  <a:lnTo>
                    <a:pt x="0" y="780071"/>
                  </a:lnTo>
                  <a:lnTo>
                    <a:pt x="557122" y="780071"/>
                  </a:lnTo>
                  <a:lnTo>
                    <a:pt x="557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5585" y="3047675"/>
              <a:ext cx="557530" cy="780415"/>
            </a:xfrm>
            <a:custGeom>
              <a:avLst/>
              <a:gdLst/>
              <a:ahLst/>
              <a:cxnLst/>
              <a:rect l="l" t="t" r="r" b="b"/>
              <a:pathLst>
                <a:path w="557529" h="780414">
                  <a:moveTo>
                    <a:pt x="0" y="780071"/>
                  </a:moveTo>
                  <a:lnTo>
                    <a:pt x="557122" y="780071"/>
                  </a:lnTo>
                  <a:lnTo>
                    <a:pt x="557122" y="0"/>
                  </a:lnTo>
                  <a:lnTo>
                    <a:pt x="0" y="0"/>
                  </a:lnTo>
                  <a:lnTo>
                    <a:pt x="0" y="780071"/>
                  </a:lnTo>
                  <a:close/>
                </a:path>
              </a:pathLst>
            </a:custGeom>
            <a:ln w="18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78478" y="3080908"/>
            <a:ext cx="46100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D	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12755" y="3560106"/>
            <a:ext cx="12636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spc="2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75694" y="1467010"/>
            <a:ext cx="3343275" cy="3150870"/>
            <a:chOff x="5275694" y="1467010"/>
            <a:chExt cx="3343275" cy="3150870"/>
          </a:xfrm>
        </p:grpSpPr>
        <p:sp>
          <p:nvSpPr>
            <p:cNvPr id="34" name="object 34"/>
            <p:cNvSpPr/>
            <p:nvPr/>
          </p:nvSpPr>
          <p:spPr>
            <a:xfrm>
              <a:off x="7615585" y="3576644"/>
              <a:ext cx="513080" cy="147320"/>
            </a:xfrm>
            <a:custGeom>
              <a:avLst/>
              <a:gdLst/>
              <a:ahLst/>
              <a:cxnLst/>
              <a:rect l="l" t="t" r="r" b="b"/>
              <a:pathLst>
                <a:path w="513079" h="147320">
                  <a:moveTo>
                    <a:pt x="401100" y="11510"/>
                  </a:moveTo>
                  <a:lnTo>
                    <a:pt x="512578" y="11510"/>
                  </a:lnTo>
                </a:path>
                <a:path w="513079" h="147320">
                  <a:moveTo>
                    <a:pt x="0" y="0"/>
                  </a:moveTo>
                  <a:lnTo>
                    <a:pt x="72484" y="72430"/>
                  </a:lnTo>
                </a:path>
                <a:path w="513079" h="147320">
                  <a:moveTo>
                    <a:pt x="72484" y="74286"/>
                  </a:moveTo>
                  <a:lnTo>
                    <a:pt x="0" y="146733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8824" y="3657851"/>
              <a:ext cx="72328" cy="723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56795" y="3136822"/>
              <a:ext cx="535305" cy="133985"/>
            </a:xfrm>
            <a:custGeom>
              <a:avLst/>
              <a:gdLst/>
              <a:ahLst/>
              <a:cxnLst/>
              <a:rect l="l" t="t" r="r" b="b"/>
              <a:pathLst>
                <a:path w="535304" h="133985">
                  <a:moveTo>
                    <a:pt x="0" y="0"/>
                  </a:moveTo>
                  <a:lnTo>
                    <a:pt x="267437" y="0"/>
                  </a:lnTo>
                </a:path>
                <a:path w="535304" h="133985">
                  <a:moveTo>
                    <a:pt x="0" y="133728"/>
                  </a:moveTo>
                  <a:lnTo>
                    <a:pt x="267437" y="133728"/>
                  </a:lnTo>
                </a:path>
                <a:path w="535304" h="133985">
                  <a:moveTo>
                    <a:pt x="534890" y="66864"/>
                  </a:moveTo>
                  <a:lnTo>
                    <a:pt x="267437" y="66864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92" y="0"/>
                  </a:moveTo>
                  <a:lnTo>
                    <a:pt x="0" y="0"/>
                  </a:lnTo>
                  <a:lnTo>
                    <a:pt x="26913" y="43382"/>
                  </a:lnTo>
                  <a:lnTo>
                    <a:pt x="43060" y="88220"/>
                  </a:lnTo>
                  <a:lnTo>
                    <a:pt x="48440" y="133806"/>
                  </a:lnTo>
                  <a:lnTo>
                    <a:pt x="43060" y="179341"/>
                  </a:lnTo>
                  <a:lnTo>
                    <a:pt x="26913" y="224163"/>
                  </a:lnTo>
                  <a:lnTo>
                    <a:pt x="0" y="267519"/>
                  </a:lnTo>
                  <a:lnTo>
                    <a:pt x="104292" y="267519"/>
                  </a:lnTo>
                  <a:lnTo>
                    <a:pt x="158107" y="255888"/>
                  </a:lnTo>
                  <a:lnTo>
                    <a:pt x="207650" y="239426"/>
                  </a:lnTo>
                  <a:lnTo>
                    <a:pt x="252146" y="218560"/>
                  </a:lnTo>
                  <a:lnTo>
                    <a:pt x="290819" y="193717"/>
                  </a:lnTo>
                  <a:lnTo>
                    <a:pt x="322894" y="165324"/>
                  </a:lnTo>
                  <a:lnTo>
                    <a:pt x="347594" y="133807"/>
                  </a:lnTo>
                  <a:lnTo>
                    <a:pt x="323188" y="102158"/>
                  </a:lnTo>
                  <a:lnTo>
                    <a:pt x="291238" y="73662"/>
                  </a:lnTo>
                  <a:lnTo>
                    <a:pt x="252559" y="48758"/>
                  </a:lnTo>
                  <a:lnTo>
                    <a:pt x="207964" y="27886"/>
                  </a:lnTo>
                  <a:lnTo>
                    <a:pt x="158270" y="11487"/>
                  </a:lnTo>
                  <a:lnTo>
                    <a:pt x="104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347594" y="133807"/>
                  </a:moveTo>
                  <a:lnTo>
                    <a:pt x="322894" y="165324"/>
                  </a:lnTo>
                  <a:lnTo>
                    <a:pt x="290819" y="193717"/>
                  </a:lnTo>
                  <a:lnTo>
                    <a:pt x="252146" y="218560"/>
                  </a:lnTo>
                  <a:lnTo>
                    <a:pt x="207650" y="239426"/>
                  </a:lnTo>
                  <a:lnTo>
                    <a:pt x="158107" y="255888"/>
                  </a:lnTo>
                  <a:lnTo>
                    <a:pt x="104292" y="267519"/>
                  </a:lnTo>
                  <a:lnTo>
                    <a:pt x="0" y="267519"/>
                  </a:lnTo>
                  <a:lnTo>
                    <a:pt x="26913" y="224163"/>
                  </a:lnTo>
                  <a:lnTo>
                    <a:pt x="43060" y="179341"/>
                  </a:lnTo>
                  <a:lnTo>
                    <a:pt x="48443" y="133783"/>
                  </a:lnTo>
                  <a:lnTo>
                    <a:pt x="43060" y="88220"/>
                  </a:lnTo>
                  <a:lnTo>
                    <a:pt x="26913" y="43382"/>
                  </a:lnTo>
                  <a:lnTo>
                    <a:pt x="0" y="0"/>
                  </a:lnTo>
                  <a:lnTo>
                    <a:pt x="104292" y="0"/>
                  </a:lnTo>
                  <a:lnTo>
                    <a:pt x="158270" y="11487"/>
                  </a:lnTo>
                  <a:lnTo>
                    <a:pt x="207964" y="27886"/>
                  </a:lnTo>
                  <a:lnTo>
                    <a:pt x="252559" y="48758"/>
                  </a:lnTo>
                  <a:lnTo>
                    <a:pt x="291238" y="73662"/>
                  </a:lnTo>
                  <a:lnTo>
                    <a:pt x="323188" y="102158"/>
                  </a:lnTo>
                  <a:lnTo>
                    <a:pt x="347594" y="133807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0380" y="3069895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213946" y="0"/>
                  </a:moveTo>
                  <a:lnTo>
                    <a:pt x="0" y="0"/>
                  </a:lnTo>
                  <a:lnTo>
                    <a:pt x="0" y="267519"/>
                  </a:lnTo>
                  <a:lnTo>
                    <a:pt x="213946" y="267519"/>
                  </a:lnTo>
                  <a:lnTo>
                    <a:pt x="256223" y="260702"/>
                  </a:lnTo>
                  <a:lnTo>
                    <a:pt x="292915" y="241719"/>
                  </a:lnTo>
                  <a:lnTo>
                    <a:pt x="321833" y="212772"/>
                  </a:lnTo>
                  <a:lnTo>
                    <a:pt x="340789" y="176062"/>
                  </a:lnTo>
                  <a:lnTo>
                    <a:pt x="347594" y="133791"/>
                  </a:lnTo>
                  <a:lnTo>
                    <a:pt x="340789" y="91520"/>
                  </a:lnTo>
                  <a:lnTo>
                    <a:pt x="321833" y="54795"/>
                  </a:lnTo>
                  <a:lnTo>
                    <a:pt x="292915" y="25826"/>
                  </a:lnTo>
                  <a:lnTo>
                    <a:pt x="256223" y="6825"/>
                  </a:lnTo>
                  <a:lnTo>
                    <a:pt x="2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4232" y="2245258"/>
              <a:ext cx="2451735" cy="2006600"/>
            </a:xfrm>
            <a:custGeom>
              <a:avLst/>
              <a:gdLst/>
              <a:ahLst/>
              <a:cxnLst/>
              <a:rect l="l" t="t" r="r" b="b"/>
              <a:pathLst>
                <a:path w="2451734" h="2006600">
                  <a:moveTo>
                    <a:pt x="820094" y="1092156"/>
                  </a:moveTo>
                  <a:lnTo>
                    <a:pt x="606148" y="1092156"/>
                  </a:lnTo>
                  <a:lnTo>
                    <a:pt x="606148" y="824637"/>
                  </a:lnTo>
                  <a:lnTo>
                    <a:pt x="820094" y="824637"/>
                  </a:lnTo>
                  <a:lnTo>
                    <a:pt x="862371" y="831462"/>
                  </a:lnTo>
                  <a:lnTo>
                    <a:pt x="899063" y="850464"/>
                  </a:lnTo>
                  <a:lnTo>
                    <a:pt x="927981" y="879432"/>
                  </a:lnTo>
                  <a:lnTo>
                    <a:pt x="946937" y="916157"/>
                  </a:lnTo>
                  <a:lnTo>
                    <a:pt x="953742" y="958428"/>
                  </a:lnTo>
                  <a:lnTo>
                    <a:pt x="946937" y="1000699"/>
                  </a:lnTo>
                  <a:lnTo>
                    <a:pt x="927981" y="1037409"/>
                  </a:lnTo>
                  <a:lnTo>
                    <a:pt x="899063" y="1066356"/>
                  </a:lnTo>
                  <a:lnTo>
                    <a:pt x="862371" y="1085339"/>
                  </a:lnTo>
                  <a:lnTo>
                    <a:pt x="820094" y="1092156"/>
                  </a:lnTo>
                  <a:close/>
                </a:path>
                <a:path w="2451734" h="2006600">
                  <a:moveTo>
                    <a:pt x="1047453" y="958428"/>
                  </a:moveTo>
                  <a:lnTo>
                    <a:pt x="1671353" y="958428"/>
                  </a:lnTo>
                </a:path>
                <a:path w="2451734" h="2006600">
                  <a:moveTo>
                    <a:pt x="138176" y="0"/>
                  </a:moveTo>
                  <a:lnTo>
                    <a:pt x="0" y="0"/>
                  </a:lnTo>
                  <a:lnTo>
                    <a:pt x="0" y="646469"/>
                  </a:lnTo>
                  <a:lnTo>
                    <a:pt x="2451385" y="646469"/>
                  </a:lnTo>
                  <a:lnTo>
                    <a:pt x="2451385" y="958428"/>
                  </a:lnTo>
                  <a:lnTo>
                    <a:pt x="2228429" y="958428"/>
                  </a:lnTo>
                </a:path>
                <a:path w="2451734" h="2006600">
                  <a:moveTo>
                    <a:pt x="1693680" y="1872244"/>
                  </a:moveTo>
                  <a:lnTo>
                    <a:pt x="1961133" y="1872244"/>
                  </a:lnTo>
                </a:path>
                <a:path w="2451734" h="2006600">
                  <a:moveTo>
                    <a:pt x="1693680" y="2005972"/>
                  </a:moveTo>
                  <a:lnTo>
                    <a:pt x="1961133" y="2005972"/>
                  </a:lnTo>
                </a:path>
                <a:path w="2451734" h="2006600">
                  <a:moveTo>
                    <a:pt x="2228429" y="1939108"/>
                  </a:moveTo>
                  <a:lnTo>
                    <a:pt x="1961133" y="193910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45" y="0"/>
                  </a:moveTo>
                  <a:lnTo>
                    <a:pt x="0" y="0"/>
                  </a:lnTo>
                  <a:lnTo>
                    <a:pt x="26926" y="43354"/>
                  </a:lnTo>
                  <a:lnTo>
                    <a:pt x="43081" y="88172"/>
                  </a:lnTo>
                  <a:lnTo>
                    <a:pt x="48466" y="133728"/>
                  </a:lnTo>
                  <a:lnTo>
                    <a:pt x="43081" y="179273"/>
                  </a:lnTo>
                  <a:lnTo>
                    <a:pt x="26926" y="224095"/>
                  </a:lnTo>
                  <a:lnTo>
                    <a:pt x="0" y="267456"/>
                  </a:lnTo>
                  <a:lnTo>
                    <a:pt x="104245" y="267456"/>
                  </a:lnTo>
                  <a:lnTo>
                    <a:pt x="158099" y="255815"/>
                  </a:lnTo>
                  <a:lnTo>
                    <a:pt x="207669" y="239354"/>
                  </a:lnTo>
                  <a:lnTo>
                    <a:pt x="252181" y="218487"/>
                  </a:lnTo>
                  <a:lnTo>
                    <a:pt x="290863" y="193642"/>
                  </a:lnTo>
                  <a:lnTo>
                    <a:pt x="322940" y="165246"/>
                  </a:lnTo>
                  <a:lnTo>
                    <a:pt x="347637" y="133722"/>
                  </a:lnTo>
                  <a:lnTo>
                    <a:pt x="323181" y="102081"/>
                  </a:lnTo>
                  <a:lnTo>
                    <a:pt x="291212" y="73589"/>
                  </a:lnTo>
                  <a:lnTo>
                    <a:pt x="252535" y="48695"/>
                  </a:lnTo>
                  <a:lnTo>
                    <a:pt x="207949" y="27838"/>
                  </a:lnTo>
                  <a:lnTo>
                    <a:pt x="158252" y="11459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347641" y="133728"/>
                  </a:moveTo>
                  <a:lnTo>
                    <a:pt x="322940" y="165246"/>
                  </a:lnTo>
                  <a:lnTo>
                    <a:pt x="290863" y="193642"/>
                  </a:lnTo>
                  <a:lnTo>
                    <a:pt x="252181" y="218488"/>
                  </a:lnTo>
                  <a:lnTo>
                    <a:pt x="207669" y="239354"/>
                  </a:lnTo>
                  <a:lnTo>
                    <a:pt x="158099" y="255815"/>
                  </a:lnTo>
                  <a:lnTo>
                    <a:pt x="104245" y="267441"/>
                  </a:lnTo>
                  <a:lnTo>
                    <a:pt x="0" y="267456"/>
                  </a:lnTo>
                  <a:lnTo>
                    <a:pt x="26926" y="224095"/>
                  </a:lnTo>
                  <a:lnTo>
                    <a:pt x="43081" y="179273"/>
                  </a:lnTo>
                  <a:lnTo>
                    <a:pt x="48467" y="133722"/>
                  </a:lnTo>
                  <a:lnTo>
                    <a:pt x="43081" y="88172"/>
                  </a:lnTo>
                  <a:lnTo>
                    <a:pt x="26926" y="43354"/>
                  </a:lnTo>
                  <a:lnTo>
                    <a:pt x="0" y="0"/>
                  </a:lnTo>
                  <a:lnTo>
                    <a:pt x="104245" y="0"/>
                  </a:lnTo>
                  <a:lnTo>
                    <a:pt x="158252" y="11459"/>
                  </a:lnTo>
                  <a:lnTo>
                    <a:pt x="207949" y="27838"/>
                  </a:lnTo>
                  <a:lnTo>
                    <a:pt x="252535" y="48695"/>
                  </a:lnTo>
                  <a:lnTo>
                    <a:pt x="291212" y="73589"/>
                  </a:lnTo>
                  <a:lnTo>
                    <a:pt x="323181" y="102081"/>
                  </a:lnTo>
                  <a:lnTo>
                    <a:pt x="347641" y="133728"/>
                  </a:lnTo>
                  <a:close/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1466" y="4050638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213993" y="0"/>
                  </a:moveTo>
                  <a:lnTo>
                    <a:pt x="0" y="0"/>
                  </a:lnTo>
                  <a:lnTo>
                    <a:pt x="0" y="267456"/>
                  </a:lnTo>
                  <a:lnTo>
                    <a:pt x="213993" y="267441"/>
                  </a:lnTo>
                  <a:lnTo>
                    <a:pt x="256210" y="260624"/>
                  </a:lnTo>
                  <a:lnTo>
                    <a:pt x="292894" y="241641"/>
                  </a:lnTo>
                  <a:lnTo>
                    <a:pt x="321835" y="212696"/>
                  </a:lnTo>
                  <a:lnTo>
                    <a:pt x="340821" y="175991"/>
                  </a:lnTo>
                  <a:lnTo>
                    <a:pt x="347641" y="133728"/>
                  </a:lnTo>
                  <a:lnTo>
                    <a:pt x="340821" y="91457"/>
                  </a:lnTo>
                  <a:lnTo>
                    <a:pt x="321835" y="54747"/>
                  </a:lnTo>
                  <a:lnTo>
                    <a:pt x="292894" y="25800"/>
                  </a:lnTo>
                  <a:lnTo>
                    <a:pt x="256210" y="6817"/>
                  </a:lnTo>
                  <a:lnTo>
                    <a:pt x="213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44232" y="2245258"/>
              <a:ext cx="2134870" cy="2073275"/>
            </a:xfrm>
            <a:custGeom>
              <a:avLst/>
              <a:gdLst/>
              <a:ahLst/>
              <a:cxnLst/>
              <a:rect l="l" t="t" r="r" b="b"/>
              <a:pathLst>
                <a:path w="2134870" h="2073275">
                  <a:moveTo>
                    <a:pt x="2001227" y="2072836"/>
                  </a:moveTo>
                  <a:lnTo>
                    <a:pt x="1787233" y="2072836"/>
                  </a:lnTo>
                  <a:lnTo>
                    <a:pt x="1787233" y="1805380"/>
                  </a:lnTo>
                  <a:lnTo>
                    <a:pt x="2001227" y="1805380"/>
                  </a:lnTo>
                  <a:lnTo>
                    <a:pt x="2043444" y="1812197"/>
                  </a:lnTo>
                  <a:lnTo>
                    <a:pt x="2080128" y="1831180"/>
                  </a:lnTo>
                  <a:lnTo>
                    <a:pt x="2109069" y="1860127"/>
                  </a:lnTo>
                  <a:lnTo>
                    <a:pt x="2128055" y="1896837"/>
                  </a:lnTo>
                  <a:lnTo>
                    <a:pt x="2134875" y="1939108"/>
                  </a:lnTo>
                  <a:lnTo>
                    <a:pt x="2128055" y="1981371"/>
                  </a:lnTo>
                  <a:lnTo>
                    <a:pt x="2109069" y="2018076"/>
                  </a:lnTo>
                  <a:lnTo>
                    <a:pt x="2080128" y="2047022"/>
                  </a:lnTo>
                  <a:lnTo>
                    <a:pt x="2043444" y="2066004"/>
                  </a:lnTo>
                  <a:lnTo>
                    <a:pt x="2001227" y="2072821"/>
                  </a:lnTo>
                  <a:close/>
                </a:path>
                <a:path w="2134870" h="2073275">
                  <a:moveTo>
                    <a:pt x="1225598" y="1404195"/>
                  </a:moveTo>
                  <a:lnTo>
                    <a:pt x="1671353" y="1404195"/>
                  </a:lnTo>
                </a:path>
                <a:path w="2134870" h="2073275">
                  <a:moveTo>
                    <a:pt x="735409" y="1805380"/>
                  </a:moveTo>
                  <a:lnTo>
                    <a:pt x="0" y="1805380"/>
                  </a:lnTo>
                  <a:lnTo>
                    <a:pt x="0" y="0"/>
                  </a:lnTo>
                  <a:lnTo>
                    <a:pt x="138176" y="0"/>
                  </a:lnTo>
                </a:path>
                <a:path w="2134870" h="2073275">
                  <a:moveTo>
                    <a:pt x="735409" y="1805380"/>
                  </a:moveTo>
                  <a:lnTo>
                    <a:pt x="1002799" y="1805380"/>
                  </a:lnTo>
                </a:path>
                <a:path w="2134870" h="2073275">
                  <a:moveTo>
                    <a:pt x="735409" y="1939108"/>
                  </a:moveTo>
                  <a:lnTo>
                    <a:pt x="1002799" y="1939108"/>
                  </a:lnTo>
                </a:path>
                <a:path w="2134870" h="2073275">
                  <a:moveTo>
                    <a:pt x="1270252" y="1872244"/>
                  </a:moveTo>
                  <a:lnTo>
                    <a:pt x="1002799" y="1872244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3289" y="3983774"/>
              <a:ext cx="347980" cy="267970"/>
            </a:xfrm>
            <a:custGeom>
              <a:avLst/>
              <a:gdLst/>
              <a:ahLst/>
              <a:cxnLst/>
              <a:rect l="l" t="t" r="r" b="b"/>
              <a:pathLst>
                <a:path w="347979" h="267970">
                  <a:moveTo>
                    <a:pt x="104245" y="0"/>
                  </a:moveTo>
                  <a:lnTo>
                    <a:pt x="0" y="0"/>
                  </a:lnTo>
                  <a:lnTo>
                    <a:pt x="26860" y="43354"/>
                  </a:lnTo>
                  <a:lnTo>
                    <a:pt x="42976" y="88172"/>
                  </a:lnTo>
                  <a:lnTo>
                    <a:pt x="48348" y="133728"/>
                  </a:lnTo>
                  <a:lnTo>
                    <a:pt x="42976" y="179273"/>
                  </a:lnTo>
                  <a:lnTo>
                    <a:pt x="26860" y="224095"/>
                  </a:lnTo>
                  <a:lnTo>
                    <a:pt x="0" y="267456"/>
                  </a:lnTo>
                  <a:lnTo>
                    <a:pt x="104245" y="267456"/>
                  </a:lnTo>
                  <a:lnTo>
                    <a:pt x="158045" y="255824"/>
                  </a:lnTo>
                  <a:lnTo>
                    <a:pt x="207599" y="239359"/>
                  </a:lnTo>
                  <a:lnTo>
                    <a:pt x="252122" y="218489"/>
                  </a:lnTo>
                  <a:lnTo>
                    <a:pt x="290828" y="193643"/>
                  </a:lnTo>
                  <a:lnTo>
                    <a:pt x="322929" y="165246"/>
                  </a:lnTo>
                  <a:lnTo>
                    <a:pt x="347637" y="133722"/>
                  </a:lnTo>
                  <a:lnTo>
                    <a:pt x="323181" y="102081"/>
                  </a:lnTo>
                  <a:lnTo>
                    <a:pt x="291212" y="73589"/>
                  </a:lnTo>
                  <a:lnTo>
                    <a:pt x="252535" y="48695"/>
                  </a:lnTo>
                  <a:lnTo>
                    <a:pt x="207949" y="27838"/>
                  </a:lnTo>
                  <a:lnTo>
                    <a:pt x="158252" y="11459"/>
                  </a:lnTo>
                  <a:lnTo>
                    <a:pt x="104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73289" y="3983774"/>
              <a:ext cx="864869" cy="267970"/>
            </a:xfrm>
            <a:custGeom>
              <a:avLst/>
              <a:gdLst/>
              <a:ahLst/>
              <a:cxnLst/>
              <a:rect l="l" t="t" r="r" b="b"/>
              <a:pathLst>
                <a:path w="864870" h="267970">
                  <a:moveTo>
                    <a:pt x="347641" y="133728"/>
                  </a:moveTo>
                  <a:lnTo>
                    <a:pt x="322929" y="165246"/>
                  </a:lnTo>
                  <a:lnTo>
                    <a:pt x="290828" y="193643"/>
                  </a:lnTo>
                  <a:lnTo>
                    <a:pt x="252122" y="218489"/>
                  </a:lnTo>
                  <a:lnTo>
                    <a:pt x="207599" y="239359"/>
                  </a:lnTo>
                  <a:lnTo>
                    <a:pt x="158045" y="255824"/>
                  </a:lnTo>
                  <a:lnTo>
                    <a:pt x="104245" y="267456"/>
                  </a:lnTo>
                  <a:lnTo>
                    <a:pt x="0" y="267456"/>
                  </a:lnTo>
                  <a:lnTo>
                    <a:pt x="26860" y="224095"/>
                  </a:lnTo>
                  <a:lnTo>
                    <a:pt x="42976" y="179273"/>
                  </a:lnTo>
                  <a:lnTo>
                    <a:pt x="48349" y="133722"/>
                  </a:lnTo>
                  <a:lnTo>
                    <a:pt x="42976" y="88172"/>
                  </a:lnTo>
                  <a:lnTo>
                    <a:pt x="26860" y="43354"/>
                  </a:lnTo>
                  <a:lnTo>
                    <a:pt x="0" y="0"/>
                  </a:lnTo>
                  <a:lnTo>
                    <a:pt x="104245" y="0"/>
                  </a:lnTo>
                  <a:lnTo>
                    <a:pt x="158252" y="11459"/>
                  </a:lnTo>
                  <a:lnTo>
                    <a:pt x="207949" y="27838"/>
                  </a:lnTo>
                  <a:lnTo>
                    <a:pt x="252535" y="48695"/>
                  </a:lnTo>
                  <a:lnTo>
                    <a:pt x="291212" y="73589"/>
                  </a:lnTo>
                  <a:lnTo>
                    <a:pt x="323181" y="102081"/>
                  </a:lnTo>
                  <a:lnTo>
                    <a:pt x="347641" y="133728"/>
                  </a:lnTo>
                  <a:close/>
                </a:path>
                <a:path w="864870" h="267970">
                  <a:moveTo>
                    <a:pt x="441195" y="133728"/>
                  </a:moveTo>
                  <a:lnTo>
                    <a:pt x="864623" y="133728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1826" y="2859333"/>
              <a:ext cx="64812" cy="6478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791056" y="4384943"/>
              <a:ext cx="256540" cy="222885"/>
            </a:xfrm>
            <a:custGeom>
              <a:avLst/>
              <a:gdLst/>
              <a:ahLst/>
              <a:cxnLst/>
              <a:rect l="l" t="t" r="r" b="b"/>
              <a:pathLst>
                <a:path w="256540" h="222885">
                  <a:moveTo>
                    <a:pt x="0" y="0"/>
                  </a:moveTo>
                  <a:lnTo>
                    <a:pt x="0" y="222886"/>
                  </a:lnTo>
                  <a:lnTo>
                    <a:pt x="222798" y="111447"/>
                  </a:lnTo>
                  <a:lnTo>
                    <a:pt x="0" y="0"/>
                  </a:lnTo>
                  <a:close/>
                </a:path>
                <a:path w="256540" h="222885">
                  <a:moveTo>
                    <a:pt x="248742" y="94729"/>
                  </a:moveTo>
                  <a:lnTo>
                    <a:pt x="230346" y="94729"/>
                  </a:lnTo>
                  <a:lnTo>
                    <a:pt x="222798" y="102214"/>
                  </a:lnTo>
                  <a:lnTo>
                    <a:pt x="222798" y="120679"/>
                  </a:lnTo>
                  <a:lnTo>
                    <a:pt x="230346" y="128163"/>
                  </a:lnTo>
                  <a:lnTo>
                    <a:pt x="248742" y="128163"/>
                  </a:lnTo>
                  <a:lnTo>
                    <a:pt x="256289" y="120679"/>
                  </a:lnTo>
                  <a:lnTo>
                    <a:pt x="256289" y="102214"/>
                  </a:lnTo>
                  <a:lnTo>
                    <a:pt x="248742" y="94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1622" y="4375508"/>
              <a:ext cx="275158" cy="24175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75694" y="1710439"/>
              <a:ext cx="2362835" cy="2786380"/>
            </a:xfrm>
            <a:custGeom>
              <a:avLst/>
              <a:gdLst/>
              <a:ahLst/>
              <a:cxnLst/>
              <a:rect l="l" t="t" r="r" b="b"/>
              <a:pathLst>
                <a:path w="2362834" h="2786379">
                  <a:moveTo>
                    <a:pt x="1754985" y="2785951"/>
                  </a:moveTo>
                  <a:lnTo>
                    <a:pt x="2195079" y="2785951"/>
                  </a:lnTo>
                  <a:lnTo>
                    <a:pt x="2195079" y="2540791"/>
                  </a:lnTo>
                  <a:lnTo>
                    <a:pt x="2362218" y="2540791"/>
                  </a:lnTo>
                </a:path>
                <a:path w="2362834" h="2786379">
                  <a:moveTo>
                    <a:pt x="1515362" y="2785951"/>
                  </a:moveTo>
                  <a:lnTo>
                    <a:pt x="222846" y="2785951"/>
                  </a:lnTo>
                  <a:lnTo>
                    <a:pt x="222846" y="1560111"/>
                  </a:lnTo>
                  <a:lnTo>
                    <a:pt x="1181101" y="1560111"/>
                  </a:lnTo>
                </a:path>
                <a:path w="2362834" h="2786379">
                  <a:moveTo>
                    <a:pt x="1403947" y="2473927"/>
                  </a:moveTo>
                  <a:lnTo>
                    <a:pt x="445692" y="2473927"/>
                  </a:lnTo>
                  <a:lnTo>
                    <a:pt x="445692" y="0"/>
                  </a:lnTo>
                  <a:lnTo>
                    <a:pt x="824528" y="0"/>
                  </a:lnTo>
                </a:path>
                <a:path w="2362834" h="2786379">
                  <a:moveTo>
                    <a:pt x="806714" y="401153"/>
                  </a:moveTo>
                  <a:lnTo>
                    <a:pt x="222846" y="401153"/>
                  </a:lnTo>
                  <a:lnTo>
                    <a:pt x="222846" y="133665"/>
                  </a:lnTo>
                  <a:lnTo>
                    <a:pt x="824528" y="133665"/>
                  </a:lnTo>
                </a:path>
                <a:path w="2362834" h="2786379">
                  <a:moveTo>
                    <a:pt x="0" y="133665"/>
                  </a:moveTo>
                  <a:lnTo>
                    <a:pt x="824528" y="133665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134" y="1816113"/>
              <a:ext cx="64812" cy="6494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6134" y="2083601"/>
              <a:ext cx="64812" cy="647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6134" y="3242607"/>
              <a:ext cx="64812" cy="6481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721386" y="1476445"/>
              <a:ext cx="2897505" cy="2708275"/>
            </a:xfrm>
            <a:custGeom>
              <a:avLst/>
              <a:gdLst/>
              <a:ahLst/>
              <a:cxnLst/>
              <a:rect l="l" t="t" r="r" b="b"/>
              <a:pathLst>
                <a:path w="2897504" h="2708275">
                  <a:moveTo>
                    <a:pt x="2451275" y="501481"/>
                  </a:moveTo>
                  <a:lnTo>
                    <a:pt x="2897030" y="501481"/>
                  </a:lnTo>
                </a:path>
                <a:path w="2897504" h="2708275">
                  <a:moveTo>
                    <a:pt x="2451275" y="1727240"/>
                  </a:moveTo>
                  <a:lnTo>
                    <a:pt x="2897030" y="1727240"/>
                  </a:lnTo>
                </a:path>
                <a:path w="2897504" h="2708275">
                  <a:moveTo>
                    <a:pt x="2451275" y="2707920"/>
                  </a:moveTo>
                  <a:lnTo>
                    <a:pt x="2897030" y="2707920"/>
                  </a:lnTo>
                </a:path>
                <a:path w="2897504" h="2708275">
                  <a:moveTo>
                    <a:pt x="2451275" y="501481"/>
                  </a:moveTo>
                  <a:lnTo>
                    <a:pt x="2668570" y="501481"/>
                  </a:lnTo>
                  <a:lnTo>
                    <a:pt x="2668570" y="0"/>
                  </a:lnTo>
                  <a:lnTo>
                    <a:pt x="0" y="0"/>
                  </a:lnTo>
                  <a:lnTo>
                    <a:pt x="0" y="233993"/>
                  </a:lnTo>
                  <a:lnTo>
                    <a:pt x="378836" y="233993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7252" y="1943960"/>
              <a:ext cx="64780" cy="647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8980" y="1673484"/>
              <a:ext cx="64812" cy="6494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3227" y="3171292"/>
              <a:ext cx="64780" cy="6480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668924" y="1843983"/>
            <a:ext cx="1219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68924" y="3069774"/>
            <a:ext cx="1219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2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82131" y="4039289"/>
            <a:ext cx="952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16484" y="1698995"/>
            <a:ext cx="952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60238" y="4630282"/>
            <a:ext cx="27489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 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 x </a:t>
            </a:r>
            <a:r>
              <a:rPr sz="2800" b="1" spc="-5" dirty="0">
                <a:latin typeface="Times New Roman"/>
                <a:cs typeface="Times New Roman"/>
              </a:rPr>
              <a:t>+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</a:t>
            </a:r>
            <a:r>
              <a:rPr sz="2800" b="1" i="1" spc="-69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solidFill>
                  <a:srgbClr val="330E42"/>
                </a:solidFill>
                <a:latin typeface="Times New Roman"/>
                <a:cs typeface="Times New Roman"/>
              </a:rPr>
              <a:t>A’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 x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96900" y="2216150"/>
          <a:ext cx="4180204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425">
                <a:tc rowSpan="2" gridSpan="2">
                  <a:txBody>
                    <a:bodyPr/>
                    <a:lstStyle/>
                    <a:p>
                      <a:pPr marL="262255" marR="125095" indent="-1314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1605">
                        <a:lnSpc>
                          <a:spcPts val="2300"/>
                        </a:lnSpc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spc="-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ts val="2300"/>
                        </a:lnSpc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spc="-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00"/>
                        </a:lnSpc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spc="-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spc="-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50800" algn="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5143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5143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 marR="51435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5143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2065782" y="5060696"/>
            <a:ext cx="719455" cy="522605"/>
          </a:xfrm>
          <a:custGeom>
            <a:avLst/>
            <a:gdLst/>
            <a:ahLst/>
            <a:cxnLst/>
            <a:rect l="l" t="t" r="r" b="b"/>
            <a:pathLst>
              <a:path w="719455" h="522604">
                <a:moveTo>
                  <a:pt x="0" y="229107"/>
                </a:moveTo>
                <a:lnTo>
                  <a:pt x="4613" y="206277"/>
                </a:lnTo>
                <a:lnTo>
                  <a:pt x="17192" y="187626"/>
                </a:lnTo>
                <a:lnTo>
                  <a:pt x="35843" y="175047"/>
                </a:lnTo>
                <a:lnTo>
                  <a:pt x="58674" y="170433"/>
                </a:lnTo>
                <a:lnTo>
                  <a:pt x="419607" y="170433"/>
                </a:lnTo>
                <a:lnTo>
                  <a:pt x="582803" y="0"/>
                </a:lnTo>
                <a:lnTo>
                  <a:pt x="599440" y="170433"/>
                </a:lnTo>
                <a:lnTo>
                  <a:pt x="660654" y="170433"/>
                </a:lnTo>
                <a:lnTo>
                  <a:pt x="683484" y="175047"/>
                </a:lnTo>
                <a:lnTo>
                  <a:pt x="702135" y="187626"/>
                </a:lnTo>
                <a:lnTo>
                  <a:pt x="714714" y="206277"/>
                </a:lnTo>
                <a:lnTo>
                  <a:pt x="719328" y="229107"/>
                </a:lnTo>
                <a:lnTo>
                  <a:pt x="719328" y="317118"/>
                </a:lnTo>
                <a:lnTo>
                  <a:pt x="719328" y="463803"/>
                </a:lnTo>
                <a:lnTo>
                  <a:pt x="714714" y="486634"/>
                </a:lnTo>
                <a:lnTo>
                  <a:pt x="702135" y="505285"/>
                </a:lnTo>
                <a:lnTo>
                  <a:pt x="683484" y="517864"/>
                </a:lnTo>
                <a:lnTo>
                  <a:pt x="660654" y="522477"/>
                </a:lnTo>
                <a:lnTo>
                  <a:pt x="599440" y="522477"/>
                </a:lnTo>
                <a:lnTo>
                  <a:pt x="419607" y="522477"/>
                </a:lnTo>
                <a:lnTo>
                  <a:pt x="58674" y="522477"/>
                </a:lnTo>
                <a:lnTo>
                  <a:pt x="35843" y="517864"/>
                </a:lnTo>
                <a:lnTo>
                  <a:pt x="17192" y="505285"/>
                </a:lnTo>
                <a:lnTo>
                  <a:pt x="4613" y="486634"/>
                </a:lnTo>
                <a:lnTo>
                  <a:pt x="0" y="463803"/>
                </a:lnTo>
                <a:lnTo>
                  <a:pt x="0" y="317118"/>
                </a:lnTo>
                <a:lnTo>
                  <a:pt x="0" y="229107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206244" y="5182870"/>
            <a:ext cx="43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21785" y="5094351"/>
            <a:ext cx="539750" cy="496570"/>
          </a:xfrm>
          <a:custGeom>
            <a:avLst/>
            <a:gdLst/>
            <a:ahLst/>
            <a:cxnLst/>
            <a:rect l="l" t="t" r="r" b="b"/>
            <a:pathLst>
              <a:path w="539750" h="496570">
                <a:moveTo>
                  <a:pt x="0" y="204343"/>
                </a:moveTo>
                <a:lnTo>
                  <a:pt x="4591" y="181606"/>
                </a:lnTo>
                <a:lnTo>
                  <a:pt x="17113" y="163036"/>
                </a:lnTo>
                <a:lnTo>
                  <a:pt x="35683" y="150514"/>
                </a:lnTo>
                <a:lnTo>
                  <a:pt x="58419" y="145923"/>
                </a:lnTo>
                <a:lnTo>
                  <a:pt x="314705" y="145923"/>
                </a:lnTo>
                <a:lnTo>
                  <a:pt x="433197" y="0"/>
                </a:lnTo>
                <a:lnTo>
                  <a:pt x="449579" y="145923"/>
                </a:lnTo>
                <a:lnTo>
                  <a:pt x="481075" y="145923"/>
                </a:lnTo>
                <a:lnTo>
                  <a:pt x="503812" y="150514"/>
                </a:lnTo>
                <a:lnTo>
                  <a:pt x="522382" y="163036"/>
                </a:lnTo>
                <a:lnTo>
                  <a:pt x="534904" y="181606"/>
                </a:lnTo>
                <a:lnTo>
                  <a:pt x="539496" y="204343"/>
                </a:lnTo>
                <a:lnTo>
                  <a:pt x="539496" y="291973"/>
                </a:lnTo>
                <a:lnTo>
                  <a:pt x="539496" y="438023"/>
                </a:lnTo>
                <a:lnTo>
                  <a:pt x="534904" y="460759"/>
                </a:lnTo>
                <a:lnTo>
                  <a:pt x="522382" y="479329"/>
                </a:lnTo>
                <a:lnTo>
                  <a:pt x="503812" y="491851"/>
                </a:lnTo>
                <a:lnTo>
                  <a:pt x="481075" y="496443"/>
                </a:lnTo>
                <a:lnTo>
                  <a:pt x="449579" y="496443"/>
                </a:lnTo>
                <a:lnTo>
                  <a:pt x="314705" y="496443"/>
                </a:lnTo>
                <a:lnTo>
                  <a:pt x="58419" y="496443"/>
                </a:lnTo>
                <a:lnTo>
                  <a:pt x="35683" y="491851"/>
                </a:lnTo>
                <a:lnTo>
                  <a:pt x="17113" y="479329"/>
                </a:lnTo>
                <a:lnTo>
                  <a:pt x="4591" y="460759"/>
                </a:lnTo>
                <a:lnTo>
                  <a:pt x="0" y="438023"/>
                </a:lnTo>
                <a:lnTo>
                  <a:pt x="0" y="291973"/>
                </a:lnTo>
                <a:lnTo>
                  <a:pt x="0" y="204343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835400" y="5190871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9526" y="5067934"/>
            <a:ext cx="541020" cy="511175"/>
          </a:xfrm>
          <a:custGeom>
            <a:avLst/>
            <a:gdLst/>
            <a:ahLst/>
            <a:cxnLst/>
            <a:rect l="l" t="t" r="r" b="b"/>
            <a:pathLst>
              <a:path w="541019" h="511175">
                <a:moveTo>
                  <a:pt x="0" y="218566"/>
                </a:moveTo>
                <a:lnTo>
                  <a:pt x="4591" y="195830"/>
                </a:lnTo>
                <a:lnTo>
                  <a:pt x="17113" y="177260"/>
                </a:lnTo>
                <a:lnTo>
                  <a:pt x="35683" y="164738"/>
                </a:lnTo>
                <a:lnTo>
                  <a:pt x="58420" y="160146"/>
                </a:lnTo>
                <a:lnTo>
                  <a:pt x="315595" y="160146"/>
                </a:lnTo>
                <a:lnTo>
                  <a:pt x="404164" y="0"/>
                </a:lnTo>
                <a:lnTo>
                  <a:pt x="450849" y="160146"/>
                </a:lnTo>
                <a:lnTo>
                  <a:pt x="482599" y="160146"/>
                </a:lnTo>
                <a:lnTo>
                  <a:pt x="505336" y="164738"/>
                </a:lnTo>
                <a:lnTo>
                  <a:pt x="523906" y="177260"/>
                </a:lnTo>
                <a:lnTo>
                  <a:pt x="536428" y="195830"/>
                </a:lnTo>
                <a:lnTo>
                  <a:pt x="541020" y="218566"/>
                </a:lnTo>
                <a:lnTo>
                  <a:pt x="541020" y="306196"/>
                </a:lnTo>
                <a:lnTo>
                  <a:pt x="541020" y="452246"/>
                </a:lnTo>
                <a:lnTo>
                  <a:pt x="536428" y="474983"/>
                </a:lnTo>
                <a:lnTo>
                  <a:pt x="523906" y="493553"/>
                </a:lnTo>
                <a:lnTo>
                  <a:pt x="505336" y="506075"/>
                </a:lnTo>
                <a:lnTo>
                  <a:pt x="482599" y="510666"/>
                </a:lnTo>
                <a:lnTo>
                  <a:pt x="450849" y="510666"/>
                </a:lnTo>
                <a:lnTo>
                  <a:pt x="315595" y="510666"/>
                </a:lnTo>
                <a:lnTo>
                  <a:pt x="58420" y="510666"/>
                </a:lnTo>
                <a:lnTo>
                  <a:pt x="35683" y="506075"/>
                </a:lnTo>
                <a:lnTo>
                  <a:pt x="17113" y="493553"/>
                </a:lnTo>
                <a:lnTo>
                  <a:pt x="4591" y="474983"/>
                </a:lnTo>
                <a:lnTo>
                  <a:pt x="0" y="452246"/>
                </a:lnTo>
                <a:lnTo>
                  <a:pt x="0" y="306196"/>
                </a:lnTo>
                <a:lnTo>
                  <a:pt x="0" y="218566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93139" y="517956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3241" y="4879085"/>
            <a:ext cx="772795" cy="180340"/>
          </a:xfrm>
          <a:custGeom>
            <a:avLst/>
            <a:gdLst/>
            <a:ahLst/>
            <a:cxnLst/>
            <a:rect l="l" t="t" r="r" b="b"/>
            <a:pathLst>
              <a:path w="772794" h="180339">
                <a:moveTo>
                  <a:pt x="772668" y="0"/>
                </a:moveTo>
                <a:lnTo>
                  <a:pt x="767586" y="34998"/>
                </a:lnTo>
                <a:lnTo>
                  <a:pt x="753729" y="63579"/>
                </a:lnTo>
                <a:lnTo>
                  <a:pt x="733180" y="82849"/>
                </a:lnTo>
                <a:lnTo>
                  <a:pt x="708024" y="89915"/>
                </a:lnTo>
                <a:lnTo>
                  <a:pt x="450926" y="89915"/>
                </a:lnTo>
                <a:lnTo>
                  <a:pt x="425783" y="96982"/>
                </a:lnTo>
                <a:lnTo>
                  <a:pt x="405252" y="116252"/>
                </a:lnTo>
                <a:lnTo>
                  <a:pt x="391409" y="144833"/>
                </a:lnTo>
                <a:lnTo>
                  <a:pt x="386333" y="179831"/>
                </a:lnTo>
                <a:lnTo>
                  <a:pt x="381258" y="144833"/>
                </a:lnTo>
                <a:lnTo>
                  <a:pt x="367415" y="116252"/>
                </a:lnTo>
                <a:lnTo>
                  <a:pt x="346884" y="96982"/>
                </a:lnTo>
                <a:lnTo>
                  <a:pt x="321741" y="89915"/>
                </a:lnTo>
                <a:lnTo>
                  <a:pt x="64592" y="89915"/>
                </a:lnTo>
                <a:lnTo>
                  <a:pt x="39449" y="82849"/>
                </a:lnTo>
                <a:lnTo>
                  <a:pt x="18918" y="63579"/>
                </a:lnTo>
                <a:lnTo>
                  <a:pt x="5075" y="34998"/>
                </a:lnTo>
                <a:lnTo>
                  <a:pt x="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10333" y="4879085"/>
            <a:ext cx="1469390" cy="180340"/>
          </a:xfrm>
          <a:custGeom>
            <a:avLst/>
            <a:gdLst/>
            <a:ahLst/>
            <a:cxnLst/>
            <a:rect l="l" t="t" r="r" b="b"/>
            <a:pathLst>
              <a:path w="1469389" h="180339">
                <a:moveTo>
                  <a:pt x="1469136" y="0"/>
                </a:moveTo>
                <a:lnTo>
                  <a:pt x="1459503" y="34998"/>
                </a:lnTo>
                <a:lnTo>
                  <a:pt x="1433226" y="63579"/>
                </a:lnTo>
                <a:lnTo>
                  <a:pt x="1394233" y="82849"/>
                </a:lnTo>
                <a:lnTo>
                  <a:pt x="1346454" y="89915"/>
                </a:lnTo>
                <a:lnTo>
                  <a:pt x="857250" y="89915"/>
                </a:lnTo>
                <a:lnTo>
                  <a:pt x="809470" y="96982"/>
                </a:lnTo>
                <a:lnTo>
                  <a:pt x="770477" y="116252"/>
                </a:lnTo>
                <a:lnTo>
                  <a:pt x="744200" y="144833"/>
                </a:lnTo>
                <a:lnTo>
                  <a:pt x="734568" y="179831"/>
                </a:lnTo>
                <a:lnTo>
                  <a:pt x="724935" y="144833"/>
                </a:lnTo>
                <a:lnTo>
                  <a:pt x="698658" y="116252"/>
                </a:lnTo>
                <a:lnTo>
                  <a:pt x="659665" y="96982"/>
                </a:lnTo>
                <a:lnTo>
                  <a:pt x="611886" y="89915"/>
                </a:lnTo>
                <a:lnTo>
                  <a:pt x="122682" y="89915"/>
                </a:lnTo>
                <a:lnTo>
                  <a:pt x="74902" y="82849"/>
                </a:lnTo>
                <a:lnTo>
                  <a:pt x="35909" y="63579"/>
                </a:lnTo>
                <a:lnTo>
                  <a:pt x="9632" y="34998"/>
                </a:lnTo>
                <a:lnTo>
                  <a:pt x="0" y="0"/>
                </a:lnTo>
              </a:path>
            </a:pathLst>
          </a:custGeom>
          <a:ln w="3809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44061" y="4879085"/>
            <a:ext cx="1028700" cy="181610"/>
          </a:xfrm>
          <a:custGeom>
            <a:avLst/>
            <a:gdLst/>
            <a:ahLst/>
            <a:cxnLst/>
            <a:rect l="l" t="t" r="r" b="b"/>
            <a:pathLst>
              <a:path w="1028700" h="181610">
                <a:moveTo>
                  <a:pt x="1028700" y="0"/>
                </a:moveTo>
                <a:lnTo>
                  <a:pt x="1021947" y="35278"/>
                </a:lnTo>
                <a:lnTo>
                  <a:pt x="1003538" y="64103"/>
                </a:lnTo>
                <a:lnTo>
                  <a:pt x="976247" y="83546"/>
                </a:lnTo>
                <a:lnTo>
                  <a:pt x="942848" y="90677"/>
                </a:lnTo>
                <a:lnTo>
                  <a:pt x="600201" y="90677"/>
                </a:lnTo>
                <a:lnTo>
                  <a:pt x="566802" y="97809"/>
                </a:lnTo>
                <a:lnTo>
                  <a:pt x="539511" y="117252"/>
                </a:lnTo>
                <a:lnTo>
                  <a:pt x="521102" y="146077"/>
                </a:lnTo>
                <a:lnTo>
                  <a:pt x="514350" y="181356"/>
                </a:lnTo>
                <a:lnTo>
                  <a:pt x="507597" y="146077"/>
                </a:lnTo>
                <a:lnTo>
                  <a:pt x="489188" y="117252"/>
                </a:lnTo>
                <a:lnTo>
                  <a:pt x="461897" y="97809"/>
                </a:lnTo>
                <a:lnTo>
                  <a:pt x="428498" y="90677"/>
                </a:lnTo>
                <a:lnTo>
                  <a:pt x="85851" y="90677"/>
                </a:lnTo>
                <a:lnTo>
                  <a:pt x="52452" y="83546"/>
                </a:lnTo>
                <a:lnTo>
                  <a:pt x="25161" y="64103"/>
                </a:lnTo>
                <a:lnTo>
                  <a:pt x="6752" y="35278"/>
                </a:lnTo>
                <a:lnTo>
                  <a:pt x="0" y="0"/>
                </a:lnTo>
              </a:path>
            </a:pathLst>
          </a:custGeom>
          <a:ln w="3809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26938" y="6036011"/>
            <a:ext cx="51879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87414" y="6036011"/>
            <a:ext cx="1777364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618" y="368934"/>
            <a:ext cx="651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85" dirty="0"/>
              <a:t> </a:t>
            </a:r>
            <a:r>
              <a:rPr spc="50" dirty="0"/>
              <a:t>of</a:t>
            </a:r>
            <a:r>
              <a:rPr spc="90" dirty="0"/>
              <a:t> </a:t>
            </a:r>
            <a:r>
              <a:rPr spc="265" dirty="0"/>
              <a:t>Clocked</a:t>
            </a:r>
            <a:r>
              <a:rPr spc="85" dirty="0"/>
              <a:t> </a:t>
            </a:r>
            <a:r>
              <a:rPr spc="120" dirty="0"/>
              <a:t>Sequential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917575"/>
            <a:ext cx="221996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>
              <a:lnSpc>
                <a:spcPts val="4260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endParaRPr sz="3600">
              <a:latin typeface="Cambria"/>
              <a:cs typeface="Cambria"/>
            </a:endParaRPr>
          </a:p>
          <a:p>
            <a:pPr marL="241300" indent="-228600">
              <a:lnSpc>
                <a:spcPts val="282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35" dirty="0">
                <a:solidFill>
                  <a:srgbClr val="006FC0"/>
                </a:solidFill>
                <a:latin typeface="Cambria"/>
                <a:cs typeface="Cambria"/>
              </a:rPr>
              <a:t>State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7462" y="1268475"/>
          <a:ext cx="3643629" cy="25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250">
                <a:tc rowSpan="2" gridSpan="2">
                  <a:txBody>
                    <a:bodyPr/>
                    <a:lstStyle/>
                    <a:p>
                      <a:pPr marL="250825" marR="136525" indent="-1054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493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i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b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i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b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i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b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i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b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11977" y="6517944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Eastern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Mediterranean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05271" y="3916679"/>
            <a:ext cx="2974975" cy="2573020"/>
            <a:chOff x="5605271" y="3916679"/>
            <a:chExt cx="2974975" cy="2573020"/>
          </a:xfrm>
        </p:grpSpPr>
        <p:sp>
          <p:nvSpPr>
            <p:cNvPr id="7" name="object 7"/>
            <p:cNvSpPr/>
            <p:nvPr/>
          </p:nvSpPr>
          <p:spPr>
            <a:xfrm>
              <a:off x="5605271" y="3916679"/>
              <a:ext cx="2974975" cy="2573020"/>
            </a:xfrm>
            <a:custGeom>
              <a:avLst/>
              <a:gdLst/>
              <a:ahLst/>
              <a:cxnLst/>
              <a:rect l="l" t="t" r="r" b="b"/>
              <a:pathLst>
                <a:path w="2974975" h="2573020">
                  <a:moveTo>
                    <a:pt x="2974848" y="0"/>
                  </a:moveTo>
                  <a:lnTo>
                    <a:pt x="0" y="0"/>
                  </a:lnTo>
                  <a:lnTo>
                    <a:pt x="0" y="2572512"/>
                  </a:lnTo>
                  <a:lnTo>
                    <a:pt x="2974848" y="2572512"/>
                  </a:lnTo>
                  <a:lnTo>
                    <a:pt x="29748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4639" y="4736515"/>
              <a:ext cx="1704339" cy="986790"/>
            </a:xfrm>
            <a:custGeom>
              <a:avLst/>
              <a:gdLst/>
              <a:ahLst/>
              <a:cxnLst/>
              <a:rect l="l" t="t" r="r" b="b"/>
              <a:pathLst>
                <a:path w="1704340" h="986789">
                  <a:moveTo>
                    <a:pt x="1524666" y="986207"/>
                  </a:moveTo>
                  <a:lnTo>
                    <a:pt x="1704131" y="986207"/>
                  </a:lnTo>
                </a:path>
                <a:path w="1704340" h="986789">
                  <a:moveTo>
                    <a:pt x="143508" y="537910"/>
                  </a:moveTo>
                  <a:lnTo>
                    <a:pt x="0" y="537910"/>
                  </a:lnTo>
                  <a:lnTo>
                    <a:pt x="0" y="242032"/>
                  </a:lnTo>
                  <a:lnTo>
                    <a:pt x="1704131" y="242032"/>
                  </a:lnTo>
                  <a:lnTo>
                    <a:pt x="1704131" y="0"/>
                  </a:lnTo>
                  <a:lnTo>
                    <a:pt x="1524666" y="0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897" y="4216443"/>
              <a:ext cx="448945" cy="628015"/>
            </a:xfrm>
            <a:custGeom>
              <a:avLst/>
              <a:gdLst/>
              <a:ahLst/>
              <a:cxnLst/>
              <a:rect l="l" t="t" r="r" b="b"/>
              <a:pathLst>
                <a:path w="448945" h="628014">
                  <a:moveTo>
                    <a:pt x="448447" y="0"/>
                  </a:moveTo>
                  <a:lnTo>
                    <a:pt x="0" y="0"/>
                  </a:lnTo>
                  <a:lnTo>
                    <a:pt x="0" y="627613"/>
                  </a:lnTo>
                  <a:lnTo>
                    <a:pt x="448447" y="627613"/>
                  </a:lnTo>
                  <a:lnTo>
                    <a:pt x="448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20897" y="4225401"/>
            <a:ext cx="448945" cy="619125"/>
          </a:xfrm>
          <a:prstGeom prst="rect">
            <a:avLst/>
          </a:prstGeom>
          <a:ln w="1518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215"/>
              </a:spcBef>
              <a:tabLst>
                <a:tab pos="26860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D	Q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9196" y="4065426"/>
            <a:ext cx="2207260" cy="1647825"/>
            <a:chOff x="5909196" y="4065426"/>
            <a:chExt cx="2207260" cy="1647825"/>
          </a:xfrm>
        </p:grpSpPr>
        <p:sp>
          <p:nvSpPr>
            <p:cNvPr id="12" name="object 12"/>
            <p:cNvSpPr/>
            <p:nvPr/>
          </p:nvSpPr>
          <p:spPr>
            <a:xfrm>
              <a:off x="7620897" y="4642005"/>
              <a:ext cx="412750" cy="118110"/>
            </a:xfrm>
            <a:custGeom>
              <a:avLst/>
              <a:gdLst/>
              <a:ahLst/>
              <a:cxnLst/>
              <a:rect l="l" t="t" r="r" b="b"/>
              <a:pathLst>
                <a:path w="412750" h="118110">
                  <a:moveTo>
                    <a:pt x="322859" y="9235"/>
                  </a:moveTo>
                  <a:lnTo>
                    <a:pt x="412592" y="9235"/>
                  </a:lnTo>
                </a:path>
                <a:path w="412750" h="118110">
                  <a:moveTo>
                    <a:pt x="0" y="0"/>
                  </a:moveTo>
                  <a:lnTo>
                    <a:pt x="58345" y="58325"/>
                  </a:lnTo>
                </a:path>
                <a:path w="412750" h="118110">
                  <a:moveTo>
                    <a:pt x="58345" y="59843"/>
                  </a:moveTo>
                  <a:lnTo>
                    <a:pt x="0" y="118042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5762" y="471500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15" y="0"/>
                  </a:moveTo>
                  <a:lnTo>
                    <a:pt x="13134" y="1688"/>
                  </a:lnTo>
                  <a:lnTo>
                    <a:pt x="6296" y="6294"/>
                  </a:lnTo>
                  <a:lnTo>
                    <a:pt x="1688" y="13130"/>
                  </a:lnTo>
                  <a:lnTo>
                    <a:pt x="0" y="21508"/>
                  </a:lnTo>
                  <a:lnTo>
                    <a:pt x="1688" y="29886"/>
                  </a:lnTo>
                  <a:lnTo>
                    <a:pt x="6296" y="36722"/>
                  </a:lnTo>
                  <a:lnTo>
                    <a:pt x="13134" y="41328"/>
                  </a:lnTo>
                  <a:lnTo>
                    <a:pt x="21515" y="43016"/>
                  </a:lnTo>
                  <a:lnTo>
                    <a:pt x="29896" y="41328"/>
                  </a:lnTo>
                  <a:lnTo>
                    <a:pt x="36734" y="36722"/>
                  </a:lnTo>
                  <a:lnTo>
                    <a:pt x="41342" y="29886"/>
                  </a:lnTo>
                  <a:lnTo>
                    <a:pt x="43031" y="21508"/>
                  </a:lnTo>
                  <a:lnTo>
                    <a:pt x="41342" y="13130"/>
                  </a:lnTo>
                  <a:lnTo>
                    <a:pt x="36734" y="6294"/>
                  </a:lnTo>
                  <a:lnTo>
                    <a:pt x="29896" y="1688"/>
                  </a:lnTo>
                  <a:lnTo>
                    <a:pt x="21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5762" y="471500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31" y="21508"/>
                  </a:moveTo>
                  <a:lnTo>
                    <a:pt x="41342" y="13130"/>
                  </a:lnTo>
                  <a:lnTo>
                    <a:pt x="36734" y="6294"/>
                  </a:lnTo>
                  <a:lnTo>
                    <a:pt x="29896" y="1688"/>
                  </a:lnTo>
                  <a:lnTo>
                    <a:pt x="21515" y="0"/>
                  </a:lnTo>
                  <a:lnTo>
                    <a:pt x="13134" y="1688"/>
                  </a:lnTo>
                  <a:lnTo>
                    <a:pt x="6296" y="6294"/>
                  </a:lnTo>
                  <a:lnTo>
                    <a:pt x="1688" y="13130"/>
                  </a:lnTo>
                  <a:lnTo>
                    <a:pt x="0" y="21508"/>
                  </a:lnTo>
                  <a:lnTo>
                    <a:pt x="1688" y="29886"/>
                  </a:lnTo>
                  <a:lnTo>
                    <a:pt x="6296" y="36722"/>
                  </a:lnTo>
                  <a:lnTo>
                    <a:pt x="13134" y="41328"/>
                  </a:lnTo>
                  <a:lnTo>
                    <a:pt x="21515" y="43016"/>
                  </a:lnTo>
                  <a:lnTo>
                    <a:pt x="29896" y="41328"/>
                  </a:lnTo>
                  <a:lnTo>
                    <a:pt x="36734" y="36722"/>
                  </a:lnTo>
                  <a:lnTo>
                    <a:pt x="41342" y="29886"/>
                  </a:lnTo>
                  <a:lnTo>
                    <a:pt x="43031" y="21508"/>
                  </a:lnTo>
                  <a:close/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3587" y="566534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15" y="0"/>
                  </a:moveTo>
                  <a:lnTo>
                    <a:pt x="13134" y="1690"/>
                  </a:lnTo>
                  <a:lnTo>
                    <a:pt x="6296" y="6300"/>
                  </a:lnTo>
                  <a:lnTo>
                    <a:pt x="1688" y="13141"/>
                  </a:lnTo>
                  <a:lnTo>
                    <a:pt x="0" y="21520"/>
                  </a:lnTo>
                  <a:lnTo>
                    <a:pt x="1688" y="29895"/>
                  </a:lnTo>
                  <a:lnTo>
                    <a:pt x="6296" y="36736"/>
                  </a:lnTo>
                  <a:lnTo>
                    <a:pt x="13134" y="41349"/>
                  </a:lnTo>
                  <a:lnTo>
                    <a:pt x="21515" y="43041"/>
                  </a:lnTo>
                  <a:lnTo>
                    <a:pt x="29896" y="41349"/>
                  </a:lnTo>
                  <a:lnTo>
                    <a:pt x="36734" y="36736"/>
                  </a:lnTo>
                  <a:lnTo>
                    <a:pt x="41342" y="29895"/>
                  </a:lnTo>
                  <a:lnTo>
                    <a:pt x="43031" y="21520"/>
                  </a:lnTo>
                  <a:lnTo>
                    <a:pt x="41342" y="13141"/>
                  </a:lnTo>
                  <a:lnTo>
                    <a:pt x="36734" y="6300"/>
                  </a:lnTo>
                  <a:lnTo>
                    <a:pt x="29896" y="1690"/>
                  </a:lnTo>
                  <a:lnTo>
                    <a:pt x="21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587" y="566534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31" y="21520"/>
                  </a:moveTo>
                  <a:lnTo>
                    <a:pt x="41342" y="13141"/>
                  </a:lnTo>
                  <a:lnTo>
                    <a:pt x="36734" y="6300"/>
                  </a:lnTo>
                  <a:lnTo>
                    <a:pt x="29896" y="1690"/>
                  </a:lnTo>
                  <a:lnTo>
                    <a:pt x="21515" y="0"/>
                  </a:lnTo>
                  <a:lnTo>
                    <a:pt x="13134" y="1690"/>
                  </a:lnTo>
                  <a:lnTo>
                    <a:pt x="6296" y="6300"/>
                  </a:lnTo>
                  <a:lnTo>
                    <a:pt x="1688" y="13141"/>
                  </a:lnTo>
                  <a:lnTo>
                    <a:pt x="0" y="21520"/>
                  </a:lnTo>
                  <a:lnTo>
                    <a:pt x="1688" y="29895"/>
                  </a:lnTo>
                  <a:lnTo>
                    <a:pt x="6296" y="36736"/>
                  </a:lnTo>
                  <a:lnTo>
                    <a:pt x="13134" y="41349"/>
                  </a:lnTo>
                  <a:lnTo>
                    <a:pt x="21515" y="43041"/>
                  </a:lnTo>
                  <a:lnTo>
                    <a:pt x="29896" y="41349"/>
                  </a:lnTo>
                  <a:lnTo>
                    <a:pt x="36734" y="36736"/>
                  </a:lnTo>
                  <a:lnTo>
                    <a:pt x="41342" y="29895"/>
                  </a:lnTo>
                  <a:lnTo>
                    <a:pt x="43031" y="21520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0995" y="4288129"/>
              <a:ext cx="431165" cy="107950"/>
            </a:xfrm>
            <a:custGeom>
              <a:avLst/>
              <a:gdLst/>
              <a:ahLst/>
              <a:cxnLst/>
              <a:rect l="l" t="t" r="r" b="b"/>
              <a:pathLst>
                <a:path w="431165" h="107950">
                  <a:moveTo>
                    <a:pt x="0" y="0"/>
                  </a:moveTo>
                  <a:lnTo>
                    <a:pt x="215281" y="0"/>
                  </a:lnTo>
                </a:path>
                <a:path w="431165" h="107950">
                  <a:moveTo>
                    <a:pt x="0" y="107668"/>
                  </a:moveTo>
                  <a:lnTo>
                    <a:pt x="215281" y="107668"/>
                  </a:lnTo>
                </a:path>
                <a:path w="431165" h="107950">
                  <a:moveTo>
                    <a:pt x="430563" y="53897"/>
                  </a:moveTo>
                  <a:lnTo>
                    <a:pt x="215281" y="53897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6426" y="4234358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10" y="0"/>
                  </a:moveTo>
                  <a:lnTo>
                    <a:pt x="0" y="0"/>
                  </a:lnTo>
                  <a:lnTo>
                    <a:pt x="24907" y="42021"/>
                  </a:lnTo>
                  <a:lnTo>
                    <a:pt x="37361" y="85573"/>
                  </a:lnTo>
                  <a:lnTo>
                    <a:pt x="37361" y="129636"/>
                  </a:lnTo>
                  <a:lnTo>
                    <a:pt x="24907" y="173188"/>
                  </a:lnTo>
                  <a:lnTo>
                    <a:pt x="0" y="215209"/>
                  </a:lnTo>
                  <a:lnTo>
                    <a:pt x="83910" y="215209"/>
                  </a:lnTo>
                  <a:lnTo>
                    <a:pt x="135474" y="203515"/>
                  </a:lnTo>
                  <a:lnTo>
                    <a:pt x="181924" y="186300"/>
                  </a:lnTo>
                  <a:lnTo>
                    <a:pt x="222183" y="164178"/>
                  </a:lnTo>
                  <a:lnTo>
                    <a:pt x="255176" y="137763"/>
                  </a:lnTo>
                  <a:lnTo>
                    <a:pt x="279828" y="107668"/>
                  </a:lnTo>
                  <a:lnTo>
                    <a:pt x="255455" y="77389"/>
                  </a:lnTo>
                  <a:lnTo>
                    <a:pt x="222565" y="50876"/>
                  </a:lnTo>
                  <a:lnTo>
                    <a:pt x="182270" y="28735"/>
                  </a:lnTo>
                  <a:lnTo>
                    <a:pt x="135681" y="11574"/>
                  </a:lnTo>
                  <a:lnTo>
                    <a:pt x="8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1131" y="4126817"/>
              <a:ext cx="1219835" cy="1560195"/>
            </a:xfrm>
            <a:custGeom>
              <a:avLst/>
              <a:gdLst/>
              <a:ahLst/>
              <a:cxnLst/>
              <a:rect l="l" t="t" r="r" b="b"/>
              <a:pathLst>
                <a:path w="1219834" h="1560195">
                  <a:moveTo>
                    <a:pt x="965123" y="215209"/>
                  </a:moveTo>
                  <a:lnTo>
                    <a:pt x="940471" y="245305"/>
                  </a:lnTo>
                  <a:lnTo>
                    <a:pt x="907478" y="271720"/>
                  </a:lnTo>
                  <a:lnTo>
                    <a:pt x="867219" y="293842"/>
                  </a:lnTo>
                  <a:lnTo>
                    <a:pt x="820770" y="311057"/>
                  </a:lnTo>
                  <a:lnTo>
                    <a:pt x="769205" y="322751"/>
                  </a:lnTo>
                  <a:lnTo>
                    <a:pt x="685295" y="322751"/>
                  </a:lnTo>
                  <a:lnTo>
                    <a:pt x="710202" y="280729"/>
                  </a:lnTo>
                  <a:lnTo>
                    <a:pt x="722656" y="237177"/>
                  </a:lnTo>
                  <a:lnTo>
                    <a:pt x="722656" y="193115"/>
                  </a:lnTo>
                  <a:lnTo>
                    <a:pt x="710202" y="149563"/>
                  </a:lnTo>
                  <a:lnTo>
                    <a:pt x="685295" y="107541"/>
                  </a:lnTo>
                  <a:lnTo>
                    <a:pt x="769205" y="107541"/>
                  </a:lnTo>
                  <a:lnTo>
                    <a:pt x="820976" y="119115"/>
                  </a:lnTo>
                  <a:lnTo>
                    <a:pt x="867565" y="136276"/>
                  </a:lnTo>
                  <a:lnTo>
                    <a:pt x="907860" y="158417"/>
                  </a:lnTo>
                  <a:lnTo>
                    <a:pt x="940750" y="184931"/>
                  </a:lnTo>
                  <a:lnTo>
                    <a:pt x="965123" y="215209"/>
                  </a:lnTo>
                  <a:close/>
                </a:path>
                <a:path w="1219834" h="1560195">
                  <a:moveTo>
                    <a:pt x="1040427" y="215209"/>
                  </a:moveTo>
                  <a:lnTo>
                    <a:pt x="1219766" y="215209"/>
                  </a:lnTo>
                </a:path>
                <a:path w="1219834" h="1560195">
                  <a:moveTo>
                    <a:pt x="1219766" y="1560050"/>
                  </a:moveTo>
                  <a:lnTo>
                    <a:pt x="1044857" y="1560050"/>
                  </a:lnTo>
                  <a:lnTo>
                    <a:pt x="1044857" y="573766"/>
                  </a:lnTo>
                  <a:lnTo>
                    <a:pt x="1219766" y="573766"/>
                  </a:lnTo>
                </a:path>
                <a:path w="1219834" h="1560195">
                  <a:moveTo>
                    <a:pt x="0" y="0"/>
                  </a:moveTo>
                  <a:lnTo>
                    <a:pt x="215256" y="0"/>
                  </a:lnTo>
                </a:path>
                <a:path w="1219834" h="1560195">
                  <a:moveTo>
                    <a:pt x="0" y="107541"/>
                  </a:moveTo>
                  <a:lnTo>
                    <a:pt x="215256" y="107541"/>
                  </a:lnTo>
                </a:path>
                <a:path w="1219834" h="1560195">
                  <a:moveTo>
                    <a:pt x="430513" y="53770"/>
                  </a:moveTo>
                  <a:lnTo>
                    <a:pt x="215256" y="53770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6473" y="4073046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48" y="0"/>
                  </a:moveTo>
                  <a:lnTo>
                    <a:pt x="0" y="0"/>
                  </a:lnTo>
                  <a:lnTo>
                    <a:pt x="24949" y="42008"/>
                  </a:lnTo>
                  <a:lnTo>
                    <a:pt x="37424" y="85529"/>
                  </a:lnTo>
                  <a:lnTo>
                    <a:pt x="37424" y="129554"/>
                  </a:lnTo>
                  <a:lnTo>
                    <a:pt x="24949" y="173074"/>
                  </a:lnTo>
                  <a:lnTo>
                    <a:pt x="0" y="215083"/>
                  </a:lnTo>
                  <a:lnTo>
                    <a:pt x="83948" y="215083"/>
                  </a:lnTo>
                  <a:lnTo>
                    <a:pt x="135534" y="203401"/>
                  </a:lnTo>
                  <a:lnTo>
                    <a:pt x="181998" y="186210"/>
                  </a:lnTo>
                  <a:lnTo>
                    <a:pt x="222256" y="164107"/>
                  </a:lnTo>
                  <a:lnTo>
                    <a:pt x="255227" y="137685"/>
                  </a:lnTo>
                  <a:lnTo>
                    <a:pt x="279828" y="107541"/>
                  </a:lnTo>
                  <a:lnTo>
                    <a:pt x="255471" y="77264"/>
                  </a:lnTo>
                  <a:lnTo>
                    <a:pt x="222588" y="50757"/>
                  </a:lnTo>
                  <a:lnTo>
                    <a:pt x="182295" y="28635"/>
                  </a:lnTo>
                  <a:lnTo>
                    <a:pt x="135709" y="11512"/>
                  </a:lnTo>
                  <a:lnTo>
                    <a:pt x="83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6473" y="4073046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279828" y="107541"/>
                  </a:moveTo>
                  <a:lnTo>
                    <a:pt x="255227" y="137685"/>
                  </a:lnTo>
                  <a:lnTo>
                    <a:pt x="222256" y="164107"/>
                  </a:lnTo>
                  <a:lnTo>
                    <a:pt x="181998" y="186210"/>
                  </a:lnTo>
                  <a:lnTo>
                    <a:pt x="135534" y="203401"/>
                  </a:lnTo>
                  <a:lnTo>
                    <a:pt x="83948" y="215083"/>
                  </a:lnTo>
                  <a:lnTo>
                    <a:pt x="0" y="215083"/>
                  </a:lnTo>
                  <a:lnTo>
                    <a:pt x="24949" y="173074"/>
                  </a:lnTo>
                  <a:lnTo>
                    <a:pt x="37424" y="129554"/>
                  </a:lnTo>
                  <a:lnTo>
                    <a:pt x="37424" y="85529"/>
                  </a:lnTo>
                  <a:lnTo>
                    <a:pt x="24949" y="42008"/>
                  </a:lnTo>
                  <a:lnTo>
                    <a:pt x="0" y="0"/>
                  </a:lnTo>
                  <a:lnTo>
                    <a:pt x="83948" y="0"/>
                  </a:lnTo>
                  <a:lnTo>
                    <a:pt x="135709" y="11512"/>
                  </a:lnTo>
                  <a:lnTo>
                    <a:pt x="182295" y="28635"/>
                  </a:lnTo>
                  <a:lnTo>
                    <a:pt x="222588" y="50757"/>
                  </a:lnTo>
                  <a:lnTo>
                    <a:pt x="255471" y="77264"/>
                  </a:lnTo>
                  <a:lnTo>
                    <a:pt x="279828" y="107541"/>
                  </a:lnTo>
                  <a:close/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6473" y="4073046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172212" y="0"/>
                  </a:moveTo>
                  <a:lnTo>
                    <a:pt x="0" y="0"/>
                  </a:lnTo>
                  <a:lnTo>
                    <a:pt x="0" y="215083"/>
                  </a:lnTo>
                  <a:lnTo>
                    <a:pt x="172212" y="215083"/>
                  </a:lnTo>
                  <a:lnTo>
                    <a:pt x="214101" y="206642"/>
                  </a:lnTo>
                  <a:lnTo>
                    <a:pt x="248308" y="183611"/>
                  </a:lnTo>
                  <a:lnTo>
                    <a:pt x="271371" y="149431"/>
                  </a:lnTo>
                  <a:lnTo>
                    <a:pt x="279828" y="107541"/>
                  </a:lnTo>
                  <a:lnTo>
                    <a:pt x="271371" y="65651"/>
                  </a:lnTo>
                  <a:lnTo>
                    <a:pt x="248308" y="31471"/>
                  </a:lnTo>
                  <a:lnTo>
                    <a:pt x="214101" y="844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6791" y="4073046"/>
              <a:ext cx="430530" cy="484505"/>
            </a:xfrm>
            <a:custGeom>
              <a:avLst/>
              <a:gdLst/>
              <a:ahLst/>
              <a:cxnLst/>
              <a:rect l="l" t="t" r="r" b="b"/>
              <a:pathLst>
                <a:path w="430529" h="484504">
                  <a:moveTo>
                    <a:pt x="261894" y="215083"/>
                  </a:moveTo>
                  <a:lnTo>
                    <a:pt x="89681" y="215083"/>
                  </a:lnTo>
                  <a:lnTo>
                    <a:pt x="89681" y="0"/>
                  </a:lnTo>
                  <a:lnTo>
                    <a:pt x="261894" y="0"/>
                  </a:lnTo>
                  <a:lnTo>
                    <a:pt x="303783" y="8441"/>
                  </a:lnTo>
                  <a:lnTo>
                    <a:pt x="337990" y="31471"/>
                  </a:lnTo>
                  <a:lnTo>
                    <a:pt x="361053" y="65651"/>
                  </a:lnTo>
                  <a:lnTo>
                    <a:pt x="369510" y="107541"/>
                  </a:lnTo>
                  <a:lnTo>
                    <a:pt x="361053" y="149431"/>
                  </a:lnTo>
                  <a:lnTo>
                    <a:pt x="337990" y="183611"/>
                  </a:lnTo>
                  <a:lnTo>
                    <a:pt x="303783" y="206642"/>
                  </a:lnTo>
                  <a:lnTo>
                    <a:pt x="261894" y="215083"/>
                  </a:lnTo>
                  <a:close/>
                </a:path>
                <a:path w="430529" h="484504">
                  <a:moveTo>
                    <a:pt x="0" y="376522"/>
                  </a:moveTo>
                  <a:lnTo>
                    <a:pt x="215256" y="376522"/>
                  </a:lnTo>
                </a:path>
                <a:path w="430529" h="484504">
                  <a:moveTo>
                    <a:pt x="0" y="484064"/>
                  </a:moveTo>
                  <a:lnTo>
                    <a:pt x="215256" y="484064"/>
                  </a:lnTo>
                </a:path>
                <a:path w="430529" h="484504">
                  <a:moveTo>
                    <a:pt x="430500" y="430293"/>
                  </a:moveTo>
                  <a:lnTo>
                    <a:pt x="215256" y="430293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2121" y="4395797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48" y="0"/>
                  </a:moveTo>
                  <a:lnTo>
                    <a:pt x="0" y="0"/>
                  </a:lnTo>
                  <a:lnTo>
                    <a:pt x="24956" y="42021"/>
                  </a:lnTo>
                  <a:lnTo>
                    <a:pt x="37434" y="85573"/>
                  </a:lnTo>
                  <a:lnTo>
                    <a:pt x="37434" y="129636"/>
                  </a:lnTo>
                  <a:lnTo>
                    <a:pt x="24956" y="173188"/>
                  </a:lnTo>
                  <a:lnTo>
                    <a:pt x="0" y="215209"/>
                  </a:lnTo>
                  <a:lnTo>
                    <a:pt x="83948" y="215209"/>
                  </a:lnTo>
                  <a:lnTo>
                    <a:pt x="135534" y="203465"/>
                  </a:lnTo>
                  <a:lnTo>
                    <a:pt x="181998" y="186237"/>
                  </a:lnTo>
                  <a:lnTo>
                    <a:pt x="222259" y="164115"/>
                  </a:lnTo>
                  <a:lnTo>
                    <a:pt x="255234" y="137686"/>
                  </a:lnTo>
                  <a:lnTo>
                    <a:pt x="279841" y="107541"/>
                  </a:lnTo>
                  <a:lnTo>
                    <a:pt x="255478" y="77312"/>
                  </a:lnTo>
                  <a:lnTo>
                    <a:pt x="222591" y="50812"/>
                  </a:lnTo>
                  <a:lnTo>
                    <a:pt x="182295" y="28672"/>
                  </a:lnTo>
                  <a:lnTo>
                    <a:pt x="135709" y="11524"/>
                  </a:lnTo>
                  <a:lnTo>
                    <a:pt x="83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62121" y="4395797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279841" y="107541"/>
                  </a:moveTo>
                  <a:lnTo>
                    <a:pt x="255234" y="137686"/>
                  </a:lnTo>
                  <a:lnTo>
                    <a:pt x="222259" y="164115"/>
                  </a:lnTo>
                  <a:lnTo>
                    <a:pt x="181998" y="186237"/>
                  </a:lnTo>
                  <a:lnTo>
                    <a:pt x="135534" y="203465"/>
                  </a:lnTo>
                  <a:lnTo>
                    <a:pt x="83948" y="215209"/>
                  </a:lnTo>
                  <a:lnTo>
                    <a:pt x="0" y="215209"/>
                  </a:lnTo>
                  <a:lnTo>
                    <a:pt x="24956" y="173188"/>
                  </a:lnTo>
                  <a:lnTo>
                    <a:pt x="37434" y="129636"/>
                  </a:lnTo>
                  <a:lnTo>
                    <a:pt x="37434" y="85573"/>
                  </a:lnTo>
                  <a:lnTo>
                    <a:pt x="24956" y="42021"/>
                  </a:lnTo>
                  <a:lnTo>
                    <a:pt x="0" y="0"/>
                  </a:lnTo>
                  <a:lnTo>
                    <a:pt x="83948" y="0"/>
                  </a:lnTo>
                  <a:lnTo>
                    <a:pt x="135709" y="11524"/>
                  </a:lnTo>
                  <a:lnTo>
                    <a:pt x="182295" y="28672"/>
                  </a:lnTo>
                  <a:lnTo>
                    <a:pt x="222591" y="50812"/>
                  </a:lnTo>
                  <a:lnTo>
                    <a:pt x="255478" y="77312"/>
                  </a:lnTo>
                  <a:lnTo>
                    <a:pt x="279841" y="107541"/>
                  </a:lnTo>
                  <a:close/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2121" y="4395797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172212" y="0"/>
                  </a:moveTo>
                  <a:lnTo>
                    <a:pt x="0" y="0"/>
                  </a:lnTo>
                  <a:lnTo>
                    <a:pt x="0" y="215209"/>
                  </a:lnTo>
                  <a:lnTo>
                    <a:pt x="172212" y="215209"/>
                  </a:lnTo>
                  <a:lnTo>
                    <a:pt x="214103" y="206748"/>
                  </a:lnTo>
                  <a:lnTo>
                    <a:pt x="248314" y="183674"/>
                  </a:lnTo>
                  <a:lnTo>
                    <a:pt x="271382" y="149451"/>
                  </a:lnTo>
                  <a:lnTo>
                    <a:pt x="279841" y="107541"/>
                  </a:lnTo>
                  <a:lnTo>
                    <a:pt x="271382" y="65651"/>
                  </a:lnTo>
                  <a:lnTo>
                    <a:pt x="248314" y="31471"/>
                  </a:lnTo>
                  <a:lnTo>
                    <a:pt x="214103" y="844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6816" y="4180587"/>
              <a:ext cx="1094740" cy="1202055"/>
            </a:xfrm>
            <a:custGeom>
              <a:avLst/>
              <a:gdLst/>
              <a:ahLst/>
              <a:cxnLst/>
              <a:rect l="l" t="t" r="r" b="b"/>
              <a:pathLst>
                <a:path w="1094740" h="1202054">
                  <a:moveTo>
                    <a:pt x="717517" y="430419"/>
                  </a:moveTo>
                  <a:lnTo>
                    <a:pt x="545304" y="430419"/>
                  </a:lnTo>
                  <a:lnTo>
                    <a:pt x="545304" y="215209"/>
                  </a:lnTo>
                  <a:lnTo>
                    <a:pt x="717517" y="215209"/>
                  </a:lnTo>
                  <a:lnTo>
                    <a:pt x="759408" y="223651"/>
                  </a:lnTo>
                  <a:lnTo>
                    <a:pt x="793619" y="246681"/>
                  </a:lnTo>
                  <a:lnTo>
                    <a:pt x="816686" y="280861"/>
                  </a:lnTo>
                  <a:lnTo>
                    <a:pt x="825146" y="322751"/>
                  </a:lnTo>
                  <a:lnTo>
                    <a:pt x="816686" y="364661"/>
                  </a:lnTo>
                  <a:lnTo>
                    <a:pt x="793619" y="398884"/>
                  </a:lnTo>
                  <a:lnTo>
                    <a:pt x="759408" y="421958"/>
                  </a:lnTo>
                  <a:lnTo>
                    <a:pt x="717517" y="430419"/>
                  </a:lnTo>
                  <a:close/>
                </a:path>
                <a:path w="1094740" h="1202054">
                  <a:moveTo>
                    <a:pt x="771332" y="1201430"/>
                  </a:moveTo>
                  <a:lnTo>
                    <a:pt x="0" y="1201430"/>
                  </a:lnTo>
                  <a:lnTo>
                    <a:pt x="0" y="268980"/>
                  </a:lnTo>
                  <a:lnTo>
                    <a:pt x="469975" y="268980"/>
                  </a:lnTo>
                </a:path>
                <a:path w="1094740" h="1202054">
                  <a:moveTo>
                    <a:pt x="914827" y="0"/>
                  </a:moveTo>
                  <a:lnTo>
                    <a:pt x="1000902" y="0"/>
                  </a:lnTo>
                  <a:lnTo>
                    <a:pt x="1000902" y="107541"/>
                  </a:lnTo>
                  <a:lnTo>
                    <a:pt x="1094178" y="107541"/>
                  </a:lnTo>
                </a:path>
                <a:path w="1094740" h="1202054">
                  <a:moveTo>
                    <a:pt x="900475" y="322751"/>
                  </a:moveTo>
                  <a:lnTo>
                    <a:pt x="1008116" y="322751"/>
                  </a:lnTo>
                  <a:lnTo>
                    <a:pt x="1008116" y="215209"/>
                  </a:lnTo>
                  <a:lnTo>
                    <a:pt x="1094178" y="215209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14638" y="5576632"/>
            <a:ext cx="26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CLK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897" y="5202702"/>
            <a:ext cx="448945" cy="628015"/>
          </a:xfrm>
          <a:custGeom>
            <a:avLst/>
            <a:gdLst/>
            <a:ahLst/>
            <a:cxnLst/>
            <a:rect l="l" t="t" r="r" b="b"/>
            <a:pathLst>
              <a:path w="448945" h="628014">
                <a:moveTo>
                  <a:pt x="448447" y="0"/>
                </a:moveTo>
                <a:lnTo>
                  <a:pt x="0" y="0"/>
                </a:lnTo>
                <a:lnTo>
                  <a:pt x="0" y="627613"/>
                </a:lnTo>
                <a:lnTo>
                  <a:pt x="448447" y="627613"/>
                </a:lnTo>
                <a:lnTo>
                  <a:pt x="448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20897" y="5202702"/>
            <a:ext cx="448945" cy="628015"/>
          </a:xfrm>
          <a:prstGeom prst="rect">
            <a:avLst/>
          </a:prstGeom>
          <a:ln w="1518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285"/>
              </a:spcBef>
              <a:tabLst>
                <a:tab pos="26860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D	Q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37440" y="3930964"/>
            <a:ext cx="2691130" cy="2534920"/>
            <a:chOff x="5737440" y="3930964"/>
            <a:chExt cx="2691130" cy="2534920"/>
          </a:xfrm>
        </p:grpSpPr>
        <p:sp>
          <p:nvSpPr>
            <p:cNvPr id="32" name="object 32"/>
            <p:cNvSpPr/>
            <p:nvPr/>
          </p:nvSpPr>
          <p:spPr>
            <a:xfrm>
              <a:off x="7620897" y="5628289"/>
              <a:ext cx="412750" cy="118110"/>
            </a:xfrm>
            <a:custGeom>
              <a:avLst/>
              <a:gdLst/>
              <a:ahLst/>
              <a:cxnLst/>
              <a:rect l="l" t="t" r="r" b="b"/>
              <a:pathLst>
                <a:path w="412750" h="118110">
                  <a:moveTo>
                    <a:pt x="322859" y="9261"/>
                  </a:moveTo>
                  <a:lnTo>
                    <a:pt x="412592" y="9261"/>
                  </a:lnTo>
                </a:path>
                <a:path w="412750" h="118110">
                  <a:moveTo>
                    <a:pt x="0" y="0"/>
                  </a:moveTo>
                  <a:lnTo>
                    <a:pt x="58345" y="58274"/>
                  </a:lnTo>
                </a:path>
                <a:path w="412750" h="118110">
                  <a:moveTo>
                    <a:pt x="58345" y="59767"/>
                  </a:moveTo>
                  <a:lnTo>
                    <a:pt x="0" y="118055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65763" y="570121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15" y="0"/>
                  </a:moveTo>
                  <a:lnTo>
                    <a:pt x="13134" y="1690"/>
                  </a:lnTo>
                  <a:lnTo>
                    <a:pt x="6296" y="6299"/>
                  </a:lnTo>
                  <a:lnTo>
                    <a:pt x="1688" y="13135"/>
                  </a:lnTo>
                  <a:lnTo>
                    <a:pt x="0" y="21508"/>
                  </a:lnTo>
                  <a:lnTo>
                    <a:pt x="1688" y="29888"/>
                  </a:lnTo>
                  <a:lnTo>
                    <a:pt x="6296" y="36728"/>
                  </a:lnTo>
                  <a:lnTo>
                    <a:pt x="13134" y="41339"/>
                  </a:lnTo>
                  <a:lnTo>
                    <a:pt x="21515" y="43029"/>
                  </a:lnTo>
                  <a:lnTo>
                    <a:pt x="29896" y="41339"/>
                  </a:lnTo>
                  <a:lnTo>
                    <a:pt x="36734" y="36728"/>
                  </a:lnTo>
                  <a:lnTo>
                    <a:pt x="41342" y="29888"/>
                  </a:lnTo>
                  <a:lnTo>
                    <a:pt x="43031" y="21508"/>
                  </a:lnTo>
                  <a:lnTo>
                    <a:pt x="41342" y="13135"/>
                  </a:lnTo>
                  <a:lnTo>
                    <a:pt x="36734" y="6299"/>
                  </a:lnTo>
                  <a:lnTo>
                    <a:pt x="29896" y="1690"/>
                  </a:lnTo>
                  <a:lnTo>
                    <a:pt x="21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88148" y="5274426"/>
              <a:ext cx="1421130" cy="469900"/>
            </a:xfrm>
            <a:custGeom>
              <a:avLst/>
              <a:gdLst/>
              <a:ahLst/>
              <a:cxnLst/>
              <a:rect l="l" t="t" r="r" b="b"/>
              <a:pathLst>
                <a:path w="1421129" h="469900">
                  <a:moveTo>
                    <a:pt x="1420645" y="448297"/>
                  </a:moveTo>
                  <a:lnTo>
                    <a:pt x="1418956" y="439924"/>
                  </a:lnTo>
                  <a:lnTo>
                    <a:pt x="1414349" y="433087"/>
                  </a:lnTo>
                  <a:lnTo>
                    <a:pt x="1407510" y="428478"/>
                  </a:lnTo>
                  <a:lnTo>
                    <a:pt x="1399129" y="426788"/>
                  </a:lnTo>
                  <a:lnTo>
                    <a:pt x="1390749" y="428478"/>
                  </a:lnTo>
                  <a:lnTo>
                    <a:pt x="1383910" y="433087"/>
                  </a:lnTo>
                  <a:lnTo>
                    <a:pt x="1379303" y="439924"/>
                  </a:lnTo>
                  <a:lnTo>
                    <a:pt x="1377614" y="448297"/>
                  </a:lnTo>
                  <a:lnTo>
                    <a:pt x="1379303" y="456677"/>
                  </a:lnTo>
                  <a:lnTo>
                    <a:pt x="1383910" y="463517"/>
                  </a:lnTo>
                  <a:lnTo>
                    <a:pt x="1390749" y="468127"/>
                  </a:lnTo>
                  <a:lnTo>
                    <a:pt x="1399129" y="469818"/>
                  </a:lnTo>
                  <a:lnTo>
                    <a:pt x="1407510" y="468127"/>
                  </a:lnTo>
                  <a:lnTo>
                    <a:pt x="1414349" y="463517"/>
                  </a:lnTo>
                  <a:lnTo>
                    <a:pt x="1418956" y="456677"/>
                  </a:lnTo>
                  <a:lnTo>
                    <a:pt x="1420645" y="448297"/>
                  </a:lnTo>
                  <a:close/>
                </a:path>
                <a:path w="1421129" h="469900">
                  <a:moveTo>
                    <a:pt x="0" y="0"/>
                  </a:moveTo>
                  <a:lnTo>
                    <a:pt x="215269" y="0"/>
                  </a:lnTo>
                </a:path>
                <a:path w="1421129" h="469900">
                  <a:moveTo>
                    <a:pt x="0" y="107592"/>
                  </a:moveTo>
                  <a:lnTo>
                    <a:pt x="215269" y="107592"/>
                  </a:lnTo>
                </a:path>
                <a:path w="1421129" h="469900">
                  <a:moveTo>
                    <a:pt x="430551" y="53796"/>
                  </a:moveTo>
                  <a:lnTo>
                    <a:pt x="215269" y="53796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3478" y="5220579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48" y="0"/>
                  </a:moveTo>
                  <a:lnTo>
                    <a:pt x="0" y="0"/>
                  </a:lnTo>
                  <a:lnTo>
                    <a:pt x="24956" y="42043"/>
                  </a:lnTo>
                  <a:lnTo>
                    <a:pt x="37434" y="85604"/>
                  </a:lnTo>
                  <a:lnTo>
                    <a:pt x="37434" y="129667"/>
                  </a:lnTo>
                  <a:lnTo>
                    <a:pt x="24956" y="173215"/>
                  </a:lnTo>
                  <a:lnTo>
                    <a:pt x="0" y="215235"/>
                  </a:lnTo>
                  <a:lnTo>
                    <a:pt x="83948" y="215235"/>
                  </a:lnTo>
                  <a:lnTo>
                    <a:pt x="135536" y="203528"/>
                  </a:lnTo>
                  <a:lnTo>
                    <a:pt x="181993" y="186323"/>
                  </a:lnTo>
                  <a:lnTo>
                    <a:pt x="222241" y="164214"/>
                  </a:lnTo>
                  <a:lnTo>
                    <a:pt x="255199" y="137793"/>
                  </a:lnTo>
                  <a:lnTo>
                    <a:pt x="279790" y="107655"/>
                  </a:lnTo>
                  <a:lnTo>
                    <a:pt x="255466" y="77392"/>
                  </a:lnTo>
                  <a:lnTo>
                    <a:pt x="222587" y="50884"/>
                  </a:lnTo>
                  <a:lnTo>
                    <a:pt x="182285" y="28741"/>
                  </a:lnTo>
                  <a:lnTo>
                    <a:pt x="135694" y="11576"/>
                  </a:lnTo>
                  <a:lnTo>
                    <a:pt x="83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3478" y="5220579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279790" y="107655"/>
                  </a:moveTo>
                  <a:lnTo>
                    <a:pt x="255199" y="137793"/>
                  </a:lnTo>
                  <a:lnTo>
                    <a:pt x="222241" y="164214"/>
                  </a:lnTo>
                  <a:lnTo>
                    <a:pt x="181993" y="186323"/>
                  </a:lnTo>
                  <a:lnTo>
                    <a:pt x="135536" y="203528"/>
                  </a:lnTo>
                  <a:lnTo>
                    <a:pt x="83948" y="215235"/>
                  </a:lnTo>
                  <a:lnTo>
                    <a:pt x="0" y="215235"/>
                  </a:lnTo>
                  <a:lnTo>
                    <a:pt x="24956" y="173215"/>
                  </a:lnTo>
                  <a:lnTo>
                    <a:pt x="37434" y="129667"/>
                  </a:lnTo>
                  <a:lnTo>
                    <a:pt x="37434" y="85604"/>
                  </a:lnTo>
                  <a:lnTo>
                    <a:pt x="24956" y="42043"/>
                  </a:lnTo>
                  <a:lnTo>
                    <a:pt x="0" y="0"/>
                  </a:lnTo>
                  <a:lnTo>
                    <a:pt x="83948" y="0"/>
                  </a:lnTo>
                  <a:lnTo>
                    <a:pt x="135694" y="11576"/>
                  </a:lnTo>
                  <a:lnTo>
                    <a:pt x="182285" y="28741"/>
                  </a:lnTo>
                  <a:lnTo>
                    <a:pt x="222587" y="50884"/>
                  </a:lnTo>
                  <a:lnTo>
                    <a:pt x="255466" y="77392"/>
                  </a:lnTo>
                  <a:lnTo>
                    <a:pt x="279790" y="107655"/>
                  </a:lnTo>
                  <a:close/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3478" y="5220579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172212" y="0"/>
                  </a:moveTo>
                  <a:lnTo>
                    <a:pt x="0" y="0"/>
                  </a:lnTo>
                  <a:lnTo>
                    <a:pt x="0" y="215235"/>
                  </a:lnTo>
                  <a:lnTo>
                    <a:pt x="172212" y="215235"/>
                  </a:lnTo>
                  <a:lnTo>
                    <a:pt x="214116" y="206780"/>
                  </a:lnTo>
                  <a:lnTo>
                    <a:pt x="248308" y="183723"/>
                  </a:lnTo>
                  <a:lnTo>
                    <a:pt x="271346" y="149524"/>
                  </a:lnTo>
                  <a:lnTo>
                    <a:pt x="279790" y="107642"/>
                  </a:lnTo>
                  <a:lnTo>
                    <a:pt x="271346" y="65758"/>
                  </a:lnTo>
                  <a:lnTo>
                    <a:pt x="248308" y="31541"/>
                  </a:lnTo>
                  <a:lnTo>
                    <a:pt x="214116" y="846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5569" y="4557110"/>
              <a:ext cx="1973580" cy="1614170"/>
            </a:xfrm>
            <a:custGeom>
              <a:avLst/>
              <a:gdLst/>
              <a:ahLst/>
              <a:cxnLst/>
              <a:rect l="l" t="t" r="r" b="b"/>
              <a:pathLst>
                <a:path w="1973579" h="1614170">
                  <a:moveTo>
                    <a:pt x="660122" y="878704"/>
                  </a:moveTo>
                  <a:lnTo>
                    <a:pt x="487909" y="878704"/>
                  </a:lnTo>
                  <a:lnTo>
                    <a:pt x="487909" y="663469"/>
                  </a:lnTo>
                  <a:lnTo>
                    <a:pt x="660121" y="663469"/>
                  </a:lnTo>
                  <a:lnTo>
                    <a:pt x="702025" y="671933"/>
                  </a:lnTo>
                  <a:lnTo>
                    <a:pt x="736217" y="695010"/>
                  </a:lnTo>
                  <a:lnTo>
                    <a:pt x="759255" y="729227"/>
                  </a:lnTo>
                  <a:lnTo>
                    <a:pt x="767699" y="771111"/>
                  </a:lnTo>
                  <a:lnTo>
                    <a:pt x="759255" y="812993"/>
                  </a:lnTo>
                  <a:lnTo>
                    <a:pt x="736217" y="847192"/>
                  </a:lnTo>
                  <a:lnTo>
                    <a:pt x="702025" y="870249"/>
                  </a:lnTo>
                  <a:lnTo>
                    <a:pt x="660122" y="878704"/>
                  </a:lnTo>
                  <a:close/>
                </a:path>
                <a:path w="1973579" h="1614170">
                  <a:moveTo>
                    <a:pt x="843130" y="771111"/>
                  </a:moveTo>
                  <a:lnTo>
                    <a:pt x="1345328" y="771111"/>
                  </a:lnTo>
                </a:path>
                <a:path w="1973579" h="1614170">
                  <a:moveTo>
                    <a:pt x="111222" y="0"/>
                  </a:moveTo>
                  <a:lnTo>
                    <a:pt x="0" y="0"/>
                  </a:lnTo>
                  <a:lnTo>
                    <a:pt x="0" y="520122"/>
                  </a:lnTo>
                  <a:lnTo>
                    <a:pt x="1973202" y="520122"/>
                  </a:lnTo>
                  <a:lnTo>
                    <a:pt x="1973202" y="771111"/>
                  </a:lnTo>
                  <a:lnTo>
                    <a:pt x="1793737" y="771111"/>
                  </a:lnTo>
                </a:path>
                <a:path w="1973579" h="1614170">
                  <a:moveTo>
                    <a:pt x="1363300" y="1506330"/>
                  </a:moveTo>
                  <a:lnTo>
                    <a:pt x="1578582" y="1506330"/>
                  </a:lnTo>
                </a:path>
                <a:path w="1973579" h="1614170">
                  <a:moveTo>
                    <a:pt x="1363300" y="1613922"/>
                  </a:moveTo>
                  <a:lnTo>
                    <a:pt x="1578582" y="1613922"/>
                  </a:lnTo>
                </a:path>
                <a:path w="1973579" h="1614170">
                  <a:moveTo>
                    <a:pt x="1793737" y="1560126"/>
                  </a:moveTo>
                  <a:lnTo>
                    <a:pt x="1578582" y="1560126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14174" y="6009644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10" y="0"/>
                  </a:moveTo>
                  <a:lnTo>
                    <a:pt x="0" y="0"/>
                  </a:lnTo>
                  <a:lnTo>
                    <a:pt x="24968" y="42017"/>
                  </a:lnTo>
                  <a:lnTo>
                    <a:pt x="37452" y="85561"/>
                  </a:lnTo>
                  <a:lnTo>
                    <a:pt x="37452" y="129614"/>
                  </a:lnTo>
                  <a:lnTo>
                    <a:pt x="24968" y="173160"/>
                  </a:lnTo>
                  <a:lnTo>
                    <a:pt x="0" y="215184"/>
                  </a:lnTo>
                  <a:lnTo>
                    <a:pt x="83910" y="215184"/>
                  </a:lnTo>
                  <a:lnTo>
                    <a:pt x="135535" y="203469"/>
                  </a:lnTo>
                  <a:lnTo>
                    <a:pt x="182015" y="186265"/>
                  </a:lnTo>
                  <a:lnTo>
                    <a:pt x="222274" y="164154"/>
                  </a:lnTo>
                  <a:lnTo>
                    <a:pt x="255237" y="137731"/>
                  </a:lnTo>
                  <a:lnTo>
                    <a:pt x="279828" y="107592"/>
                  </a:lnTo>
                  <a:lnTo>
                    <a:pt x="255455" y="77331"/>
                  </a:lnTo>
                  <a:lnTo>
                    <a:pt x="222565" y="50828"/>
                  </a:lnTo>
                  <a:lnTo>
                    <a:pt x="182270" y="28697"/>
                  </a:lnTo>
                  <a:lnTo>
                    <a:pt x="135681" y="11550"/>
                  </a:lnTo>
                  <a:lnTo>
                    <a:pt x="8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4174" y="6009644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279828" y="107592"/>
                  </a:moveTo>
                  <a:lnTo>
                    <a:pt x="255237" y="137731"/>
                  </a:lnTo>
                  <a:lnTo>
                    <a:pt x="222274" y="164154"/>
                  </a:lnTo>
                  <a:lnTo>
                    <a:pt x="182015" y="186265"/>
                  </a:lnTo>
                  <a:lnTo>
                    <a:pt x="135535" y="203469"/>
                  </a:lnTo>
                  <a:lnTo>
                    <a:pt x="83910" y="215171"/>
                  </a:lnTo>
                  <a:lnTo>
                    <a:pt x="0" y="215184"/>
                  </a:lnTo>
                  <a:lnTo>
                    <a:pt x="24968" y="173160"/>
                  </a:lnTo>
                  <a:lnTo>
                    <a:pt x="37452" y="129614"/>
                  </a:lnTo>
                  <a:lnTo>
                    <a:pt x="37452" y="85561"/>
                  </a:lnTo>
                  <a:lnTo>
                    <a:pt x="24968" y="42017"/>
                  </a:lnTo>
                  <a:lnTo>
                    <a:pt x="0" y="0"/>
                  </a:lnTo>
                  <a:lnTo>
                    <a:pt x="83910" y="0"/>
                  </a:lnTo>
                  <a:lnTo>
                    <a:pt x="135681" y="11550"/>
                  </a:lnTo>
                  <a:lnTo>
                    <a:pt x="182270" y="28697"/>
                  </a:lnTo>
                  <a:lnTo>
                    <a:pt x="222565" y="50828"/>
                  </a:lnTo>
                  <a:lnTo>
                    <a:pt x="255455" y="77331"/>
                  </a:lnTo>
                  <a:lnTo>
                    <a:pt x="279828" y="107592"/>
                  </a:lnTo>
                  <a:close/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4174" y="6009644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172250" y="0"/>
                  </a:moveTo>
                  <a:lnTo>
                    <a:pt x="0" y="0"/>
                  </a:lnTo>
                  <a:lnTo>
                    <a:pt x="0" y="215184"/>
                  </a:lnTo>
                  <a:lnTo>
                    <a:pt x="172250" y="215171"/>
                  </a:lnTo>
                  <a:lnTo>
                    <a:pt x="214101" y="206717"/>
                  </a:lnTo>
                  <a:lnTo>
                    <a:pt x="248298" y="183662"/>
                  </a:lnTo>
                  <a:lnTo>
                    <a:pt x="271366" y="149466"/>
                  </a:lnTo>
                  <a:lnTo>
                    <a:pt x="279828" y="107592"/>
                  </a:lnTo>
                  <a:lnTo>
                    <a:pt x="271366" y="65710"/>
                  </a:lnTo>
                  <a:lnTo>
                    <a:pt x="248298" y="31511"/>
                  </a:lnTo>
                  <a:lnTo>
                    <a:pt x="214101" y="8454"/>
                  </a:lnTo>
                  <a:lnTo>
                    <a:pt x="172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75569" y="4557110"/>
              <a:ext cx="1718945" cy="1668145"/>
            </a:xfrm>
            <a:custGeom>
              <a:avLst/>
              <a:gdLst/>
              <a:ahLst/>
              <a:cxnLst/>
              <a:rect l="l" t="t" r="r" b="b"/>
              <a:pathLst>
                <a:path w="1718945" h="1668145">
                  <a:moveTo>
                    <a:pt x="1610855" y="1667718"/>
                  </a:moveTo>
                  <a:lnTo>
                    <a:pt x="1438604" y="1667718"/>
                  </a:lnTo>
                  <a:lnTo>
                    <a:pt x="1438604" y="1452534"/>
                  </a:lnTo>
                  <a:lnTo>
                    <a:pt x="1610855" y="1452534"/>
                  </a:lnTo>
                  <a:lnTo>
                    <a:pt x="1652706" y="1460988"/>
                  </a:lnTo>
                  <a:lnTo>
                    <a:pt x="1686903" y="1484045"/>
                  </a:lnTo>
                  <a:lnTo>
                    <a:pt x="1709971" y="1518244"/>
                  </a:lnTo>
                  <a:lnTo>
                    <a:pt x="1718433" y="1560126"/>
                  </a:lnTo>
                  <a:lnTo>
                    <a:pt x="1709971" y="1602000"/>
                  </a:lnTo>
                  <a:lnTo>
                    <a:pt x="1686903" y="1636196"/>
                  </a:lnTo>
                  <a:lnTo>
                    <a:pt x="1652706" y="1659251"/>
                  </a:lnTo>
                  <a:lnTo>
                    <a:pt x="1610855" y="1667706"/>
                  </a:lnTo>
                  <a:close/>
                </a:path>
                <a:path w="1718945" h="1668145">
                  <a:moveTo>
                    <a:pt x="986525" y="1129757"/>
                  </a:moveTo>
                  <a:lnTo>
                    <a:pt x="1345328" y="1129757"/>
                  </a:lnTo>
                </a:path>
                <a:path w="1718945" h="1668145">
                  <a:moveTo>
                    <a:pt x="591955" y="1452534"/>
                  </a:moveTo>
                  <a:lnTo>
                    <a:pt x="0" y="1452534"/>
                  </a:lnTo>
                  <a:lnTo>
                    <a:pt x="0" y="0"/>
                  </a:lnTo>
                  <a:lnTo>
                    <a:pt x="111222" y="0"/>
                  </a:lnTo>
                </a:path>
                <a:path w="1718945" h="1668145">
                  <a:moveTo>
                    <a:pt x="591955" y="1452534"/>
                  </a:moveTo>
                  <a:lnTo>
                    <a:pt x="807187" y="1452534"/>
                  </a:lnTo>
                </a:path>
                <a:path w="1718945" h="1668145">
                  <a:moveTo>
                    <a:pt x="591955" y="1560126"/>
                  </a:moveTo>
                  <a:lnTo>
                    <a:pt x="807187" y="1560126"/>
                  </a:lnTo>
                </a:path>
                <a:path w="1718945" h="1668145">
                  <a:moveTo>
                    <a:pt x="1022469" y="1506330"/>
                  </a:moveTo>
                  <a:lnTo>
                    <a:pt x="807187" y="1506330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2905" y="5955848"/>
              <a:ext cx="280035" cy="215265"/>
            </a:xfrm>
            <a:custGeom>
              <a:avLst/>
              <a:gdLst/>
              <a:ahLst/>
              <a:cxnLst/>
              <a:rect l="l" t="t" r="r" b="b"/>
              <a:pathLst>
                <a:path w="280034" h="215264">
                  <a:moveTo>
                    <a:pt x="83910" y="0"/>
                  </a:moveTo>
                  <a:lnTo>
                    <a:pt x="0" y="0"/>
                  </a:lnTo>
                  <a:lnTo>
                    <a:pt x="24907" y="42017"/>
                  </a:lnTo>
                  <a:lnTo>
                    <a:pt x="37361" y="85561"/>
                  </a:lnTo>
                  <a:lnTo>
                    <a:pt x="37361" y="129614"/>
                  </a:lnTo>
                  <a:lnTo>
                    <a:pt x="24907" y="173160"/>
                  </a:lnTo>
                  <a:lnTo>
                    <a:pt x="0" y="215184"/>
                  </a:lnTo>
                  <a:lnTo>
                    <a:pt x="83910" y="215184"/>
                  </a:lnTo>
                  <a:lnTo>
                    <a:pt x="135487" y="203476"/>
                  </a:lnTo>
                  <a:lnTo>
                    <a:pt x="181960" y="186268"/>
                  </a:lnTo>
                  <a:lnTo>
                    <a:pt x="222237" y="164155"/>
                  </a:lnTo>
                  <a:lnTo>
                    <a:pt x="255224" y="137731"/>
                  </a:lnTo>
                  <a:lnTo>
                    <a:pt x="279828" y="107592"/>
                  </a:lnTo>
                  <a:lnTo>
                    <a:pt x="255455" y="77331"/>
                  </a:lnTo>
                  <a:lnTo>
                    <a:pt x="222565" y="50828"/>
                  </a:lnTo>
                  <a:lnTo>
                    <a:pt x="182270" y="28697"/>
                  </a:lnTo>
                  <a:lnTo>
                    <a:pt x="135681" y="11550"/>
                  </a:lnTo>
                  <a:lnTo>
                    <a:pt x="8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2905" y="5955848"/>
              <a:ext cx="695960" cy="215265"/>
            </a:xfrm>
            <a:custGeom>
              <a:avLst/>
              <a:gdLst/>
              <a:ahLst/>
              <a:cxnLst/>
              <a:rect l="l" t="t" r="r" b="b"/>
              <a:pathLst>
                <a:path w="695959" h="215264">
                  <a:moveTo>
                    <a:pt x="279828" y="107592"/>
                  </a:moveTo>
                  <a:lnTo>
                    <a:pt x="255224" y="137731"/>
                  </a:lnTo>
                  <a:lnTo>
                    <a:pt x="222237" y="164155"/>
                  </a:lnTo>
                  <a:lnTo>
                    <a:pt x="181960" y="186268"/>
                  </a:lnTo>
                  <a:lnTo>
                    <a:pt x="135487" y="203476"/>
                  </a:lnTo>
                  <a:lnTo>
                    <a:pt x="83910" y="215184"/>
                  </a:lnTo>
                  <a:lnTo>
                    <a:pt x="0" y="215184"/>
                  </a:lnTo>
                  <a:lnTo>
                    <a:pt x="24907" y="173160"/>
                  </a:lnTo>
                  <a:lnTo>
                    <a:pt x="37361" y="129614"/>
                  </a:lnTo>
                  <a:lnTo>
                    <a:pt x="37361" y="85561"/>
                  </a:lnTo>
                  <a:lnTo>
                    <a:pt x="24907" y="42017"/>
                  </a:lnTo>
                  <a:lnTo>
                    <a:pt x="0" y="0"/>
                  </a:lnTo>
                  <a:lnTo>
                    <a:pt x="83910" y="0"/>
                  </a:lnTo>
                  <a:lnTo>
                    <a:pt x="135681" y="11550"/>
                  </a:lnTo>
                  <a:lnTo>
                    <a:pt x="182270" y="28697"/>
                  </a:lnTo>
                  <a:lnTo>
                    <a:pt x="222565" y="50828"/>
                  </a:lnTo>
                  <a:lnTo>
                    <a:pt x="255455" y="77331"/>
                  </a:lnTo>
                  <a:lnTo>
                    <a:pt x="279828" y="107592"/>
                  </a:lnTo>
                  <a:close/>
                </a:path>
                <a:path w="695959" h="215264">
                  <a:moveTo>
                    <a:pt x="355132" y="107592"/>
                  </a:moveTo>
                  <a:lnTo>
                    <a:pt x="695964" y="107592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54041" y="505572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28" y="0"/>
                  </a:moveTo>
                  <a:lnTo>
                    <a:pt x="13150" y="1688"/>
                  </a:lnTo>
                  <a:lnTo>
                    <a:pt x="6307" y="6294"/>
                  </a:lnTo>
                  <a:lnTo>
                    <a:pt x="1692" y="13130"/>
                  </a:lnTo>
                  <a:lnTo>
                    <a:pt x="0" y="21508"/>
                  </a:lnTo>
                  <a:lnTo>
                    <a:pt x="1692" y="29886"/>
                  </a:lnTo>
                  <a:lnTo>
                    <a:pt x="6307" y="36722"/>
                  </a:lnTo>
                  <a:lnTo>
                    <a:pt x="13150" y="41328"/>
                  </a:lnTo>
                  <a:lnTo>
                    <a:pt x="21528" y="43016"/>
                  </a:lnTo>
                  <a:lnTo>
                    <a:pt x="29910" y="41328"/>
                  </a:lnTo>
                  <a:lnTo>
                    <a:pt x="36753" y="36722"/>
                  </a:lnTo>
                  <a:lnTo>
                    <a:pt x="41365" y="29886"/>
                  </a:lnTo>
                  <a:lnTo>
                    <a:pt x="43056" y="21508"/>
                  </a:lnTo>
                  <a:lnTo>
                    <a:pt x="41365" y="13130"/>
                  </a:lnTo>
                  <a:lnTo>
                    <a:pt x="36753" y="6294"/>
                  </a:lnTo>
                  <a:lnTo>
                    <a:pt x="29910" y="1688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54041" y="505572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56" y="21508"/>
                  </a:moveTo>
                  <a:lnTo>
                    <a:pt x="41365" y="13130"/>
                  </a:lnTo>
                  <a:lnTo>
                    <a:pt x="36753" y="6294"/>
                  </a:lnTo>
                  <a:lnTo>
                    <a:pt x="29910" y="1688"/>
                  </a:lnTo>
                  <a:lnTo>
                    <a:pt x="21528" y="0"/>
                  </a:lnTo>
                  <a:lnTo>
                    <a:pt x="13150" y="1688"/>
                  </a:lnTo>
                  <a:lnTo>
                    <a:pt x="6307" y="6294"/>
                  </a:lnTo>
                  <a:lnTo>
                    <a:pt x="1692" y="13130"/>
                  </a:lnTo>
                  <a:lnTo>
                    <a:pt x="0" y="21508"/>
                  </a:lnTo>
                  <a:lnTo>
                    <a:pt x="1692" y="29886"/>
                  </a:lnTo>
                  <a:lnTo>
                    <a:pt x="6307" y="36722"/>
                  </a:lnTo>
                  <a:lnTo>
                    <a:pt x="13150" y="41328"/>
                  </a:lnTo>
                  <a:lnTo>
                    <a:pt x="21528" y="43016"/>
                  </a:lnTo>
                  <a:lnTo>
                    <a:pt x="29910" y="41328"/>
                  </a:lnTo>
                  <a:lnTo>
                    <a:pt x="36753" y="36722"/>
                  </a:lnTo>
                  <a:lnTo>
                    <a:pt x="41365" y="29886"/>
                  </a:lnTo>
                  <a:lnTo>
                    <a:pt x="43056" y="21508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614" y="6271020"/>
              <a:ext cx="221480" cy="19451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737440" y="4126817"/>
              <a:ext cx="1901825" cy="2241550"/>
            </a:xfrm>
            <a:custGeom>
              <a:avLst/>
              <a:gdLst/>
              <a:ahLst/>
              <a:cxnLst/>
              <a:rect l="l" t="t" r="r" b="b"/>
              <a:pathLst>
                <a:path w="1901825" h="2241550">
                  <a:moveTo>
                    <a:pt x="1412646" y="2241461"/>
                  </a:moveTo>
                  <a:lnTo>
                    <a:pt x="1766893" y="2241461"/>
                  </a:lnTo>
                  <a:lnTo>
                    <a:pt x="1766893" y="2044215"/>
                  </a:lnTo>
                  <a:lnTo>
                    <a:pt x="1901429" y="2044215"/>
                  </a:lnTo>
                </a:path>
                <a:path w="1901825" h="2241550">
                  <a:moveTo>
                    <a:pt x="1219766" y="2241461"/>
                  </a:moveTo>
                  <a:lnTo>
                    <a:pt x="179376" y="2241461"/>
                  </a:lnTo>
                  <a:lnTo>
                    <a:pt x="179376" y="1255201"/>
                  </a:lnTo>
                  <a:lnTo>
                    <a:pt x="950708" y="1255201"/>
                  </a:lnTo>
                </a:path>
                <a:path w="1901825" h="2241550">
                  <a:moveTo>
                    <a:pt x="1130084" y="1990419"/>
                  </a:moveTo>
                  <a:lnTo>
                    <a:pt x="358752" y="1990419"/>
                  </a:lnTo>
                  <a:lnTo>
                    <a:pt x="358752" y="0"/>
                  </a:lnTo>
                  <a:lnTo>
                    <a:pt x="663690" y="0"/>
                  </a:lnTo>
                </a:path>
                <a:path w="1901825" h="2241550">
                  <a:moveTo>
                    <a:pt x="649351" y="322751"/>
                  </a:moveTo>
                  <a:lnTo>
                    <a:pt x="179376" y="322751"/>
                  </a:lnTo>
                  <a:lnTo>
                    <a:pt x="179376" y="107541"/>
                  </a:lnTo>
                  <a:lnTo>
                    <a:pt x="663690" y="107541"/>
                  </a:lnTo>
                </a:path>
                <a:path w="1901825" h="2241550">
                  <a:moveTo>
                    <a:pt x="0" y="107541"/>
                  </a:moveTo>
                  <a:lnTo>
                    <a:pt x="663690" y="107541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95288" y="421639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28" y="0"/>
                  </a:moveTo>
                  <a:lnTo>
                    <a:pt x="13145" y="1708"/>
                  </a:lnTo>
                  <a:lnTo>
                    <a:pt x="6302" y="6357"/>
                  </a:lnTo>
                  <a:lnTo>
                    <a:pt x="1690" y="13237"/>
                  </a:lnTo>
                  <a:lnTo>
                    <a:pt x="0" y="21634"/>
                  </a:lnTo>
                  <a:lnTo>
                    <a:pt x="1690" y="29959"/>
                  </a:lnTo>
                  <a:lnTo>
                    <a:pt x="6302" y="36801"/>
                  </a:lnTo>
                  <a:lnTo>
                    <a:pt x="13145" y="41437"/>
                  </a:lnTo>
                  <a:lnTo>
                    <a:pt x="21528" y="43143"/>
                  </a:lnTo>
                  <a:lnTo>
                    <a:pt x="29905" y="41437"/>
                  </a:lnTo>
                  <a:lnTo>
                    <a:pt x="36748" y="36801"/>
                  </a:lnTo>
                  <a:lnTo>
                    <a:pt x="41363" y="29959"/>
                  </a:lnTo>
                  <a:lnTo>
                    <a:pt x="43056" y="21634"/>
                  </a:lnTo>
                  <a:lnTo>
                    <a:pt x="41363" y="13237"/>
                  </a:lnTo>
                  <a:lnTo>
                    <a:pt x="36748" y="6357"/>
                  </a:lnTo>
                  <a:lnTo>
                    <a:pt x="29905" y="1708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5288" y="421639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56" y="21634"/>
                  </a:moveTo>
                  <a:lnTo>
                    <a:pt x="41363" y="13237"/>
                  </a:lnTo>
                  <a:lnTo>
                    <a:pt x="36748" y="6357"/>
                  </a:lnTo>
                  <a:lnTo>
                    <a:pt x="29905" y="1708"/>
                  </a:lnTo>
                  <a:lnTo>
                    <a:pt x="21528" y="0"/>
                  </a:lnTo>
                  <a:lnTo>
                    <a:pt x="13145" y="1708"/>
                  </a:lnTo>
                  <a:lnTo>
                    <a:pt x="6302" y="6357"/>
                  </a:lnTo>
                  <a:lnTo>
                    <a:pt x="1690" y="13237"/>
                  </a:lnTo>
                  <a:lnTo>
                    <a:pt x="0" y="21634"/>
                  </a:lnTo>
                  <a:lnTo>
                    <a:pt x="1690" y="29959"/>
                  </a:lnTo>
                  <a:lnTo>
                    <a:pt x="6302" y="36801"/>
                  </a:lnTo>
                  <a:lnTo>
                    <a:pt x="13145" y="41437"/>
                  </a:lnTo>
                  <a:lnTo>
                    <a:pt x="21528" y="43143"/>
                  </a:lnTo>
                  <a:lnTo>
                    <a:pt x="29905" y="41437"/>
                  </a:lnTo>
                  <a:lnTo>
                    <a:pt x="36748" y="36801"/>
                  </a:lnTo>
                  <a:lnTo>
                    <a:pt x="41363" y="29959"/>
                  </a:lnTo>
                  <a:lnTo>
                    <a:pt x="43056" y="21634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95288" y="443160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28" y="0"/>
                  </a:moveTo>
                  <a:lnTo>
                    <a:pt x="13145" y="1688"/>
                  </a:lnTo>
                  <a:lnTo>
                    <a:pt x="6302" y="6294"/>
                  </a:lnTo>
                  <a:lnTo>
                    <a:pt x="1690" y="13130"/>
                  </a:lnTo>
                  <a:lnTo>
                    <a:pt x="0" y="21508"/>
                  </a:lnTo>
                  <a:lnTo>
                    <a:pt x="1690" y="29886"/>
                  </a:lnTo>
                  <a:lnTo>
                    <a:pt x="6302" y="36722"/>
                  </a:lnTo>
                  <a:lnTo>
                    <a:pt x="13145" y="41328"/>
                  </a:lnTo>
                  <a:lnTo>
                    <a:pt x="21528" y="43016"/>
                  </a:lnTo>
                  <a:lnTo>
                    <a:pt x="29905" y="41328"/>
                  </a:lnTo>
                  <a:lnTo>
                    <a:pt x="36748" y="36722"/>
                  </a:lnTo>
                  <a:lnTo>
                    <a:pt x="41363" y="29886"/>
                  </a:lnTo>
                  <a:lnTo>
                    <a:pt x="43056" y="21508"/>
                  </a:lnTo>
                  <a:lnTo>
                    <a:pt x="41363" y="13130"/>
                  </a:lnTo>
                  <a:lnTo>
                    <a:pt x="36748" y="6294"/>
                  </a:lnTo>
                  <a:lnTo>
                    <a:pt x="29905" y="1688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95288" y="443160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56" y="21508"/>
                  </a:moveTo>
                  <a:lnTo>
                    <a:pt x="41363" y="13130"/>
                  </a:lnTo>
                  <a:lnTo>
                    <a:pt x="36748" y="6294"/>
                  </a:lnTo>
                  <a:lnTo>
                    <a:pt x="29905" y="1688"/>
                  </a:lnTo>
                  <a:lnTo>
                    <a:pt x="21528" y="0"/>
                  </a:lnTo>
                  <a:lnTo>
                    <a:pt x="13145" y="1688"/>
                  </a:lnTo>
                  <a:lnTo>
                    <a:pt x="6302" y="6294"/>
                  </a:lnTo>
                  <a:lnTo>
                    <a:pt x="1690" y="13130"/>
                  </a:lnTo>
                  <a:lnTo>
                    <a:pt x="0" y="21508"/>
                  </a:lnTo>
                  <a:lnTo>
                    <a:pt x="1690" y="29886"/>
                  </a:lnTo>
                  <a:lnTo>
                    <a:pt x="6302" y="36722"/>
                  </a:lnTo>
                  <a:lnTo>
                    <a:pt x="13145" y="41328"/>
                  </a:lnTo>
                  <a:lnTo>
                    <a:pt x="21528" y="43016"/>
                  </a:lnTo>
                  <a:lnTo>
                    <a:pt x="29905" y="41328"/>
                  </a:lnTo>
                  <a:lnTo>
                    <a:pt x="36748" y="36722"/>
                  </a:lnTo>
                  <a:lnTo>
                    <a:pt x="41363" y="29886"/>
                  </a:lnTo>
                  <a:lnTo>
                    <a:pt x="43056" y="21508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95288" y="536409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28" y="0"/>
                  </a:moveTo>
                  <a:lnTo>
                    <a:pt x="13145" y="1690"/>
                  </a:lnTo>
                  <a:lnTo>
                    <a:pt x="6302" y="6300"/>
                  </a:lnTo>
                  <a:lnTo>
                    <a:pt x="1690" y="13141"/>
                  </a:lnTo>
                  <a:lnTo>
                    <a:pt x="0" y="21520"/>
                  </a:lnTo>
                  <a:lnTo>
                    <a:pt x="1690" y="29895"/>
                  </a:lnTo>
                  <a:lnTo>
                    <a:pt x="6302" y="36736"/>
                  </a:lnTo>
                  <a:lnTo>
                    <a:pt x="13145" y="41349"/>
                  </a:lnTo>
                  <a:lnTo>
                    <a:pt x="21528" y="43041"/>
                  </a:lnTo>
                  <a:lnTo>
                    <a:pt x="29905" y="41349"/>
                  </a:lnTo>
                  <a:lnTo>
                    <a:pt x="36748" y="36736"/>
                  </a:lnTo>
                  <a:lnTo>
                    <a:pt x="41363" y="29895"/>
                  </a:lnTo>
                  <a:lnTo>
                    <a:pt x="43056" y="21520"/>
                  </a:lnTo>
                  <a:lnTo>
                    <a:pt x="41363" y="13141"/>
                  </a:lnTo>
                  <a:lnTo>
                    <a:pt x="36748" y="6300"/>
                  </a:lnTo>
                  <a:lnTo>
                    <a:pt x="29905" y="1690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95288" y="536409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56" y="21520"/>
                  </a:moveTo>
                  <a:lnTo>
                    <a:pt x="41363" y="13141"/>
                  </a:lnTo>
                  <a:lnTo>
                    <a:pt x="36748" y="6300"/>
                  </a:lnTo>
                  <a:lnTo>
                    <a:pt x="29905" y="1690"/>
                  </a:lnTo>
                  <a:lnTo>
                    <a:pt x="21528" y="0"/>
                  </a:lnTo>
                  <a:lnTo>
                    <a:pt x="13145" y="1690"/>
                  </a:lnTo>
                  <a:lnTo>
                    <a:pt x="6302" y="6300"/>
                  </a:lnTo>
                  <a:lnTo>
                    <a:pt x="1690" y="13141"/>
                  </a:lnTo>
                  <a:lnTo>
                    <a:pt x="0" y="21520"/>
                  </a:lnTo>
                  <a:lnTo>
                    <a:pt x="1690" y="29895"/>
                  </a:lnTo>
                  <a:lnTo>
                    <a:pt x="6302" y="36736"/>
                  </a:lnTo>
                  <a:lnTo>
                    <a:pt x="13145" y="41349"/>
                  </a:lnTo>
                  <a:lnTo>
                    <a:pt x="21528" y="43041"/>
                  </a:lnTo>
                  <a:lnTo>
                    <a:pt x="29905" y="41349"/>
                  </a:lnTo>
                  <a:lnTo>
                    <a:pt x="36748" y="36736"/>
                  </a:lnTo>
                  <a:lnTo>
                    <a:pt x="41363" y="29895"/>
                  </a:lnTo>
                  <a:lnTo>
                    <a:pt x="43056" y="21520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6193" y="3938555"/>
              <a:ext cx="2332355" cy="2178685"/>
            </a:xfrm>
            <a:custGeom>
              <a:avLst/>
              <a:gdLst/>
              <a:ahLst/>
              <a:cxnLst/>
              <a:rect l="l" t="t" r="r" b="b"/>
              <a:pathLst>
                <a:path w="2332354" h="2178685">
                  <a:moveTo>
                    <a:pt x="1973113" y="403471"/>
                  </a:moveTo>
                  <a:lnTo>
                    <a:pt x="2331916" y="403471"/>
                  </a:lnTo>
                </a:path>
                <a:path w="2332354" h="2178685">
                  <a:moveTo>
                    <a:pt x="1973113" y="1389666"/>
                  </a:moveTo>
                  <a:lnTo>
                    <a:pt x="2331917" y="1389666"/>
                  </a:lnTo>
                </a:path>
                <a:path w="2332354" h="2178685">
                  <a:moveTo>
                    <a:pt x="1973114" y="2178680"/>
                  </a:moveTo>
                  <a:lnTo>
                    <a:pt x="2331917" y="2178680"/>
                  </a:lnTo>
                </a:path>
                <a:path w="2332354" h="2178685">
                  <a:moveTo>
                    <a:pt x="1973113" y="403471"/>
                  </a:moveTo>
                  <a:lnTo>
                    <a:pt x="2148022" y="403471"/>
                  </a:lnTo>
                  <a:lnTo>
                    <a:pt x="2148022" y="0"/>
                  </a:lnTo>
                  <a:lnTo>
                    <a:pt x="0" y="0"/>
                  </a:lnTo>
                  <a:lnTo>
                    <a:pt x="0" y="188261"/>
                  </a:lnTo>
                  <a:lnTo>
                    <a:pt x="304938" y="188261"/>
                  </a:lnTo>
                </a:path>
              </a:pathLst>
            </a:custGeom>
            <a:ln w="1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2446" y="431925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15" y="0"/>
                  </a:moveTo>
                  <a:lnTo>
                    <a:pt x="13134" y="1688"/>
                  </a:lnTo>
                  <a:lnTo>
                    <a:pt x="6296" y="6294"/>
                  </a:lnTo>
                  <a:lnTo>
                    <a:pt x="1688" y="13130"/>
                  </a:lnTo>
                  <a:lnTo>
                    <a:pt x="0" y="21508"/>
                  </a:lnTo>
                  <a:lnTo>
                    <a:pt x="1688" y="29886"/>
                  </a:lnTo>
                  <a:lnTo>
                    <a:pt x="6296" y="36722"/>
                  </a:lnTo>
                  <a:lnTo>
                    <a:pt x="13134" y="41328"/>
                  </a:lnTo>
                  <a:lnTo>
                    <a:pt x="21515" y="43016"/>
                  </a:lnTo>
                  <a:lnTo>
                    <a:pt x="29896" y="41328"/>
                  </a:lnTo>
                  <a:lnTo>
                    <a:pt x="36734" y="36722"/>
                  </a:lnTo>
                  <a:lnTo>
                    <a:pt x="41342" y="29886"/>
                  </a:lnTo>
                  <a:lnTo>
                    <a:pt x="43031" y="21508"/>
                  </a:lnTo>
                  <a:lnTo>
                    <a:pt x="41342" y="13130"/>
                  </a:lnTo>
                  <a:lnTo>
                    <a:pt x="36734" y="6294"/>
                  </a:lnTo>
                  <a:lnTo>
                    <a:pt x="29896" y="1688"/>
                  </a:lnTo>
                  <a:lnTo>
                    <a:pt x="21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22446" y="431925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31" y="21508"/>
                  </a:moveTo>
                  <a:lnTo>
                    <a:pt x="41342" y="13130"/>
                  </a:lnTo>
                  <a:lnTo>
                    <a:pt x="36734" y="6294"/>
                  </a:lnTo>
                  <a:lnTo>
                    <a:pt x="29896" y="1688"/>
                  </a:lnTo>
                  <a:lnTo>
                    <a:pt x="21515" y="0"/>
                  </a:lnTo>
                  <a:lnTo>
                    <a:pt x="13134" y="1688"/>
                  </a:lnTo>
                  <a:lnTo>
                    <a:pt x="6296" y="6294"/>
                  </a:lnTo>
                  <a:lnTo>
                    <a:pt x="1688" y="13130"/>
                  </a:lnTo>
                  <a:lnTo>
                    <a:pt x="0" y="21508"/>
                  </a:lnTo>
                  <a:lnTo>
                    <a:pt x="1688" y="29886"/>
                  </a:lnTo>
                  <a:lnTo>
                    <a:pt x="6296" y="36722"/>
                  </a:lnTo>
                  <a:lnTo>
                    <a:pt x="13134" y="41328"/>
                  </a:lnTo>
                  <a:lnTo>
                    <a:pt x="21515" y="43016"/>
                  </a:lnTo>
                  <a:lnTo>
                    <a:pt x="29896" y="41328"/>
                  </a:lnTo>
                  <a:lnTo>
                    <a:pt x="36734" y="36722"/>
                  </a:lnTo>
                  <a:lnTo>
                    <a:pt x="41342" y="29886"/>
                  </a:lnTo>
                  <a:lnTo>
                    <a:pt x="43031" y="21508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74664" y="410163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28" y="0"/>
                  </a:moveTo>
                  <a:lnTo>
                    <a:pt x="13150" y="1688"/>
                  </a:lnTo>
                  <a:lnTo>
                    <a:pt x="6307" y="6294"/>
                  </a:lnTo>
                  <a:lnTo>
                    <a:pt x="1692" y="13130"/>
                  </a:lnTo>
                  <a:lnTo>
                    <a:pt x="0" y="21508"/>
                  </a:lnTo>
                  <a:lnTo>
                    <a:pt x="1692" y="29906"/>
                  </a:lnTo>
                  <a:lnTo>
                    <a:pt x="6307" y="36785"/>
                  </a:lnTo>
                  <a:lnTo>
                    <a:pt x="13150" y="41435"/>
                  </a:lnTo>
                  <a:lnTo>
                    <a:pt x="21528" y="43143"/>
                  </a:lnTo>
                  <a:lnTo>
                    <a:pt x="29905" y="41435"/>
                  </a:lnTo>
                  <a:lnTo>
                    <a:pt x="36748" y="36785"/>
                  </a:lnTo>
                  <a:lnTo>
                    <a:pt x="41363" y="29906"/>
                  </a:lnTo>
                  <a:lnTo>
                    <a:pt x="43056" y="21508"/>
                  </a:lnTo>
                  <a:lnTo>
                    <a:pt x="41363" y="13130"/>
                  </a:lnTo>
                  <a:lnTo>
                    <a:pt x="36748" y="6294"/>
                  </a:lnTo>
                  <a:lnTo>
                    <a:pt x="29905" y="1688"/>
                  </a:lnTo>
                  <a:lnTo>
                    <a:pt x="2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74664" y="410163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56" y="21508"/>
                  </a:moveTo>
                  <a:lnTo>
                    <a:pt x="41363" y="13130"/>
                  </a:lnTo>
                  <a:lnTo>
                    <a:pt x="36748" y="6294"/>
                  </a:lnTo>
                  <a:lnTo>
                    <a:pt x="29905" y="1688"/>
                  </a:lnTo>
                  <a:lnTo>
                    <a:pt x="21528" y="0"/>
                  </a:lnTo>
                  <a:lnTo>
                    <a:pt x="13150" y="1688"/>
                  </a:lnTo>
                  <a:lnTo>
                    <a:pt x="6307" y="6294"/>
                  </a:lnTo>
                  <a:lnTo>
                    <a:pt x="1692" y="13130"/>
                  </a:lnTo>
                  <a:lnTo>
                    <a:pt x="0" y="21508"/>
                  </a:lnTo>
                  <a:lnTo>
                    <a:pt x="1692" y="29906"/>
                  </a:lnTo>
                  <a:lnTo>
                    <a:pt x="6307" y="36785"/>
                  </a:lnTo>
                  <a:lnTo>
                    <a:pt x="13150" y="41435"/>
                  </a:lnTo>
                  <a:lnTo>
                    <a:pt x="21528" y="43143"/>
                  </a:lnTo>
                  <a:lnTo>
                    <a:pt x="29905" y="41435"/>
                  </a:lnTo>
                  <a:lnTo>
                    <a:pt x="36748" y="36785"/>
                  </a:lnTo>
                  <a:lnTo>
                    <a:pt x="41363" y="29906"/>
                  </a:lnTo>
                  <a:lnTo>
                    <a:pt x="43056" y="21508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27256" y="530671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21515" y="0"/>
                  </a:moveTo>
                  <a:lnTo>
                    <a:pt x="13134" y="1690"/>
                  </a:lnTo>
                  <a:lnTo>
                    <a:pt x="6296" y="6299"/>
                  </a:lnTo>
                  <a:lnTo>
                    <a:pt x="1688" y="13135"/>
                  </a:lnTo>
                  <a:lnTo>
                    <a:pt x="0" y="21508"/>
                  </a:lnTo>
                  <a:lnTo>
                    <a:pt x="1688" y="29888"/>
                  </a:lnTo>
                  <a:lnTo>
                    <a:pt x="6296" y="36728"/>
                  </a:lnTo>
                  <a:lnTo>
                    <a:pt x="13134" y="41339"/>
                  </a:lnTo>
                  <a:lnTo>
                    <a:pt x="21515" y="43029"/>
                  </a:lnTo>
                  <a:lnTo>
                    <a:pt x="29896" y="41339"/>
                  </a:lnTo>
                  <a:lnTo>
                    <a:pt x="36734" y="36728"/>
                  </a:lnTo>
                  <a:lnTo>
                    <a:pt x="41342" y="29888"/>
                  </a:lnTo>
                  <a:lnTo>
                    <a:pt x="43031" y="21508"/>
                  </a:lnTo>
                  <a:lnTo>
                    <a:pt x="41342" y="13135"/>
                  </a:lnTo>
                  <a:lnTo>
                    <a:pt x="36734" y="6299"/>
                  </a:lnTo>
                  <a:lnTo>
                    <a:pt x="29896" y="1690"/>
                  </a:lnTo>
                  <a:lnTo>
                    <a:pt x="21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27256" y="530671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3031" y="21508"/>
                  </a:moveTo>
                  <a:lnTo>
                    <a:pt x="41342" y="13135"/>
                  </a:lnTo>
                  <a:lnTo>
                    <a:pt x="36734" y="6299"/>
                  </a:lnTo>
                  <a:lnTo>
                    <a:pt x="29896" y="1690"/>
                  </a:lnTo>
                  <a:lnTo>
                    <a:pt x="21515" y="0"/>
                  </a:lnTo>
                  <a:lnTo>
                    <a:pt x="13134" y="1690"/>
                  </a:lnTo>
                  <a:lnTo>
                    <a:pt x="6296" y="6299"/>
                  </a:lnTo>
                  <a:lnTo>
                    <a:pt x="1688" y="13135"/>
                  </a:lnTo>
                  <a:lnTo>
                    <a:pt x="0" y="21508"/>
                  </a:lnTo>
                  <a:lnTo>
                    <a:pt x="1688" y="29888"/>
                  </a:lnTo>
                  <a:lnTo>
                    <a:pt x="6296" y="36728"/>
                  </a:lnTo>
                  <a:lnTo>
                    <a:pt x="13134" y="41339"/>
                  </a:lnTo>
                  <a:lnTo>
                    <a:pt x="21515" y="43029"/>
                  </a:lnTo>
                  <a:lnTo>
                    <a:pt x="29896" y="41339"/>
                  </a:lnTo>
                  <a:lnTo>
                    <a:pt x="36734" y="36728"/>
                  </a:lnTo>
                  <a:lnTo>
                    <a:pt x="41342" y="29888"/>
                  </a:lnTo>
                  <a:lnTo>
                    <a:pt x="43031" y="21508"/>
                  </a:lnTo>
                  <a:close/>
                </a:path>
              </a:pathLst>
            </a:custGeom>
            <a:ln w="9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466287" y="4231779"/>
            <a:ext cx="10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66287" y="5218000"/>
            <a:ext cx="10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476919" y="5998031"/>
            <a:ext cx="81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06810" y="4115128"/>
            <a:ext cx="81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688" y="3209544"/>
            <a:ext cx="2557272" cy="312115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429258" y="3870147"/>
            <a:ext cx="344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09315" y="3870147"/>
            <a:ext cx="344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29258" y="5852261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09315" y="5852261"/>
            <a:ext cx="34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000" b="1" spc="-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94205" y="2829814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73832" y="3371469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73882" y="2829814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13759" y="4811090"/>
            <a:ext cx="4165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4382" y="6251244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54455" y="4811090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34082" y="4811090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54935" y="4451095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32738" y="1887473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269748"/>
                </a:moveTo>
                <a:lnTo>
                  <a:pt x="4346" y="221262"/>
                </a:lnTo>
                <a:lnTo>
                  <a:pt x="16876" y="175626"/>
                </a:lnTo>
                <a:lnTo>
                  <a:pt x="36829" y="133603"/>
                </a:lnTo>
                <a:lnTo>
                  <a:pt x="63443" y="95955"/>
                </a:lnTo>
                <a:lnTo>
                  <a:pt x="95955" y="63443"/>
                </a:lnTo>
                <a:lnTo>
                  <a:pt x="133603" y="36829"/>
                </a:lnTo>
                <a:lnTo>
                  <a:pt x="175626" y="16876"/>
                </a:lnTo>
                <a:lnTo>
                  <a:pt x="221262" y="4346"/>
                </a:lnTo>
                <a:lnTo>
                  <a:pt x="269748" y="0"/>
                </a:lnTo>
                <a:lnTo>
                  <a:pt x="318233" y="4346"/>
                </a:lnTo>
                <a:lnTo>
                  <a:pt x="363869" y="16876"/>
                </a:lnTo>
                <a:lnTo>
                  <a:pt x="405891" y="36830"/>
                </a:lnTo>
                <a:lnTo>
                  <a:pt x="443540" y="63443"/>
                </a:lnTo>
                <a:lnTo>
                  <a:pt x="476052" y="95955"/>
                </a:lnTo>
                <a:lnTo>
                  <a:pt x="502665" y="133604"/>
                </a:lnTo>
                <a:lnTo>
                  <a:pt x="522619" y="175626"/>
                </a:lnTo>
                <a:lnTo>
                  <a:pt x="535149" y="221262"/>
                </a:lnTo>
                <a:lnTo>
                  <a:pt x="539495" y="269748"/>
                </a:lnTo>
                <a:lnTo>
                  <a:pt x="535149" y="318233"/>
                </a:lnTo>
                <a:lnTo>
                  <a:pt x="522619" y="363869"/>
                </a:lnTo>
                <a:lnTo>
                  <a:pt x="502665" y="405891"/>
                </a:lnTo>
                <a:lnTo>
                  <a:pt x="476052" y="443540"/>
                </a:lnTo>
                <a:lnTo>
                  <a:pt x="443540" y="476052"/>
                </a:lnTo>
                <a:lnTo>
                  <a:pt x="405891" y="502665"/>
                </a:lnTo>
                <a:lnTo>
                  <a:pt x="363869" y="522619"/>
                </a:lnTo>
                <a:lnTo>
                  <a:pt x="318233" y="535149"/>
                </a:lnTo>
                <a:lnTo>
                  <a:pt x="269748" y="539496"/>
                </a:lnTo>
                <a:lnTo>
                  <a:pt x="221262" y="535149"/>
                </a:lnTo>
                <a:lnTo>
                  <a:pt x="175626" y="522619"/>
                </a:lnTo>
                <a:lnTo>
                  <a:pt x="133604" y="502665"/>
                </a:lnTo>
                <a:lnTo>
                  <a:pt x="95955" y="476052"/>
                </a:lnTo>
                <a:lnTo>
                  <a:pt x="63443" y="443540"/>
                </a:lnTo>
                <a:lnTo>
                  <a:pt x="36830" y="405891"/>
                </a:lnTo>
                <a:lnTo>
                  <a:pt x="16876" y="363869"/>
                </a:lnTo>
                <a:lnTo>
                  <a:pt x="4346" y="318233"/>
                </a:lnTo>
                <a:lnTo>
                  <a:pt x="0" y="2697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412494" y="1966417"/>
            <a:ext cx="380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0E42"/>
                </a:solidFill>
                <a:latin typeface="Times New Roman"/>
                <a:cs typeface="Times New Roman"/>
              </a:rPr>
              <a:t>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868297" y="1868423"/>
            <a:ext cx="2524760" cy="224790"/>
          </a:xfrm>
          <a:custGeom>
            <a:avLst/>
            <a:gdLst/>
            <a:ahLst/>
            <a:cxnLst/>
            <a:rect l="l" t="t" r="r" b="b"/>
            <a:pathLst>
              <a:path w="2524760" h="224789">
                <a:moveTo>
                  <a:pt x="2409101" y="187888"/>
                </a:moveTo>
                <a:lnTo>
                  <a:pt x="2399791" y="224662"/>
                </a:lnTo>
                <a:lnTo>
                  <a:pt x="2524632" y="197358"/>
                </a:lnTo>
                <a:lnTo>
                  <a:pt x="2518897" y="192404"/>
                </a:lnTo>
                <a:lnTo>
                  <a:pt x="2427731" y="192404"/>
                </a:lnTo>
                <a:lnTo>
                  <a:pt x="2409101" y="187888"/>
                </a:lnTo>
                <a:close/>
              </a:path>
              <a:path w="2524760" h="224789">
                <a:moveTo>
                  <a:pt x="1265427" y="0"/>
                </a:moveTo>
                <a:lnTo>
                  <a:pt x="1186307" y="1015"/>
                </a:lnTo>
                <a:lnTo>
                  <a:pt x="1107058" y="4063"/>
                </a:lnTo>
                <a:lnTo>
                  <a:pt x="1027810" y="8762"/>
                </a:lnTo>
                <a:lnTo>
                  <a:pt x="948563" y="15366"/>
                </a:lnTo>
                <a:lnTo>
                  <a:pt x="869441" y="23367"/>
                </a:lnTo>
                <a:lnTo>
                  <a:pt x="790066" y="32892"/>
                </a:lnTo>
                <a:lnTo>
                  <a:pt x="710945" y="43687"/>
                </a:lnTo>
                <a:lnTo>
                  <a:pt x="631825" y="55752"/>
                </a:lnTo>
                <a:lnTo>
                  <a:pt x="473455" y="82676"/>
                </a:lnTo>
                <a:lnTo>
                  <a:pt x="315340" y="112902"/>
                </a:lnTo>
                <a:lnTo>
                  <a:pt x="0" y="178688"/>
                </a:lnTo>
                <a:lnTo>
                  <a:pt x="7873" y="216026"/>
                </a:lnTo>
                <a:lnTo>
                  <a:pt x="322960" y="150240"/>
                </a:lnTo>
                <a:lnTo>
                  <a:pt x="480440" y="120141"/>
                </a:lnTo>
                <a:lnTo>
                  <a:pt x="637920" y="93217"/>
                </a:lnTo>
                <a:lnTo>
                  <a:pt x="716533" y="81406"/>
                </a:lnTo>
                <a:lnTo>
                  <a:pt x="795273" y="70612"/>
                </a:lnTo>
                <a:lnTo>
                  <a:pt x="873886" y="61213"/>
                </a:lnTo>
                <a:lnTo>
                  <a:pt x="952500" y="53212"/>
                </a:lnTo>
                <a:lnTo>
                  <a:pt x="1030985" y="46736"/>
                </a:lnTo>
                <a:lnTo>
                  <a:pt x="1109471" y="42037"/>
                </a:lnTo>
                <a:lnTo>
                  <a:pt x="1187703" y="39115"/>
                </a:lnTo>
                <a:lnTo>
                  <a:pt x="1265935" y="38100"/>
                </a:lnTo>
                <a:lnTo>
                  <a:pt x="1774295" y="38100"/>
                </a:lnTo>
                <a:lnTo>
                  <a:pt x="1703704" y="29337"/>
                </a:lnTo>
                <a:lnTo>
                  <a:pt x="1611883" y="19558"/>
                </a:lnTo>
                <a:lnTo>
                  <a:pt x="1521205" y="11429"/>
                </a:lnTo>
                <a:lnTo>
                  <a:pt x="1476628" y="8000"/>
                </a:lnTo>
                <a:lnTo>
                  <a:pt x="1432687" y="5206"/>
                </a:lnTo>
                <a:lnTo>
                  <a:pt x="1389506" y="2921"/>
                </a:lnTo>
                <a:lnTo>
                  <a:pt x="1347089" y="1397"/>
                </a:lnTo>
                <a:lnTo>
                  <a:pt x="1305814" y="380"/>
                </a:lnTo>
                <a:lnTo>
                  <a:pt x="1265427" y="0"/>
                </a:lnTo>
                <a:close/>
              </a:path>
              <a:path w="2524760" h="224789">
                <a:moveTo>
                  <a:pt x="2418453" y="150944"/>
                </a:moveTo>
                <a:lnTo>
                  <a:pt x="2409101" y="187888"/>
                </a:lnTo>
                <a:lnTo>
                  <a:pt x="2427731" y="192404"/>
                </a:lnTo>
                <a:lnTo>
                  <a:pt x="2436876" y="155448"/>
                </a:lnTo>
                <a:lnTo>
                  <a:pt x="2418453" y="150944"/>
                </a:lnTo>
                <a:close/>
              </a:path>
              <a:path w="2524760" h="224789">
                <a:moveTo>
                  <a:pt x="2427858" y="113791"/>
                </a:moveTo>
                <a:lnTo>
                  <a:pt x="2418453" y="150944"/>
                </a:lnTo>
                <a:lnTo>
                  <a:pt x="2436876" y="155448"/>
                </a:lnTo>
                <a:lnTo>
                  <a:pt x="2427731" y="192404"/>
                </a:lnTo>
                <a:lnTo>
                  <a:pt x="2518897" y="192404"/>
                </a:lnTo>
                <a:lnTo>
                  <a:pt x="2427858" y="113791"/>
                </a:lnTo>
                <a:close/>
              </a:path>
              <a:path w="2524760" h="224789">
                <a:moveTo>
                  <a:pt x="1774295" y="38100"/>
                </a:moveTo>
                <a:lnTo>
                  <a:pt x="1265935" y="38100"/>
                </a:lnTo>
                <a:lnTo>
                  <a:pt x="1305433" y="38480"/>
                </a:lnTo>
                <a:lnTo>
                  <a:pt x="1346200" y="39370"/>
                </a:lnTo>
                <a:lnTo>
                  <a:pt x="1387982" y="41021"/>
                </a:lnTo>
                <a:lnTo>
                  <a:pt x="1430781" y="43306"/>
                </a:lnTo>
                <a:lnTo>
                  <a:pt x="1474215" y="46100"/>
                </a:lnTo>
                <a:lnTo>
                  <a:pt x="1518412" y="49402"/>
                </a:lnTo>
                <a:lnTo>
                  <a:pt x="1608454" y="57403"/>
                </a:lnTo>
                <a:lnTo>
                  <a:pt x="1699640" y="67183"/>
                </a:lnTo>
                <a:lnTo>
                  <a:pt x="1791207" y="78486"/>
                </a:lnTo>
                <a:lnTo>
                  <a:pt x="1926970" y="97662"/>
                </a:lnTo>
                <a:lnTo>
                  <a:pt x="2058542" y="118745"/>
                </a:lnTo>
                <a:lnTo>
                  <a:pt x="2182241" y="140715"/>
                </a:lnTo>
                <a:lnTo>
                  <a:pt x="2329941" y="170052"/>
                </a:lnTo>
                <a:lnTo>
                  <a:pt x="2394204" y="184276"/>
                </a:lnTo>
                <a:lnTo>
                  <a:pt x="2409101" y="187888"/>
                </a:lnTo>
                <a:lnTo>
                  <a:pt x="2418453" y="150944"/>
                </a:lnTo>
                <a:lnTo>
                  <a:pt x="2370963" y="139953"/>
                </a:lnTo>
                <a:lnTo>
                  <a:pt x="2302764" y="125475"/>
                </a:lnTo>
                <a:lnTo>
                  <a:pt x="2189226" y="103250"/>
                </a:lnTo>
                <a:lnTo>
                  <a:pt x="2064765" y="81152"/>
                </a:lnTo>
                <a:lnTo>
                  <a:pt x="1932558" y="60071"/>
                </a:lnTo>
                <a:lnTo>
                  <a:pt x="1887347" y="53339"/>
                </a:lnTo>
                <a:lnTo>
                  <a:pt x="1795779" y="40766"/>
                </a:lnTo>
                <a:lnTo>
                  <a:pt x="1774295" y="3810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398267" y="1929765"/>
            <a:ext cx="158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input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/</a:t>
            </a:r>
            <a:r>
              <a:rPr sz="2400" b="1" i="1" spc="-5" dirty="0">
                <a:solidFill>
                  <a:srgbClr val="996600"/>
                </a:solidFill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110" dirty="0"/>
              <a:t> </a:t>
            </a:r>
            <a:r>
              <a:rPr spc="260" dirty="0"/>
              <a:t>Clocked</a:t>
            </a:r>
            <a:r>
              <a:rPr spc="110" dirty="0"/>
              <a:t> </a:t>
            </a:r>
            <a:r>
              <a:rPr spc="114" dirty="0"/>
              <a:t>Sequential</a:t>
            </a:r>
            <a:r>
              <a:rPr spc="8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437258"/>
            <a:ext cx="1671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12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996567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53555" y="1792223"/>
            <a:ext cx="1658620" cy="1477010"/>
            <a:chOff x="6353555" y="1792223"/>
            <a:chExt cx="1658620" cy="1477010"/>
          </a:xfrm>
        </p:grpSpPr>
        <p:sp>
          <p:nvSpPr>
            <p:cNvPr id="7" name="object 7"/>
            <p:cNvSpPr/>
            <p:nvPr/>
          </p:nvSpPr>
          <p:spPr>
            <a:xfrm>
              <a:off x="6733793" y="1811273"/>
              <a:ext cx="899160" cy="1438910"/>
            </a:xfrm>
            <a:custGeom>
              <a:avLst/>
              <a:gdLst/>
              <a:ahLst/>
              <a:cxnLst/>
              <a:rect l="l" t="t" r="r" b="b"/>
              <a:pathLst>
                <a:path w="899159" h="1438910">
                  <a:moveTo>
                    <a:pt x="899159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899159" y="1438655"/>
                  </a:lnTo>
                  <a:lnTo>
                    <a:pt x="8991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3793" y="1811273"/>
              <a:ext cx="899160" cy="1438910"/>
            </a:xfrm>
            <a:custGeom>
              <a:avLst/>
              <a:gdLst/>
              <a:ahLst/>
              <a:cxnLst/>
              <a:rect l="l" t="t" r="r" b="b"/>
              <a:pathLst>
                <a:path w="899159" h="1438910">
                  <a:moveTo>
                    <a:pt x="0" y="1438655"/>
                  </a:moveTo>
                  <a:lnTo>
                    <a:pt x="899159" y="1438655"/>
                  </a:lnTo>
                  <a:lnTo>
                    <a:pt x="899159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3" y="2710433"/>
              <a:ext cx="178435" cy="360045"/>
            </a:xfrm>
            <a:custGeom>
              <a:avLst/>
              <a:gdLst/>
              <a:ahLst/>
              <a:cxnLst/>
              <a:rect l="l" t="t" r="r" b="b"/>
              <a:pathLst>
                <a:path w="178434" h="360044">
                  <a:moveTo>
                    <a:pt x="0" y="0"/>
                  </a:moveTo>
                  <a:lnTo>
                    <a:pt x="178307" y="179831"/>
                  </a:lnTo>
                </a:path>
                <a:path w="178434" h="360044">
                  <a:moveTo>
                    <a:pt x="178307" y="179831"/>
                  </a:moveTo>
                  <a:lnTo>
                    <a:pt x="0" y="3596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2605" y="2169413"/>
              <a:ext cx="1620520" cy="721360"/>
            </a:xfrm>
            <a:custGeom>
              <a:avLst/>
              <a:gdLst/>
              <a:ahLst/>
              <a:cxnLst/>
              <a:rect l="l" t="t" r="r" b="b"/>
              <a:pathLst>
                <a:path w="1620520" h="721360">
                  <a:moveTo>
                    <a:pt x="361188" y="0"/>
                  </a:moveTo>
                  <a:lnTo>
                    <a:pt x="0" y="0"/>
                  </a:lnTo>
                </a:path>
                <a:path w="1620520" h="721360">
                  <a:moveTo>
                    <a:pt x="361188" y="720851"/>
                  </a:moveTo>
                  <a:lnTo>
                    <a:pt x="0" y="720851"/>
                  </a:lnTo>
                </a:path>
                <a:path w="1620520" h="721360">
                  <a:moveTo>
                    <a:pt x="1620012" y="0"/>
                  </a:moveTo>
                  <a:lnTo>
                    <a:pt x="1260348" y="0"/>
                  </a:lnTo>
                </a:path>
                <a:path w="1620520" h="721360">
                  <a:moveTo>
                    <a:pt x="1620012" y="720851"/>
                  </a:moveTo>
                  <a:lnTo>
                    <a:pt x="1260348" y="720851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03770" y="1929765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	Q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2804160"/>
            <a:ext cx="164592" cy="1630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43520" y="2680842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97126" y="1431036"/>
            <a:ext cx="4055745" cy="1318260"/>
            <a:chOff x="4297126" y="1431036"/>
            <a:chExt cx="4055745" cy="1318260"/>
          </a:xfrm>
        </p:grpSpPr>
        <p:sp>
          <p:nvSpPr>
            <p:cNvPr id="15" name="object 15"/>
            <p:cNvSpPr/>
            <p:nvPr/>
          </p:nvSpPr>
          <p:spPr>
            <a:xfrm>
              <a:off x="7376922" y="273024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17983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827" y="2060438"/>
              <a:ext cx="802005" cy="197485"/>
            </a:xfrm>
            <a:custGeom>
              <a:avLst/>
              <a:gdLst/>
              <a:ahLst/>
              <a:cxnLst/>
              <a:rect l="l" t="t" r="r" b="b"/>
              <a:pathLst>
                <a:path w="802004" h="197485">
                  <a:moveTo>
                    <a:pt x="801855" y="98649"/>
                  </a:moveTo>
                  <a:lnTo>
                    <a:pt x="400927" y="98649"/>
                  </a:lnTo>
                </a:path>
                <a:path w="802004" h="197485">
                  <a:moveTo>
                    <a:pt x="0" y="0"/>
                  </a:moveTo>
                  <a:lnTo>
                    <a:pt x="400927" y="0"/>
                  </a:lnTo>
                </a:path>
                <a:path w="802004" h="197485">
                  <a:moveTo>
                    <a:pt x="0" y="197291"/>
                  </a:moveTo>
                  <a:lnTo>
                    <a:pt x="400928" y="197291"/>
                  </a:lnTo>
                </a:path>
              </a:pathLst>
            </a:custGeom>
            <a:ln w="28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4151" y="1961788"/>
              <a:ext cx="521334" cy="394970"/>
            </a:xfrm>
            <a:custGeom>
              <a:avLst/>
              <a:gdLst/>
              <a:ahLst/>
              <a:cxnLst/>
              <a:rect l="l" t="t" r="r" b="b"/>
              <a:pathLst>
                <a:path w="521335" h="394969">
                  <a:moveTo>
                    <a:pt x="156363" y="0"/>
                  </a:moveTo>
                  <a:lnTo>
                    <a:pt x="0" y="0"/>
                  </a:lnTo>
                  <a:lnTo>
                    <a:pt x="28687" y="42350"/>
                  </a:lnTo>
                  <a:lnTo>
                    <a:pt x="50202" y="85820"/>
                  </a:lnTo>
                  <a:lnTo>
                    <a:pt x="64545" y="130089"/>
                  </a:lnTo>
                  <a:lnTo>
                    <a:pt x="71717" y="174839"/>
                  </a:lnTo>
                  <a:lnTo>
                    <a:pt x="71717" y="219748"/>
                  </a:lnTo>
                  <a:lnTo>
                    <a:pt x="64545" y="264498"/>
                  </a:lnTo>
                  <a:lnTo>
                    <a:pt x="50202" y="308768"/>
                  </a:lnTo>
                  <a:lnTo>
                    <a:pt x="28687" y="352238"/>
                  </a:lnTo>
                  <a:lnTo>
                    <a:pt x="0" y="394589"/>
                  </a:lnTo>
                  <a:lnTo>
                    <a:pt x="156364" y="394589"/>
                  </a:lnTo>
                  <a:lnTo>
                    <a:pt x="210794" y="383972"/>
                  </a:lnTo>
                  <a:lnTo>
                    <a:pt x="262560" y="370093"/>
                  </a:lnTo>
                  <a:lnTo>
                    <a:pt x="311313" y="353139"/>
                  </a:lnTo>
                  <a:lnTo>
                    <a:pt x="356709" y="333297"/>
                  </a:lnTo>
                  <a:lnTo>
                    <a:pt x="398401" y="310755"/>
                  </a:lnTo>
                  <a:lnTo>
                    <a:pt x="436043" y="285699"/>
                  </a:lnTo>
                  <a:lnTo>
                    <a:pt x="469288" y="258316"/>
                  </a:lnTo>
                  <a:lnTo>
                    <a:pt x="497789" y="228795"/>
                  </a:lnTo>
                  <a:lnTo>
                    <a:pt x="521201" y="197321"/>
                  </a:lnTo>
                  <a:lnTo>
                    <a:pt x="498082" y="165702"/>
                  </a:lnTo>
                  <a:lnTo>
                    <a:pt x="469776" y="136057"/>
                  </a:lnTo>
                  <a:lnTo>
                    <a:pt x="436640" y="108579"/>
                  </a:lnTo>
                  <a:lnTo>
                    <a:pt x="399030" y="83460"/>
                  </a:lnTo>
                  <a:lnTo>
                    <a:pt x="357303" y="60894"/>
                  </a:lnTo>
                  <a:lnTo>
                    <a:pt x="311816" y="41073"/>
                  </a:lnTo>
                  <a:lnTo>
                    <a:pt x="262926" y="24188"/>
                  </a:lnTo>
                  <a:lnTo>
                    <a:pt x="210989" y="10433"/>
                  </a:lnTo>
                  <a:lnTo>
                    <a:pt x="156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2029" y="1961788"/>
              <a:ext cx="573405" cy="394970"/>
            </a:xfrm>
            <a:custGeom>
              <a:avLst/>
              <a:gdLst/>
              <a:ahLst/>
              <a:cxnLst/>
              <a:rect l="l" t="t" r="r" b="b"/>
              <a:pathLst>
                <a:path w="573404" h="394969">
                  <a:moveTo>
                    <a:pt x="573323" y="197321"/>
                  </a:moveTo>
                  <a:lnTo>
                    <a:pt x="549911" y="228795"/>
                  </a:lnTo>
                  <a:lnTo>
                    <a:pt x="521410" y="258316"/>
                  </a:lnTo>
                  <a:lnTo>
                    <a:pt x="488165" y="285699"/>
                  </a:lnTo>
                  <a:lnTo>
                    <a:pt x="450523" y="310755"/>
                  </a:lnTo>
                  <a:lnTo>
                    <a:pt x="408832" y="333297"/>
                  </a:lnTo>
                  <a:lnTo>
                    <a:pt x="363435" y="353139"/>
                  </a:lnTo>
                  <a:lnTo>
                    <a:pt x="314682" y="370093"/>
                  </a:lnTo>
                  <a:lnTo>
                    <a:pt x="262916" y="383972"/>
                  </a:lnTo>
                  <a:lnTo>
                    <a:pt x="208486" y="394589"/>
                  </a:lnTo>
                  <a:lnTo>
                    <a:pt x="52122" y="394589"/>
                  </a:lnTo>
                  <a:lnTo>
                    <a:pt x="80809" y="352238"/>
                  </a:lnTo>
                  <a:lnTo>
                    <a:pt x="102324" y="308768"/>
                  </a:lnTo>
                  <a:lnTo>
                    <a:pt x="116667" y="264498"/>
                  </a:lnTo>
                  <a:lnTo>
                    <a:pt x="123839" y="219748"/>
                  </a:lnTo>
                  <a:lnTo>
                    <a:pt x="123839" y="174839"/>
                  </a:lnTo>
                  <a:lnTo>
                    <a:pt x="116667" y="130089"/>
                  </a:lnTo>
                  <a:lnTo>
                    <a:pt x="102324" y="85820"/>
                  </a:lnTo>
                  <a:lnTo>
                    <a:pt x="80809" y="42350"/>
                  </a:lnTo>
                  <a:lnTo>
                    <a:pt x="52122" y="0"/>
                  </a:lnTo>
                  <a:lnTo>
                    <a:pt x="208485" y="0"/>
                  </a:lnTo>
                  <a:lnTo>
                    <a:pt x="263112" y="10433"/>
                  </a:lnTo>
                  <a:lnTo>
                    <a:pt x="315048" y="24188"/>
                  </a:lnTo>
                  <a:lnTo>
                    <a:pt x="363938" y="41073"/>
                  </a:lnTo>
                  <a:lnTo>
                    <a:pt x="409425" y="60894"/>
                  </a:lnTo>
                  <a:lnTo>
                    <a:pt x="451152" y="83460"/>
                  </a:lnTo>
                  <a:lnTo>
                    <a:pt x="488762" y="108579"/>
                  </a:lnTo>
                  <a:lnTo>
                    <a:pt x="521898" y="136057"/>
                  </a:lnTo>
                  <a:lnTo>
                    <a:pt x="550204" y="165702"/>
                  </a:lnTo>
                  <a:lnTo>
                    <a:pt x="573323" y="197321"/>
                  </a:lnTo>
                  <a:close/>
                </a:path>
                <a:path w="573404" h="394969">
                  <a:moveTo>
                    <a:pt x="0" y="394589"/>
                  </a:moveTo>
                  <a:lnTo>
                    <a:pt x="28687" y="352238"/>
                  </a:lnTo>
                  <a:lnTo>
                    <a:pt x="50202" y="308768"/>
                  </a:lnTo>
                  <a:lnTo>
                    <a:pt x="64545" y="264498"/>
                  </a:lnTo>
                  <a:lnTo>
                    <a:pt x="71717" y="219748"/>
                  </a:lnTo>
                  <a:lnTo>
                    <a:pt x="71717" y="174839"/>
                  </a:lnTo>
                  <a:lnTo>
                    <a:pt x="64545" y="130089"/>
                  </a:lnTo>
                  <a:lnTo>
                    <a:pt x="50202" y="85820"/>
                  </a:lnTo>
                  <a:lnTo>
                    <a:pt x="28687" y="42350"/>
                  </a:lnTo>
                  <a:lnTo>
                    <a:pt x="0" y="0"/>
                  </a:lnTo>
                </a:path>
              </a:pathLst>
            </a:custGeom>
            <a:ln w="28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2258" y="1450086"/>
              <a:ext cx="2880360" cy="824865"/>
            </a:xfrm>
            <a:custGeom>
              <a:avLst/>
              <a:gdLst/>
              <a:ahLst/>
              <a:cxnLst/>
              <a:rect l="l" t="t" r="r" b="b"/>
              <a:pathLst>
                <a:path w="2880359" h="824864">
                  <a:moveTo>
                    <a:pt x="425195" y="615696"/>
                  </a:moveTo>
                  <a:lnTo>
                    <a:pt x="173736" y="615696"/>
                  </a:lnTo>
                </a:path>
                <a:path w="2880359" h="824864">
                  <a:moveTo>
                    <a:pt x="423671" y="824484"/>
                  </a:moveTo>
                  <a:lnTo>
                    <a:pt x="0" y="824484"/>
                  </a:lnTo>
                </a:path>
                <a:path w="2880359" h="824864">
                  <a:moveTo>
                    <a:pt x="2880360" y="1524"/>
                  </a:moveTo>
                  <a:lnTo>
                    <a:pt x="179831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1094" y="1451610"/>
              <a:ext cx="0" cy="718185"/>
            </a:xfrm>
            <a:custGeom>
              <a:avLst/>
              <a:gdLst/>
              <a:ahLst/>
              <a:cxnLst/>
              <a:rect l="l" t="t" r="r" b="b"/>
              <a:pathLst>
                <a:path h="718185">
                  <a:moveTo>
                    <a:pt x="0" y="71780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2090" y="1450086"/>
              <a:ext cx="3060700" cy="719455"/>
            </a:xfrm>
            <a:custGeom>
              <a:avLst/>
              <a:gdLst/>
              <a:ahLst/>
              <a:cxnLst/>
              <a:rect l="l" t="t" r="r" b="b"/>
              <a:pathLst>
                <a:path w="3060700" h="719455">
                  <a:moveTo>
                    <a:pt x="3060191" y="719327"/>
                  </a:moveTo>
                  <a:lnTo>
                    <a:pt x="2700528" y="719327"/>
                  </a:lnTo>
                </a:path>
                <a:path w="3060700" h="719455">
                  <a:moveTo>
                    <a:pt x="0" y="0"/>
                  </a:moveTo>
                  <a:lnTo>
                    <a:pt x="0" y="63246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7126" y="2165594"/>
              <a:ext cx="800735" cy="197485"/>
            </a:xfrm>
            <a:custGeom>
              <a:avLst/>
              <a:gdLst/>
              <a:ahLst/>
              <a:cxnLst/>
              <a:rect l="l" t="t" r="r" b="b"/>
              <a:pathLst>
                <a:path w="800735" h="197485">
                  <a:moveTo>
                    <a:pt x="800496" y="98649"/>
                  </a:moveTo>
                  <a:lnTo>
                    <a:pt x="400248" y="98649"/>
                  </a:lnTo>
                </a:path>
                <a:path w="800735" h="197485">
                  <a:moveTo>
                    <a:pt x="0" y="0"/>
                  </a:moveTo>
                  <a:lnTo>
                    <a:pt x="400248" y="0"/>
                  </a:lnTo>
                </a:path>
                <a:path w="800735" h="197485">
                  <a:moveTo>
                    <a:pt x="0" y="197291"/>
                  </a:moveTo>
                  <a:lnTo>
                    <a:pt x="400248" y="197291"/>
                  </a:lnTo>
                </a:path>
              </a:pathLst>
            </a:custGeom>
            <a:ln w="2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7212" y="2066945"/>
              <a:ext cx="520700" cy="394970"/>
            </a:xfrm>
            <a:custGeom>
              <a:avLst/>
              <a:gdLst/>
              <a:ahLst/>
              <a:cxnLst/>
              <a:rect l="l" t="t" r="r" b="b"/>
              <a:pathLst>
                <a:path w="520700" h="394969">
                  <a:moveTo>
                    <a:pt x="156098" y="0"/>
                  </a:moveTo>
                  <a:lnTo>
                    <a:pt x="0" y="0"/>
                  </a:lnTo>
                  <a:lnTo>
                    <a:pt x="28638" y="42350"/>
                  </a:lnTo>
                  <a:lnTo>
                    <a:pt x="50117" y="85820"/>
                  </a:lnTo>
                  <a:lnTo>
                    <a:pt x="64436" y="130089"/>
                  </a:lnTo>
                  <a:lnTo>
                    <a:pt x="71596" y="174839"/>
                  </a:lnTo>
                  <a:lnTo>
                    <a:pt x="71596" y="219748"/>
                  </a:lnTo>
                  <a:lnTo>
                    <a:pt x="64436" y="264498"/>
                  </a:lnTo>
                  <a:lnTo>
                    <a:pt x="50117" y="308768"/>
                  </a:lnTo>
                  <a:lnTo>
                    <a:pt x="28638" y="352238"/>
                  </a:lnTo>
                  <a:lnTo>
                    <a:pt x="0" y="394589"/>
                  </a:lnTo>
                  <a:lnTo>
                    <a:pt x="156098" y="394589"/>
                  </a:lnTo>
                  <a:lnTo>
                    <a:pt x="210437" y="383972"/>
                  </a:lnTo>
                  <a:lnTo>
                    <a:pt x="262114" y="370093"/>
                  </a:lnTo>
                  <a:lnTo>
                    <a:pt x="310786" y="353139"/>
                  </a:lnTo>
                  <a:lnTo>
                    <a:pt x="356105" y="333297"/>
                  </a:lnTo>
                  <a:lnTo>
                    <a:pt x="397726" y="310755"/>
                  </a:lnTo>
                  <a:lnTo>
                    <a:pt x="435304" y="285699"/>
                  </a:lnTo>
                  <a:lnTo>
                    <a:pt x="468492" y="258316"/>
                  </a:lnTo>
                  <a:lnTo>
                    <a:pt x="496945" y="228795"/>
                  </a:lnTo>
                  <a:lnTo>
                    <a:pt x="520318" y="197321"/>
                  </a:lnTo>
                  <a:lnTo>
                    <a:pt x="497238" y="165702"/>
                  </a:lnTo>
                  <a:lnTo>
                    <a:pt x="468980" y="136057"/>
                  </a:lnTo>
                  <a:lnTo>
                    <a:pt x="435900" y="108579"/>
                  </a:lnTo>
                  <a:lnTo>
                    <a:pt x="398353" y="83460"/>
                  </a:lnTo>
                  <a:lnTo>
                    <a:pt x="356697" y="60894"/>
                  </a:lnTo>
                  <a:lnTo>
                    <a:pt x="311287" y="41073"/>
                  </a:lnTo>
                  <a:lnTo>
                    <a:pt x="262480" y="24188"/>
                  </a:lnTo>
                  <a:lnTo>
                    <a:pt x="210632" y="10433"/>
                  </a:lnTo>
                  <a:lnTo>
                    <a:pt x="156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5179" y="2066944"/>
              <a:ext cx="572770" cy="394970"/>
            </a:xfrm>
            <a:custGeom>
              <a:avLst/>
              <a:gdLst/>
              <a:ahLst/>
              <a:cxnLst/>
              <a:rect l="l" t="t" r="r" b="b"/>
              <a:pathLst>
                <a:path w="572770" h="394969">
                  <a:moveTo>
                    <a:pt x="572351" y="197321"/>
                  </a:moveTo>
                  <a:lnTo>
                    <a:pt x="548979" y="228795"/>
                  </a:lnTo>
                  <a:lnTo>
                    <a:pt x="520526" y="258316"/>
                  </a:lnTo>
                  <a:lnTo>
                    <a:pt x="487337" y="285699"/>
                  </a:lnTo>
                  <a:lnTo>
                    <a:pt x="449760" y="310755"/>
                  </a:lnTo>
                  <a:lnTo>
                    <a:pt x="408138" y="333297"/>
                  </a:lnTo>
                  <a:lnTo>
                    <a:pt x="362819" y="353139"/>
                  </a:lnTo>
                  <a:lnTo>
                    <a:pt x="314148" y="370093"/>
                  </a:lnTo>
                  <a:lnTo>
                    <a:pt x="262470" y="383972"/>
                  </a:lnTo>
                  <a:lnTo>
                    <a:pt x="208132" y="394589"/>
                  </a:lnTo>
                  <a:lnTo>
                    <a:pt x="52033" y="394589"/>
                  </a:lnTo>
                  <a:lnTo>
                    <a:pt x="80672" y="352238"/>
                  </a:lnTo>
                  <a:lnTo>
                    <a:pt x="102151" y="308768"/>
                  </a:lnTo>
                  <a:lnTo>
                    <a:pt x="116470" y="264498"/>
                  </a:lnTo>
                  <a:lnTo>
                    <a:pt x="123629" y="219748"/>
                  </a:lnTo>
                  <a:lnTo>
                    <a:pt x="123629" y="174839"/>
                  </a:lnTo>
                  <a:lnTo>
                    <a:pt x="116470" y="130089"/>
                  </a:lnTo>
                  <a:lnTo>
                    <a:pt x="102150" y="85820"/>
                  </a:lnTo>
                  <a:lnTo>
                    <a:pt x="80672" y="42350"/>
                  </a:lnTo>
                  <a:lnTo>
                    <a:pt x="52033" y="0"/>
                  </a:lnTo>
                  <a:lnTo>
                    <a:pt x="208132" y="0"/>
                  </a:lnTo>
                  <a:lnTo>
                    <a:pt x="262665" y="10433"/>
                  </a:lnTo>
                  <a:lnTo>
                    <a:pt x="314514" y="24188"/>
                  </a:lnTo>
                  <a:lnTo>
                    <a:pt x="363321" y="41073"/>
                  </a:lnTo>
                  <a:lnTo>
                    <a:pt x="408731" y="60894"/>
                  </a:lnTo>
                  <a:lnTo>
                    <a:pt x="450387" y="83460"/>
                  </a:lnTo>
                  <a:lnTo>
                    <a:pt x="487933" y="108579"/>
                  </a:lnTo>
                  <a:lnTo>
                    <a:pt x="521014" y="136057"/>
                  </a:lnTo>
                  <a:lnTo>
                    <a:pt x="549272" y="165702"/>
                  </a:lnTo>
                  <a:lnTo>
                    <a:pt x="572351" y="197321"/>
                  </a:lnTo>
                  <a:close/>
                </a:path>
                <a:path w="572770" h="394969">
                  <a:moveTo>
                    <a:pt x="0" y="394589"/>
                  </a:moveTo>
                  <a:lnTo>
                    <a:pt x="28638" y="352238"/>
                  </a:lnTo>
                  <a:lnTo>
                    <a:pt x="50117" y="308768"/>
                  </a:lnTo>
                  <a:lnTo>
                    <a:pt x="64436" y="264498"/>
                  </a:lnTo>
                  <a:lnTo>
                    <a:pt x="71596" y="219748"/>
                  </a:lnTo>
                  <a:lnTo>
                    <a:pt x="71596" y="174839"/>
                  </a:lnTo>
                  <a:lnTo>
                    <a:pt x="64436" y="130089"/>
                  </a:lnTo>
                  <a:lnTo>
                    <a:pt x="50117" y="85820"/>
                  </a:lnTo>
                  <a:lnTo>
                    <a:pt x="28638" y="42350"/>
                  </a:lnTo>
                  <a:lnTo>
                    <a:pt x="0" y="0"/>
                  </a:lnTo>
                </a:path>
              </a:pathLst>
            </a:custGeom>
            <a:ln w="2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42715" y="192976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3823" y="2650616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0334" y="214249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18068" y="192976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77875" y="2536761"/>
          <a:ext cx="2743200" cy="393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014">
                <a:tc>
                  <a:txBody>
                    <a:bodyPr/>
                    <a:lstStyle/>
                    <a:p>
                      <a:pPr marL="172720" marR="34925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 marR="167005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347980">
                        <a:lnSpc>
                          <a:spcPts val="278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278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 marL="374015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203697" y="5260085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269747"/>
                </a:moveTo>
                <a:lnTo>
                  <a:pt x="4346" y="221262"/>
                </a:lnTo>
                <a:lnTo>
                  <a:pt x="16876" y="175626"/>
                </a:lnTo>
                <a:lnTo>
                  <a:pt x="36830" y="133603"/>
                </a:lnTo>
                <a:lnTo>
                  <a:pt x="63443" y="95955"/>
                </a:lnTo>
                <a:lnTo>
                  <a:pt x="95955" y="63443"/>
                </a:lnTo>
                <a:lnTo>
                  <a:pt x="133604" y="36830"/>
                </a:lnTo>
                <a:lnTo>
                  <a:pt x="175626" y="16876"/>
                </a:lnTo>
                <a:lnTo>
                  <a:pt x="221262" y="4346"/>
                </a:lnTo>
                <a:lnTo>
                  <a:pt x="269748" y="0"/>
                </a:lnTo>
                <a:lnTo>
                  <a:pt x="318233" y="4346"/>
                </a:lnTo>
                <a:lnTo>
                  <a:pt x="363869" y="16876"/>
                </a:lnTo>
                <a:lnTo>
                  <a:pt x="405891" y="36829"/>
                </a:lnTo>
                <a:lnTo>
                  <a:pt x="443540" y="63443"/>
                </a:lnTo>
                <a:lnTo>
                  <a:pt x="476052" y="95955"/>
                </a:lnTo>
                <a:lnTo>
                  <a:pt x="502665" y="133603"/>
                </a:lnTo>
                <a:lnTo>
                  <a:pt x="522619" y="175626"/>
                </a:lnTo>
                <a:lnTo>
                  <a:pt x="535149" y="221262"/>
                </a:lnTo>
                <a:lnTo>
                  <a:pt x="539496" y="269747"/>
                </a:lnTo>
                <a:lnTo>
                  <a:pt x="535149" y="318233"/>
                </a:lnTo>
                <a:lnTo>
                  <a:pt x="522619" y="363869"/>
                </a:lnTo>
                <a:lnTo>
                  <a:pt x="502665" y="405891"/>
                </a:lnTo>
                <a:lnTo>
                  <a:pt x="476052" y="443540"/>
                </a:lnTo>
                <a:lnTo>
                  <a:pt x="443540" y="476052"/>
                </a:lnTo>
                <a:lnTo>
                  <a:pt x="405891" y="502665"/>
                </a:lnTo>
                <a:lnTo>
                  <a:pt x="363869" y="522619"/>
                </a:lnTo>
                <a:lnTo>
                  <a:pt x="318233" y="535149"/>
                </a:lnTo>
                <a:lnTo>
                  <a:pt x="269748" y="539495"/>
                </a:lnTo>
                <a:lnTo>
                  <a:pt x="221262" y="535149"/>
                </a:lnTo>
                <a:lnTo>
                  <a:pt x="175626" y="522619"/>
                </a:lnTo>
                <a:lnTo>
                  <a:pt x="133603" y="502666"/>
                </a:lnTo>
                <a:lnTo>
                  <a:pt x="95955" y="476052"/>
                </a:lnTo>
                <a:lnTo>
                  <a:pt x="63443" y="443540"/>
                </a:lnTo>
                <a:lnTo>
                  <a:pt x="36829" y="405892"/>
                </a:lnTo>
                <a:lnTo>
                  <a:pt x="16876" y="363869"/>
                </a:lnTo>
                <a:lnTo>
                  <a:pt x="4346" y="318233"/>
                </a:lnTo>
                <a:lnTo>
                  <a:pt x="0" y="26974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84038" y="530575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03542" y="5260085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269747"/>
                </a:moveTo>
                <a:lnTo>
                  <a:pt x="4346" y="221262"/>
                </a:lnTo>
                <a:lnTo>
                  <a:pt x="16876" y="175626"/>
                </a:lnTo>
                <a:lnTo>
                  <a:pt x="36829" y="133603"/>
                </a:lnTo>
                <a:lnTo>
                  <a:pt x="63443" y="95955"/>
                </a:lnTo>
                <a:lnTo>
                  <a:pt x="95955" y="63443"/>
                </a:lnTo>
                <a:lnTo>
                  <a:pt x="133603" y="36830"/>
                </a:lnTo>
                <a:lnTo>
                  <a:pt x="175626" y="16876"/>
                </a:lnTo>
                <a:lnTo>
                  <a:pt x="221262" y="4346"/>
                </a:lnTo>
                <a:lnTo>
                  <a:pt x="269748" y="0"/>
                </a:lnTo>
                <a:lnTo>
                  <a:pt x="318233" y="4346"/>
                </a:lnTo>
                <a:lnTo>
                  <a:pt x="363869" y="16876"/>
                </a:lnTo>
                <a:lnTo>
                  <a:pt x="405892" y="36829"/>
                </a:lnTo>
                <a:lnTo>
                  <a:pt x="443540" y="63443"/>
                </a:lnTo>
                <a:lnTo>
                  <a:pt x="476052" y="95955"/>
                </a:lnTo>
                <a:lnTo>
                  <a:pt x="502666" y="133603"/>
                </a:lnTo>
                <a:lnTo>
                  <a:pt x="522619" y="175626"/>
                </a:lnTo>
                <a:lnTo>
                  <a:pt x="535149" y="221262"/>
                </a:lnTo>
                <a:lnTo>
                  <a:pt x="539496" y="269747"/>
                </a:lnTo>
                <a:lnTo>
                  <a:pt x="535149" y="318233"/>
                </a:lnTo>
                <a:lnTo>
                  <a:pt x="522619" y="363869"/>
                </a:lnTo>
                <a:lnTo>
                  <a:pt x="502666" y="405891"/>
                </a:lnTo>
                <a:lnTo>
                  <a:pt x="476052" y="443540"/>
                </a:lnTo>
                <a:lnTo>
                  <a:pt x="443540" y="476052"/>
                </a:lnTo>
                <a:lnTo>
                  <a:pt x="405891" y="502665"/>
                </a:lnTo>
                <a:lnTo>
                  <a:pt x="363869" y="522619"/>
                </a:lnTo>
                <a:lnTo>
                  <a:pt x="318233" y="535149"/>
                </a:lnTo>
                <a:lnTo>
                  <a:pt x="269748" y="539495"/>
                </a:lnTo>
                <a:lnTo>
                  <a:pt x="221262" y="535149"/>
                </a:lnTo>
                <a:lnTo>
                  <a:pt x="175626" y="522619"/>
                </a:lnTo>
                <a:lnTo>
                  <a:pt x="133603" y="502666"/>
                </a:lnTo>
                <a:lnTo>
                  <a:pt x="95955" y="476052"/>
                </a:lnTo>
                <a:lnTo>
                  <a:pt x="63443" y="443540"/>
                </a:lnTo>
                <a:lnTo>
                  <a:pt x="36830" y="405892"/>
                </a:lnTo>
                <a:lnTo>
                  <a:pt x="16876" y="363869"/>
                </a:lnTo>
                <a:lnTo>
                  <a:pt x="4346" y="318233"/>
                </a:lnTo>
                <a:lnTo>
                  <a:pt x="0" y="26974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84517" y="530575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31435" y="5061203"/>
            <a:ext cx="3482340" cy="937260"/>
            <a:chOff x="4631435" y="5061203"/>
            <a:chExt cx="3482340" cy="937260"/>
          </a:xfrm>
        </p:grpSpPr>
        <p:sp>
          <p:nvSpPr>
            <p:cNvPr id="35" name="object 35"/>
            <p:cNvSpPr/>
            <p:nvPr/>
          </p:nvSpPr>
          <p:spPr>
            <a:xfrm>
              <a:off x="5557393" y="5061203"/>
              <a:ext cx="1632585" cy="937260"/>
            </a:xfrm>
            <a:custGeom>
              <a:avLst/>
              <a:gdLst/>
              <a:ahLst/>
              <a:cxnLst/>
              <a:rect l="l" t="t" r="r" b="b"/>
              <a:pathLst>
                <a:path w="1632584" h="937260">
                  <a:moveTo>
                    <a:pt x="1625981" y="198882"/>
                  </a:moveTo>
                  <a:lnTo>
                    <a:pt x="1611198" y="182753"/>
                  </a:lnTo>
                  <a:lnTo>
                    <a:pt x="1539621" y="104648"/>
                  </a:lnTo>
                  <a:lnTo>
                    <a:pt x="1525866" y="140614"/>
                  </a:lnTo>
                  <a:lnTo>
                    <a:pt x="1486789" y="127254"/>
                  </a:lnTo>
                  <a:lnTo>
                    <a:pt x="1438656" y="112141"/>
                  </a:lnTo>
                  <a:lnTo>
                    <a:pt x="1333119" y="82169"/>
                  </a:lnTo>
                  <a:lnTo>
                    <a:pt x="1276731" y="67818"/>
                  </a:lnTo>
                  <a:lnTo>
                    <a:pt x="1218692" y="54102"/>
                  </a:lnTo>
                  <a:lnTo>
                    <a:pt x="1159764" y="41275"/>
                  </a:lnTo>
                  <a:lnTo>
                    <a:pt x="1143215" y="38100"/>
                  </a:lnTo>
                  <a:lnTo>
                    <a:pt x="1100201" y="29845"/>
                  </a:lnTo>
                  <a:lnTo>
                    <a:pt x="1040879" y="19812"/>
                  </a:lnTo>
                  <a:lnTo>
                    <a:pt x="982345" y="11557"/>
                  </a:lnTo>
                  <a:lnTo>
                    <a:pt x="925068" y="5334"/>
                  </a:lnTo>
                  <a:lnTo>
                    <a:pt x="869569" y="1397"/>
                  </a:lnTo>
                  <a:lnTo>
                    <a:pt x="816483" y="0"/>
                  </a:lnTo>
                  <a:lnTo>
                    <a:pt x="765302" y="1016"/>
                  </a:lnTo>
                  <a:lnTo>
                    <a:pt x="713867" y="4064"/>
                  </a:lnTo>
                  <a:lnTo>
                    <a:pt x="662559" y="9017"/>
                  </a:lnTo>
                  <a:lnTo>
                    <a:pt x="611378" y="15621"/>
                  </a:lnTo>
                  <a:lnTo>
                    <a:pt x="560197" y="23749"/>
                  </a:lnTo>
                  <a:lnTo>
                    <a:pt x="508889" y="33401"/>
                  </a:lnTo>
                  <a:lnTo>
                    <a:pt x="457835" y="44323"/>
                  </a:lnTo>
                  <a:lnTo>
                    <a:pt x="406654" y="56515"/>
                  </a:lnTo>
                  <a:lnTo>
                    <a:pt x="355600" y="69723"/>
                  </a:lnTo>
                  <a:lnTo>
                    <a:pt x="304673" y="83820"/>
                  </a:lnTo>
                  <a:lnTo>
                    <a:pt x="253619" y="98806"/>
                  </a:lnTo>
                  <a:lnTo>
                    <a:pt x="202692" y="114300"/>
                  </a:lnTo>
                  <a:lnTo>
                    <a:pt x="101219" y="147066"/>
                  </a:lnTo>
                  <a:lnTo>
                    <a:pt x="0" y="180848"/>
                  </a:lnTo>
                  <a:lnTo>
                    <a:pt x="11938" y="216916"/>
                  </a:lnTo>
                  <a:lnTo>
                    <a:pt x="214376" y="150622"/>
                  </a:lnTo>
                  <a:lnTo>
                    <a:pt x="264795" y="135128"/>
                  </a:lnTo>
                  <a:lnTo>
                    <a:pt x="315341" y="120396"/>
                  </a:lnTo>
                  <a:lnTo>
                    <a:pt x="365760" y="106426"/>
                  </a:lnTo>
                  <a:lnTo>
                    <a:pt x="416179" y="93345"/>
                  </a:lnTo>
                  <a:lnTo>
                    <a:pt x="466598" y="81407"/>
                  </a:lnTo>
                  <a:lnTo>
                    <a:pt x="516890" y="70612"/>
                  </a:lnTo>
                  <a:lnTo>
                    <a:pt x="567182" y="61214"/>
                  </a:lnTo>
                  <a:lnTo>
                    <a:pt x="617347" y="53213"/>
                  </a:lnTo>
                  <a:lnTo>
                    <a:pt x="667385" y="46863"/>
                  </a:lnTo>
                  <a:lnTo>
                    <a:pt x="717550" y="42037"/>
                  </a:lnTo>
                  <a:lnTo>
                    <a:pt x="767461" y="39116"/>
                  </a:lnTo>
                  <a:lnTo>
                    <a:pt x="817372" y="38100"/>
                  </a:lnTo>
                  <a:lnTo>
                    <a:pt x="842264" y="38481"/>
                  </a:lnTo>
                  <a:lnTo>
                    <a:pt x="894842" y="41148"/>
                  </a:lnTo>
                  <a:lnTo>
                    <a:pt x="978154" y="49403"/>
                  </a:lnTo>
                  <a:lnTo>
                    <a:pt x="1035685" y="57531"/>
                  </a:lnTo>
                  <a:lnTo>
                    <a:pt x="1093851" y="67310"/>
                  </a:lnTo>
                  <a:lnTo>
                    <a:pt x="1152525" y="78740"/>
                  </a:lnTo>
                  <a:lnTo>
                    <a:pt x="1210691" y="91313"/>
                  </a:lnTo>
                  <a:lnTo>
                    <a:pt x="1267968" y="104775"/>
                  </a:lnTo>
                  <a:lnTo>
                    <a:pt x="1323721" y="119126"/>
                  </a:lnTo>
                  <a:lnTo>
                    <a:pt x="1377061" y="133743"/>
                  </a:lnTo>
                  <a:lnTo>
                    <a:pt x="1451991" y="156083"/>
                  </a:lnTo>
                  <a:lnTo>
                    <a:pt x="1497457" y="170815"/>
                  </a:lnTo>
                  <a:lnTo>
                    <a:pt x="1512290" y="176161"/>
                  </a:lnTo>
                  <a:lnTo>
                    <a:pt x="1498854" y="211328"/>
                  </a:lnTo>
                  <a:lnTo>
                    <a:pt x="1625981" y="198882"/>
                  </a:lnTo>
                  <a:close/>
                </a:path>
                <a:path w="1632584" h="937260">
                  <a:moveTo>
                    <a:pt x="1632077" y="756450"/>
                  </a:moveTo>
                  <a:lnTo>
                    <a:pt x="1619885" y="720305"/>
                  </a:lnTo>
                  <a:lnTo>
                    <a:pt x="1518793" y="754126"/>
                  </a:lnTo>
                  <a:lnTo>
                    <a:pt x="1417701" y="786625"/>
                  </a:lnTo>
                  <a:lnTo>
                    <a:pt x="1367282" y="802081"/>
                  </a:lnTo>
                  <a:lnTo>
                    <a:pt x="1316736" y="816864"/>
                  </a:lnTo>
                  <a:lnTo>
                    <a:pt x="1266317" y="830897"/>
                  </a:lnTo>
                  <a:lnTo>
                    <a:pt x="1215898" y="843851"/>
                  </a:lnTo>
                  <a:lnTo>
                    <a:pt x="1165352" y="855865"/>
                  </a:lnTo>
                  <a:lnTo>
                    <a:pt x="1115187" y="866622"/>
                  </a:lnTo>
                  <a:lnTo>
                    <a:pt x="1064895" y="876058"/>
                  </a:lnTo>
                  <a:lnTo>
                    <a:pt x="1014730" y="884059"/>
                  </a:lnTo>
                  <a:lnTo>
                    <a:pt x="964552" y="890460"/>
                  </a:lnTo>
                  <a:lnTo>
                    <a:pt x="914527" y="895248"/>
                  </a:lnTo>
                  <a:lnTo>
                    <a:pt x="864616" y="898144"/>
                  </a:lnTo>
                  <a:lnTo>
                    <a:pt x="814705" y="899160"/>
                  </a:lnTo>
                  <a:lnTo>
                    <a:pt x="789813" y="898779"/>
                  </a:lnTo>
                  <a:lnTo>
                    <a:pt x="737235" y="896239"/>
                  </a:lnTo>
                  <a:lnTo>
                    <a:pt x="653796" y="887844"/>
                  </a:lnTo>
                  <a:lnTo>
                    <a:pt x="596392" y="879729"/>
                  </a:lnTo>
                  <a:lnTo>
                    <a:pt x="538099" y="869899"/>
                  </a:lnTo>
                  <a:lnTo>
                    <a:pt x="479552" y="858545"/>
                  </a:lnTo>
                  <a:lnTo>
                    <a:pt x="421386" y="845959"/>
                  </a:lnTo>
                  <a:lnTo>
                    <a:pt x="364109" y="832421"/>
                  </a:lnTo>
                  <a:lnTo>
                    <a:pt x="308356" y="818210"/>
                  </a:lnTo>
                  <a:lnTo>
                    <a:pt x="254889" y="803465"/>
                  </a:lnTo>
                  <a:lnTo>
                    <a:pt x="179959" y="781215"/>
                  </a:lnTo>
                  <a:lnTo>
                    <a:pt x="134620" y="766572"/>
                  </a:lnTo>
                  <a:lnTo>
                    <a:pt x="119621" y="761149"/>
                  </a:lnTo>
                  <a:lnTo>
                    <a:pt x="122148" y="754532"/>
                  </a:lnTo>
                  <a:lnTo>
                    <a:pt x="133096" y="725893"/>
                  </a:lnTo>
                  <a:lnTo>
                    <a:pt x="5969" y="738378"/>
                  </a:lnTo>
                  <a:lnTo>
                    <a:pt x="92329" y="832624"/>
                  </a:lnTo>
                  <a:lnTo>
                    <a:pt x="106032" y="796747"/>
                  </a:lnTo>
                  <a:lnTo>
                    <a:pt x="122682" y="802767"/>
                  </a:lnTo>
                  <a:lnTo>
                    <a:pt x="168783" y="817651"/>
                  </a:lnTo>
                  <a:lnTo>
                    <a:pt x="218694" y="832700"/>
                  </a:lnTo>
                  <a:lnTo>
                    <a:pt x="298958" y="855141"/>
                  </a:lnTo>
                  <a:lnTo>
                    <a:pt x="355346" y="869505"/>
                  </a:lnTo>
                  <a:lnTo>
                    <a:pt x="413385" y="883208"/>
                  </a:lnTo>
                  <a:lnTo>
                    <a:pt x="472313" y="895959"/>
                  </a:lnTo>
                  <a:lnTo>
                    <a:pt x="531876" y="907465"/>
                  </a:lnTo>
                  <a:lnTo>
                    <a:pt x="591058" y="917448"/>
                  </a:lnTo>
                  <a:lnTo>
                    <a:pt x="649732" y="925715"/>
                  </a:lnTo>
                  <a:lnTo>
                    <a:pt x="706882" y="931951"/>
                  </a:lnTo>
                  <a:lnTo>
                    <a:pt x="762381" y="935913"/>
                  </a:lnTo>
                  <a:lnTo>
                    <a:pt x="815467" y="937260"/>
                  </a:lnTo>
                  <a:lnTo>
                    <a:pt x="866775" y="936180"/>
                  </a:lnTo>
                  <a:lnTo>
                    <a:pt x="918210" y="933170"/>
                  </a:lnTo>
                  <a:lnTo>
                    <a:pt x="969505" y="928243"/>
                  </a:lnTo>
                  <a:lnTo>
                    <a:pt x="1020699" y="921689"/>
                  </a:lnTo>
                  <a:lnTo>
                    <a:pt x="1071880" y="913498"/>
                  </a:lnTo>
                  <a:lnTo>
                    <a:pt x="1123188" y="903884"/>
                  </a:lnTo>
                  <a:lnTo>
                    <a:pt x="1145184" y="899160"/>
                  </a:lnTo>
                  <a:lnTo>
                    <a:pt x="1174242" y="892924"/>
                  </a:lnTo>
                  <a:lnTo>
                    <a:pt x="1225296" y="880745"/>
                  </a:lnTo>
                  <a:lnTo>
                    <a:pt x="1276477" y="867600"/>
                  </a:lnTo>
                  <a:lnTo>
                    <a:pt x="1327404" y="853440"/>
                  </a:lnTo>
                  <a:lnTo>
                    <a:pt x="1378331" y="838504"/>
                  </a:lnTo>
                  <a:lnTo>
                    <a:pt x="1429258" y="822909"/>
                  </a:lnTo>
                  <a:lnTo>
                    <a:pt x="1530858" y="790257"/>
                  </a:lnTo>
                  <a:lnTo>
                    <a:pt x="1632077" y="7564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31436" y="5269991"/>
              <a:ext cx="3482340" cy="523240"/>
            </a:xfrm>
            <a:custGeom>
              <a:avLst/>
              <a:gdLst/>
              <a:ahLst/>
              <a:cxnLst/>
              <a:rect l="l" t="t" r="r" b="b"/>
              <a:pathLst>
                <a:path w="3482340" h="523239">
                  <a:moveTo>
                    <a:pt x="621030" y="101346"/>
                  </a:moveTo>
                  <a:lnTo>
                    <a:pt x="512699" y="33528"/>
                  </a:lnTo>
                  <a:lnTo>
                    <a:pt x="509066" y="71374"/>
                  </a:lnTo>
                  <a:lnTo>
                    <a:pt x="394716" y="60325"/>
                  </a:lnTo>
                  <a:lnTo>
                    <a:pt x="336804" y="55626"/>
                  </a:lnTo>
                  <a:lnTo>
                    <a:pt x="283464" y="52578"/>
                  </a:lnTo>
                  <a:lnTo>
                    <a:pt x="259461" y="51689"/>
                  </a:lnTo>
                  <a:lnTo>
                    <a:pt x="248158" y="51562"/>
                  </a:lnTo>
                  <a:lnTo>
                    <a:pt x="237363" y="51562"/>
                  </a:lnTo>
                  <a:lnTo>
                    <a:pt x="185928" y="54864"/>
                  </a:lnTo>
                  <a:lnTo>
                    <a:pt x="147193" y="61976"/>
                  </a:lnTo>
                  <a:lnTo>
                    <a:pt x="108839" y="77978"/>
                  </a:lnTo>
                  <a:lnTo>
                    <a:pt x="74549" y="105918"/>
                  </a:lnTo>
                  <a:lnTo>
                    <a:pt x="48387" y="135382"/>
                  </a:lnTo>
                  <a:lnTo>
                    <a:pt x="26035" y="173228"/>
                  </a:lnTo>
                  <a:lnTo>
                    <a:pt x="9906" y="216027"/>
                  </a:lnTo>
                  <a:lnTo>
                    <a:pt x="1016" y="260350"/>
                  </a:lnTo>
                  <a:lnTo>
                    <a:pt x="0" y="281559"/>
                  </a:lnTo>
                  <a:lnTo>
                    <a:pt x="381" y="292481"/>
                  </a:lnTo>
                  <a:lnTo>
                    <a:pt x="11303" y="349288"/>
                  </a:lnTo>
                  <a:lnTo>
                    <a:pt x="28829" y="393700"/>
                  </a:lnTo>
                  <a:lnTo>
                    <a:pt x="52070" y="433197"/>
                  </a:lnTo>
                  <a:lnTo>
                    <a:pt x="77343" y="463029"/>
                  </a:lnTo>
                  <a:lnTo>
                    <a:pt x="109982" y="494004"/>
                  </a:lnTo>
                  <a:lnTo>
                    <a:pt x="147066" y="512343"/>
                  </a:lnTo>
                  <a:lnTo>
                    <a:pt x="184531" y="520255"/>
                  </a:lnTo>
                  <a:lnTo>
                    <a:pt x="224790" y="522833"/>
                  </a:lnTo>
                  <a:lnTo>
                    <a:pt x="234569" y="522732"/>
                  </a:lnTo>
                  <a:lnTo>
                    <a:pt x="280416" y="520280"/>
                  </a:lnTo>
                  <a:lnTo>
                    <a:pt x="362712" y="511924"/>
                  </a:lnTo>
                  <a:lnTo>
                    <a:pt x="506476" y="492429"/>
                  </a:lnTo>
                  <a:lnTo>
                    <a:pt x="559092" y="484733"/>
                  </a:lnTo>
                  <a:lnTo>
                    <a:pt x="575945" y="482269"/>
                  </a:lnTo>
                  <a:lnTo>
                    <a:pt x="585470" y="480999"/>
                  </a:lnTo>
                  <a:lnTo>
                    <a:pt x="593344" y="479818"/>
                  </a:lnTo>
                  <a:lnTo>
                    <a:pt x="607695" y="478002"/>
                  </a:lnTo>
                  <a:lnTo>
                    <a:pt x="602742" y="440220"/>
                  </a:lnTo>
                  <a:lnTo>
                    <a:pt x="588645" y="442010"/>
                  </a:lnTo>
                  <a:lnTo>
                    <a:pt x="579882" y="443306"/>
                  </a:lnTo>
                  <a:lnTo>
                    <a:pt x="560578" y="445960"/>
                  </a:lnTo>
                  <a:lnTo>
                    <a:pt x="549783" y="447611"/>
                  </a:lnTo>
                  <a:lnTo>
                    <a:pt x="538480" y="449199"/>
                  </a:lnTo>
                  <a:lnTo>
                    <a:pt x="526415" y="451027"/>
                  </a:lnTo>
                  <a:lnTo>
                    <a:pt x="358013" y="474103"/>
                  </a:lnTo>
                  <a:lnTo>
                    <a:pt x="302514" y="480161"/>
                  </a:lnTo>
                  <a:lnTo>
                    <a:pt x="253873" y="483908"/>
                  </a:lnTo>
                  <a:lnTo>
                    <a:pt x="224409" y="484733"/>
                  </a:lnTo>
                  <a:lnTo>
                    <a:pt x="216408" y="484543"/>
                  </a:lnTo>
                  <a:lnTo>
                    <a:pt x="176657" y="480568"/>
                  </a:lnTo>
                  <a:lnTo>
                    <a:pt x="136652" y="466090"/>
                  </a:lnTo>
                  <a:lnTo>
                    <a:pt x="105156" y="437083"/>
                  </a:lnTo>
                  <a:lnTo>
                    <a:pt x="77343" y="402551"/>
                  </a:lnTo>
                  <a:lnTo>
                    <a:pt x="54229" y="356641"/>
                  </a:lnTo>
                  <a:lnTo>
                    <a:pt x="42291" y="316865"/>
                  </a:lnTo>
                  <a:lnTo>
                    <a:pt x="38100" y="280416"/>
                  </a:lnTo>
                  <a:lnTo>
                    <a:pt x="39116" y="262382"/>
                  </a:lnTo>
                  <a:lnTo>
                    <a:pt x="53213" y="206375"/>
                  </a:lnTo>
                  <a:lnTo>
                    <a:pt x="70104" y="171450"/>
                  </a:lnTo>
                  <a:lnTo>
                    <a:pt x="101981" y="132207"/>
                  </a:lnTo>
                  <a:lnTo>
                    <a:pt x="135509" y="106680"/>
                  </a:lnTo>
                  <a:lnTo>
                    <a:pt x="178689" y="94234"/>
                  </a:lnTo>
                  <a:lnTo>
                    <a:pt x="220472" y="90170"/>
                  </a:lnTo>
                  <a:lnTo>
                    <a:pt x="238125" y="89662"/>
                  </a:lnTo>
                  <a:lnTo>
                    <a:pt x="248158" y="89662"/>
                  </a:lnTo>
                  <a:lnTo>
                    <a:pt x="307467" y="91948"/>
                  </a:lnTo>
                  <a:lnTo>
                    <a:pt x="391541" y="98298"/>
                  </a:lnTo>
                  <a:lnTo>
                    <a:pt x="505409" y="109347"/>
                  </a:lnTo>
                  <a:lnTo>
                    <a:pt x="501777" y="147320"/>
                  </a:lnTo>
                  <a:lnTo>
                    <a:pt x="595325" y="111252"/>
                  </a:lnTo>
                  <a:lnTo>
                    <a:pt x="621030" y="101346"/>
                  </a:lnTo>
                  <a:close/>
                </a:path>
                <a:path w="3482340" h="523239">
                  <a:moveTo>
                    <a:pt x="3482340" y="240538"/>
                  </a:moveTo>
                  <a:lnTo>
                    <a:pt x="3477006" y="195707"/>
                  </a:lnTo>
                  <a:lnTo>
                    <a:pt x="3463163" y="150495"/>
                  </a:lnTo>
                  <a:lnTo>
                    <a:pt x="3442716" y="108204"/>
                  </a:lnTo>
                  <a:lnTo>
                    <a:pt x="3417316" y="73025"/>
                  </a:lnTo>
                  <a:lnTo>
                    <a:pt x="3383965" y="38100"/>
                  </a:lnTo>
                  <a:lnTo>
                    <a:pt x="3380105" y="34544"/>
                  </a:lnTo>
                  <a:lnTo>
                    <a:pt x="3346069" y="14224"/>
                  </a:lnTo>
                  <a:lnTo>
                    <a:pt x="3298317" y="2540"/>
                  </a:lnTo>
                  <a:lnTo>
                    <a:pt x="3258058" y="0"/>
                  </a:lnTo>
                  <a:lnTo>
                    <a:pt x="3248406" y="127"/>
                  </a:lnTo>
                  <a:lnTo>
                    <a:pt x="3202559" y="2413"/>
                  </a:lnTo>
                  <a:lnTo>
                    <a:pt x="3149219" y="7493"/>
                  </a:lnTo>
                  <a:lnTo>
                    <a:pt x="3091307" y="14478"/>
                  </a:lnTo>
                  <a:lnTo>
                    <a:pt x="2939669" y="35687"/>
                  </a:lnTo>
                  <a:lnTo>
                    <a:pt x="2928493" y="37465"/>
                  </a:lnTo>
                  <a:lnTo>
                    <a:pt x="2890393" y="42926"/>
                  </a:lnTo>
                  <a:lnTo>
                    <a:pt x="2882900" y="43815"/>
                  </a:lnTo>
                  <a:lnTo>
                    <a:pt x="2876296" y="44704"/>
                  </a:lnTo>
                  <a:lnTo>
                    <a:pt x="2881249" y="82550"/>
                  </a:lnTo>
                  <a:lnTo>
                    <a:pt x="2887726" y="81661"/>
                  </a:lnTo>
                  <a:lnTo>
                    <a:pt x="2895219" y="80772"/>
                  </a:lnTo>
                  <a:lnTo>
                    <a:pt x="2903982" y="79375"/>
                  </a:lnTo>
                  <a:lnTo>
                    <a:pt x="2933954" y="75184"/>
                  </a:lnTo>
                  <a:lnTo>
                    <a:pt x="2945384" y="73406"/>
                  </a:lnTo>
                  <a:lnTo>
                    <a:pt x="3096387" y="52197"/>
                  </a:lnTo>
                  <a:lnTo>
                    <a:pt x="3180461" y="42672"/>
                  </a:lnTo>
                  <a:lnTo>
                    <a:pt x="3228975" y="38862"/>
                  </a:lnTo>
                  <a:lnTo>
                    <a:pt x="3258439" y="38100"/>
                  </a:lnTo>
                  <a:lnTo>
                    <a:pt x="3266440" y="38227"/>
                  </a:lnTo>
                  <a:lnTo>
                    <a:pt x="3306191" y="42291"/>
                  </a:lnTo>
                  <a:lnTo>
                    <a:pt x="3345815" y="56642"/>
                  </a:lnTo>
                  <a:lnTo>
                    <a:pt x="3377311" y="85471"/>
                  </a:lnTo>
                  <a:lnTo>
                    <a:pt x="3405251" y="119888"/>
                  </a:lnTo>
                  <a:lnTo>
                    <a:pt x="3428238" y="165608"/>
                  </a:lnTo>
                  <a:lnTo>
                    <a:pt x="3440049" y="205232"/>
                  </a:lnTo>
                  <a:lnTo>
                    <a:pt x="3444240" y="241681"/>
                  </a:lnTo>
                  <a:lnTo>
                    <a:pt x="3443224" y="259588"/>
                  </a:lnTo>
                  <a:lnTo>
                    <a:pt x="3429254" y="315468"/>
                  </a:lnTo>
                  <a:lnTo>
                    <a:pt x="3412490" y="350113"/>
                  </a:lnTo>
                  <a:lnTo>
                    <a:pt x="3380613" y="389077"/>
                  </a:lnTo>
                  <a:lnTo>
                    <a:pt x="3347212" y="414718"/>
                  </a:lnTo>
                  <a:lnTo>
                    <a:pt x="3304159" y="427126"/>
                  </a:lnTo>
                  <a:lnTo>
                    <a:pt x="3262503" y="431241"/>
                  </a:lnTo>
                  <a:lnTo>
                    <a:pt x="3245104" y="431673"/>
                  </a:lnTo>
                  <a:lnTo>
                    <a:pt x="3234944" y="431673"/>
                  </a:lnTo>
                  <a:lnTo>
                    <a:pt x="3175762" y="429412"/>
                  </a:lnTo>
                  <a:lnTo>
                    <a:pt x="3033395" y="417563"/>
                  </a:lnTo>
                  <a:lnTo>
                    <a:pt x="2978429" y="412102"/>
                  </a:lnTo>
                  <a:lnTo>
                    <a:pt x="2978620" y="410210"/>
                  </a:lnTo>
                  <a:lnTo>
                    <a:pt x="2982087" y="374103"/>
                  </a:lnTo>
                  <a:lnTo>
                    <a:pt x="2862834" y="420052"/>
                  </a:lnTo>
                  <a:lnTo>
                    <a:pt x="2971165" y="487883"/>
                  </a:lnTo>
                  <a:lnTo>
                    <a:pt x="2974797" y="450024"/>
                  </a:lnTo>
                  <a:lnTo>
                    <a:pt x="3029839" y="455498"/>
                  </a:lnTo>
                  <a:lnTo>
                    <a:pt x="3146425" y="465632"/>
                  </a:lnTo>
                  <a:lnTo>
                    <a:pt x="3199638" y="468807"/>
                  </a:lnTo>
                  <a:lnTo>
                    <a:pt x="3234944" y="469773"/>
                  </a:lnTo>
                  <a:lnTo>
                    <a:pt x="3245485" y="469773"/>
                  </a:lnTo>
                  <a:lnTo>
                    <a:pt x="3297047" y="466547"/>
                  </a:lnTo>
                  <a:lnTo>
                    <a:pt x="3335782" y="459409"/>
                  </a:lnTo>
                  <a:lnTo>
                    <a:pt x="3374009" y="443407"/>
                  </a:lnTo>
                  <a:lnTo>
                    <a:pt x="3408045" y="415594"/>
                  </a:lnTo>
                  <a:lnTo>
                    <a:pt x="3434207" y="386168"/>
                  </a:lnTo>
                  <a:lnTo>
                    <a:pt x="3456559" y="348373"/>
                  </a:lnTo>
                  <a:lnTo>
                    <a:pt x="3472561" y="305816"/>
                  </a:lnTo>
                  <a:lnTo>
                    <a:pt x="3481324" y="261620"/>
                  </a:lnTo>
                  <a:lnTo>
                    <a:pt x="3482340" y="240538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09186" y="5340197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00,</a:t>
            </a:r>
            <a:r>
              <a:rPr sz="2400" b="1" spc="-130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73973" y="5289600"/>
            <a:ext cx="69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00,</a:t>
            </a:r>
            <a:r>
              <a:rPr sz="2400" b="1" spc="-135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1834" y="3722623"/>
            <a:ext cx="3509010" cy="132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50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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 </a:t>
            </a:r>
            <a:r>
              <a:rPr sz="2000" dirty="0">
                <a:latin typeface="Symbol"/>
                <a:cs typeface="Symbol"/>
              </a:rPr>
              <a:t>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0670"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01,10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61075" y="5921451"/>
            <a:ext cx="71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01,10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110" dirty="0"/>
              <a:t> </a:t>
            </a:r>
            <a:r>
              <a:rPr spc="260" dirty="0"/>
              <a:t>Clocked</a:t>
            </a:r>
            <a:r>
              <a:rPr spc="110" dirty="0"/>
              <a:t> </a:t>
            </a:r>
            <a:r>
              <a:rPr spc="114" dirty="0"/>
              <a:t>Sequential</a:t>
            </a:r>
            <a:r>
              <a:rPr spc="8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329055"/>
            <a:ext cx="1718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-15" dirty="0">
                <a:solidFill>
                  <a:srgbClr val="006FC0"/>
                </a:solidFill>
                <a:latin typeface="Cambria"/>
                <a:cs typeface="Cambria"/>
              </a:rPr>
              <a:t>JK</a:t>
            </a:r>
            <a:r>
              <a:rPr sz="2000" i="1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888617"/>
            <a:ext cx="1320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15" y="1130808"/>
            <a:ext cx="3850004" cy="2658110"/>
            <a:chOff x="5042915" y="1130808"/>
            <a:chExt cx="3850004" cy="2658110"/>
          </a:xfrm>
        </p:grpSpPr>
        <p:sp>
          <p:nvSpPr>
            <p:cNvPr id="7" name="object 7"/>
            <p:cNvSpPr/>
            <p:nvPr/>
          </p:nvSpPr>
          <p:spPr>
            <a:xfrm>
              <a:off x="5042915" y="1130808"/>
              <a:ext cx="3850004" cy="2658110"/>
            </a:xfrm>
            <a:custGeom>
              <a:avLst/>
              <a:gdLst/>
              <a:ahLst/>
              <a:cxnLst/>
              <a:rect l="l" t="t" r="r" b="b"/>
              <a:pathLst>
                <a:path w="3850004" h="2658110">
                  <a:moveTo>
                    <a:pt x="3849624" y="0"/>
                  </a:moveTo>
                  <a:lnTo>
                    <a:pt x="0" y="0"/>
                  </a:lnTo>
                  <a:lnTo>
                    <a:pt x="0" y="2657856"/>
                  </a:lnTo>
                  <a:lnTo>
                    <a:pt x="3849624" y="2657856"/>
                  </a:lnTo>
                  <a:lnTo>
                    <a:pt x="384962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307" y="2019922"/>
              <a:ext cx="249554" cy="1244600"/>
            </a:xfrm>
            <a:custGeom>
              <a:avLst/>
              <a:gdLst/>
              <a:ahLst/>
              <a:cxnLst/>
              <a:rect l="l" t="t" r="r" b="b"/>
              <a:pathLst>
                <a:path w="249554" h="1244600">
                  <a:moveTo>
                    <a:pt x="0" y="1244547"/>
                  </a:moveTo>
                  <a:lnTo>
                    <a:pt x="249397" y="1244547"/>
                  </a:lnTo>
                </a:path>
                <a:path w="249554" h="1244600">
                  <a:moveTo>
                    <a:pt x="0" y="0"/>
                  </a:moveTo>
                  <a:lnTo>
                    <a:pt x="249397" y="0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47166" y="1285554"/>
              <a:ext cx="623570" cy="871219"/>
            </a:xfrm>
            <a:custGeom>
              <a:avLst/>
              <a:gdLst/>
              <a:ahLst/>
              <a:cxnLst/>
              <a:rect l="l" t="t" r="r" b="b"/>
              <a:pathLst>
                <a:path w="623570" h="871219">
                  <a:moveTo>
                    <a:pt x="623194" y="0"/>
                  </a:moveTo>
                  <a:lnTo>
                    <a:pt x="0" y="0"/>
                  </a:lnTo>
                  <a:lnTo>
                    <a:pt x="0" y="871216"/>
                  </a:lnTo>
                  <a:lnTo>
                    <a:pt x="623194" y="871216"/>
                  </a:lnTo>
                  <a:lnTo>
                    <a:pt x="623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7166" y="1285554"/>
              <a:ext cx="623570" cy="871219"/>
            </a:xfrm>
            <a:custGeom>
              <a:avLst/>
              <a:gdLst/>
              <a:ahLst/>
              <a:cxnLst/>
              <a:rect l="l" t="t" r="r" b="b"/>
              <a:pathLst>
                <a:path w="623570" h="871219">
                  <a:moveTo>
                    <a:pt x="0" y="871216"/>
                  </a:moveTo>
                  <a:lnTo>
                    <a:pt x="623194" y="871216"/>
                  </a:lnTo>
                  <a:lnTo>
                    <a:pt x="623194" y="0"/>
                  </a:lnTo>
                  <a:lnTo>
                    <a:pt x="0" y="0"/>
                  </a:lnTo>
                  <a:lnTo>
                    <a:pt x="0" y="871216"/>
                  </a:lnTo>
                  <a:close/>
                </a:path>
                <a:path w="623570" h="871219">
                  <a:moveTo>
                    <a:pt x="448669" y="603701"/>
                  </a:moveTo>
                  <a:lnTo>
                    <a:pt x="573367" y="603701"/>
                  </a:lnTo>
                </a:path>
                <a:path w="623570" h="871219">
                  <a:moveTo>
                    <a:pt x="0" y="373453"/>
                  </a:moveTo>
                  <a:lnTo>
                    <a:pt x="81080" y="454242"/>
                  </a:lnTo>
                </a:path>
                <a:path w="623570" h="871219">
                  <a:moveTo>
                    <a:pt x="81080" y="456349"/>
                  </a:moveTo>
                  <a:lnTo>
                    <a:pt x="0" y="537313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05" y="1979520"/>
              <a:ext cx="80889" cy="807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24835" y="1945280"/>
              <a:ext cx="598805" cy="149860"/>
            </a:xfrm>
            <a:custGeom>
              <a:avLst/>
              <a:gdLst/>
              <a:ahLst/>
              <a:cxnLst/>
              <a:rect l="l" t="t" r="r" b="b"/>
              <a:pathLst>
                <a:path w="598804" h="149860">
                  <a:moveTo>
                    <a:pt x="0" y="0"/>
                  </a:moveTo>
                  <a:lnTo>
                    <a:pt x="299188" y="0"/>
                  </a:lnTo>
                </a:path>
                <a:path w="598804" h="149860">
                  <a:moveTo>
                    <a:pt x="0" y="149265"/>
                  </a:moveTo>
                  <a:lnTo>
                    <a:pt x="299188" y="149265"/>
                  </a:lnTo>
                </a:path>
                <a:path w="598804" h="149860">
                  <a:moveTo>
                    <a:pt x="598184" y="74641"/>
                  </a:moveTo>
                  <a:lnTo>
                    <a:pt x="299188" y="74641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9501" y="1870463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116608" y="0"/>
                  </a:moveTo>
                  <a:lnTo>
                    <a:pt x="0" y="0"/>
                  </a:lnTo>
                  <a:lnTo>
                    <a:pt x="26554" y="41388"/>
                  </a:lnTo>
                  <a:lnTo>
                    <a:pt x="44257" y="84068"/>
                  </a:lnTo>
                  <a:lnTo>
                    <a:pt x="53108" y="127523"/>
                  </a:lnTo>
                  <a:lnTo>
                    <a:pt x="53108" y="171236"/>
                  </a:lnTo>
                  <a:lnTo>
                    <a:pt x="44257" y="214691"/>
                  </a:lnTo>
                  <a:lnTo>
                    <a:pt x="26554" y="257371"/>
                  </a:lnTo>
                  <a:lnTo>
                    <a:pt x="0" y="298759"/>
                  </a:lnTo>
                  <a:lnTo>
                    <a:pt x="116608" y="298759"/>
                  </a:lnTo>
                  <a:lnTo>
                    <a:pt x="176849" y="285768"/>
                  </a:lnTo>
                  <a:lnTo>
                    <a:pt x="232298" y="267381"/>
                  </a:lnTo>
                  <a:lnTo>
                    <a:pt x="282089" y="244077"/>
                  </a:lnTo>
                  <a:lnTo>
                    <a:pt x="325357" y="216337"/>
                  </a:lnTo>
                  <a:lnTo>
                    <a:pt x="361239" y="184637"/>
                  </a:lnTo>
                  <a:lnTo>
                    <a:pt x="388870" y="149458"/>
                  </a:lnTo>
                  <a:lnTo>
                    <a:pt x="361508" y="114092"/>
                  </a:lnTo>
                  <a:lnTo>
                    <a:pt x="325748" y="82258"/>
                  </a:lnTo>
                  <a:lnTo>
                    <a:pt x="282484" y="54444"/>
                  </a:lnTo>
                  <a:lnTo>
                    <a:pt x="232610" y="31138"/>
                  </a:lnTo>
                  <a:lnTo>
                    <a:pt x="177020" y="12827"/>
                  </a:lnTo>
                  <a:lnTo>
                    <a:pt x="11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29501" y="1870463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388870" y="149458"/>
                  </a:moveTo>
                  <a:lnTo>
                    <a:pt x="361239" y="184637"/>
                  </a:lnTo>
                  <a:lnTo>
                    <a:pt x="325357" y="216337"/>
                  </a:lnTo>
                  <a:lnTo>
                    <a:pt x="282089" y="244077"/>
                  </a:lnTo>
                  <a:lnTo>
                    <a:pt x="232298" y="267381"/>
                  </a:lnTo>
                  <a:lnTo>
                    <a:pt x="176849" y="285768"/>
                  </a:lnTo>
                  <a:lnTo>
                    <a:pt x="116608" y="298759"/>
                  </a:lnTo>
                  <a:lnTo>
                    <a:pt x="0" y="298759"/>
                  </a:lnTo>
                  <a:lnTo>
                    <a:pt x="26554" y="257371"/>
                  </a:lnTo>
                  <a:lnTo>
                    <a:pt x="44257" y="214691"/>
                  </a:lnTo>
                  <a:lnTo>
                    <a:pt x="53108" y="171236"/>
                  </a:lnTo>
                  <a:lnTo>
                    <a:pt x="53108" y="127523"/>
                  </a:lnTo>
                  <a:lnTo>
                    <a:pt x="44257" y="84068"/>
                  </a:lnTo>
                  <a:lnTo>
                    <a:pt x="26554" y="41388"/>
                  </a:lnTo>
                  <a:lnTo>
                    <a:pt x="0" y="0"/>
                  </a:lnTo>
                  <a:lnTo>
                    <a:pt x="116608" y="0"/>
                  </a:lnTo>
                  <a:lnTo>
                    <a:pt x="177020" y="12827"/>
                  </a:lnTo>
                  <a:lnTo>
                    <a:pt x="232610" y="31138"/>
                  </a:lnTo>
                  <a:lnTo>
                    <a:pt x="282484" y="54444"/>
                  </a:lnTo>
                  <a:lnTo>
                    <a:pt x="325748" y="82258"/>
                  </a:lnTo>
                  <a:lnTo>
                    <a:pt x="361508" y="114092"/>
                  </a:lnTo>
                  <a:lnTo>
                    <a:pt x="388870" y="149458"/>
                  </a:lnTo>
                  <a:close/>
                </a:path>
              </a:pathLst>
            </a:custGeom>
            <a:ln w="21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9501" y="1870463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239372" y="0"/>
                  </a:moveTo>
                  <a:lnTo>
                    <a:pt x="0" y="0"/>
                  </a:lnTo>
                  <a:lnTo>
                    <a:pt x="0" y="298759"/>
                  </a:lnTo>
                  <a:lnTo>
                    <a:pt x="239372" y="298759"/>
                  </a:lnTo>
                  <a:lnTo>
                    <a:pt x="286595" y="291146"/>
                  </a:lnTo>
                  <a:lnTo>
                    <a:pt x="327630" y="269948"/>
                  </a:lnTo>
                  <a:lnTo>
                    <a:pt x="360003" y="237626"/>
                  </a:lnTo>
                  <a:lnTo>
                    <a:pt x="381241" y="196642"/>
                  </a:lnTo>
                  <a:lnTo>
                    <a:pt x="388870" y="149458"/>
                  </a:lnTo>
                  <a:lnTo>
                    <a:pt x="381241" y="102217"/>
                  </a:lnTo>
                  <a:lnTo>
                    <a:pt x="360003" y="61189"/>
                  </a:lnTo>
                  <a:lnTo>
                    <a:pt x="327630" y="28836"/>
                  </a:lnTo>
                  <a:lnTo>
                    <a:pt x="286595" y="7619"/>
                  </a:lnTo>
                  <a:lnTo>
                    <a:pt x="23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9501" y="1733649"/>
              <a:ext cx="817880" cy="1244600"/>
            </a:xfrm>
            <a:custGeom>
              <a:avLst/>
              <a:gdLst/>
              <a:ahLst/>
              <a:cxnLst/>
              <a:rect l="l" t="t" r="r" b="b"/>
              <a:pathLst>
                <a:path w="817879" h="1244600">
                  <a:moveTo>
                    <a:pt x="239372" y="435573"/>
                  </a:moveTo>
                  <a:lnTo>
                    <a:pt x="0" y="435573"/>
                  </a:lnTo>
                  <a:lnTo>
                    <a:pt x="0" y="136813"/>
                  </a:lnTo>
                  <a:lnTo>
                    <a:pt x="239372" y="136813"/>
                  </a:lnTo>
                  <a:lnTo>
                    <a:pt x="286595" y="144433"/>
                  </a:lnTo>
                  <a:lnTo>
                    <a:pt x="327630" y="165650"/>
                  </a:lnTo>
                  <a:lnTo>
                    <a:pt x="360003" y="198003"/>
                  </a:lnTo>
                  <a:lnTo>
                    <a:pt x="381241" y="239031"/>
                  </a:lnTo>
                  <a:lnTo>
                    <a:pt x="388870" y="286272"/>
                  </a:lnTo>
                  <a:lnTo>
                    <a:pt x="381241" y="333456"/>
                  </a:lnTo>
                  <a:lnTo>
                    <a:pt x="360003" y="374440"/>
                  </a:lnTo>
                  <a:lnTo>
                    <a:pt x="327630" y="406761"/>
                  </a:lnTo>
                  <a:lnTo>
                    <a:pt x="286595" y="427960"/>
                  </a:lnTo>
                  <a:lnTo>
                    <a:pt x="239372" y="435573"/>
                  </a:lnTo>
                  <a:close/>
                </a:path>
                <a:path w="817879" h="1244600">
                  <a:moveTo>
                    <a:pt x="817664" y="1244564"/>
                  </a:moveTo>
                  <a:lnTo>
                    <a:pt x="568443" y="1244564"/>
                  </a:lnTo>
                  <a:lnTo>
                    <a:pt x="568443" y="0"/>
                  </a:lnTo>
                  <a:lnTo>
                    <a:pt x="817664" y="0"/>
                  </a:lnTo>
                </a:path>
                <a:path w="817879" h="1244600">
                  <a:moveTo>
                    <a:pt x="493518" y="286272"/>
                  </a:moveTo>
                  <a:lnTo>
                    <a:pt x="817664" y="286272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7166" y="2530154"/>
              <a:ext cx="623570" cy="871219"/>
            </a:xfrm>
            <a:custGeom>
              <a:avLst/>
              <a:gdLst/>
              <a:ahLst/>
              <a:cxnLst/>
              <a:rect l="l" t="t" r="r" b="b"/>
              <a:pathLst>
                <a:path w="623570" h="871220">
                  <a:moveTo>
                    <a:pt x="623194" y="0"/>
                  </a:moveTo>
                  <a:lnTo>
                    <a:pt x="0" y="0"/>
                  </a:lnTo>
                  <a:lnTo>
                    <a:pt x="0" y="871216"/>
                  </a:lnTo>
                  <a:lnTo>
                    <a:pt x="623194" y="871216"/>
                  </a:lnTo>
                  <a:lnTo>
                    <a:pt x="623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47166" y="2530154"/>
              <a:ext cx="623570" cy="871219"/>
            </a:xfrm>
            <a:custGeom>
              <a:avLst/>
              <a:gdLst/>
              <a:ahLst/>
              <a:cxnLst/>
              <a:rect l="l" t="t" r="r" b="b"/>
              <a:pathLst>
                <a:path w="623570" h="871220">
                  <a:moveTo>
                    <a:pt x="0" y="871216"/>
                  </a:moveTo>
                  <a:lnTo>
                    <a:pt x="623194" y="871216"/>
                  </a:lnTo>
                  <a:lnTo>
                    <a:pt x="623194" y="0"/>
                  </a:lnTo>
                  <a:lnTo>
                    <a:pt x="0" y="0"/>
                  </a:lnTo>
                  <a:lnTo>
                    <a:pt x="0" y="871216"/>
                  </a:lnTo>
                  <a:close/>
                </a:path>
              </a:pathLst>
            </a:custGeom>
            <a:ln w="21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17518" y="2568753"/>
            <a:ext cx="51371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3380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J	</a:t>
            </a: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36371" y="2892743"/>
            <a:ext cx="713105" cy="412750"/>
            <a:chOff x="7636371" y="2892743"/>
            <a:chExt cx="713105" cy="412750"/>
          </a:xfrm>
        </p:grpSpPr>
        <p:sp>
          <p:nvSpPr>
            <p:cNvPr id="21" name="object 21"/>
            <p:cNvSpPr/>
            <p:nvPr/>
          </p:nvSpPr>
          <p:spPr>
            <a:xfrm>
              <a:off x="7647166" y="2903538"/>
              <a:ext cx="573405" cy="230504"/>
            </a:xfrm>
            <a:custGeom>
              <a:avLst/>
              <a:gdLst/>
              <a:ahLst/>
              <a:cxnLst/>
              <a:rect l="l" t="t" r="r" b="b"/>
              <a:pathLst>
                <a:path w="573404" h="230505">
                  <a:moveTo>
                    <a:pt x="448669" y="230247"/>
                  </a:moveTo>
                  <a:lnTo>
                    <a:pt x="573367" y="230247"/>
                  </a:lnTo>
                </a:path>
                <a:path w="573404" h="230505">
                  <a:moveTo>
                    <a:pt x="0" y="0"/>
                  </a:moveTo>
                  <a:lnTo>
                    <a:pt x="81080" y="80893"/>
                  </a:lnTo>
                </a:path>
                <a:path w="573404" h="230505">
                  <a:moveTo>
                    <a:pt x="81080" y="82966"/>
                  </a:moveTo>
                  <a:lnTo>
                    <a:pt x="0" y="163877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05" y="3224050"/>
              <a:ext cx="80889" cy="8083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19038" y="3103942"/>
            <a:ext cx="1012190" cy="647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30"/>
              </a:spcBef>
              <a:tabLst>
                <a:tab pos="871855" algn="l"/>
              </a:tabLst>
            </a:pPr>
            <a:r>
              <a:rPr sz="1350" i="1" spc="20" dirty="0">
                <a:latin typeface="Times New Roman"/>
                <a:cs typeface="Times New Roman"/>
              </a:rPr>
              <a:t>K	</a:t>
            </a: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i="1" spc="20" dirty="0">
                <a:latin typeface="Times New Roman"/>
                <a:cs typeface="Times New Roman"/>
              </a:rPr>
              <a:t>CLK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04234" y="1150560"/>
            <a:ext cx="3465195" cy="2386330"/>
            <a:chOff x="5204234" y="1150560"/>
            <a:chExt cx="3465195" cy="2386330"/>
          </a:xfrm>
        </p:grpSpPr>
        <p:sp>
          <p:nvSpPr>
            <p:cNvPr id="25" name="object 25"/>
            <p:cNvSpPr/>
            <p:nvPr/>
          </p:nvSpPr>
          <p:spPr>
            <a:xfrm>
              <a:off x="6650051" y="2978214"/>
              <a:ext cx="997585" cy="548005"/>
            </a:xfrm>
            <a:custGeom>
              <a:avLst/>
              <a:gdLst/>
              <a:ahLst/>
              <a:cxnLst/>
              <a:rect l="l" t="t" r="r" b="b"/>
              <a:pathLst>
                <a:path w="997584" h="548004">
                  <a:moveTo>
                    <a:pt x="747893" y="547623"/>
                  </a:moveTo>
                  <a:lnTo>
                    <a:pt x="747893" y="0"/>
                  </a:lnTo>
                  <a:lnTo>
                    <a:pt x="997114" y="0"/>
                  </a:lnTo>
                </a:path>
                <a:path w="997584" h="548004">
                  <a:moveTo>
                    <a:pt x="0" y="211578"/>
                  </a:moveTo>
                  <a:lnTo>
                    <a:pt x="299048" y="211578"/>
                  </a:lnTo>
                </a:path>
                <a:path w="997584" h="548004">
                  <a:moveTo>
                    <a:pt x="0" y="360931"/>
                  </a:moveTo>
                  <a:lnTo>
                    <a:pt x="299048" y="360931"/>
                  </a:lnTo>
                </a:path>
                <a:path w="997584" h="548004">
                  <a:moveTo>
                    <a:pt x="598219" y="286254"/>
                  </a:moveTo>
                  <a:lnTo>
                    <a:pt x="299048" y="286254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4752" y="3115116"/>
              <a:ext cx="389255" cy="299085"/>
            </a:xfrm>
            <a:custGeom>
              <a:avLst/>
              <a:gdLst/>
              <a:ahLst/>
              <a:cxnLst/>
              <a:rect l="l" t="t" r="r" b="b"/>
              <a:pathLst>
                <a:path w="389254" h="299085">
                  <a:moveTo>
                    <a:pt x="116608" y="0"/>
                  </a:moveTo>
                  <a:lnTo>
                    <a:pt x="0" y="0"/>
                  </a:lnTo>
                  <a:lnTo>
                    <a:pt x="26554" y="41385"/>
                  </a:lnTo>
                  <a:lnTo>
                    <a:pt x="44257" y="84057"/>
                  </a:lnTo>
                  <a:lnTo>
                    <a:pt x="53108" y="127502"/>
                  </a:lnTo>
                  <a:lnTo>
                    <a:pt x="53108" y="171204"/>
                  </a:lnTo>
                  <a:lnTo>
                    <a:pt x="44257" y="214649"/>
                  </a:lnTo>
                  <a:lnTo>
                    <a:pt x="26554" y="257321"/>
                  </a:lnTo>
                  <a:lnTo>
                    <a:pt x="0" y="298706"/>
                  </a:lnTo>
                  <a:lnTo>
                    <a:pt x="116608" y="298706"/>
                  </a:lnTo>
                  <a:lnTo>
                    <a:pt x="176849" y="285715"/>
                  </a:lnTo>
                  <a:lnTo>
                    <a:pt x="232298" y="267327"/>
                  </a:lnTo>
                  <a:lnTo>
                    <a:pt x="282089" y="244020"/>
                  </a:lnTo>
                  <a:lnTo>
                    <a:pt x="325357" y="216273"/>
                  </a:lnTo>
                  <a:lnTo>
                    <a:pt x="361239" y="184564"/>
                  </a:lnTo>
                  <a:lnTo>
                    <a:pt x="388870" y="149371"/>
                  </a:lnTo>
                  <a:lnTo>
                    <a:pt x="361508" y="114024"/>
                  </a:lnTo>
                  <a:lnTo>
                    <a:pt x="325748" y="82201"/>
                  </a:lnTo>
                  <a:lnTo>
                    <a:pt x="282484" y="54393"/>
                  </a:lnTo>
                  <a:lnTo>
                    <a:pt x="232610" y="31095"/>
                  </a:lnTo>
                  <a:lnTo>
                    <a:pt x="177020" y="12800"/>
                  </a:lnTo>
                  <a:lnTo>
                    <a:pt x="11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4234" y="1161104"/>
              <a:ext cx="3265804" cy="2252980"/>
            </a:xfrm>
            <a:custGeom>
              <a:avLst/>
              <a:gdLst/>
              <a:ahLst/>
              <a:cxnLst/>
              <a:rect l="l" t="t" r="r" b="b"/>
              <a:pathLst>
                <a:path w="3265804" h="2252979">
                  <a:moveTo>
                    <a:pt x="1939388" y="2103382"/>
                  </a:moveTo>
                  <a:lnTo>
                    <a:pt x="1911758" y="2138575"/>
                  </a:lnTo>
                  <a:lnTo>
                    <a:pt x="1875876" y="2170285"/>
                  </a:lnTo>
                  <a:lnTo>
                    <a:pt x="1832607" y="2198032"/>
                  </a:lnTo>
                  <a:lnTo>
                    <a:pt x="1782816" y="2221338"/>
                  </a:lnTo>
                  <a:lnTo>
                    <a:pt x="1727368" y="2239726"/>
                  </a:lnTo>
                  <a:lnTo>
                    <a:pt x="1667126" y="2252717"/>
                  </a:lnTo>
                  <a:lnTo>
                    <a:pt x="1550518" y="2252717"/>
                  </a:lnTo>
                  <a:lnTo>
                    <a:pt x="1577072" y="2211332"/>
                  </a:lnTo>
                  <a:lnTo>
                    <a:pt x="1594775" y="2168660"/>
                  </a:lnTo>
                  <a:lnTo>
                    <a:pt x="1603627" y="2125215"/>
                  </a:lnTo>
                  <a:lnTo>
                    <a:pt x="1603627" y="2081513"/>
                  </a:lnTo>
                  <a:lnTo>
                    <a:pt x="1594775" y="2038068"/>
                  </a:lnTo>
                  <a:lnTo>
                    <a:pt x="1577072" y="1995396"/>
                  </a:lnTo>
                  <a:lnTo>
                    <a:pt x="1550518" y="1954011"/>
                  </a:lnTo>
                  <a:lnTo>
                    <a:pt x="1667126" y="1954011"/>
                  </a:lnTo>
                  <a:lnTo>
                    <a:pt x="1727539" y="1966811"/>
                  </a:lnTo>
                  <a:lnTo>
                    <a:pt x="1783129" y="1985106"/>
                  </a:lnTo>
                  <a:lnTo>
                    <a:pt x="1833003" y="2008405"/>
                  </a:lnTo>
                  <a:lnTo>
                    <a:pt x="1876267" y="2036212"/>
                  </a:lnTo>
                  <a:lnTo>
                    <a:pt x="1912027" y="2068035"/>
                  </a:lnTo>
                  <a:lnTo>
                    <a:pt x="1939388" y="2103382"/>
                  </a:lnTo>
                  <a:close/>
                </a:path>
                <a:path w="3265804" h="2252979">
                  <a:moveTo>
                    <a:pt x="1511631" y="2252717"/>
                  </a:moveTo>
                  <a:lnTo>
                    <a:pt x="1538166" y="2211332"/>
                  </a:lnTo>
                  <a:lnTo>
                    <a:pt x="1555856" y="2168660"/>
                  </a:lnTo>
                  <a:lnTo>
                    <a:pt x="1564701" y="2125215"/>
                  </a:lnTo>
                  <a:lnTo>
                    <a:pt x="1564701" y="2081513"/>
                  </a:lnTo>
                  <a:lnTo>
                    <a:pt x="1555856" y="2038068"/>
                  </a:lnTo>
                  <a:lnTo>
                    <a:pt x="1538166" y="1995396"/>
                  </a:lnTo>
                  <a:lnTo>
                    <a:pt x="1511631" y="1954011"/>
                  </a:lnTo>
                </a:path>
                <a:path w="3265804" h="2252979">
                  <a:moveTo>
                    <a:pt x="2044037" y="2103364"/>
                  </a:moveTo>
                  <a:lnTo>
                    <a:pt x="2442932" y="2103364"/>
                  </a:lnTo>
                </a:path>
                <a:path w="3265804" h="2252979">
                  <a:moveTo>
                    <a:pt x="3066073" y="1555741"/>
                  </a:moveTo>
                  <a:lnTo>
                    <a:pt x="3253033" y="1555741"/>
                  </a:lnTo>
                  <a:lnTo>
                    <a:pt x="3253033" y="1194809"/>
                  </a:lnTo>
                  <a:lnTo>
                    <a:pt x="1333641" y="1194809"/>
                  </a:lnTo>
                  <a:lnTo>
                    <a:pt x="1333641" y="933441"/>
                  </a:lnTo>
                  <a:lnTo>
                    <a:pt x="1520601" y="933441"/>
                  </a:lnTo>
                  <a:lnTo>
                    <a:pt x="1333641" y="933441"/>
                  </a:lnTo>
                  <a:lnTo>
                    <a:pt x="1333641" y="311211"/>
                  </a:lnTo>
                  <a:lnTo>
                    <a:pt x="2442931" y="311211"/>
                  </a:lnTo>
                </a:path>
                <a:path w="3265804" h="2252979">
                  <a:moveTo>
                    <a:pt x="1445817" y="2028687"/>
                  </a:moveTo>
                  <a:lnTo>
                    <a:pt x="1134211" y="2028687"/>
                  </a:lnTo>
                  <a:lnTo>
                    <a:pt x="1134211" y="0"/>
                  </a:lnTo>
                  <a:lnTo>
                    <a:pt x="3265521" y="0"/>
                  </a:lnTo>
                  <a:lnTo>
                    <a:pt x="3265521" y="311211"/>
                  </a:lnTo>
                  <a:lnTo>
                    <a:pt x="3066073" y="311211"/>
                  </a:lnTo>
                </a:path>
                <a:path w="3265804" h="2252979">
                  <a:moveTo>
                    <a:pt x="766534" y="784175"/>
                  </a:moveTo>
                  <a:lnTo>
                    <a:pt x="1520601" y="784175"/>
                  </a:lnTo>
                </a:path>
                <a:path w="3265804" h="2252979">
                  <a:moveTo>
                    <a:pt x="1445817" y="2178041"/>
                  </a:moveTo>
                  <a:lnTo>
                    <a:pt x="311604" y="2178041"/>
                  </a:lnTo>
                  <a:lnTo>
                    <a:pt x="311604" y="784175"/>
                  </a:lnTo>
                  <a:lnTo>
                    <a:pt x="498564" y="784175"/>
                  </a:lnTo>
                </a:path>
                <a:path w="3265804" h="2252979">
                  <a:moveTo>
                    <a:pt x="0" y="784175"/>
                  </a:moveTo>
                  <a:lnTo>
                    <a:pt x="498564" y="784175"/>
                  </a:lnTo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7096" y="1911555"/>
              <a:ext cx="72488" cy="723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128" y="2060838"/>
              <a:ext cx="72470" cy="724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70768" y="1945280"/>
              <a:ext cx="1676400" cy="772160"/>
            </a:xfrm>
            <a:custGeom>
              <a:avLst/>
              <a:gdLst/>
              <a:ahLst/>
              <a:cxnLst/>
              <a:rect l="l" t="t" r="r" b="b"/>
              <a:pathLst>
                <a:path w="1676400" h="772160">
                  <a:moveTo>
                    <a:pt x="1676397" y="771565"/>
                  </a:moveTo>
                  <a:lnTo>
                    <a:pt x="168264" y="771565"/>
                  </a:lnTo>
                  <a:lnTo>
                    <a:pt x="168264" y="0"/>
                  </a:lnTo>
                  <a:lnTo>
                    <a:pt x="0" y="0"/>
                  </a:lnTo>
                </a:path>
              </a:pathLst>
            </a:custGeom>
            <a:ln w="21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2798" y="1820760"/>
              <a:ext cx="287020" cy="248920"/>
            </a:xfrm>
            <a:custGeom>
              <a:avLst/>
              <a:gdLst/>
              <a:ahLst/>
              <a:cxnLst/>
              <a:rect l="l" t="t" r="r" b="b"/>
              <a:pathLst>
                <a:path w="287020" h="248919">
                  <a:moveTo>
                    <a:pt x="267970" y="105727"/>
                  </a:moveTo>
                  <a:lnTo>
                    <a:pt x="260693" y="107206"/>
                  </a:lnTo>
                  <a:lnTo>
                    <a:pt x="254750" y="111237"/>
                  </a:lnTo>
                  <a:lnTo>
                    <a:pt x="250743" y="117212"/>
                  </a:lnTo>
                  <a:lnTo>
                    <a:pt x="249274" y="124519"/>
                  </a:lnTo>
                  <a:lnTo>
                    <a:pt x="250743" y="131725"/>
                  </a:lnTo>
                  <a:lnTo>
                    <a:pt x="254750" y="137647"/>
                  </a:lnTo>
                  <a:lnTo>
                    <a:pt x="260693" y="141659"/>
                  </a:lnTo>
                  <a:lnTo>
                    <a:pt x="267970" y="143136"/>
                  </a:lnTo>
                  <a:lnTo>
                    <a:pt x="275247" y="141659"/>
                  </a:lnTo>
                  <a:lnTo>
                    <a:pt x="281189" y="137647"/>
                  </a:lnTo>
                  <a:lnTo>
                    <a:pt x="285196" y="131725"/>
                  </a:lnTo>
                  <a:lnTo>
                    <a:pt x="286666" y="124519"/>
                  </a:lnTo>
                  <a:lnTo>
                    <a:pt x="285196" y="117212"/>
                  </a:lnTo>
                  <a:lnTo>
                    <a:pt x="281189" y="111237"/>
                  </a:lnTo>
                  <a:lnTo>
                    <a:pt x="275247" y="107206"/>
                  </a:lnTo>
                  <a:lnTo>
                    <a:pt x="267970" y="105727"/>
                  </a:lnTo>
                  <a:close/>
                </a:path>
                <a:path w="287020" h="248919">
                  <a:moveTo>
                    <a:pt x="0" y="0"/>
                  </a:moveTo>
                  <a:lnTo>
                    <a:pt x="0" y="248898"/>
                  </a:lnTo>
                  <a:lnTo>
                    <a:pt x="249274" y="124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02798" y="1820760"/>
              <a:ext cx="287020" cy="248920"/>
            </a:xfrm>
            <a:custGeom>
              <a:avLst/>
              <a:gdLst/>
              <a:ahLst/>
              <a:cxnLst/>
              <a:rect l="l" t="t" r="r" b="b"/>
              <a:pathLst>
                <a:path w="287020" h="248919">
                  <a:moveTo>
                    <a:pt x="249274" y="124519"/>
                  </a:moveTo>
                  <a:lnTo>
                    <a:pt x="250743" y="131725"/>
                  </a:lnTo>
                  <a:lnTo>
                    <a:pt x="254750" y="137647"/>
                  </a:lnTo>
                  <a:lnTo>
                    <a:pt x="260693" y="141659"/>
                  </a:lnTo>
                  <a:lnTo>
                    <a:pt x="267970" y="143136"/>
                  </a:lnTo>
                  <a:lnTo>
                    <a:pt x="275247" y="141659"/>
                  </a:lnTo>
                  <a:lnTo>
                    <a:pt x="281189" y="137647"/>
                  </a:lnTo>
                  <a:lnTo>
                    <a:pt x="285196" y="131725"/>
                  </a:lnTo>
                  <a:lnTo>
                    <a:pt x="286666" y="124519"/>
                  </a:lnTo>
                  <a:lnTo>
                    <a:pt x="285196" y="117211"/>
                  </a:lnTo>
                  <a:lnTo>
                    <a:pt x="281189" y="111237"/>
                  </a:lnTo>
                  <a:lnTo>
                    <a:pt x="275247" y="107206"/>
                  </a:lnTo>
                  <a:lnTo>
                    <a:pt x="267970" y="105727"/>
                  </a:lnTo>
                  <a:lnTo>
                    <a:pt x="260693" y="107206"/>
                  </a:lnTo>
                  <a:lnTo>
                    <a:pt x="254750" y="111237"/>
                  </a:lnTo>
                  <a:lnTo>
                    <a:pt x="250743" y="117211"/>
                  </a:lnTo>
                  <a:lnTo>
                    <a:pt x="249274" y="124519"/>
                  </a:lnTo>
                  <a:close/>
                </a:path>
                <a:path w="287020" h="248919">
                  <a:moveTo>
                    <a:pt x="0" y="0"/>
                  </a:moveTo>
                  <a:lnTo>
                    <a:pt x="249274" y="124519"/>
                  </a:lnTo>
                  <a:lnTo>
                    <a:pt x="0" y="248898"/>
                  </a:lnTo>
                  <a:lnTo>
                    <a:pt x="0" y="0"/>
                  </a:lnTo>
                  <a:close/>
                </a:path>
              </a:pathLst>
            </a:custGeom>
            <a:ln w="21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5286" y="1911555"/>
              <a:ext cx="72470" cy="723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1718" y="2947001"/>
              <a:ext cx="72453" cy="723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8453" y="1433498"/>
              <a:ext cx="72629" cy="725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70307" y="1472316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5">
                  <a:moveTo>
                    <a:pt x="0" y="0"/>
                  </a:moveTo>
                  <a:lnTo>
                    <a:pt x="398895" y="0"/>
                  </a:lnTo>
                </a:path>
              </a:pathLst>
            </a:custGeom>
            <a:ln w="21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8579" y="2678168"/>
              <a:ext cx="72453" cy="7238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70308" y="2716846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5">
                  <a:moveTo>
                    <a:pt x="0" y="0"/>
                  </a:moveTo>
                  <a:lnTo>
                    <a:pt x="398895" y="0"/>
                  </a:lnTo>
                </a:path>
              </a:pathLst>
            </a:custGeom>
            <a:ln w="21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50002" y="1809640"/>
            <a:ext cx="10350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17518" y="1324206"/>
            <a:ext cx="1155065" cy="771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3380" indent="-374015">
              <a:lnSpc>
                <a:spcPct val="100000"/>
              </a:lnSpc>
              <a:spcBef>
                <a:spcPts val="130"/>
              </a:spcBef>
              <a:buAutoNum type="alphaUcPeriod" startAt="10"/>
              <a:tabLst>
                <a:tab pos="373380" algn="l"/>
                <a:tab pos="374015" algn="l"/>
                <a:tab pos="1034415" algn="l"/>
              </a:tabLst>
            </a:pPr>
            <a:r>
              <a:rPr sz="1350" i="1" spc="25" dirty="0">
                <a:latin typeface="Times New Roman"/>
                <a:cs typeface="Times New Roman"/>
              </a:rPr>
              <a:t>Q	</a:t>
            </a:r>
            <a:r>
              <a:rPr sz="2025" i="1" spc="30" baseline="4115" dirty="0">
                <a:latin typeface="Times New Roman"/>
                <a:cs typeface="Times New Roman"/>
              </a:rPr>
              <a:t>A</a:t>
            </a:r>
            <a:endParaRPr sz="2025" baseline="411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lphaUcPeriod" startAt="10"/>
            </a:pPr>
            <a:endParaRPr sz="2250">
              <a:latin typeface="Times New Roman"/>
              <a:cs typeface="Times New Roman"/>
            </a:endParaRPr>
          </a:p>
          <a:p>
            <a:pPr marL="373380" indent="-374015">
              <a:lnSpc>
                <a:spcPct val="100000"/>
              </a:lnSpc>
              <a:spcBef>
                <a:spcPts val="5"/>
              </a:spcBef>
              <a:buAutoNum type="alphaUcPeriod" startAt="10"/>
              <a:tabLst>
                <a:tab pos="373380" algn="l"/>
                <a:tab pos="374015" algn="l"/>
              </a:tabLst>
            </a:pP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0699" y="2556319"/>
            <a:ext cx="13335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2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74284" y="3781171"/>
            <a:ext cx="9175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4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 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6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03466" y="3781171"/>
            <a:ext cx="137033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2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 x’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3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4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5088" y="4846446"/>
            <a:ext cx="3702050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7695" algn="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2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  <a:p>
            <a:pPr marR="549910" algn="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spc="-18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’B</a:t>
            </a:r>
            <a:r>
              <a:rPr sz="2400" b="1" i="1" spc="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400" b="1" i="1" spc="-18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  <a:p>
            <a:pPr marR="572770" algn="r">
              <a:lnSpc>
                <a:spcPct val="100000"/>
              </a:lnSpc>
              <a:spcBef>
                <a:spcPts val="290"/>
              </a:spcBef>
            </a:pP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2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2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K’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spc="-2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400" baseline="-20833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B’x’</a:t>
            </a:r>
            <a:r>
              <a:rPr sz="2400" b="1" i="1" spc="-19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i="1" spc="-18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’Bx’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17512" y="2335212"/>
          <a:ext cx="4183379" cy="418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182880" marR="4445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I/P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17653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65150" marR="403225" indent="-154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p-Flop  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950" b="1" i="1" spc="15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950" b="1" i="1" spc="15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b="1" i="1" spc="7" baseline="-21367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567690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567690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04520" algn="l"/>
                        </a:tabLst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0007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568325" algn="l"/>
                        </a:tabLst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1260</Words>
  <Application>Microsoft Office PowerPoint</Application>
  <PresentationFormat>On-screen Show (4:3)</PresentationFormat>
  <Paragraphs>679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MT</vt:lpstr>
      <vt:lpstr>Calibri</vt:lpstr>
      <vt:lpstr>Cambria</vt:lpstr>
      <vt:lpstr>Georgia</vt:lpstr>
      <vt:lpstr>Symbol</vt:lpstr>
      <vt:lpstr>Times New Roman</vt:lpstr>
      <vt:lpstr>Wingdings</vt:lpstr>
      <vt:lpstr>Office Theme</vt:lpstr>
      <vt:lpstr>Computer Architecture and  Logic Design (CALD) Lecture 14</vt:lpstr>
      <vt:lpstr>Analysis of Clocked  Sequential Circuits</vt:lpstr>
      <vt:lpstr>Analysis of Clocked Sequential  Circuits</vt:lpstr>
      <vt:lpstr>Analysis of Clocked Sequential</vt:lpstr>
      <vt:lpstr>Analysis of Clocked Sequential</vt:lpstr>
      <vt:lpstr>Analysis of Clocked Sequential</vt:lpstr>
      <vt:lpstr>Analysis of Clocked Sequential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02-131212-009</cp:lastModifiedBy>
  <cp:revision>1</cp:revision>
  <dcterms:created xsi:type="dcterms:W3CDTF">2023-02-15T03:17:23Z</dcterms:created>
  <dcterms:modified xsi:type="dcterms:W3CDTF">2023-02-15T03:17:41Z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