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01461" y="2830604"/>
            <a:ext cx="3303270" cy="3528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7392" y="501853"/>
            <a:ext cx="624268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7392" y="1051052"/>
            <a:ext cx="3900170" cy="1736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0517" y="6510804"/>
            <a:ext cx="209423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582" y="1864614"/>
            <a:ext cx="649668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Georgia"/>
                <a:cs typeface="Georgia"/>
              </a:rPr>
              <a:t>Computer </a:t>
            </a:r>
            <a:r>
              <a:rPr b="1" spc="-10" dirty="0">
                <a:latin typeface="Georgia"/>
                <a:cs typeface="Georgia"/>
              </a:rPr>
              <a:t>Architecture </a:t>
            </a:r>
            <a:r>
              <a:rPr b="1" dirty="0">
                <a:latin typeface="Georgia"/>
                <a:cs typeface="Georgia"/>
              </a:rPr>
              <a:t>and </a:t>
            </a:r>
            <a:r>
              <a:rPr b="1" spc="-900" dirty="0">
                <a:latin typeface="Georgia"/>
                <a:cs typeface="Georgia"/>
              </a:rPr>
              <a:t> </a:t>
            </a:r>
            <a:r>
              <a:rPr b="1" dirty="0">
                <a:latin typeface="Georgia"/>
                <a:cs typeface="Georgia"/>
              </a:rPr>
              <a:t>Logic</a:t>
            </a:r>
            <a:r>
              <a:rPr b="1" spc="-25" dirty="0">
                <a:latin typeface="Georgia"/>
                <a:cs typeface="Georgia"/>
              </a:rPr>
              <a:t> </a:t>
            </a:r>
            <a:r>
              <a:rPr b="1" dirty="0">
                <a:latin typeface="Georgia"/>
                <a:cs typeface="Georgia"/>
              </a:rPr>
              <a:t>Design (CALD)</a:t>
            </a: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Georgia"/>
                <a:cs typeface="Georgia"/>
              </a:rPr>
              <a:t>Lecture</a:t>
            </a:r>
            <a:r>
              <a:rPr sz="3200" spc="-4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16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856" y="95217"/>
            <a:ext cx="3734494" cy="9236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Design</a:t>
            </a:r>
            <a:r>
              <a:rPr spc="100" dirty="0"/>
              <a:t> </a:t>
            </a:r>
            <a:r>
              <a:rPr spc="55" dirty="0"/>
              <a:t>of</a:t>
            </a:r>
            <a:r>
              <a:rPr spc="80" dirty="0"/>
              <a:t> </a:t>
            </a:r>
            <a:r>
              <a:rPr spc="260" dirty="0"/>
              <a:t>Clocked</a:t>
            </a:r>
            <a:r>
              <a:rPr spc="100" dirty="0"/>
              <a:t> </a:t>
            </a:r>
            <a:r>
              <a:rPr spc="114" dirty="0"/>
              <a:t>Sequential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7392" y="1051052"/>
            <a:ext cx="3934460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65"/>
              </a:lnSpc>
              <a:spcBef>
                <a:spcPts val="100"/>
              </a:spcBef>
            </a:pPr>
            <a:r>
              <a:rPr sz="3600" spc="120" dirty="0">
                <a:solidFill>
                  <a:srgbClr val="FF0000"/>
                </a:solidFill>
                <a:latin typeface="Cambria"/>
                <a:cs typeface="Cambria"/>
              </a:rPr>
              <a:t>Circuits</a:t>
            </a:r>
            <a:r>
              <a:rPr sz="36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mbria"/>
                <a:cs typeface="Cambria"/>
              </a:rPr>
              <a:t>with</a:t>
            </a:r>
            <a:r>
              <a:rPr sz="3600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i="1" spc="-30" dirty="0">
                <a:solidFill>
                  <a:srgbClr val="FF0000"/>
                </a:solidFill>
                <a:latin typeface="Cambria"/>
                <a:cs typeface="Cambria"/>
              </a:rPr>
              <a:t>JK</a:t>
            </a:r>
            <a:r>
              <a:rPr sz="3600" i="1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-70" dirty="0">
                <a:solidFill>
                  <a:srgbClr val="FF0000"/>
                </a:solidFill>
                <a:latin typeface="Cambria"/>
                <a:cs typeface="Cambria"/>
              </a:rPr>
              <a:t>F.F.</a:t>
            </a:r>
            <a:endParaRPr sz="3600">
              <a:latin typeface="Cambria"/>
              <a:cs typeface="Cambria"/>
            </a:endParaRPr>
          </a:p>
          <a:p>
            <a:pPr marL="353695" indent="-229235">
              <a:lnSpc>
                <a:spcPts val="2345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354330" algn="l"/>
              </a:tabLst>
            </a:pPr>
            <a:r>
              <a:rPr sz="2000" i="1" spc="80" dirty="0">
                <a:solidFill>
                  <a:srgbClr val="009900"/>
                </a:solidFill>
                <a:latin typeface="Cambria"/>
                <a:cs typeface="Cambria"/>
              </a:rPr>
              <a:t>Example</a:t>
            </a:r>
            <a:r>
              <a:rPr sz="2000" spc="80" dirty="0">
                <a:solidFill>
                  <a:srgbClr val="009900"/>
                </a:solidFill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  <a:p>
            <a:pPr marL="125095">
              <a:lnSpc>
                <a:spcPct val="100000"/>
              </a:lnSpc>
              <a:spcBef>
                <a:spcPts val="360"/>
              </a:spcBef>
            </a:pP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Detect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3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or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more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consecutive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mbria"/>
                <a:cs typeface="Cambria"/>
              </a:rPr>
              <a:t>1’s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7512" y="2535237"/>
          <a:ext cx="5080635" cy="4034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3887">
                <a:tc grid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Present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61620">
                        <a:lnSpc>
                          <a:spcPts val="236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Next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62255">
                        <a:lnSpc>
                          <a:spcPts val="236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Flip-Flop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236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Inputs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167640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800"/>
                        </a:lnSpc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2800"/>
                        </a:lnSpc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800"/>
                        </a:lnSpc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2800"/>
                        </a:lnSpc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193040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7800">
                        <a:lnSpc>
                          <a:spcPts val="2795"/>
                        </a:lnSpc>
                        <a:tabLst>
                          <a:tab pos="713105" algn="l"/>
                        </a:tabLst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ts val="2705"/>
                        </a:lnSpc>
                        <a:tabLst>
                          <a:tab pos="735330" algn="l"/>
                        </a:tabLst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174">
                <a:tc>
                  <a:txBody>
                    <a:bodyPr/>
                    <a:lstStyle/>
                    <a:p>
                      <a:pPr marL="193040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7800">
                        <a:lnSpc>
                          <a:spcPts val="2795"/>
                        </a:lnSpc>
                        <a:tabLst>
                          <a:tab pos="713105" algn="l"/>
                        </a:tabLst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ts val="2710"/>
                        </a:lnSpc>
                        <a:tabLst>
                          <a:tab pos="734695" algn="l"/>
                        </a:tabLst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	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193040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7800">
                        <a:lnSpc>
                          <a:spcPts val="2825"/>
                        </a:lnSpc>
                        <a:tabLst>
                          <a:tab pos="713105" algn="l"/>
                        </a:tabLst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ts val="2735"/>
                        </a:lnSpc>
                        <a:tabLst>
                          <a:tab pos="735330" algn="l"/>
                        </a:tabLst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193040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7800">
                        <a:lnSpc>
                          <a:spcPts val="2825"/>
                        </a:lnSpc>
                        <a:tabLst>
                          <a:tab pos="713105" algn="l"/>
                        </a:tabLst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	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ts val="2735"/>
                        </a:lnSpc>
                        <a:tabLst>
                          <a:tab pos="735330" algn="l"/>
                        </a:tabLst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300">
                <a:tc>
                  <a:txBody>
                    <a:bodyPr/>
                    <a:lstStyle/>
                    <a:p>
                      <a:pPr marL="193040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7800">
                        <a:lnSpc>
                          <a:spcPts val="2825"/>
                        </a:lnSpc>
                        <a:tabLst>
                          <a:tab pos="713105" algn="l"/>
                        </a:tabLst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ts val="2740"/>
                        </a:lnSpc>
                        <a:tabLst>
                          <a:tab pos="735330" algn="l"/>
                        </a:tabLst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193040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7800">
                        <a:lnSpc>
                          <a:spcPts val="2850"/>
                        </a:lnSpc>
                        <a:tabLst>
                          <a:tab pos="713105" algn="l"/>
                        </a:tabLst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ts val="2765"/>
                        </a:lnSpc>
                        <a:tabLst>
                          <a:tab pos="735330" algn="l"/>
                        </a:tabLst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	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marL="193040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7800">
                        <a:lnSpc>
                          <a:spcPts val="2855"/>
                        </a:lnSpc>
                        <a:tabLst>
                          <a:tab pos="713105" algn="l"/>
                        </a:tabLst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ts val="2765"/>
                        </a:lnSpc>
                        <a:tabLst>
                          <a:tab pos="735330" algn="l"/>
                        </a:tabLst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193040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7800">
                        <a:lnSpc>
                          <a:spcPts val="2865"/>
                        </a:lnSpc>
                        <a:tabLst>
                          <a:tab pos="713105" algn="l"/>
                        </a:tabLst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ts val="2780"/>
                        </a:lnSpc>
                        <a:tabLst>
                          <a:tab pos="735330" algn="l"/>
                        </a:tabLst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293614" y="1249680"/>
            <a:ext cx="3420110" cy="1478280"/>
            <a:chOff x="5293614" y="1249680"/>
            <a:chExt cx="3420110" cy="1478280"/>
          </a:xfrm>
        </p:grpSpPr>
        <p:sp>
          <p:nvSpPr>
            <p:cNvPr id="7" name="object 7"/>
            <p:cNvSpPr/>
            <p:nvPr/>
          </p:nvSpPr>
          <p:spPr>
            <a:xfrm>
              <a:off x="7453122" y="1268730"/>
              <a:ext cx="899160" cy="1440180"/>
            </a:xfrm>
            <a:custGeom>
              <a:avLst/>
              <a:gdLst/>
              <a:ahLst/>
              <a:cxnLst/>
              <a:rect l="l" t="t" r="r" b="b"/>
              <a:pathLst>
                <a:path w="899159" h="1440180">
                  <a:moveTo>
                    <a:pt x="749300" y="0"/>
                  </a:moveTo>
                  <a:lnTo>
                    <a:pt x="149859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60"/>
                  </a:lnTo>
                  <a:lnTo>
                    <a:pt x="0" y="1290320"/>
                  </a:lnTo>
                  <a:lnTo>
                    <a:pt x="7636" y="1337702"/>
                  </a:lnTo>
                  <a:lnTo>
                    <a:pt x="28903" y="1378842"/>
                  </a:lnTo>
                  <a:lnTo>
                    <a:pt x="61337" y="1411276"/>
                  </a:lnTo>
                  <a:lnTo>
                    <a:pt x="102477" y="1432543"/>
                  </a:lnTo>
                  <a:lnTo>
                    <a:pt x="149859" y="1440180"/>
                  </a:lnTo>
                  <a:lnTo>
                    <a:pt x="749300" y="1440180"/>
                  </a:lnTo>
                  <a:lnTo>
                    <a:pt x="796682" y="1432543"/>
                  </a:lnTo>
                  <a:lnTo>
                    <a:pt x="837822" y="1411276"/>
                  </a:lnTo>
                  <a:lnTo>
                    <a:pt x="870256" y="1378842"/>
                  </a:lnTo>
                  <a:lnTo>
                    <a:pt x="891523" y="1337702"/>
                  </a:lnTo>
                  <a:lnTo>
                    <a:pt x="899159" y="1290320"/>
                  </a:lnTo>
                  <a:lnTo>
                    <a:pt x="899159" y="149860"/>
                  </a:lnTo>
                  <a:lnTo>
                    <a:pt x="891523" y="102477"/>
                  </a:lnTo>
                  <a:lnTo>
                    <a:pt x="870256" y="61337"/>
                  </a:lnTo>
                  <a:lnTo>
                    <a:pt x="837822" y="28903"/>
                  </a:lnTo>
                  <a:lnTo>
                    <a:pt x="796682" y="7636"/>
                  </a:lnTo>
                  <a:lnTo>
                    <a:pt x="749300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53122" y="1268730"/>
              <a:ext cx="899160" cy="1440180"/>
            </a:xfrm>
            <a:custGeom>
              <a:avLst/>
              <a:gdLst/>
              <a:ahLst/>
              <a:cxnLst/>
              <a:rect l="l" t="t" r="r" b="b"/>
              <a:pathLst>
                <a:path w="899159" h="1440180">
                  <a:moveTo>
                    <a:pt x="0" y="149860"/>
                  </a:moveTo>
                  <a:lnTo>
                    <a:pt x="7636" y="102477"/>
                  </a:lnTo>
                  <a:lnTo>
                    <a:pt x="28903" y="61337"/>
                  </a:lnTo>
                  <a:lnTo>
                    <a:pt x="61337" y="28903"/>
                  </a:lnTo>
                  <a:lnTo>
                    <a:pt x="102477" y="7636"/>
                  </a:lnTo>
                  <a:lnTo>
                    <a:pt x="149859" y="0"/>
                  </a:lnTo>
                  <a:lnTo>
                    <a:pt x="749300" y="0"/>
                  </a:lnTo>
                  <a:lnTo>
                    <a:pt x="796682" y="7636"/>
                  </a:lnTo>
                  <a:lnTo>
                    <a:pt x="837822" y="28903"/>
                  </a:lnTo>
                  <a:lnTo>
                    <a:pt x="870256" y="61337"/>
                  </a:lnTo>
                  <a:lnTo>
                    <a:pt x="891523" y="102477"/>
                  </a:lnTo>
                  <a:lnTo>
                    <a:pt x="899159" y="149860"/>
                  </a:lnTo>
                  <a:lnTo>
                    <a:pt x="899159" y="1290320"/>
                  </a:lnTo>
                  <a:lnTo>
                    <a:pt x="891523" y="1337702"/>
                  </a:lnTo>
                  <a:lnTo>
                    <a:pt x="870256" y="1378842"/>
                  </a:lnTo>
                  <a:lnTo>
                    <a:pt x="837822" y="1411276"/>
                  </a:lnTo>
                  <a:lnTo>
                    <a:pt x="796682" y="1432543"/>
                  </a:lnTo>
                  <a:lnTo>
                    <a:pt x="749300" y="1440180"/>
                  </a:lnTo>
                  <a:lnTo>
                    <a:pt x="149859" y="1440180"/>
                  </a:lnTo>
                  <a:lnTo>
                    <a:pt x="102477" y="1432543"/>
                  </a:lnTo>
                  <a:lnTo>
                    <a:pt x="61337" y="1411276"/>
                  </a:lnTo>
                  <a:lnTo>
                    <a:pt x="28903" y="1378842"/>
                  </a:lnTo>
                  <a:lnTo>
                    <a:pt x="7636" y="1337702"/>
                  </a:lnTo>
                  <a:lnTo>
                    <a:pt x="0" y="1290320"/>
                  </a:lnTo>
                  <a:lnTo>
                    <a:pt x="0" y="14986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93458" y="1572767"/>
              <a:ext cx="1620520" cy="835660"/>
            </a:xfrm>
            <a:custGeom>
              <a:avLst/>
              <a:gdLst/>
              <a:ahLst/>
              <a:cxnLst/>
              <a:rect l="l" t="t" r="r" b="b"/>
              <a:pathLst>
                <a:path w="1620520" h="835660">
                  <a:moveTo>
                    <a:pt x="361188" y="778002"/>
                  </a:moveTo>
                  <a:lnTo>
                    <a:pt x="323088" y="758952"/>
                  </a:lnTo>
                  <a:lnTo>
                    <a:pt x="246888" y="720852"/>
                  </a:lnTo>
                  <a:lnTo>
                    <a:pt x="246888" y="758952"/>
                  </a:lnTo>
                  <a:lnTo>
                    <a:pt x="0" y="758952"/>
                  </a:lnTo>
                  <a:lnTo>
                    <a:pt x="0" y="797052"/>
                  </a:lnTo>
                  <a:lnTo>
                    <a:pt x="246888" y="797052"/>
                  </a:lnTo>
                  <a:lnTo>
                    <a:pt x="246888" y="835152"/>
                  </a:lnTo>
                  <a:lnTo>
                    <a:pt x="323088" y="797052"/>
                  </a:lnTo>
                  <a:lnTo>
                    <a:pt x="361188" y="778002"/>
                  </a:lnTo>
                  <a:close/>
                </a:path>
                <a:path w="1620520" h="835660">
                  <a:moveTo>
                    <a:pt x="361188" y="57150"/>
                  </a:moveTo>
                  <a:lnTo>
                    <a:pt x="323088" y="38100"/>
                  </a:lnTo>
                  <a:lnTo>
                    <a:pt x="246888" y="0"/>
                  </a:lnTo>
                  <a:lnTo>
                    <a:pt x="246888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246888" y="76200"/>
                  </a:lnTo>
                  <a:lnTo>
                    <a:pt x="246888" y="114300"/>
                  </a:lnTo>
                  <a:lnTo>
                    <a:pt x="323088" y="76200"/>
                  </a:lnTo>
                  <a:lnTo>
                    <a:pt x="361188" y="57150"/>
                  </a:lnTo>
                  <a:close/>
                </a:path>
                <a:path w="1620520" h="835660">
                  <a:moveTo>
                    <a:pt x="1620012" y="416814"/>
                  </a:moveTo>
                  <a:lnTo>
                    <a:pt x="1581912" y="397764"/>
                  </a:lnTo>
                  <a:lnTo>
                    <a:pt x="1505712" y="359664"/>
                  </a:lnTo>
                  <a:lnTo>
                    <a:pt x="1505712" y="397764"/>
                  </a:lnTo>
                  <a:lnTo>
                    <a:pt x="1258824" y="397764"/>
                  </a:lnTo>
                  <a:lnTo>
                    <a:pt x="1258824" y="435864"/>
                  </a:lnTo>
                  <a:lnTo>
                    <a:pt x="1505712" y="435864"/>
                  </a:lnTo>
                  <a:lnTo>
                    <a:pt x="1505712" y="473964"/>
                  </a:lnTo>
                  <a:lnTo>
                    <a:pt x="1581912" y="435864"/>
                  </a:lnTo>
                  <a:lnTo>
                    <a:pt x="1620012" y="416814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93614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28488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8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8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7" y="86867"/>
                  </a:lnTo>
                  <a:lnTo>
                    <a:pt x="79628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73446" y="1450086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1754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51754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8815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31586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09894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11418" y="1629918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8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4629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89726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69558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69558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443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49390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27698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29222" y="1629918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64096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1" y="72389"/>
                  </a:moveTo>
                  <a:lnTo>
                    <a:pt x="28955" y="72389"/>
                  </a:lnTo>
                  <a:lnTo>
                    <a:pt x="28955" y="178307"/>
                  </a:lnTo>
                  <a:lnTo>
                    <a:pt x="57911" y="178307"/>
                  </a:lnTo>
                  <a:lnTo>
                    <a:pt x="57911" y="72389"/>
                  </a:lnTo>
                  <a:close/>
                </a:path>
                <a:path w="86995" h="178435">
                  <a:moveTo>
                    <a:pt x="43433" y="0"/>
                  </a:moveTo>
                  <a:lnTo>
                    <a:pt x="0" y="86867"/>
                  </a:lnTo>
                  <a:lnTo>
                    <a:pt x="28955" y="86867"/>
                  </a:lnTo>
                  <a:lnTo>
                    <a:pt x="28955" y="72389"/>
                  </a:lnTo>
                  <a:lnTo>
                    <a:pt x="79628" y="72389"/>
                  </a:lnTo>
                  <a:lnTo>
                    <a:pt x="43433" y="0"/>
                  </a:lnTo>
                  <a:close/>
                </a:path>
                <a:path w="86995" h="178435">
                  <a:moveTo>
                    <a:pt x="79628" y="72389"/>
                  </a:moveTo>
                  <a:lnTo>
                    <a:pt x="57911" y="72389"/>
                  </a:lnTo>
                  <a:lnTo>
                    <a:pt x="57911" y="86867"/>
                  </a:lnTo>
                  <a:lnTo>
                    <a:pt x="86868" y="86867"/>
                  </a:lnTo>
                  <a:lnTo>
                    <a:pt x="79628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07530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71922" y="216941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93614" y="2169413"/>
              <a:ext cx="1260475" cy="181610"/>
            </a:xfrm>
            <a:custGeom>
              <a:avLst/>
              <a:gdLst/>
              <a:ahLst/>
              <a:cxnLst/>
              <a:rect l="l" t="t" r="r" b="b"/>
              <a:pathLst>
                <a:path w="1260475" h="181610">
                  <a:moveTo>
                    <a:pt x="0" y="181356"/>
                  </a:moveTo>
                  <a:lnTo>
                    <a:pt x="179832" y="181356"/>
                  </a:lnTo>
                </a:path>
                <a:path w="1260475" h="181610">
                  <a:moveTo>
                    <a:pt x="179832" y="0"/>
                  </a:moveTo>
                  <a:lnTo>
                    <a:pt x="539496" y="0"/>
                  </a:lnTo>
                </a:path>
                <a:path w="1260475" h="181610">
                  <a:moveTo>
                    <a:pt x="539496" y="0"/>
                  </a:moveTo>
                  <a:lnTo>
                    <a:pt x="900684" y="0"/>
                  </a:lnTo>
                </a:path>
                <a:path w="1260475" h="181610">
                  <a:moveTo>
                    <a:pt x="900684" y="0"/>
                  </a:moveTo>
                  <a:lnTo>
                    <a:pt x="126034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50914" y="216941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52438" y="2350769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73446" y="1629918"/>
              <a:ext cx="721360" cy="539750"/>
            </a:xfrm>
            <a:custGeom>
              <a:avLst/>
              <a:gdLst/>
              <a:ahLst/>
              <a:cxnLst/>
              <a:rect l="l" t="t" r="r" b="b"/>
              <a:pathLst>
                <a:path w="721360" h="539750">
                  <a:moveTo>
                    <a:pt x="0" y="0"/>
                  </a:moveTo>
                  <a:lnTo>
                    <a:pt x="0" y="539496"/>
                  </a:lnTo>
                </a:path>
                <a:path w="721360" h="539750">
                  <a:moveTo>
                    <a:pt x="359663" y="0"/>
                  </a:moveTo>
                  <a:lnTo>
                    <a:pt x="359663" y="539496"/>
                  </a:lnTo>
                </a:path>
                <a:path w="721360" h="539750">
                  <a:moveTo>
                    <a:pt x="720851" y="0"/>
                  </a:moveTo>
                  <a:lnTo>
                    <a:pt x="720851" y="539496"/>
                  </a:lnTo>
                </a:path>
              </a:pathLst>
            </a:custGeom>
            <a:ln w="28956">
              <a:solidFill>
                <a:srgbClr val="996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3962" y="1629918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496"/>
                  </a:lnTo>
                </a:path>
              </a:pathLst>
            </a:custGeom>
            <a:ln w="28956">
              <a:solidFill>
                <a:srgbClr val="996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632703" y="2859023"/>
            <a:ext cx="3350260" cy="680085"/>
            <a:chOff x="5632703" y="2859023"/>
            <a:chExt cx="3350260" cy="680085"/>
          </a:xfrm>
        </p:grpSpPr>
        <p:sp>
          <p:nvSpPr>
            <p:cNvPr id="36" name="object 36"/>
            <p:cNvSpPr/>
            <p:nvPr/>
          </p:nvSpPr>
          <p:spPr>
            <a:xfrm>
              <a:off x="5651753" y="2890265"/>
              <a:ext cx="3312160" cy="539750"/>
            </a:xfrm>
            <a:custGeom>
              <a:avLst/>
              <a:gdLst/>
              <a:ahLst/>
              <a:cxnLst/>
              <a:rect l="l" t="t" r="r" b="b"/>
              <a:pathLst>
                <a:path w="3312159" h="539750">
                  <a:moveTo>
                    <a:pt x="0" y="89916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6" y="0"/>
                  </a:lnTo>
                  <a:lnTo>
                    <a:pt x="3221736" y="0"/>
                  </a:lnTo>
                  <a:lnTo>
                    <a:pt x="3256734" y="7066"/>
                  </a:lnTo>
                  <a:lnTo>
                    <a:pt x="3285315" y="26336"/>
                  </a:lnTo>
                  <a:lnTo>
                    <a:pt x="3304585" y="54917"/>
                  </a:lnTo>
                  <a:lnTo>
                    <a:pt x="3311652" y="89916"/>
                  </a:lnTo>
                  <a:lnTo>
                    <a:pt x="3311652" y="449580"/>
                  </a:lnTo>
                  <a:lnTo>
                    <a:pt x="3304585" y="484578"/>
                  </a:lnTo>
                  <a:lnTo>
                    <a:pt x="3285315" y="513159"/>
                  </a:lnTo>
                  <a:lnTo>
                    <a:pt x="3256734" y="532429"/>
                  </a:lnTo>
                  <a:lnTo>
                    <a:pt x="3221736" y="539496"/>
                  </a:lnTo>
                  <a:lnTo>
                    <a:pt x="89916" y="539496"/>
                  </a:lnTo>
                  <a:lnTo>
                    <a:pt x="54917" y="532429"/>
                  </a:lnTo>
                  <a:lnTo>
                    <a:pt x="26336" y="513159"/>
                  </a:lnTo>
                  <a:lnTo>
                    <a:pt x="7066" y="484578"/>
                  </a:lnTo>
                  <a:lnTo>
                    <a:pt x="0" y="449580"/>
                  </a:lnTo>
                  <a:lnTo>
                    <a:pt x="0" y="89916"/>
                  </a:lnTo>
                  <a:close/>
                </a:path>
              </a:pathLst>
            </a:custGeom>
            <a:ln w="38100">
              <a:solidFill>
                <a:srgbClr val="99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9247" y="2859023"/>
              <a:ext cx="760476" cy="679703"/>
            </a:xfrm>
            <a:prstGeom prst="rect">
              <a:avLst/>
            </a:prstGeom>
          </p:spPr>
        </p:pic>
      </p:grpSp>
      <p:sp>
        <p:nvSpPr>
          <p:cNvPr id="38" name="object 3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925"/>
              </a:spcBef>
            </a:pPr>
            <a:r>
              <a:rPr spc="-5" dirty="0"/>
              <a:t>Synthesis</a:t>
            </a:r>
            <a:r>
              <a:rPr spc="-10" dirty="0"/>
              <a:t> </a:t>
            </a:r>
            <a:r>
              <a:rPr spc="-5" dirty="0"/>
              <a:t>using </a:t>
            </a:r>
            <a:r>
              <a:rPr i="1" dirty="0">
                <a:latin typeface="Times New Roman"/>
                <a:cs typeface="Times New Roman"/>
              </a:rPr>
              <a:t>JK </a:t>
            </a:r>
            <a:r>
              <a:rPr spc="-110" dirty="0"/>
              <a:t>F.F.</a:t>
            </a:r>
          </a:p>
          <a:p>
            <a:pPr marL="50800">
              <a:lnSpc>
                <a:spcPct val="100000"/>
              </a:lnSpc>
              <a:spcBef>
                <a:spcPts val="825"/>
              </a:spcBef>
              <a:tabLst>
                <a:tab pos="1595755" algn="l"/>
              </a:tabLst>
            </a:pPr>
            <a:r>
              <a:rPr i="1" dirty="0">
                <a:solidFill>
                  <a:srgbClr val="330E42"/>
                </a:solidFill>
                <a:latin typeface="Times New Roman"/>
                <a:cs typeface="Times New Roman"/>
              </a:rPr>
              <a:t>J</a:t>
            </a:r>
            <a:r>
              <a:rPr sz="2400" i="1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i="1" spc="-150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spc="-5" dirty="0"/>
              <a:t>(</a:t>
            </a:r>
            <a:r>
              <a:rPr sz="2400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330E42"/>
                </a:solidFill>
              </a:rPr>
              <a:t>,</a:t>
            </a:r>
            <a:r>
              <a:rPr sz="2400" dirty="0">
                <a:solidFill>
                  <a:srgbClr val="330E42"/>
                </a:solidFill>
              </a:rPr>
              <a:t> </a:t>
            </a:r>
            <a:r>
              <a:rPr sz="2400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330E42"/>
                </a:solidFill>
              </a:rPr>
              <a:t>,</a:t>
            </a:r>
            <a:r>
              <a:rPr sz="2400" spc="10" dirty="0">
                <a:solidFill>
                  <a:srgbClr val="330E42"/>
                </a:solidFill>
              </a:rPr>
              <a:t> </a:t>
            </a:r>
            <a:r>
              <a:rPr sz="2400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400" spc="-5" dirty="0"/>
              <a:t>)	</a:t>
            </a:r>
            <a:r>
              <a:rPr sz="2400" dirty="0"/>
              <a:t>=</a:t>
            </a:r>
            <a:r>
              <a:rPr sz="2400" spc="-25" dirty="0"/>
              <a:t> </a:t>
            </a:r>
            <a:r>
              <a:rPr sz="2400" dirty="0"/>
              <a:t>∑</a:t>
            </a:r>
            <a:r>
              <a:rPr sz="2400" spc="-30" dirty="0"/>
              <a:t> </a:t>
            </a:r>
            <a:r>
              <a:rPr sz="2400" dirty="0"/>
              <a:t>(3)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i="1" dirty="0">
                <a:solidFill>
                  <a:srgbClr val="330E42"/>
                </a:solidFill>
                <a:latin typeface="Times New Roman"/>
                <a:cs typeface="Times New Roman"/>
              </a:rPr>
              <a:t>d</a:t>
            </a:r>
            <a:r>
              <a:rPr sz="2400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JA</a:t>
            </a:r>
            <a:r>
              <a:rPr sz="2400" i="1" spc="-150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(</a:t>
            </a:r>
            <a:r>
              <a:rPr sz="2400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330E42"/>
                </a:solidFill>
              </a:rPr>
              <a:t>, </a:t>
            </a:r>
            <a:r>
              <a:rPr sz="2400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rgbClr val="330E42"/>
                </a:solidFill>
              </a:rPr>
              <a:t>, </a:t>
            </a:r>
            <a:r>
              <a:rPr sz="2400" i="1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400" dirty="0"/>
              <a:t>) = ∑</a:t>
            </a:r>
            <a:r>
              <a:rPr sz="2400" spc="-5" dirty="0"/>
              <a:t> </a:t>
            </a:r>
            <a:r>
              <a:rPr sz="2400" dirty="0"/>
              <a:t>(4,5,6,7)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1647189" algn="l"/>
              </a:tabLst>
            </a:pPr>
            <a:r>
              <a:rPr i="1" spc="-5" dirty="0">
                <a:solidFill>
                  <a:srgbClr val="330E42"/>
                </a:solidFill>
                <a:latin typeface="Times New Roman"/>
                <a:cs typeface="Times New Roman"/>
              </a:rPr>
              <a:t>K</a:t>
            </a:r>
            <a:r>
              <a:rPr sz="2400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i="1" spc="-12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spc="-5" dirty="0"/>
              <a:t>(</a:t>
            </a:r>
            <a:r>
              <a:rPr sz="2400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330E42"/>
                </a:solidFill>
              </a:rPr>
              <a:t>,</a:t>
            </a:r>
            <a:r>
              <a:rPr sz="2400" spc="5" dirty="0">
                <a:solidFill>
                  <a:srgbClr val="330E42"/>
                </a:solidFill>
              </a:rPr>
              <a:t> </a:t>
            </a:r>
            <a:r>
              <a:rPr sz="2400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330E42"/>
                </a:solidFill>
              </a:rPr>
              <a:t>,</a:t>
            </a:r>
            <a:r>
              <a:rPr sz="2400" dirty="0">
                <a:solidFill>
                  <a:srgbClr val="330E42"/>
                </a:solidFill>
              </a:rPr>
              <a:t> </a:t>
            </a:r>
            <a:r>
              <a:rPr sz="2400" i="1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400" dirty="0"/>
              <a:t>)	=</a:t>
            </a:r>
            <a:r>
              <a:rPr sz="2400" spc="-30" dirty="0"/>
              <a:t> </a:t>
            </a:r>
            <a:r>
              <a:rPr sz="2400" dirty="0"/>
              <a:t>∑</a:t>
            </a:r>
            <a:r>
              <a:rPr sz="2400" spc="-20" dirty="0"/>
              <a:t> </a:t>
            </a:r>
            <a:r>
              <a:rPr sz="2400" dirty="0"/>
              <a:t>(4,</a:t>
            </a:r>
            <a:r>
              <a:rPr sz="2400" spc="-25" dirty="0"/>
              <a:t> </a:t>
            </a:r>
            <a:r>
              <a:rPr sz="2400" dirty="0"/>
              <a:t>6)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i="1" dirty="0">
                <a:solidFill>
                  <a:srgbClr val="330E42"/>
                </a:solidFill>
                <a:latin typeface="Times New Roman"/>
                <a:cs typeface="Times New Roman"/>
              </a:rPr>
              <a:t>d</a:t>
            </a:r>
            <a:r>
              <a:rPr sz="2400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KA</a:t>
            </a:r>
            <a:r>
              <a:rPr sz="2400" i="1" spc="-142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(</a:t>
            </a:r>
            <a:r>
              <a:rPr sz="2400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330E42"/>
                </a:solidFill>
              </a:rPr>
              <a:t>, </a:t>
            </a:r>
            <a:r>
              <a:rPr sz="2400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rgbClr val="330E42"/>
                </a:solidFill>
              </a:rPr>
              <a:t>, </a:t>
            </a:r>
            <a:r>
              <a:rPr sz="2400" i="1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400" dirty="0"/>
              <a:t>) = ∑</a:t>
            </a:r>
            <a:r>
              <a:rPr sz="2400" spc="-5" dirty="0"/>
              <a:t> </a:t>
            </a:r>
            <a:r>
              <a:rPr sz="2400" dirty="0"/>
              <a:t>(0,1,2,3)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1607820" algn="l"/>
              </a:tabLst>
            </a:pPr>
            <a:r>
              <a:rPr i="1" dirty="0">
                <a:solidFill>
                  <a:srgbClr val="330E42"/>
                </a:solidFill>
                <a:latin typeface="Times New Roman"/>
                <a:cs typeface="Times New Roman"/>
              </a:rPr>
              <a:t>J</a:t>
            </a:r>
            <a:r>
              <a:rPr sz="2400" i="1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spc="-5" dirty="0"/>
              <a:t>(</a:t>
            </a:r>
            <a:r>
              <a:rPr sz="2400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330E42"/>
                </a:solidFill>
              </a:rPr>
              <a:t>,</a:t>
            </a:r>
            <a:r>
              <a:rPr sz="2400" dirty="0">
                <a:solidFill>
                  <a:srgbClr val="330E42"/>
                </a:solidFill>
              </a:rPr>
              <a:t> </a:t>
            </a:r>
            <a:r>
              <a:rPr sz="2400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330E42"/>
                </a:solidFill>
              </a:rPr>
              <a:t>, </a:t>
            </a:r>
            <a:r>
              <a:rPr sz="2400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400" spc="-5" dirty="0"/>
              <a:t>)	</a:t>
            </a:r>
            <a:r>
              <a:rPr sz="2400" dirty="0"/>
              <a:t>=</a:t>
            </a:r>
            <a:r>
              <a:rPr sz="2400" spc="-35" dirty="0"/>
              <a:t> </a:t>
            </a:r>
            <a:r>
              <a:rPr sz="2400" dirty="0"/>
              <a:t>∑</a:t>
            </a:r>
            <a:r>
              <a:rPr sz="2400" spc="-20" dirty="0"/>
              <a:t> </a:t>
            </a:r>
            <a:r>
              <a:rPr sz="2400" dirty="0"/>
              <a:t>(1,</a:t>
            </a:r>
            <a:r>
              <a:rPr sz="2400" spc="-20" dirty="0"/>
              <a:t> </a:t>
            </a:r>
            <a:r>
              <a:rPr sz="2400" dirty="0"/>
              <a:t>5)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i="1" spc="-5" dirty="0">
                <a:solidFill>
                  <a:srgbClr val="330E42"/>
                </a:solidFill>
                <a:latin typeface="Times New Roman"/>
                <a:cs typeface="Times New Roman"/>
              </a:rPr>
              <a:t>d</a:t>
            </a:r>
            <a:r>
              <a:rPr sz="2400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JB</a:t>
            </a:r>
            <a:r>
              <a:rPr sz="2400" i="1" spc="-15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spc="-5" dirty="0"/>
              <a:t>(</a:t>
            </a:r>
            <a:r>
              <a:rPr sz="2400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330E42"/>
                </a:solidFill>
              </a:rPr>
              <a:t>,</a:t>
            </a:r>
            <a:r>
              <a:rPr sz="2400" spc="-10" dirty="0">
                <a:solidFill>
                  <a:srgbClr val="330E42"/>
                </a:solidFill>
              </a:rPr>
              <a:t> </a:t>
            </a:r>
            <a:r>
              <a:rPr sz="2400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330E42"/>
                </a:solidFill>
              </a:rPr>
              <a:t>,</a:t>
            </a:r>
            <a:r>
              <a:rPr sz="2400" spc="-10" dirty="0">
                <a:solidFill>
                  <a:srgbClr val="330E42"/>
                </a:solidFill>
              </a:rPr>
              <a:t> </a:t>
            </a:r>
            <a:r>
              <a:rPr sz="2400" i="1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400" dirty="0"/>
              <a:t>)</a:t>
            </a:r>
            <a:r>
              <a:rPr sz="2400" spc="-10" dirty="0"/>
              <a:t> </a:t>
            </a:r>
            <a:r>
              <a:rPr sz="2400" dirty="0"/>
              <a:t>=</a:t>
            </a:r>
            <a:r>
              <a:rPr sz="2400" spc="-20" dirty="0"/>
              <a:t> </a:t>
            </a:r>
            <a:r>
              <a:rPr sz="2400" dirty="0"/>
              <a:t>∑</a:t>
            </a:r>
            <a:r>
              <a:rPr sz="2400" spc="-10" dirty="0"/>
              <a:t> </a:t>
            </a:r>
            <a:r>
              <a:rPr sz="2400" dirty="0"/>
              <a:t>(2,3,6,7)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1658620" algn="l"/>
              </a:tabLst>
            </a:pPr>
            <a:r>
              <a:rPr i="1" spc="-5" dirty="0">
                <a:solidFill>
                  <a:srgbClr val="330E42"/>
                </a:solidFill>
                <a:latin typeface="Times New Roman"/>
                <a:cs typeface="Times New Roman"/>
              </a:rPr>
              <a:t>K</a:t>
            </a:r>
            <a:r>
              <a:rPr sz="2400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B </a:t>
            </a:r>
            <a:r>
              <a:rPr sz="2400" spc="-5" dirty="0"/>
              <a:t>(</a:t>
            </a:r>
            <a:r>
              <a:rPr sz="2400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330E42"/>
                </a:solidFill>
              </a:rPr>
              <a:t>,</a:t>
            </a:r>
            <a:r>
              <a:rPr sz="2400" spc="5" dirty="0">
                <a:solidFill>
                  <a:srgbClr val="330E42"/>
                </a:solidFill>
              </a:rPr>
              <a:t> </a:t>
            </a:r>
            <a:r>
              <a:rPr sz="2400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330E42"/>
                </a:solidFill>
              </a:rPr>
              <a:t>,</a:t>
            </a:r>
            <a:r>
              <a:rPr sz="2400" spc="10" dirty="0">
                <a:solidFill>
                  <a:srgbClr val="330E42"/>
                </a:solidFill>
              </a:rPr>
              <a:t> </a:t>
            </a:r>
            <a:r>
              <a:rPr sz="2400" i="1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400" dirty="0"/>
              <a:t>)	=</a:t>
            </a:r>
            <a:r>
              <a:rPr sz="2400" spc="-15" dirty="0"/>
              <a:t> </a:t>
            </a:r>
            <a:r>
              <a:rPr sz="2400" dirty="0"/>
              <a:t>∑</a:t>
            </a:r>
            <a:r>
              <a:rPr sz="2400" spc="-30" dirty="0"/>
              <a:t> </a:t>
            </a:r>
            <a:r>
              <a:rPr sz="2400" dirty="0"/>
              <a:t>(2,</a:t>
            </a:r>
            <a:r>
              <a:rPr sz="2400" spc="-20" dirty="0"/>
              <a:t> </a:t>
            </a:r>
            <a:r>
              <a:rPr sz="2400" dirty="0"/>
              <a:t>3,</a:t>
            </a:r>
            <a:r>
              <a:rPr sz="2400" spc="-15" dirty="0"/>
              <a:t> </a:t>
            </a:r>
            <a:r>
              <a:rPr sz="2400" dirty="0"/>
              <a:t>6)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i="1" spc="-5" dirty="0">
                <a:solidFill>
                  <a:srgbClr val="330E42"/>
                </a:solidFill>
                <a:latin typeface="Times New Roman"/>
                <a:cs typeface="Times New Roman"/>
              </a:rPr>
              <a:t>d</a:t>
            </a:r>
            <a:r>
              <a:rPr sz="2400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KB</a:t>
            </a:r>
            <a:r>
              <a:rPr sz="2400" i="1" spc="-3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spc="-5" dirty="0"/>
              <a:t>(</a:t>
            </a:r>
            <a:r>
              <a:rPr sz="2400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330E42"/>
                </a:solidFill>
              </a:rPr>
              <a:t>,</a:t>
            </a:r>
            <a:r>
              <a:rPr sz="2400" spc="-10" dirty="0">
                <a:solidFill>
                  <a:srgbClr val="330E42"/>
                </a:solidFill>
              </a:rPr>
              <a:t> </a:t>
            </a:r>
            <a:r>
              <a:rPr sz="2400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330E42"/>
                </a:solidFill>
              </a:rPr>
              <a:t>,</a:t>
            </a:r>
            <a:r>
              <a:rPr sz="2400" dirty="0">
                <a:solidFill>
                  <a:srgbClr val="330E42"/>
                </a:solidFill>
              </a:rPr>
              <a:t> </a:t>
            </a:r>
            <a:r>
              <a:rPr sz="2400" i="1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400" dirty="0"/>
              <a:t>)</a:t>
            </a:r>
            <a:r>
              <a:rPr sz="2400" spc="-25" dirty="0"/>
              <a:t> </a:t>
            </a:r>
            <a:r>
              <a:rPr sz="2400" dirty="0"/>
              <a:t>=</a:t>
            </a:r>
            <a:r>
              <a:rPr sz="2400" spc="-10" dirty="0"/>
              <a:t> </a:t>
            </a:r>
            <a:r>
              <a:rPr sz="2400" dirty="0"/>
              <a:t>∑</a:t>
            </a:r>
            <a:r>
              <a:rPr sz="2400" spc="-10" dirty="0"/>
              <a:t> </a:t>
            </a:r>
            <a:r>
              <a:rPr sz="2400" dirty="0"/>
              <a:t>(0,1,4,5)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4736" y="3537203"/>
            <a:ext cx="2086610" cy="399415"/>
            <a:chOff x="554736" y="3537203"/>
            <a:chExt cx="2086610" cy="399415"/>
          </a:xfrm>
        </p:grpSpPr>
        <p:sp>
          <p:nvSpPr>
            <p:cNvPr id="40" name="object 40"/>
            <p:cNvSpPr/>
            <p:nvPr/>
          </p:nvSpPr>
          <p:spPr>
            <a:xfrm>
              <a:off x="573786" y="3556253"/>
              <a:ext cx="251460" cy="361315"/>
            </a:xfrm>
            <a:custGeom>
              <a:avLst/>
              <a:gdLst/>
              <a:ahLst/>
              <a:cxnLst/>
              <a:rect l="l" t="t" r="r" b="b"/>
              <a:pathLst>
                <a:path w="251459" h="361314">
                  <a:moveTo>
                    <a:pt x="125729" y="0"/>
                  </a:moveTo>
                  <a:lnTo>
                    <a:pt x="85987" y="9211"/>
                  </a:lnTo>
                  <a:lnTo>
                    <a:pt x="51473" y="34856"/>
                  </a:lnTo>
                  <a:lnTo>
                    <a:pt x="24257" y="73956"/>
                  </a:lnTo>
                  <a:lnTo>
                    <a:pt x="6409" y="123529"/>
                  </a:lnTo>
                  <a:lnTo>
                    <a:pt x="0" y="180594"/>
                  </a:lnTo>
                  <a:lnTo>
                    <a:pt x="6409" y="237658"/>
                  </a:lnTo>
                  <a:lnTo>
                    <a:pt x="24257" y="287231"/>
                  </a:lnTo>
                  <a:lnTo>
                    <a:pt x="51473" y="326331"/>
                  </a:lnTo>
                  <a:lnTo>
                    <a:pt x="85987" y="351976"/>
                  </a:lnTo>
                  <a:lnTo>
                    <a:pt x="125729" y="361188"/>
                  </a:lnTo>
                  <a:lnTo>
                    <a:pt x="165472" y="351976"/>
                  </a:lnTo>
                  <a:lnTo>
                    <a:pt x="199986" y="326331"/>
                  </a:lnTo>
                  <a:lnTo>
                    <a:pt x="227202" y="287231"/>
                  </a:lnTo>
                  <a:lnTo>
                    <a:pt x="245050" y="237658"/>
                  </a:lnTo>
                  <a:lnTo>
                    <a:pt x="251460" y="180594"/>
                  </a:lnTo>
                  <a:lnTo>
                    <a:pt x="245050" y="123529"/>
                  </a:lnTo>
                  <a:lnTo>
                    <a:pt x="227202" y="73956"/>
                  </a:lnTo>
                  <a:lnTo>
                    <a:pt x="199986" y="34856"/>
                  </a:lnTo>
                  <a:lnTo>
                    <a:pt x="165472" y="9211"/>
                  </a:lnTo>
                  <a:lnTo>
                    <a:pt x="125729" y="0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3786" y="3556253"/>
              <a:ext cx="251460" cy="361315"/>
            </a:xfrm>
            <a:custGeom>
              <a:avLst/>
              <a:gdLst/>
              <a:ahLst/>
              <a:cxnLst/>
              <a:rect l="l" t="t" r="r" b="b"/>
              <a:pathLst>
                <a:path w="251459" h="361314">
                  <a:moveTo>
                    <a:pt x="0" y="180594"/>
                  </a:moveTo>
                  <a:lnTo>
                    <a:pt x="6409" y="123529"/>
                  </a:lnTo>
                  <a:lnTo>
                    <a:pt x="24257" y="73956"/>
                  </a:lnTo>
                  <a:lnTo>
                    <a:pt x="51473" y="34856"/>
                  </a:lnTo>
                  <a:lnTo>
                    <a:pt x="85987" y="9211"/>
                  </a:lnTo>
                  <a:lnTo>
                    <a:pt x="125729" y="0"/>
                  </a:lnTo>
                  <a:lnTo>
                    <a:pt x="165472" y="9211"/>
                  </a:lnTo>
                  <a:lnTo>
                    <a:pt x="199986" y="34856"/>
                  </a:lnTo>
                  <a:lnTo>
                    <a:pt x="227202" y="73956"/>
                  </a:lnTo>
                  <a:lnTo>
                    <a:pt x="245050" y="123529"/>
                  </a:lnTo>
                  <a:lnTo>
                    <a:pt x="251460" y="180594"/>
                  </a:lnTo>
                  <a:lnTo>
                    <a:pt x="245050" y="237658"/>
                  </a:lnTo>
                  <a:lnTo>
                    <a:pt x="227202" y="287231"/>
                  </a:lnTo>
                  <a:lnTo>
                    <a:pt x="199986" y="326331"/>
                  </a:lnTo>
                  <a:lnTo>
                    <a:pt x="165472" y="351976"/>
                  </a:lnTo>
                  <a:lnTo>
                    <a:pt x="125729" y="361188"/>
                  </a:lnTo>
                  <a:lnTo>
                    <a:pt x="85987" y="351976"/>
                  </a:lnTo>
                  <a:lnTo>
                    <a:pt x="51473" y="326331"/>
                  </a:lnTo>
                  <a:lnTo>
                    <a:pt x="24257" y="287231"/>
                  </a:lnTo>
                  <a:lnTo>
                    <a:pt x="6409" y="237658"/>
                  </a:lnTo>
                  <a:lnTo>
                    <a:pt x="0" y="180594"/>
                  </a:lnTo>
                  <a:close/>
                </a:path>
              </a:pathLst>
            </a:custGeom>
            <a:ln w="38100">
              <a:solidFill>
                <a:srgbClr val="663366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70581" y="3556253"/>
              <a:ext cx="251460" cy="361315"/>
            </a:xfrm>
            <a:custGeom>
              <a:avLst/>
              <a:gdLst/>
              <a:ahLst/>
              <a:cxnLst/>
              <a:rect l="l" t="t" r="r" b="b"/>
              <a:pathLst>
                <a:path w="251460" h="361314">
                  <a:moveTo>
                    <a:pt x="125730" y="0"/>
                  </a:moveTo>
                  <a:lnTo>
                    <a:pt x="85977" y="9211"/>
                  </a:lnTo>
                  <a:lnTo>
                    <a:pt x="51462" y="34856"/>
                  </a:lnTo>
                  <a:lnTo>
                    <a:pt x="24249" y="73956"/>
                  </a:lnTo>
                  <a:lnTo>
                    <a:pt x="6406" y="123529"/>
                  </a:lnTo>
                  <a:lnTo>
                    <a:pt x="0" y="180594"/>
                  </a:lnTo>
                  <a:lnTo>
                    <a:pt x="6406" y="237658"/>
                  </a:lnTo>
                  <a:lnTo>
                    <a:pt x="24249" y="287231"/>
                  </a:lnTo>
                  <a:lnTo>
                    <a:pt x="51462" y="326331"/>
                  </a:lnTo>
                  <a:lnTo>
                    <a:pt x="85977" y="351976"/>
                  </a:lnTo>
                  <a:lnTo>
                    <a:pt x="125730" y="361188"/>
                  </a:lnTo>
                  <a:lnTo>
                    <a:pt x="165482" y="351976"/>
                  </a:lnTo>
                  <a:lnTo>
                    <a:pt x="199997" y="326331"/>
                  </a:lnTo>
                  <a:lnTo>
                    <a:pt x="227210" y="287231"/>
                  </a:lnTo>
                  <a:lnTo>
                    <a:pt x="245053" y="237658"/>
                  </a:lnTo>
                  <a:lnTo>
                    <a:pt x="251460" y="180594"/>
                  </a:lnTo>
                  <a:lnTo>
                    <a:pt x="245053" y="123529"/>
                  </a:lnTo>
                  <a:lnTo>
                    <a:pt x="227210" y="73956"/>
                  </a:lnTo>
                  <a:lnTo>
                    <a:pt x="199997" y="34856"/>
                  </a:lnTo>
                  <a:lnTo>
                    <a:pt x="165482" y="921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rgbClr val="66FF3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70581" y="3556253"/>
              <a:ext cx="251460" cy="361315"/>
            </a:xfrm>
            <a:custGeom>
              <a:avLst/>
              <a:gdLst/>
              <a:ahLst/>
              <a:cxnLst/>
              <a:rect l="l" t="t" r="r" b="b"/>
              <a:pathLst>
                <a:path w="251460" h="361314">
                  <a:moveTo>
                    <a:pt x="0" y="180594"/>
                  </a:moveTo>
                  <a:lnTo>
                    <a:pt x="6406" y="123529"/>
                  </a:lnTo>
                  <a:lnTo>
                    <a:pt x="24249" y="73956"/>
                  </a:lnTo>
                  <a:lnTo>
                    <a:pt x="51462" y="34856"/>
                  </a:lnTo>
                  <a:lnTo>
                    <a:pt x="85977" y="9211"/>
                  </a:lnTo>
                  <a:lnTo>
                    <a:pt x="125730" y="0"/>
                  </a:lnTo>
                  <a:lnTo>
                    <a:pt x="165482" y="9211"/>
                  </a:lnTo>
                  <a:lnTo>
                    <a:pt x="199997" y="34856"/>
                  </a:lnTo>
                  <a:lnTo>
                    <a:pt x="227210" y="73956"/>
                  </a:lnTo>
                  <a:lnTo>
                    <a:pt x="245053" y="123529"/>
                  </a:lnTo>
                  <a:lnTo>
                    <a:pt x="251460" y="180594"/>
                  </a:lnTo>
                  <a:lnTo>
                    <a:pt x="245053" y="237658"/>
                  </a:lnTo>
                  <a:lnTo>
                    <a:pt x="227210" y="287231"/>
                  </a:lnTo>
                  <a:lnTo>
                    <a:pt x="199997" y="326331"/>
                  </a:lnTo>
                  <a:lnTo>
                    <a:pt x="165482" y="351976"/>
                  </a:lnTo>
                  <a:lnTo>
                    <a:pt x="125730" y="361188"/>
                  </a:lnTo>
                  <a:lnTo>
                    <a:pt x="85977" y="351976"/>
                  </a:lnTo>
                  <a:lnTo>
                    <a:pt x="51462" y="326331"/>
                  </a:lnTo>
                  <a:lnTo>
                    <a:pt x="24249" y="287231"/>
                  </a:lnTo>
                  <a:lnTo>
                    <a:pt x="6406" y="237658"/>
                  </a:lnTo>
                  <a:lnTo>
                    <a:pt x="0" y="180594"/>
                  </a:lnTo>
                  <a:close/>
                </a:path>
              </a:pathLst>
            </a:custGeom>
            <a:ln w="38100">
              <a:solidFill>
                <a:srgbClr val="330E4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26770" y="3689603"/>
              <a:ext cx="1534795" cy="114300"/>
            </a:xfrm>
            <a:custGeom>
              <a:avLst/>
              <a:gdLst/>
              <a:ahLst/>
              <a:cxnLst/>
              <a:rect l="l" t="t" r="r" b="b"/>
              <a:pathLst>
                <a:path w="1534795" h="114300">
                  <a:moveTo>
                    <a:pt x="381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38100"/>
                  </a:lnTo>
                  <a:close/>
                </a:path>
                <a:path w="1534795" h="114300">
                  <a:moveTo>
                    <a:pt x="114300" y="38100"/>
                  </a:moveTo>
                  <a:lnTo>
                    <a:pt x="76200" y="38100"/>
                  </a:lnTo>
                  <a:lnTo>
                    <a:pt x="7620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1534795" h="114300">
                  <a:moveTo>
                    <a:pt x="190500" y="38100"/>
                  </a:moveTo>
                  <a:lnTo>
                    <a:pt x="152400" y="38100"/>
                  </a:lnTo>
                  <a:lnTo>
                    <a:pt x="152400" y="76200"/>
                  </a:lnTo>
                  <a:lnTo>
                    <a:pt x="190500" y="76200"/>
                  </a:lnTo>
                  <a:lnTo>
                    <a:pt x="190500" y="38100"/>
                  </a:lnTo>
                  <a:close/>
                </a:path>
                <a:path w="1534795" h="114300">
                  <a:moveTo>
                    <a:pt x="266700" y="38100"/>
                  </a:moveTo>
                  <a:lnTo>
                    <a:pt x="228600" y="38100"/>
                  </a:lnTo>
                  <a:lnTo>
                    <a:pt x="228600" y="76200"/>
                  </a:lnTo>
                  <a:lnTo>
                    <a:pt x="266700" y="76200"/>
                  </a:lnTo>
                  <a:lnTo>
                    <a:pt x="266700" y="38100"/>
                  </a:lnTo>
                  <a:close/>
                </a:path>
                <a:path w="1534795" h="114300">
                  <a:moveTo>
                    <a:pt x="342900" y="38100"/>
                  </a:moveTo>
                  <a:lnTo>
                    <a:pt x="304800" y="38100"/>
                  </a:lnTo>
                  <a:lnTo>
                    <a:pt x="304800" y="76200"/>
                  </a:lnTo>
                  <a:lnTo>
                    <a:pt x="342900" y="76200"/>
                  </a:lnTo>
                  <a:lnTo>
                    <a:pt x="342900" y="38100"/>
                  </a:lnTo>
                  <a:close/>
                </a:path>
                <a:path w="1534795" h="114300">
                  <a:moveTo>
                    <a:pt x="419100" y="38100"/>
                  </a:moveTo>
                  <a:lnTo>
                    <a:pt x="381000" y="38100"/>
                  </a:lnTo>
                  <a:lnTo>
                    <a:pt x="381000" y="76200"/>
                  </a:lnTo>
                  <a:lnTo>
                    <a:pt x="419100" y="76200"/>
                  </a:lnTo>
                  <a:lnTo>
                    <a:pt x="419100" y="38100"/>
                  </a:lnTo>
                  <a:close/>
                </a:path>
                <a:path w="1534795" h="114300">
                  <a:moveTo>
                    <a:pt x="495300" y="38100"/>
                  </a:moveTo>
                  <a:lnTo>
                    <a:pt x="457200" y="38100"/>
                  </a:lnTo>
                  <a:lnTo>
                    <a:pt x="457200" y="76200"/>
                  </a:lnTo>
                  <a:lnTo>
                    <a:pt x="495300" y="76200"/>
                  </a:lnTo>
                  <a:lnTo>
                    <a:pt x="495300" y="38100"/>
                  </a:lnTo>
                  <a:close/>
                </a:path>
                <a:path w="1534795" h="114300">
                  <a:moveTo>
                    <a:pt x="571500" y="38100"/>
                  </a:moveTo>
                  <a:lnTo>
                    <a:pt x="533400" y="38100"/>
                  </a:lnTo>
                  <a:lnTo>
                    <a:pt x="533400" y="76200"/>
                  </a:lnTo>
                  <a:lnTo>
                    <a:pt x="571500" y="76200"/>
                  </a:lnTo>
                  <a:lnTo>
                    <a:pt x="571500" y="38100"/>
                  </a:lnTo>
                  <a:close/>
                </a:path>
                <a:path w="1534795" h="114300">
                  <a:moveTo>
                    <a:pt x="647700" y="38100"/>
                  </a:moveTo>
                  <a:lnTo>
                    <a:pt x="609600" y="38100"/>
                  </a:lnTo>
                  <a:lnTo>
                    <a:pt x="609600" y="76200"/>
                  </a:lnTo>
                  <a:lnTo>
                    <a:pt x="647700" y="76200"/>
                  </a:lnTo>
                  <a:lnTo>
                    <a:pt x="647700" y="38100"/>
                  </a:lnTo>
                  <a:close/>
                </a:path>
                <a:path w="1534795" h="114300">
                  <a:moveTo>
                    <a:pt x="723900" y="38100"/>
                  </a:moveTo>
                  <a:lnTo>
                    <a:pt x="685800" y="38100"/>
                  </a:lnTo>
                  <a:lnTo>
                    <a:pt x="685800" y="76200"/>
                  </a:lnTo>
                  <a:lnTo>
                    <a:pt x="723900" y="76200"/>
                  </a:lnTo>
                  <a:lnTo>
                    <a:pt x="723900" y="38100"/>
                  </a:lnTo>
                  <a:close/>
                </a:path>
                <a:path w="1534795" h="114300">
                  <a:moveTo>
                    <a:pt x="800100" y="38100"/>
                  </a:moveTo>
                  <a:lnTo>
                    <a:pt x="762000" y="38100"/>
                  </a:lnTo>
                  <a:lnTo>
                    <a:pt x="762000" y="76200"/>
                  </a:lnTo>
                  <a:lnTo>
                    <a:pt x="800100" y="76200"/>
                  </a:lnTo>
                  <a:lnTo>
                    <a:pt x="800100" y="38100"/>
                  </a:lnTo>
                  <a:close/>
                </a:path>
                <a:path w="1534795" h="114300">
                  <a:moveTo>
                    <a:pt x="876300" y="38100"/>
                  </a:moveTo>
                  <a:lnTo>
                    <a:pt x="838200" y="38100"/>
                  </a:lnTo>
                  <a:lnTo>
                    <a:pt x="838200" y="76200"/>
                  </a:lnTo>
                  <a:lnTo>
                    <a:pt x="876300" y="76200"/>
                  </a:lnTo>
                  <a:lnTo>
                    <a:pt x="876300" y="38100"/>
                  </a:lnTo>
                  <a:close/>
                </a:path>
                <a:path w="1534795" h="114300">
                  <a:moveTo>
                    <a:pt x="952500" y="38100"/>
                  </a:moveTo>
                  <a:lnTo>
                    <a:pt x="914400" y="38100"/>
                  </a:lnTo>
                  <a:lnTo>
                    <a:pt x="914400" y="76200"/>
                  </a:lnTo>
                  <a:lnTo>
                    <a:pt x="952500" y="76200"/>
                  </a:lnTo>
                  <a:lnTo>
                    <a:pt x="952500" y="38100"/>
                  </a:lnTo>
                  <a:close/>
                </a:path>
                <a:path w="1534795" h="114300">
                  <a:moveTo>
                    <a:pt x="1028700" y="38100"/>
                  </a:moveTo>
                  <a:lnTo>
                    <a:pt x="990600" y="38100"/>
                  </a:lnTo>
                  <a:lnTo>
                    <a:pt x="990600" y="76200"/>
                  </a:lnTo>
                  <a:lnTo>
                    <a:pt x="1028700" y="76200"/>
                  </a:lnTo>
                  <a:lnTo>
                    <a:pt x="1028700" y="38100"/>
                  </a:lnTo>
                  <a:close/>
                </a:path>
                <a:path w="1534795" h="114300">
                  <a:moveTo>
                    <a:pt x="1104900" y="38100"/>
                  </a:moveTo>
                  <a:lnTo>
                    <a:pt x="1066800" y="38100"/>
                  </a:lnTo>
                  <a:lnTo>
                    <a:pt x="1066800" y="76200"/>
                  </a:lnTo>
                  <a:lnTo>
                    <a:pt x="1104900" y="76200"/>
                  </a:lnTo>
                  <a:lnTo>
                    <a:pt x="1104900" y="38100"/>
                  </a:lnTo>
                  <a:close/>
                </a:path>
                <a:path w="1534795" h="114300">
                  <a:moveTo>
                    <a:pt x="1181100" y="38100"/>
                  </a:moveTo>
                  <a:lnTo>
                    <a:pt x="1143000" y="38100"/>
                  </a:lnTo>
                  <a:lnTo>
                    <a:pt x="1143000" y="76200"/>
                  </a:lnTo>
                  <a:lnTo>
                    <a:pt x="1181100" y="76200"/>
                  </a:lnTo>
                  <a:lnTo>
                    <a:pt x="1181100" y="38100"/>
                  </a:lnTo>
                  <a:close/>
                </a:path>
                <a:path w="1534795" h="114300">
                  <a:moveTo>
                    <a:pt x="1257300" y="38100"/>
                  </a:moveTo>
                  <a:lnTo>
                    <a:pt x="1219200" y="38100"/>
                  </a:lnTo>
                  <a:lnTo>
                    <a:pt x="1219200" y="76200"/>
                  </a:lnTo>
                  <a:lnTo>
                    <a:pt x="1257300" y="76200"/>
                  </a:lnTo>
                  <a:lnTo>
                    <a:pt x="1257300" y="38100"/>
                  </a:lnTo>
                  <a:close/>
                </a:path>
                <a:path w="1534795" h="114300">
                  <a:moveTo>
                    <a:pt x="1333500" y="38100"/>
                  </a:moveTo>
                  <a:lnTo>
                    <a:pt x="1295400" y="38100"/>
                  </a:lnTo>
                  <a:lnTo>
                    <a:pt x="1295400" y="76200"/>
                  </a:lnTo>
                  <a:lnTo>
                    <a:pt x="1333500" y="76200"/>
                  </a:lnTo>
                  <a:lnTo>
                    <a:pt x="1333500" y="38100"/>
                  </a:lnTo>
                  <a:close/>
                </a:path>
                <a:path w="1534795" h="114300">
                  <a:moveTo>
                    <a:pt x="1409700" y="38100"/>
                  </a:moveTo>
                  <a:lnTo>
                    <a:pt x="1371600" y="38100"/>
                  </a:lnTo>
                  <a:lnTo>
                    <a:pt x="1371600" y="76200"/>
                  </a:lnTo>
                  <a:lnTo>
                    <a:pt x="1409700" y="76200"/>
                  </a:lnTo>
                  <a:lnTo>
                    <a:pt x="1409700" y="38100"/>
                  </a:lnTo>
                  <a:close/>
                </a:path>
                <a:path w="1534795" h="114300">
                  <a:moveTo>
                    <a:pt x="1420368" y="0"/>
                  </a:moveTo>
                  <a:lnTo>
                    <a:pt x="1420368" y="114300"/>
                  </a:lnTo>
                  <a:lnTo>
                    <a:pt x="1534668" y="57150"/>
                  </a:lnTo>
                  <a:lnTo>
                    <a:pt x="1420368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Design</a:t>
            </a:r>
            <a:r>
              <a:rPr spc="100" dirty="0"/>
              <a:t> </a:t>
            </a:r>
            <a:r>
              <a:rPr spc="55" dirty="0"/>
              <a:t>of</a:t>
            </a:r>
            <a:r>
              <a:rPr spc="80" dirty="0"/>
              <a:t> </a:t>
            </a:r>
            <a:r>
              <a:rPr spc="260" dirty="0"/>
              <a:t>Clocked</a:t>
            </a:r>
            <a:r>
              <a:rPr spc="100" dirty="0"/>
              <a:t> </a:t>
            </a:r>
            <a:r>
              <a:rPr spc="114" dirty="0"/>
              <a:t>Sequential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517" y="6497523"/>
            <a:ext cx="1968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131" y="6523504"/>
            <a:ext cx="1898014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0"/>
              </a:lnSpc>
            </a:pP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stern</a:t>
            </a:r>
            <a:r>
              <a:rPr sz="11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Mediterranean</a:t>
            </a:r>
            <a:r>
              <a:rPr sz="11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University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93614" y="1249680"/>
            <a:ext cx="3420110" cy="1478280"/>
            <a:chOff x="5293614" y="1249680"/>
            <a:chExt cx="3420110" cy="1478280"/>
          </a:xfrm>
        </p:grpSpPr>
        <p:sp>
          <p:nvSpPr>
            <p:cNvPr id="7" name="object 7"/>
            <p:cNvSpPr/>
            <p:nvPr/>
          </p:nvSpPr>
          <p:spPr>
            <a:xfrm>
              <a:off x="7453122" y="1268730"/>
              <a:ext cx="899160" cy="1440180"/>
            </a:xfrm>
            <a:custGeom>
              <a:avLst/>
              <a:gdLst/>
              <a:ahLst/>
              <a:cxnLst/>
              <a:rect l="l" t="t" r="r" b="b"/>
              <a:pathLst>
                <a:path w="899159" h="1440180">
                  <a:moveTo>
                    <a:pt x="749300" y="0"/>
                  </a:moveTo>
                  <a:lnTo>
                    <a:pt x="149859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60"/>
                  </a:lnTo>
                  <a:lnTo>
                    <a:pt x="0" y="1290320"/>
                  </a:lnTo>
                  <a:lnTo>
                    <a:pt x="7636" y="1337702"/>
                  </a:lnTo>
                  <a:lnTo>
                    <a:pt x="28903" y="1378842"/>
                  </a:lnTo>
                  <a:lnTo>
                    <a:pt x="61337" y="1411276"/>
                  </a:lnTo>
                  <a:lnTo>
                    <a:pt x="102477" y="1432543"/>
                  </a:lnTo>
                  <a:lnTo>
                    <a:pt x="149859" y="1440180"/>
                  </a:lnTo>
                  <a:lnTo>
                    <a:pt x="749300" y="1440180"/>
                  </a:lnTo>
                  <a:lnTo>
                    <a:pt x="796682" y="1432543"/>
                  </a:lnTo>
                  <a:lnTo>
                    <a:pt x="837822" y="1411276"/>
                  </a:lnTo>
                  <a:lnTo>
                    <a:pt x="870256" y="1378842"/>
                  </a:lnTo>
                  <a:lnTo>
                    <a:pt x="891523" y="1337702"/>
                  </a:lnTo>
                  <a:lnTo>
                    <a:pt x="899159" y="1290320"/>
                  </a:lnTo>
                  <a:lnTo>
                    <a:pt x="899159" y="149860"/>
                  </a:lnTo>
                  <a:lnTo>
                    <a:pt x="891523" y="102477"/>
                  </a:lnTo>
                  <a:lnTo>
                    <a:pt x="870256" y="61337"/>
                  </a:lnTo>
                  <a:lnTo>
                    <a:pt x="837822" y="28903"/>
                  </a:lnTo>
                  <a:lnTo>
                    <a:pt x="796682" y="7636"/>
                  </a:lnTo>
                  <a:lnTo>
                    <a:pt x="749300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53122" y="1268730"/>
              <a:ext cx="899160" cy="1440180"/>
            </a:xfrm>
            <a:custGeom>
              <a:avLst/>
              <a:gdLst/>
              <a:ahLst/>
              <a:cxnLst/>
              <a:rect l="l" t="t" r="r" b="b"/>
              <a:pathLst>
                <a:path w="899159" h="1440180">
                  <a:moveTo>
                    <a:pt x="0" y="149860"/>
                  </a:moveTo>
                  <a:lnTo>
                    <a:pt x="7636" y="102477"/>
                  </a:lnTo>
                  <a:lnTo>
                    <a:pt x="28903" y="61337"/>
                  </a:lnTo>
                  <a:lnTo>
                    <a:pt x="61337" y="28903"/>
                  </a:lnTo>
                  <a:lnTo>
                    <a:pt x="102477" y="7636"/>
                  </a:lnTo>
                  <a:lnTo>
                    <a:pt x="149859" y="0"/>
                  </a:lnTo>
                  <a:lnTo>
                    <a:pt x="749300" y="0"/>
                  </a:lnTo>
                  <a:lnTo>
                    <a:pt x="796682" y="7636"/>
                  </a:lnTo>
                  <a:lnTo>
                    <a:pt x="837822" y="28903"/>
                  </a:lnTo>
                  <a:lnTo>
                    <a:pt x="870256" y="61337"/>
                  </a:lnTo>
                  <a:lnTo>
                    <a:pt x="891523" y="102477"/>
                  </a:lnTo>
                  <a:lnTo>
                    <a:pt x="899159" y="149860"/>
                  </a:lnTo>
                  <a:lnTo>
                    <a:pt x="899159" y="1290320"/>
                  </a:lnTo>
                  <a:lnTo>
                    <a:pt x="891523" y="1337702"/>
                  </a:lnTo>
                  <a:lnTo>
                    <a:pt x="870256" y="1378842"/>
                  </a:lnTo>
                  <a:lnTo>
                    <a:pt x="837822" y="1411276"/>
                  </a:lnTo>
                  <a:lnTo>
                    <a:pt x="796682" y="1432543"/>
                  </a:lnTo>
                  <a:lnTo>
                    <a:pt x="749300" y="1440180"/>
                  </a:lnTo>
                  <a:lnTo>
                    <a:pt x="149859" y="1440180"/>
                  </a:lnTo>
                  <a:lnTo>
                    <a:pt x="102477" y="1432543"/>
                  </a:lnTo>
                  <a:lnTo>
                    <a:pt x="61337" y="1411276"/>
                  </a:lnTo>
                  <a:lnTo>
                    <a:pt x="28903" y="1378842"/>
                  </a:lnTo>
                  <a:lnTo>
                    <a:pt x="7636" y="1337702"/>
                  </a:lnTo>
                  <a:lnTo>
                    <a:pt x="0" y="1290320"/>
                  </a:lnTo>
                  <a:lnTo>
                    <a:pt x="0" y="14986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93458" y="1572767"/>
              <a:ext cx="1620520" cy="835660"/>
            </a:xfrm>
            <a:custGeom>
              <a:avLst/>
              <a:gdLst/>
              <a:ahLst/>
              <a:cxnLst/>
              <a:rect l="l" t="t" r="r" b="b"/>
              <a:pathLst>
                <a:path w="1620520" h="835660">
                  <a:moveTo>
                    <a:pt x="361188" y="778002"/>
                  </a:moveTo>
                  <a:lnTo>
                    <a:pt x="323088" y="758952"/>
                  </a:lnTo>
                  <a:lnTo>
                    <a:pt x="246888" y="720852"/>
                  </a:lnTo>
                  <a:lnTo>
                    <a:pt x="246888" y="758952"/>
                  </a:lnTo>
                  <a:lnTo>
                    <a:pt x="0" y="758952"/>
                  </a:lnTo>
                  <a:lnTo>
                    <a:pt x="0" y="797052"/>
                  </a:lnTo>
                  <a:lnTo>
                    <a:pt x="246888" y="797052"/>
                  </a:lnTo>
                  <a:lnTo>
                    <a:pt x="246888" y="835152"/>
                  </a:lnTo>
                  <a:lnTo>
                    <a:pt x="323088" y="797052"/>
                  </a:lnTo>
                  <a:lnTo>
                    <a:pt x="361188" y="778002"/>
                  </a:lnTo>
                  <a:close/>
                </a:path>
                <a:path w="1620520" h="835660">
                  <a:moveTo>
                    <a:pt x="361188" y="57150"/>
                  </a:moveTo>
                  <a:lnTo>
                    <a:pt x="323088" y="38100"/>
                  </a:lnTo>
                  <a:lnTo>
                    <a:pt x="246888" y="0"/>
                  </a:lnTo>
                  <a:lnTo>
                    <a:pt x="246888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246888" y="76200"/>
                  </a:lnTo>
                  <a:lnTo>
                    <a:pt x="246888" y="114300"/>
                  </a:lnTo>
                  <a:lnTo>
                    <a:pt x="323088" y="76200"/>
                  </a:lnTo>
                  <a:lnTo>
                    <a:pt x="361188" y="57150"/>
                  </a:lnTo>
                  <a:close/>
                </a:path>
                <a:path w="1620520" h="835660">
                  <a:moveTo>
                    <a:pt x="1620012" y="416814"/>
                  </a:moveTo>
                  <a:lnTo>
                    <a:pt x="1581912" y="397764"/>
                  </a:lnTo>
                  <a:lnTo>
                    <a:pt x="1505712" y="359664"/>
                  </a:lnTo>
                  <a:lnTo>
                    <a:pt x="1505712" y="397764"/>
                  </a:lnTo>
                  <a:lnTo>
                    <a:pt x="1258824" y="397764"/>
                  </a:lnTo>
                  <a:lnTo>
                    <a:pt x="1258824" y="435864"/>
                  </a:lnTo>
                  <a:lnTo>
                    <a:pt x="1505712" y="435864"/>
                  </a:lnTo>
                  <a:lnTo>
                    <a:pt x="1505712" y="473964"/>
                  </a:lnTo>
                  <a:lnTo>
                    <a:pt x="1581912" y="435864"/>
                  </a:lnTo>
                  <a:lnTo>
                    <a:pt x="1620012" y="416814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93614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28488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8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8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7" y="86867"/>
                  </a:lnTo>
                  <a:lnTo>
                    <a:pt x="79628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73446" y="1450086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1754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51754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8815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31586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09894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11418" y="1629918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8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4629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89726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69558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69558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443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49390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27698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29222" y="1629918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64096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1" y="72389"/>
                  </a:moveTo>
                  <a:lnTo>
                    <a:pt x="28955" y="72389"/>
                  </a:lnTo>
                  <a:lnTo>
                    <a:pt x="28955" y="178307"/>
                  </a:lnTo>
                  <a:lnTo>
                    <a:pt x="57911" y="178307"/>
                  </a:lnTo>
                  <a:lnTo>
                    <a:pt x="57911" y="72389"/>
                  </a:lnTo>
                  <a:close/>
                </a:path>
                <a:path w="86995" h="178435">
                  <a:moveTo>
                    <a:pt x="43433" y="0"/>
                  </a:moveTo>
                  <a:lnTo>
                    <a:pt x="0" y="86867"/>
                  </a:lnTo>
                  <a:lnTo>
                    <a:pt x="28955" y="86867"/>
                  </a:lnTo>
                  <a:lnTo>
                    <a:pt x="28955" y="72389"/>
                  </a:lnTo>
                  <a:lnTo>
                    <a:pt x="79628" y="72389"/>
                  </a:lnTo>
                  <a:lnTo>
                    <a:pt x="43433" y="0"/>
                  </a:lnTo>
                  <a:close/>
                </a:path>
                <a:path w="86995" h="178435">
                  <a:moveTo>
                    <a:pt x="79628" y="72389"/>
                  </a:moveTo>
                  <a:lnTo>
                    <a:pt x="57911" y="72389"/>
                  </a:lnTo>
                  <a:lnTo>
                    <a:pt x="57911" y="86867"/>
                  </a:lnTo>
                  <a:lnTo>
                    <a:pt x="86868" y="86867"/>
                  </a:lnTo>
                  <a:lnTo>
                    <a:pt x="79628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07530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71922" y="216941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93614" y="2169413"/>
              <a:ext cx="1260475" cy="181610"/>
            </a:xfrm>
            <a:custGeom>
              <a:avLst/>
              <a:gdLst/>
              <a:ahLst/>
              <a:cxnLst/>
              <a:rect l="l" t="t" r="r" b="b"/>
              <a:pathLst>
                <a:path w="1260475" h="181610">
                  <a:moveTo>
                    <a:pt x="0" y="181356"/>
                  </a:moveTo>
                  <a:lnTo>
                    <a:pt x="179832" y="181356"/>
                  </a:lnTo>
                </a:path>
                <a:path w="1260475" h="181610">
                  <a:moveTo>
                    <a:pt x="179832" y="0"/>
                  </a:moveTo>
                  <a:lnTo>
                    <a:pt x="539496" y="0"/>
                  </a:lnTo>
                </a:path>
                <a:path w="1260475" h="181610">
                  <a:moveTo>
                    <a:pt x="539496" y="0"/>
                  </a:moveTo>
                  <a:lnTo>
                    <a:pt x="900684" y="0"/>
                  </a:lnTo>
                </a:path>
                <a:path w="1260475" h="181610">
                  <a:moveTo>
                    <a:pt x="900684" y="0"/>
                  </a:moveTo>
                  <a:lnTo>
                    <a:pt x="126034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50914" y="216941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52438" y="2350769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73446" y="1629918"/>
              <a:ext cx="721360" cy="539750"/>
            </a:xfrm>
            <a:custGeom>
              <a:avLst/>
              <a:gdLst/>
              <a:ahLst/>
              <a:cxnLst/>
              <a:rect l="l" t="t" r="r" b="b"/>
              <a:pathLst>
                <a:path w="721360" h="539750">
                  <a:moveTo>
                    <a:pt x="0" y="0"/>
                  </a:moveTo>
                  <a:lnTo>
                    <a:pt x="0" y="539496"/>
                  </a:lnTo>
                </a:path>
                <a:path w="721360" h="539750">
                  <a:moveTo>
                    <a:pt x="359663" y="0"/>
                  </a:moveTo>
                  <a:lnTo>
                    <a:pt x="359663" y="539496"/>
                  </a:lnTo>
                </a:path>
                <a:path w="721360" h="539750">
                  <a:moveTo>
                    <a:pt x="720851" y="0"/>
                  </a:moveTo>
                  <a:lnTo>
                    <a:pt x="720851" y="539496"/>
                  </a:lnTo>
                </a:path>
              </a:pathLst>
            </a:custGeom>
            <a:ln w="28956">
              <a:solidFill>
                <a:srgbClr val="996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3962" y="1629918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496"/>
                  </a:lnTo>
                </a:path>
              </a:pathLst>
            </a:custGeom>
            <a:ln w="28956">
              <a:solidFill>
                <a:srgbClr val="996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73328" y="2698775"/>
            <a:ext cx="1253490" cy="122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40000"/>
              </a:lnSpc>
              <a:spcBef>
                <a:spcPts val="100"/>
              </a:spcBef>
            </a:pP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J</a:t>
            </a:r>
            <a:r>
              <a:rPr sz="2775" b="1" i="1" spc="15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775" b="1" i="1" spc="-157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 x  </a:t>
            </a:r>
            <a:r>
              <a:rPr sz="2800" b="1" i="1" spc="5" dirty="0">
                <a:solidFill>
                  <a:srgbClr val="330E42"/>
                </a:solidFill>
                <a:latin typeface="Times New Roman"/>
                <a:cs typeface="Times New Roman"/>
              </a:rPr>
              <a:t>J</a:t>
            </a:r>
            <a:r>
              <a:rPr sz="2775" b="1" i="1" spc="7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775" b="1" i="1" spc="-37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02077" y="2698775"/>
            <a:ext cx="1831339" cy="122047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45"/>
              </a:spcBef>
            </a:pPr>
            <a:r>
              <a:rPr sz="2800" b="1" i="1" spc="-10" dirty="0">
                <a:solidFill>
                  <a:srgbClr val="330E42"/>
                </a:solidFill>
                <a:latin typeface="Times New Roman"/>
                <a:cs typeface="Times New Roman"/>
              </a:rPr>
              <a:t>K</a:t>
            </a:r>
            <a:r>
              <a:rPr sz="2775" b="1" i="1" spc="15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775" b="1" i="1" spc="-157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x’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340"/>
              </a:spcBef>
            </a:pP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K</a:t>
            </a:r>
            <a:r>
              <a:rPr sz="2775" b="1" i="1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775" b="1" i="1" spc="-22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i="1" spc="-110" dirty="0">
                <a:solidFill>
                  <a:srgbClr val="330E42"/>
                </a:solidFill>
                <a:latin typeface="Times New Roman"/>
                <a:cs typeface="Times New Roman"/>
              </a:rPr>
              <a:t>A’</a:t>
            </a:r>
            <a:r>
              <a:rPr sz="2800" b="1" i="1" spc="-1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800" b="1" spc="-1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x’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92836" y="2319527"/>
            <a:ext cx="3999229" cy="680085"/>
            <a:chOff x="592836" y="2319527"/>
            <a:chExt cx="3999229" cy="680085"/>
          </a:xfrm>
        </p:grpSpPr>
        <p:sp>
          <p:nvSpPr>
            <p:cNvPr id="38" name="object 38"/>
            <p:cNvSpPr/>
            <p:nvPr/>
          </p:nvSpPr>
          <p:spPr>
            <a:xfrm>
              <a:off x="611886" y="2350769"/>
              <a:ext cx="3961129" cy="539750"/>
            </a:xfrm>
            <a:custGeom>
              <a:avLst/>
              <a:gdLst/>
              <a:ahLst/>
              <a:cxnLst/>
              <a:rect l="l" t="t" r="r" b="b"/>
              <a:pathLst>
                <a:path w="3961129" h="539750">
                  <a:moveTo>
                    <a:pt x="0" y="89915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5" y="0"/>
                  </a:lnTo>
                  <a:lnTo>
                    <a:pt x="3870960" y="0"/>
                  </a:lnTo>
                  <a:lnTo>
                    <a:pt x="3905958" y="7066"/>
                  </a:lnTo>
                  <a:lnTo>
                    <a:pt x="3934539" y="26336"/>
                  </a:lnTo>
                  <a:lnTo>
                    <a:pt x="3953809" y="54917"/>
                  </a:lnTo>
                  <a:lnTo>
                    <a:pt x="3960876" y="89915"/>
                  </a:lnTo>
                  <a:lnTo>
                    <a:pt x="3960876" y="449579"/>
                  </a:lnTo>
                  <a:lnTo>
                    <a:pt x="3953809" y="484578"/>
                  </a:lnTo>
                  <a:lnTo>
                    <a:pt x="3934539" y="513159"/>
                  </a:lnTo>
                  <a:lnTo>
                    <a:pt x="3905958" y="532429"/>
                  </a:lnTo>
                  <a:lnTo>
                    <a:pt x="3870960" y="539495"/>
                  </a:lnTo>
                  <a:lnTo>
                    <a:pt x="89915" y="539495"/>
                  </a:lnTo>
                  <a:lnTo>
                    <a:pt x="54917" y="532429"/>
                  </a:lnTo>
                  <a:lnTo>
                    <a:pt x="26336" y="513159"/>
                  </a:lnTo>
                  <a:lnTo>
                    <a:pt x="7066" y="484578"/>
                  </a:lnTo>
                  <a:lnTo>
                    <a:pt x="0" y="449579"/>
                  </a:lnTo>
                  <a:lnTo>
                    <a:pt x="0" y="89915"/>
                  </a:lnTo>
                  <a:close/>
                </a:path>
              </a:pathLst>
            </a:custGeom>
            <a:ln w="38100">
              <a:solidFill>
                <a:srgbClr val="99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9652" y="2319527"/>
              <a:ext cx="760476" cy="679703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577392" y="1051052"/>
            <a:ext cx="3948429" cy="1736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20"/>
              </a:lnSpc>
              <a:spcBef>
                <a:spcPts val="100"/>
              </a:spcBef>
            </a:pPr>
            <a:r>
              <a:rPr sz="3600" spc="120" dirty="0">
                <a:solidFill>
                  <a:srgbClr val="FF0000"/>
                </a:solidFill>
                <a:latin typeface="Cambria"/>
                <a:cs typeface="Cambria"/>
              </a:rPr>
              <a:t>Circuits</a:t>
            </a:r>
            <a:r>
              <a:rPr sz="3600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mbria"/>
                <a:cs typeface="Cambria"/>
              </a:rPr>
              <a:t>with</a:t>
            </a:r>
            <a:r>
              <a:rPr sz="3600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i="1" spc="-30" dirty="0">
                <a:solidFill>
                  <a:srgbClr val="FF0000"/>
                </a:solidFill>
                <a:latin typeface="Cambria"/>
                <a:cs typeface="Cambria"/>
              </a:rPr>
              <a:t>JK</a:t>
            </a:r>
            <a:r>
              <a:rPr sz="3600" i="1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-70" dirty="0">
                <a:solidFill>
                  <a:srgbClr val="FF0000"/>
                </a:solidFill>
                <a:latin typeface="Cambria"/>
                <a:cs typeface="Cambria"/>
              </a:rPr>
              <a:t>F.F.</a:t>
            </a:r>
            <a:endParaRPr sz="3600">
              <a:latin typeface="Cambria"/>
              <a:cs typeface="Cambria"/>
            </a:endParaRPr>
          </a:p>
          <a:p>
            <a:pPr marL="353695" indent="-229235">
              <a:lnSpc>
                <a:spcPts val="22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354330" algn="l"/>
              </a:tabLst>
            </a:pPr>
            <a:r>
              <a:rPr sz="2000" i="1" spc="80" dirty="0">
                <a:solidFill>
                  <a:srgbClr val="009900"/>
                </a:solidFill>
                <a:latin typeface="Cambria"/>
                <a:cs typeface="Cambria"/>
              </a:rPr>
              <a:t>Example</a:t>
            </a:r>
            <a:r>
              <a:rPr sz="2000" spc="80" dirty="0">
                <a:solidFill>
                  <a:srgbClr val="009900"/>
                </a:solidFill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  <a:p>
            <a:pPr marL="125095">
              <a:lnSpc>
                <a:spcPct val="100000"/>
              </a:lnSpc>
              <a:spcBef>
                <a:spcPts val="360"/>
              </a:spcBef>
            </a:pP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Detect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Cambria"/>
                <a:cs typeface="Cambria"/>
              </a:rPr>
              <a:t>3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or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more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consecutive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mbria"/>
                <a:cs typeface="Cambria"/>
              </a:rPr>
              <a:t>1’s</a:t>
            </a:r>
            <a:endParaRPr sz="2000">
              <a:latin typeface="Cambria"/>
              <a:cs typeface="Cambria"/>
            </a:endParaRPr>
          </a:p>
          <a:p>
            <a:pPr marL="93980">
              <a:lnSpc>
                <a:spcPct val="100000"/>
              </a:lnSpc>
              <a:spcBef>
                <a:spcPts val="1505"/>
              </a:spcBef>
            </a:pPr>
            <a:r>
              <a:rPr sz="2400" b="1" spc="-5" dirty="0">
                <a:latin typeface="Times New Roman"/>
                <a:cs typeface="Times New Roman"/>
              </a:rPr>
              <a:t>Synthesis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using </a:t>
            </a:r>
            <a:r>
              <a:rPr sz="2400" b="1" i="1" dirty="0">
                <a:latin typeface="Times New Roman"/>
                <a:cs typeface="Times New Roman"/>
              </a:rPr>
              <a:t>JK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Flip-Flops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39688" y="2867913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5030851" y="3040126"/>
          <a:ext cx="1538605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79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5906261" y="3249929"/>
            <a:ext cx="288290" cy="719455"/>
          </a:xfrm>
          <a:custGeom>
            <a:avLst/>
            <a:gdLst/>
            <a:ahLst/>
            <a:cxnLst/>
            <a:rect l="l" t="t" r="r" b="b"/>
            <a:pathLst>
              <a:path w="288289" h="719454">
                <a:moveTo>
                  <a:pt x="0" y="48006"/>
                </a:move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5" y="0"/>
                </a:lnTo>
                <a:lnTo>
                  <a:pt x="240029" y="0"/>
                </a:lnTo>
                <a:lnTo>
                  <a:pt x="258728" y="3768"/>
                </a:lnTo>
                <a:lnTo>
                  <a:pt x="273986" y="14049"/>
                </a:lnTo>
                <a:lnTo>
                  <a:pt x="284267" y="29307"/>
                </a:lnTo>
                <a:lnTo>
                  <a:pt x="288036" y="48006"/>
                </a:lnTo>
                <a:lnTo>
                  <a:pt x="288036" y="671322"/>
                </a:lnTo>
                <a:lnTo>
                  <a:pt x="284267" y="690020"/>
                </a:lnTo>
                <a:lnTo>
                  <a:pt x="273986" y="705278"/>
                </a:lnTo>
                <a:lnTo>
                  <a:pt x="258728" y="715559"/>
                </a:lnTo>
                <a:lnTo>
                  <a:pt x="240029" y="719328"/>
                </a:lnTo>
                <a:lnTo>
                  <a:pt x="48005" y="719328"/>
                </a:lnTo>
                <a:lnTo>
                  <a:pt x="29307" y="715559"/>
                </a:lnTo>
                <a:lnTo>
                  <a:pt x="14049" y="705278"/>
                </a:lnTo>
                <a:lnTo>
                  <a:pt x="3768" y="690020"/>
                </a:lnTo>
                <a:lnTo>
                  <a:pt x="0" y="671322"/>
                </a:lnTo>
                <a:lnTo>
                  <a:pt x="0" y="48006"/>
                </a:lnTo>
                <a:close/>
              </a:path>
            </a:pathLst>
          </a:custGeom>
          <a:ln w="28956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119618" y="2867913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7010400" y="3040126"/>
          <a:ext cx="1538605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79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6139688" y="4308094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5030851" y="4479925"/>
          <a:ext cx="1538605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9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object 48"/>
          <p:cNvSpPr/>
          <p:nvPr/>
        </p:nvSpPr>
        <p:spPr>
          <a:xfrm>
            <a:off x="5651753" y="4690109"/>
            <a:ext cx="541020" cy="721360"/>
          </a:xfrm>
          <a:custGeom>
            <a:avLst/>
            <a:gdLst/>
            <a:ahLst/>
            <a:cxnLst/>
            <a:rect l="l" t="t" r="r" b="b"/>
            <a:pathLst>
              <a:path w="541020" h="721360">
                <a:moveTo>
                  <a:pt x="0" y="90169"/>
                </a:moveTo>
                <a:lnTo>
                  <a:pt x="7088" y="55078"/>
                </a:lnTo>
                <a:lnTo>
                  <a:pt x="26416" y="26415"/>
                </a:lnTo>
                <a:lnTo>
                  <a:pt x="55078" y="7088"/>
                </a:lnTo>
                <a:lnTo>
                  <a:pt x="90170" y="0"/>
                </a:lnTo>
                <a:lnTo>
                  <a:pt x="450850" y="0"/>
                </a:lnTo>
                <a:lnTo>
                  <a:pt x="485941" y="7088"/>
                </a:lnTo>
                <a:lnTo>
                  <a:pt x="514603" y="26415"/>
                </a:lnTo>
                <a:lnTo>
                  <a:pt x="533931" y="55078"/>
                </a:lnTo>
                <a:lnTo>
                  <a:pt x="541020" y="90169"/>
                </a:lnTo>
                <a:lnTo>
                  <a:pt x="541020" y="630681"/>
                </a:lnTo>
                <a:lnTo>
                  <a:pt x="533931" y="665773"/>
                </a:lnTo>
                <a:lnTo>
                  <a:pt x="514603" y="694435"/>
                </a:lnTo>
                <a:lnTo>
                  <a:pt x="485941" y="713763"/>
                </a:lnTo>
                <a:lnTo>
                  <a:pt x="450850" y="720851"/>
                </a:lnTo>
                <a:lnTo>
                  <a:pt x="90170" y="720851"/>
                </a:lnTo>
                <a:lnTo>
                  <a:pt x="55078" y="713763"/>
                </a:lnTo>
                <a:lnTo>
                  <a:pt x="26416" y="694435"/>
                </a:lnTo>
                <a:lnTo>
                  <a:pt x="7088" y="665773"/>
                </a:lnTo>
                <a:lnTo>
                  <a:pt x="0" y="630681"/>
                </a:lnTo>
                <a:lnTo>
                  <a:pt x="0" y="90169"/>
                </a:lnTo>
                <a:close/>
              </a:path>
            </a:pathLst>
          </a:custGeom>
          <a:ln w="28955">
            <a:solidFill>
              <a:srgbClr val="00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65414" y="3249929"/>
            <a:ext cx="358140" cy="721360"/>
          </a:xfrm>
          <a:custGeom>
            <a:avLst/>
            <a:gdLst/>
            <a:ahLst/>
            <a:cxnLst/>
            <a:rect l="l" t="t" r="r" b="b"/>
            <a:pathLst>
              <a:path w="358140" h="721360">
                <a:moveTo>
                  <a:pt x="358139" y="720852"/>
                </a:moveTo>
                <a:lnTo>
                  <a:pt x="285978" y="719779"/>
                </a:lnTo>
                <a:lnTo>
                  <a:pt x="218759" y="716704"/>
                </a:lnTo>
                <a:lnTo>
                  <a:pt x="157925" y="711837"/>
                </a:lnTo>
                <a:lnTo>
                  <a:pt x="104917" y="705389"/>
                </a:lnTo>
                <a:lnTo>
                  <a:pt x="61179" y="697572"/>
                </a:lnTo>
                <a:lnTo>
                  <a:pt x="7278" y="678676"/>
                </a:lnTo>
                <a:lnTo>
                  <a:pt x="0" y="668020"/>
                </a:lnTo>
                <a:lnTo>
                  <a:pt x="0" y="52832"/>
                </a:lnTo>
                <a:lnTo>
                  <a:pt x="61179" y="23279"/>
                </a:lnTo>
                <a:lnTo>
                  <a:pt x="104917" y="15462"/>
                </a:lnTo>
                <a:lnTo>
                  <a:pt x="157925" y="9014"/>
                </a:lnTo>
                <a:lnTo>
                  <a:pt x="218759" y="4147"/>
                </a:lnTo>
                <a:lnTo>
                  <a:pt x="285978" y="1072"/>
                </a:lnTo>
                <a:lnTo>
                  <a:pt x="358139" y="0"/>
                </a:lnTo>
              </a:path>
            </a:pathLst>
          </a:custGeom>
          <a:ln w="28956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93457" y="3248405"/>
            <a:ext cx="429895" cy="721360"/>
          </a:xfrm>
          <a:custGeom>
            <a:avLst/>
            <a:gdLst/>
            <a:ahLst/>
            <a:cxnLst/>
            <a:rect l="l" t="t" r="r" b="b"/>
            <a:pathLst>
              <a:path w="429895" h="721360">
                <a:moveTo>
                  <a:pt x="0" y="720852"/>
                </a:moveTo>
                <a:lnTo>
                  <a:pt x="77253" y="719997"/>
                </a:lnTo>
                <a:lnTo>
                  <a:pt x="149963" y="717534"/>
                </a:lnTo>
                <a:lnTo>
                  <a:pt x="216915" y="713613"/>
                </a:lnTo>
                <a:lnTo>
                  <a:pt x="276897" y="708384"/>
                </a:lnTo>
                <a:lnTo>
                  <a:pt x="328694" y="701997"/>
                </a:lnTo>
                <a:lnTo>
                  <a:pt x="371093" y="694605"/>
                </a:lnTo>
                <a:lnTo>
                  <a:pt x="422844" y="677402"/>
                </a:lnTo>
                <a:lnTo>
                  <a:pt x="429768" y="667893"/>
                </a:lnTo>
                <a:lnTo>
                  <a:pt x="429768" y="52959"/>
                </a:lnTo>
                <a:lnTo>
                  <a:pt x="371093" y="26246"/>
                </a:lnTo>
                <a:lnTo>
                  <a:pt x="328694" y="18854"/>
                </a:lnTo>
                <a:lnTo>
                  <a:pt x="276897" y="12467"/>
                </a:lnTo>
                <a:lnTo>
                  <a:pt x="216915" y="7239"/>
                </a:lnTo>
                <a:lnTo>
                  <a:pt x="149963" y="3317"/>
                </a:lnTo>
                <a:lnTo>
                  <a:pt x="77253" y="854"/>
                </a:lnTo>
                <a:lnTo>
                  <a:pt x="0" y="0"/>
                </a:lnTo>
              </a:path>
            </a:pathLst>
          </a:custGeom>
          <a:ln w="28956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119618" y="4308094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7010400" y="4479925"/>
          <a:ext cx="1538605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9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3" name="object 53"/>
          <p:cNvGrpSpPr/>
          <p:nvPr/>
        </p:nvGrpSpPr>
        <p:grpSpPr>
          <a:xfrm>
            <a:off x="7078980" y="4675632"/>
            <a:ext cx="1469390" cy="749935"/>
            <a:chOff x="7078980" y="4675632"/>
            <a:chExt cx="1469390" cy="749935"/>
          </a:xfrm>
        </p:grpSpPr>
        <p:sp>
          <p:nvSpPr>
            <p:cNvPr id="54" name="object 54"/>
            <p:cNvSpPr/>
            <p:nvPr/>
          </p:nvSpPr>
          <p:spPr>
            <a:xfrm>
              <a:off x="7273290" y="4690110"/>
              <a:ext cx="1260475" cy="361315"/>
            </a:xfrm>
            <a:custGeom>
              <a:avLst/>
              <a:gdLst/>
              <a:ahLst/>
              <a:cxnLst/>
              <a:rect l="l" t="t" r="r" b="b"/>
              <a:pathLst>
                <a:path w="1260475" h="361314">
                  <a:moveTo>
                    <a:pt x="0" y="60197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1200150" y="0"/>
                  </a:lnTo>
                  <a:lnTo>
                    <a:pt x="1223593" y="4726"/>
                  </a:lnTo>
                  <a:lnTo>
                    <a:pt x="1242726" y="17621"/>
                  </a:lnTo>
                  <a:lnTo>
                    <a:pt x="1255621" y="36754"/>
                  </a:lnTo>
                  <a:lnTo>
                    <a:pt x="1260348" y="60197"/>
                  </a:lnTo>
                  <a:lnTo>
                    <a:pt x="1260348" y="300989"/>
                  </a:lnTo>
                  <a:lnTo>
                    <a:pt x="1255621" y="324433"/>
                  </a:lnTo>
                  <a:lnTo>
                    <a:pt x="1242726" y="343566"/>
                  </a:lnTo>
                  <a:lnTo>
                    <a:pt x="1223593" y="356461"/>
                  </a:lnTo>
                  <a:lnTo>
                    <a:pt x="1200150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89"/>
                  </a:lnTo>
                  <a:lnTo>
                    <a:pt x="0" y="60197"/>
                  </a:lnTo>
                  <a:close/>
                </a:path>
              </a:pathLst>
            </a:custGeom>
            <a:ln w="2895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093458" y="4690110"/>
              <a:ext cx="429895" cy="721360"/>
            </a:xfrm>
            <a:custGeom>
              <a:avLst/>
              <a:gdLst/>
              <a:ahLst/>
              <a:cxnLst/>
              <a:rect l="l" t="t" r="r" b="b"/>
              <a:pathLst>
                <a:path w="429895" h="721360">
                  <a:moveTo>
                    <a:pt x="0" y="720851"/>
                  </a:moveTo>
                  <a:lnTo>
                    <a:pt x="77253" y="719997"/>
                  </a:lnTo>
                  <a:lnTo>
                    <a:pt x="149963" y="717534"/>
                  </a:lnTo>
                  <a:lnTo>
                    <a:pt x="216915" y="713613"/>
                  </a:lnTo>
                  <a:lnTo>
                    <a:pt x="276897" y="708384"/>
                  </a:lnTo>
                  <a:lnTo>
                    <a:pt x="328694" y="701997"/>
                  </a:lnTo>
                  <a:lnTo>
                    <a:pt x="371093" y="694605"/>
                  </a:lnTo>
                  <a:lnTo>
                    <a:pt x="422844" y="677402"/>
                  </a:lnTo>
                  <a:lnTo>
                    <a:pt x="429768" y="667892"/>
                  </a:lnTo>
                  <a:lnTo>
                    <a:pt x="429768" y="52958"/>
                  </a:lnTo>
                  <a:lnTo>
                    <a:pt x="371093" y="26246"/>
                  </a:lnTo>
                  <a:lnTo>
                    <a:pt x="328694" y="18854"/>
                  </a:lnTo>
                  <a:lnTo>
                    <a:pt x="276897" y="12467"/>
                  </a:lnTo>
                  <a:lnTo>
                    <a:pt x="216915" y="7238"/>
                  </a:lnTo>
                  <a:lnTo>
                    <a:pt x="149963" y="3317"/>
                  </a:lnTo>
                  <a:lnTo>
                    <a:pt x="77253" y="854"/>
                  </a:lnTo>
                  <a:lnTo>
                    <a:pt x="0" y="0"/>
                  </a:lnTo>
                </a:path>
              </a:pathLst>
            </a:custGeom>
            <a:ln w="28956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8263890" y="4690109"/>
            <a:ext cx="358140" cy="721360"/>
          </a:xfrm>
          <a:custGeom>
            <a:avLst/>
            <a:gdLst/>
            <a:ahLst/>
            <a:cxnLst/>
            <a:rect l="l" t="t" r="r" b="b"/>
            <a:pathLst>
              <a:path w="358140" h="721360">
                <a:moveTo>
                  <a:pt x="358139" y="720851"/>
                </a:moveTo>
                <a:lnTo>
                  <a:pt x="285978" y="719779"/>
                </a:lnTo>
                <a:lnTo>
                  <a:pt x="218759" y="716704"/>
                </a:lnTo>
                <a:lnTo>
                  <a:pt x="157925" y="711837"/>
                </a:lnTo>
                <a:lnTo>
                  <a:pt x="104917" y="705389"/>
                </a:lnTo>
                <a:lnTo>
                  <a:pt x="61179" y="697572"/>
                </a:lnTo>
                <a:lnTo>
                  <a:pt x="7278" y="678676"/>
                </a:lnTo>
                <a:lnTo>
                  <a:pt x="0" y="668019"/>
                </a:lnTo>
                <a:lnTo>
                  <a:pt x="0" y="52831"/>
                </a:lnTo>
                <a:lnTo>
                  <a:pt x="61179" y="23279"/>
                </a:lnTo>
                <a:lnTo>
                  <a:pt x="104917" y="15462"/>
                </a:lnTo>
                <a:lnTo>
                  <a:pt x="157925" y="9014"/>
                </a:lnTo>
                <a:lnTo>
                  <a:pt x="218759" y="4147"/>
                </a:lnTo>
                <a:lnTo>
                  <a:pt x="285978" y="1072"/>
                </a:lnTo>
                <a:lnTo>
                  <a:pt x="358139" y="0"/>
                </a:lnTo>
              </a:path>
            </a:pathLst>
          </a:custGeom>
          <a:ln w="28956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431291" y="4034028"/>
            <a:ext cx="3961129" cy="2691765"/>
            <a:chOff x="431291" y="4034028"/>
            <a:chExt cx="3961129" cy="2691765"/>
          </a:xfrm>
        </p:grpSpPr>
        <p:sp>
          <p:nvSpPr>
            <p:cNvPr id="58" name="object 58"/>
            <p:cNvSpPr/>
            <p:nvPr/>
          </p:nvSpPr>
          <p:spPr>
            <a:xfrm>
              <a:off x="431291" y="4034028"/>
              <a:ext cx="3961129" cy="2691765"/>
            </a:xfrm>
            <a:custGeom>
              <a:avLst/>
              <a:gdLst/>
              <a:ahLst/>
              <a:cxnLst/>
              <a:rect l="l" t="t" r="r" b="b"/>
              <a:pathLst>
                <a:path w="3961129" h="2691765">
                  <a:moveTo>
                    <a:pt x="3960876" y="0"/>
                  </a:moveTo>
                  <a:lnTo>
                    <a:pt x="0" y="0"/>
                  </a:lnTo>
                  <a:lnTo>
                    <a:pt x="0" y="2691384"/>
                  </a:lnTo>
                  <a:lnTo>
                    <a:pt x="3960876" y="2691384"/>
                  </a:lnTo>
                  <a:lnTo>
                    <a:pt x="3960876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6565" y="4657148"/>
              <a:ext cx="2461260" cy="1613535"/>
            </a:xfrm>
            <a:custGeom>
              <a:avLst/>
              <a:gdLst/>
              <a:ahLst/>
              <a:cxnLst/>
              <a:rect l="l" t="t" r="r" b="b"/>
              <a:pathLst>
                <a:path w="2461260" h="1613535">
                  <a:moveTo>
                    <a:pt x="2259012" y="1537468"/>
                  </a:moveTo>
                  <a:lnTo>
                    <a:pt x="2460963" y="1537468"/>
                  </a:lnTo>
                </a:path>
                <a:path w="2461260" h="1613535">
                  <a:moveTo>
                    <a:pt x="189306" y="289877"/>
                  </a:moveTo>
                  <a:lnTo>
                    <a:pt x="0" y="289877"/>
                  </a:lnTo>
                  <a:lnTo>
                    <a:pt x="0" y="1613085"/>
                  </a:lnTo>
                  <a:lnTo>
                    <a:pt x="618388" y="1613085"/>
                  </a:lnTo>
                </a:path>
                <a:path w="2461260" h="1613535">
                  <a:moveTo>
                    <a:pt x="1628051" y="1247609"/>
                  </a:moveTo>
                  <a:lnTo>
                    <a:pt x="1375613" y="1247609"/>
                  </a:lnTo>
                  <a:lnTo>
                    <a:pt x="1375613" y="0"/>
                  </a:lnTo>
                  <a:lnTo>
                    <a:pt x="1628051" y="0"/>
                  </a:lnTo>
                </a:path>
              </a:pathLst>
            </a:custGeom>
            <a:ln w="21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991205" y="6448116"/>
            <a:ext cx="3625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CLK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287558" y="4381551"/>
            <a:ext cx="779145" cy="1962785"/>
            <a:chOff x="2287558" y="4381551"/>
            <a:chExt cx="779145" cy="1962785"/>
          </a:xfrm>
        </p:grpSpPr>
        <p:sp>
          <p:nvSpPr>
            <p:cNvPr id="62" name="object 62"/>
            <p:cNvSpPr/>
            <p:nvPr/>
          </p:nvSpPr>
          <p:spPr>
            <a:xfrm>
              <a:off x="2298353" y="4392346"/>
              <a:ext cx="126364" cy="0"/>
            </a:xfrm>
            <a:custGeom>
              <a:avLst/>
              <a:gdLst/>
              <a:ahLst/>
              <a:cxnLst/>
              <a:rect l="l" t="t" r="r" b="b"/>
              <a:pathLst>
                <a:path w="126364">
                  <a:moveTo>
                    <a:pt x="0" y="0"/>
                  </a:moveTo>
                  <a:lnTo>
                    <a:pt x="126263" y="0"/>
                  </a:lnTo>
                </a:path>
              </a:pathLst>
            </a:custGeom>
            <a:ln w="21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424616" y="5451055"/>
              <a:ext cx="631190" cy="882650"/>
            </a:xfrm>
            <a:custGeom>
              <a:avLst/>
              <a:gdLst/>
              <a:ahLst/>
              <a:cxnLst/>
              <a:rect l="l" t="t" r="r" b="b"/>
              <a:pathLst>
                <a:path w="631189" h="882650">
                  <a:moveTo>
                    <a:pt x="631014" y="0"/>
                  </a:moveTo>
                  <a:lnTo>
                    <a:pt x="0" y="0"/>
                  </a:lnTo>
                  <a:lnTo>
                    <a:pt x="0" y="882186"/>
                  </a:lnTo>
                  <a:lnTo>
                    <a:pt x="631014" y="882186"/>
                  </a:lnTo>
                  <a:lnTo>
                    <a:pt x="6310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24616" y="5451055"/>
              <a:ext cx="631190" cy="882650"/>
            </a:xfrm>
            <a:custGeom>
              <a:avLst/>
              <a:gdLst/>
              <a:ahLst/>
              <a:cxnLst/>
              <a:rect l="l" t="t" r="r" b="b"/>
              <a:pathLst>
                <a:path w="631189" h="882650">
                  <a:moveTo>
                    <a:pt x="0" y="882186"/>
                  </a:moveTo>
                  <a:lnTo>
                    <a:pt x="631014" y="882186"/>
                  </a:lnTo>
                  <a:lnTo>
                    <a:pt x="631014" y="0"/>
                  </a:lnTo>
                  <a:lnTo>
                    <a:pt x="0" y="0"/>
                  </a:lnTo>
                  <a:lnTo>
                    <a:pt x="0" y="882186"/>
                  </a:lnTo>
                  <a:close/>
                </a:path>
              </a:pathLst>
            </a:custGeom>
            <a:ln w="21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495851" y="5490300"/>
            <a:ext cx="520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78460" algn="l"/>
              </a:tabLst>
            </a:pPr>
            <a:r>
              <a:rPr sz="1400" i="1" dirty="0">
                <a:latin typeface="Times New Roman"/>
                <a:cs typeface="Times New Roman"/>
              </a:rPr>
              <a:t>J	Q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413822" y="5818345"/>
            <a:ext cx="721995" cy="417195"/>
            <a:chOff x="2413822" y="5818345"/>
            <a:chExt cx="721995" cy="417195"/>
          </a:xfrm>
        </p:grpSpPr>
        <p:sp>
          <p:nvSpPr>
            <p:cNvPr id="67" name="object 67"/>
            <p:cNvSpPr/>
            <p:nvPr/>
          </p:nvSpPr>
          <p:spPr>
            <a:xfrm>
              <a:off x="2424617" y="5829140"/>
              <a:ext cx="581025" cy="233679"/>
            </a:xfrm>
            <a:custGeom>
              <a:avLst/>
              <a:gdLst/>
              <a:ahLst/>
              <a:cxnLst/>
              <a:rect l="l" t="t" r="r" b="b"/>
              <a:pathLst>
                <a:path w="581025" h="233679">
                  <a:moveTo>
                    <a:pt x="454299" y="233146"/>
                  </a:moveTo>
                  <a:lnTo>
                    <a:pt x="580562" y="233146"/>
                  </a:lnTo>
                </a:path>
                <a:path w="581025" h="233679">
                  <a:moveTo>
                    <a:pt x="0" y="0"/>
                  </a:moveTo>
                  <a:lnTo>
                    <a:pt x="81919" y="81912"/>
                  </a:lnTo>
                </a:path>
                <a:path w="581025" h="233679">
                  <a:moveTo>
                    <a:pt x="81919" y="84010"/>
                  </a:moveTo>
                  <a:lnTo>
                    <a:pt x="0" y="165941"/>
                  </a:lnTo>
                </a:path>
              </a:pathLst>
            </a:custGeom>
            <a:ln w="21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3270" y="6153688"/>
              <a:ext cx="82083" cy="81856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2495851" y="6032228"/>
            <a:ext cx="520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78460" algn="l"/>
              </a:tabLst>
            </a:pPr>
            <a:r>
              <a:rPr sz="1400" i="1" dirty="0">
                <a:latin typeface="Times New Roman"/>
                <a:cs typeface="Times New Roman"/>
              </a:rPr>
              <a:t>K	Q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571220" y="4053972"/>
            <a:ext cx="3631565" cy="2416175"/>
            <a:chOff x="571220" y="4053972"/>
            <a:chExt cx="3631565" cy="2416175"/>
          </a:xfrm>
        </p:grpSpPr>
        <p:sp>
          <p:nvSpPr>
            <p:cNvPr id="71" name="object 71"/>
            <p:cNvSpPr/>
            <p:nvPr/>
          </p:nvSpPr>
          <p:spPr>
            <a:xfrm>
              <a:off x="1414954" y="5904757"/>
              <a:ext cx="1010285" cy="554990"/>
            </a:xfrm>
            <a:custGeom>
              <a:avLst/>
              <a:gdLst/>
              <a:ahLst/>
              <a:cxnLst/>
              <a:rect l="l" t="t" r="r" b="b"/>
              <a:pathLst>
                <a:path w="1010285" h="554989">
                  <a:moveTo>
                    <a:pt x="757224" y="554518"/>
                  </a:moveTo>
                  <a:lnTo>
                    <a:pt x="757224" y="0"/>
                  </a:lnTo>
                  <a:lnTo>
                    <a:pt x="1009662" y="0"/>
                  </a:lnTo>
                </a:path>
                <a:path w="1010285" h="554989">
                  <a:moveTo>
                    <a:pt x="0" y="214242"/>
                  </a:moveTo>
                  <a:lnTo>
                    <a:pt x="302889" y="214242"/>
                  </a:lnTo>
                </a:path>
                <a:path w="1010285" h="554989">
                  <a:moveTo>
                    <a:pt x="0" y="365476"/>
                  </a:moveTo>
                  <a:lnTo>
                    <a:pt x="302889" y="365476"/>
                  </a:lnTo>
                </a:path>
                <a:path w="1010285" h="554989">
                  <a:moveTo>
                    <a:pt x="605779" y="289859"/>
                  </a:moveTo>
                  <a:lnTo>
                    <a:pt x="302889" y="289859"/>
                  </a:lnTo>
                </a:path>
              </a:pathLst>
            </a:custGeom>
            <a:ln w="21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520969" y="6043382"/>
              <a:ext cx="394335" cy="302895"/>
            </a:xfrm>
            <a:custGeom>
              <a:avLst/>
              <a:gdLst/>
              <a:ahLst/>
              <a:cxnLst/>
              <a:rect l="l" t="t" r="r" b="b"/>
              <a:pathLst>
                <a:path w="394335" h="302895">
                  <a:moveTo>
                    <a:pt x="118124" y="0"/>
                  </a:moveTo>
                  <a:lnTo>
                    <a:pt x="0" y="0"/>
                  </a:lnTo>
                  <a:lnTo>
                    <a:pt x="26867" y="41906"/>
                  </a:lnTo>
                  <a:lnTo>
                    <a:pt x="44779" y="85115"/>
                  </a:lnTo>
                  <a:lnTo>
                    <a:pt x="53735" y="129107"/>
                  </a:lnTo>
                  <a:lnTo>
                    <a:pt x="53735" y="173360"/>
                  </a:lnTo>
                  <a:lnTo>
                    <a:pt x="44779" y="217352"/>
                  </a:lnTo>
                  <a:lnTo>
                    <a:pt x="26867" y="260561"/>
                  </a:lnTo>
                  <a:lnTo>
                    <a:pt x="0" y="302467"/>
                  </a:lnTo>
                  <a:lnTo>
                    <a:pt x="118124" y="302467"/>
                  </a:lnTo>
                  <a:lnTo>
                    <a:pt x="170636" y="291538"/>
                  </a:lnTo>
                  <a:lnTo>
                    <a:pt x="219695" y="276542"/>
                  </a:lnTo>
                  <a:lnTo>
                    <a:pt x="264746" y="257786"/>
                  </a:lnTo>
                  <a:lnTo>
                    <a:pt x="305233" y="235574"/>
                  </a:lnTo>
                  <a:lnTo>
                    <a:pt x="340600" y="210211"/>
                  </a:lnTo>
                  <a:lnTo>
                    <a:pt x="370291" y="182002"/>
                  </a:lnTo>
                  <a:lnTo>
                    <a:pt x="393749" y="151251"/>
                  </a:lnTo>
                  <a:lnTo>
                    <a:pt x="370562" y="120366"/>
                  </a:lnTo>
                  <a:lnTo>
                    <a:pt x="341024" y="92050"/>
                  </a:lnTo>
                  <a:lnTo>
                    <a:pt x="305708" y="66616"/>
                  </a:lnTo>
                  <a:lnTo>
                    <a:pt x="265187" y="44379"/>
                  </a:lnTo>
                  <a:lnTo>
                    <a:pt x="220035" y="25655"/>
                  </a:lnTo>
                  <a:lnTo>
                    <a:pt x="170823" y="10757"/>
                  </a:lnTo>
                  <a:lnTo>
                    <a:pt x="1181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20969" y="6043382"/>
              <a:ext cx="394335" cy="302895"/>
            </a:xfrm>
            <a:custGeom>
              <a:avLst/>
              <a:gdLst/>
              <a:ahLst/>
              <a:cxnLst/>
              <a:rect l="l" t="t" r="r" b="b"/>
              <a:pathLst>
                <a:path w="394335" h="302895">
                  <a:moveTo>
                    <a:pt x="393749" y="151251"/>
                  </a:moveTo>
                  <a:lnTo>
                    <a:pt x="370291" y="182002"/>
                  </a:lnTo>
                  <a:lnTo>
                    <a:pt x="340600" y="210211"/>
                  </a:lnTo>
                  <a:lnTo>
                    <a:pt x="305233" y="235574"/>
                  </a:lnTo>
                  <a:lnTo>
                    <a:pt x="264746" y="257786"/>
                  </a:lnTo>
                  <a:lnTo>
                    <a:pt x="219695" y="276542"/>
                  </a:lnTo>
                  <a:lnTo>
                    <a:pt x="170636" y="291538"/>
                  </a:lnTo>
                  <a:lnTo>
                    <a:pt x="118124" y="302467"/>
                  </a:lnTo>
                  <a:lnTo>
                    <a:pt x="0" y="302467"/>
                  </a:lnTo>
                  <a:lnTo>
                    <a:pt x="26867" y="260561"/>
                  </a:lnTo>
                  <a:lnTo>
                    <a:pt x="44779" y="217352"/>
                  </a:lnTo>
                  <a:lnTo>
                    <a:pt x="53735" y="173360"/>
                  </a:lnTo>
                  <a:lnTo>
                    <a:pt x="53735" y="129107"/>
                  </a:lnTo>
                  <a:lnTo>
                    <a:pt x="44779" y="85115"/>
                  </a:lnTo>
                  <a:lnTo>
                    <a:pt x="26867" y="41906"/>
                  </a:lnTo>
                  <a:lnTo>
                    <a:pt x="0" y="0"/>
                  </a:lnTo>
                  <a:lnTo>
                    <a:pt x="118124" y="0"/>
                  </a:lnTo>
                  <a:lnTo>
                    <a:pt x="170823" y="10757"/>
                  </a:lnTo>
                  <a:lnTo>
                    <a:pt x="220035" y="25655"/>
                  </a:lnTo>
                  <a:lnTo>
                    <a:pt x="265187" y="44379"/>
                  </a:lnTo>
                  <a:lnTo>
                    <a:pt x="305708" y="66616"/>
                  </a:lnTo>
                  <a:lnTo>
                    <a:pt x="341024" y="92050"/>
                  </a:lnTo>
                  <a:lnTo>
                    <a:pt x="370562" y="120366"/>
                  </a:lnTo>
                  <a:lnTo>
                    <a:pt x="393749" y="151251"/>
                  </a:lnTo>
                  <a:close/>
                </a:path>
              </a:pathLst>
            </a:custGeom>
            <a:ln w="213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2865" y="6161300"/>
              <a:ext cx="66714" cy="66651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520969" y="6043382"/>
              <a:ext cx="394335" cy="302895"/>
            </a:xfrm>
            <a:custGeom>
              <a:avLst/>
              <a:gdLst/>
              <a:ahLst/>
              <a:cxnLst/>
              <a:rect l="l" t="t" r="r" b="b"/>
              <a:pathLst>
                <a:path w="394335" h="302895">
                  <a:moveTo>
                    <a:pt x="242304" y="0"/>
                  </a:moveTo>
                  <a:lnTo>
                    <a:pt x="0" y="0"/>
                  </a:lnTo>
                  <a:lnTo>
                    <a:pt x="0" y="302467"/>
                  </a:lnTo>
                  <a:lnTo>
                    <a:pt x="242304" y="302467"/>
                  </a:lnTo>
                  <a:lnTo>
                    <a:pt x="290175" y="294758"/>
                  </a:lnTo>
                  <a:lnTo>
                    <a:pt x="331749" y="273290"/>
                  </a:lnTo>
                  <a:lnTo>
                    <a:pt x="364531" y="240553"/>
                  </a:lnTo>
                  <a:lnTo>
                    <a:pt x="386029" y="199038"/>
                  </a:lnTo>
                  <a:lnTo>
                    <a:pt x="393749" y="151233"/>
                  </a:lnTo>
                  <a:lnTo>
                    <a:pt x="386029" y="103436"/>
                  </a:lnTo>
                  <a:lnTo>
                    <a:pt x="364531" y="61921"/>
                  </a:lnTo>
                  <a:lnTo>
                    <a:pt x="331749" y="29182"/>
                  </a:lnTo>
                  <a:lnTo>
                    <a:pt x="290175" y="7711"/>
                  </a:lnTo>
                  <a:lnTo>
                    <a:pt x="242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82015" y="4064767"/>
              <a:ext cx="2903220" cy="2281555"/>
            </a:xfrm>
            <a:custGeom>
              <a:avLst/>
              <a:gdLst/>
              <a:ahLst/>
              <a:cxnLst/>
              <a:rect l="l" t="t" r="r" b="b"/>
              <a:pathLst>
                <a:path w="2903220" h="2281554">
                  <a:moveTo>
                    <a:pt x="1181258" y="2281083"/>
                  </a:moveTo>
                  <a:lnTo>
                    <a:pt x="938953" y="2281083"/>
                  </a:lnTo>
                  <a:lnTo>
                    <a:pt x="938953" y="1978615"/>
                  </a:lnTo>
                  <a:lnTo>
                    <a:pt x="1181258" y="1978615"/>
                  </a:lnTo>
                  <a:lnTo>
                    <a:pt x="1229129" y="1986326"/>
                  </a:lnTo>
                  <a:lnTo>
                    <a:pt x="1270702" y="2007797"/>
                  </a:lnTo>
                  <a:lnTo>
                    <a:pt x="1303485" y="2040537"/>
                  </a:lnTo>
                  <a:lnTo>
                    <a:pt x="1324983" y="2082051"/>
                  </a:lnTo>
                  <a:lnTo>
                    <a:pt x="1332703" y="2129849"/>
                  </a:lnTo>
                  <a:lnTo>
                    <a:pt x="1324983" y="2177653"/>
                  </a:lnTo>
                  <a:lnTo>
                    <a:pt x="1303485" y="2219168"/>
                  </a:lnTo>
                  <a:lnTo>
                    <a:pt x="1270702" y="2251905"/>
                  </a:lnTo>
                  <a:lnTo>
                    <a:pt x="1229129" y="2273373"/>
                  </a:lnTo>
                  <a:lnTo>
                    <a:pt x="1181258" y="2281083"/>
                  </a:lnTo>
                  <a:close/>
                </a:path>
                <a:path w="2903220" h="2281554">
                  <a:moveTo>
                    <a:pt x="1438718" y="2129849"/>
                  </a:moveTo>
                  <a:lnTo>
                    <a:pt x="1842601" y="2129849"/>
                  </a:lnTo>
                </a:path>
                <a:path w="2903220" h="2281554">
                  <a:moveTo>
                    <a:pt x="2473562" y="1575330"/>
                  </a:moveTo>
                  <a:lnTo>
                    <a:pt x="2902751" y="1575330"/>
                  </a:lnTo>
                  <a:lnTo>
                    <a:pt x="2902751" y="1197245"/>
                  </a:lnTo>
                  <a:lnTo>
                    <a:pt x="1110593" y="1197245"/>
                  </a:lnTo>
                  <a:lnTo>
                    <a:pt x="1110593" y="403338"/>
                  </a:lnTo>
                </a:path>
                <a:path w="2903220" h="2281554">
                  <a:moveTo>
                    <a:pt x="0" y="882257"/>
                  </a:moveTo>
                  <a:lnTo>
                    <a:pt x="403856" y="882257"/>
                  </a:lnTo>
                </a:path>
                <a:path w="2903220" h="2281554">
                  <a:moveTo>
                    <a:pt x="832938" y="2054232"/>
                  </a:moveTo>
                  <a:lnTo>
                    <a:pt x="832938" y="0"/>
                  </a:lnTo>
                  <a:lnTo>
                    <a:pt x="2902751" y="0"/>
                  </a:lnTo>
                  <a:lnTo>
                    <a:pt x="2902751" y="327578"/>
                  </a:lnTo>
                  <a:lnTo>
                    <a:pt x="2473562" y="327578"/>
                  </a:lnTo>
                </a:path>
                <a:path w="2903220" h="2281554">
                  <a:moveTo>
                    <a:pt x="2473562" y="882257"/>
                  </a:moveTo>
                  <a:lnTo>
                    <a:pt x="2675513" y="882257"/>
                  </a:lnTo>
                </a:path>
                <a:path w="2903220" h="2281554">
                  <a:moveTo>
                    <a:pt x="1842601" y="1575330"/>
                  </a:moveTo>
                  <a:lnTo>
                    <a:pt x="214550" y="1575330"/>
                  </a:lnTo>
                  <a:lnTo>
                    <a:pt x="214550" y="882257"/>
                  </a:lnTo>
                  <a:lnTo>
                    <a:pt x="403856" y="882257"/>
                  </a:lnTo>
                  <a:lnTo>
                    <a:pt x="214550" y="882257"/>
                  </a:lnTo>
                  <a:lnTo>
                    <a:pt x="214550" y="251997"/>
                  </a:lnTo>
                  <a:lnTo>
                    <a:pt x="1110593" y="251997"/>
                  </a:lnTo>
                </a:path>
              </a:pathLst>
            </a:custGeom>
            <a:ln w="21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395" y="5600933"/>
              <a:ext cx="73380" cy="7329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1257204" y="4947025"/>
              <a:ext cx="1167765" cy="0"/>
            </a:xfrm>
            <a:custGeom>
              <a:avLst/>
              <a:gdLst/>
              <a:ahLst/>
              <a:cxnLst/>
              <a:rect l="l" t="t" r="r" b="b"/>
              <a:pathLst>
                <a:path w="1167764">
                  <a:moveTo>
                    <a:pt x="1167412" y="0"/>
                  </a:moveTo>
                  <a:lnTo>
                    <a:pt x="0" y="0"/>
                  </a:lnTo>
                </a:path>
              </a:pathLst>
            </a:custGeom>
            <a:ln w="21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85871" y="4820937"/>
              <a:ext cx="290830" cy="252095"/>
            </a:xfrm>
            <a:custGeom>
              <a:avLst/>
              <a:gdLst/>
              <a:ahLst/>
              <a:cxnLst/>
              <a:rect l="l" t="t" r="r" b="b"/>
              <a:pathLst>
                <a:path w="290830" h="252095">
                  <a:moveTo>
                    <a:pt x="0" y="0"/>
                  </a:moveTo>
                  <a:lnTo>
                    <a:pt x="0" y="252032"/>
                  </a:lnTo>
                  <a:lnTo>
                    <a:pt x="252402" y="126087"/>
                  </a:lnTo>
                  <a:lnTo>
                    <a:pt x="0" y="0"/>
                  </a:lnTo>
                  <a:close/>
                </a:path>
                <a:path w="290830" h="252095">
                  <a:moveTo>
                    <a:pt x="271332" y="107058"/>
                  </a:moveTo>
                  <a:lnTo>
                    <a:pt x="263964" y="108556"/>
                  </a:lnTo>
                  <a:lnTo>
                    <a:pt x="257947" y="112638"/>
                  </a:lnTo>
                  <a:lnTo>
                    <a:pt x="253890" y="118687"/>
                  </a:lnTo>
                  <a:lnTo>
                    <a:pt x="252402" y="126087"/>
                  </a:lnTo>
                  <a:lnTo>
                    <a:pt x="253890" y="133404"/>
                  </a:lnTo>
                  <a:lnTo>
                    <a:pt x="257947" y="139392"/>
                  </a:lnTo>
                  <a:lnTo>
                    <a:pt x="263964" y="143436"/>
                  </a:lnTo>
                  <a:lnTo>
                    <a:pt x="271332" y="144920"/>
                  </a:lnTo>
                  <a:lnTo>
                    <a:pt x="278701" y="143436"/>
                  </a:lnTo>
                  <a:lnTo>
                    <a:pt x="284718" y="139392"/>
                  </a:lnTo>
                  <a:lnTo>
                    <a:pt x="288775" y="133404"/>
                  </a:lnTo>
                  <a:lnTo>
                    <a:pt x="290263" y="126087"/>
                  </a:lnTo>
                  <a:lnTo>
                    <a:pt x="288775" y="118687"/>
                  </a:lnTo>
                  <a:lnTo>
                    <a:pt x="284718" y="112638"/>
                  </a:lnTo>
                  <a:lnTo>
                    <a:pt x="278701" y="108556"/>
                  </a:lnTo>
                  <a:lnTo>
                    <a:pt x="271332" y="1070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85871" y="4820937"/>
              <a:ext cx="290830" cy="252095"/>
            </a:xfrm>
            <a:custGeom>
              <a:avLst/>
              <a:gdLst/>
              <a:ahLst/>
              <a:cxnLst/>
              <a:rect l="l" t="t" r="r" b="b"/>
              <a:pathLst>
                <a:path w="290830" h="252095">
                  <a:moveTo>
                    <a:pt x="252402" y="126087"/>
                  </a:moveTo>
                  <a:lnTo>
                    <a:pt x="253890" y="133404"/>
                  </a:lnTo>
                  <a:lnTo>
                    <a:pt x="257947" y="139392"/>
                  </a:lnTo>
                  <a:lnTo>
                    <a:pt x="263964" y="143436"/>
                  </a:lnTo>
                  <a:lnTo>
                    <a:pt x="271332" y="144920"/>
                  </a:lnTo>
                  <a:lnTo>
                    <a:pt x="278701" y="143436"/>
                  </a:lnTo>
                  <a:lnTo>
                    <a:pt x="284718" y="139392"/>
                  </a:lnTo>
                  <a:lnTo>
                    <a:pt x="288775" y="133404"/>
                  </a:lnTo>
                  <a:lnTo>
                    <a:pt x="290263" y="126087"/>
                  </a:lnTo>
                  <a:lnTo>
                    <a:pt x="288775" y="118687"/>
                  </a:lnTo>
                  <a:lnTo>
                    <a:pt x="284718" y="112638"/>
                  </a:lnTo>
                  <a:lnTo>
                    <a:pt x="278701" y="108556"/>
                  </a:lnTo>
                  <a:lnTo>
                    <a:pt x="271332" y="107058"/>
                  </a:lnTo>
                  <a:lnTo>
                    <a:pt x="263964" y="108556"/>
                  </a:lnTo>
                  <a:lnTo>
                    <a:pt x="257947" y="112638"/>
                  </a:lnTo>
                  <a:lnTo>
                    <a:pt x="253890" y="118687"/>
                  </a:lnTo>
                  <a:lnTo>
                    <a:pt x="252402" y="126087"/>
                  </a:lnTo>
                  <a:close/>
                </a:path>
                <a:path w="290830" h="252095">
                  <a:moveTo>
                    <a:pt x="0" y="0"/>
                  </a:moveTo>
                  <a:lnTo>
                    <a:pt x="252402" y="126087"/>
                  </a:lnTo>
                  <a:lnTo>
                    <a:pt x="0" y="252032"/>
                  </a:lnTo>
                  <a:lnTo>
                    <a:pt x="0" y="0"/>
                  </a:lnTo>
                  <a:close/>
                </a:path>
              </a:pathLst>
            </a:custGeom>
            <a:ln w="21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395" y="4915365"/>
              <a:ext cx="73380" cy="73278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5479" y="5873151"/>
              <a:ext cx="73398" cy="73296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7908" y="4350727"/>
              <a:ext cx="73540" cy="73278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3055578" y="4392346"/>
              <a:ext cx="429259" cy="504190"/>
            </a:xfrm>
            <a:custGeom>
              <a:avLst/>
              <a:gdLst/>
              <a:ahLst/>
              <a:cxnLst/>
              <a:rect l="l" t="t" r="r" b="b"/>
              <a:pathLst>
                <a:path w="429260" h="504189">
                  <a:moveTo>
                    <a:pt x="0" y="0"/>
                  </a:moveTo>
                  <a:lnTo>
                    <a:pt x="429189" y="0"/>
                  </a:lnTo>
                  <a:lnTo>
                    <a:pt x="429189" y="504172"/>
                  </a:lnTo>
                </a:path>
              </a:pathLst>
            </a:custGeom>
            <a:ln w="21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7908" y="5600933"/>
              <a:ext cx="73540" cy="73296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1692609" y="4316765"/>
              <a:ext cx="2499360" cy="1323340"/>
            </a:xfrm>
            <a:custGeom>
              <a:avLst/>
              <a:gdLst/>
              <a:ahLst/>
              <a:cxnLst/>
              <a:rect l="l" t="t" r="r" b="b"/>
              <a:pathLst>
                <a:path w="2499360" h="1323339">
                  <a:moveTo>
                    <a:pt x="1362969" y="1323333"/>
                  </a:moveTo>
                  <a:lnTo>
                    <a:pt x="2498806" y="1323333"/>
                  </a:lnTo>
                </a:path>
                <a:path w="2499360" h="1323339">
                  <a:moveTo>
                    <a:pt x="0" y="0"/>
                  </a:moveTo>
                  <a:lnTo>
                    <a:pt x="302889" y="0"/>
                  </a:lnTo>
                </a:path>
                <a:path w="2499360" h="1323339">
                  <a:moveTo>
                    <a:pt x="0" y="151340"/>
                  </a:moveTo>
                  <a:lnTo>
                    <a:pt x="302889" y="151340"/>
                  </a:lnTo>
                </a:path>
                <a:path w="2499360" h="1323339">
                  <a:moveTo>
                    <a:pt x="605744" y="75581"/>
                  </a:moveTo>
                  <a:lnTo>
                    <a:pt x="302889" y="75581"/>
                  </a:lnTo>
                </a:path>
              </a:pathLst>
            </a:custGeom>
            <a:ln w="21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798606" y="4241183"/>
              <a:ext cx="394335" cy="302895"/>
            </a:xfrm>
            <a:custGeom>
              <a:avLst/>
              <a:gdLst/>
              <a:ahLst/>
              <a:cxnLst/>
              <a:rect l="l" t="t" r="r" b="b"/>
              <a:pathLst>
                <a:path w="394335" h="302895">
                  <a:moveTo>
                    <a:pt x="118124" y="0"/>
                  </a:moveTo>
                  <a:lnTo>
                    <a:pt x="0" y="0"/>
                  </a:lnTo>
                  <a:lnTo>
                    <a:pt x="26874" y="41908"/>
                  </a:lnTo>
                  <a:lnTo>
                    <a:pt x="44790" y="85123"/>
                  </a:lnTo>
                  <a:lnTo>
                    <a:pt x="53748" y="129121"/>
                  </a:lnTo>
                  <a:lnTo>
                    <a:pt x="53748" y="173381"/>
                  </a:lnTo>
                  <a:lnTo>
                    <a:pt x="44790" y="217380"/>
                  </a:lnTo>
                  <a:lnTo>
                    <a:pt x="26874" y="260595"/>
                  </a:lnTo>
                  <a:lnTo>
                    <a:pt x="0" y="302503"/>
                  </a:lnTo>
                  <a:lnTo>
                    <a:pt x="118124" y="302503"/>
                  </a:lnTo>
                  <a:lnTo>
                    <a:pt x="170641" y="291535"/>
                  </a:lnTo>
                  <a:lnTo>
                    <a:pt x="219703" y="276517"/>
                  </a:lnTo>
                  <a:lnTo>
                    <a:pt x="264755" y="257753"/>
                  </a:lnTo>
                  <a:lnTo>
                    <a:pt x="305242" y="235549"/>
                  </a:lnTo>
                  <a:lnTo>
                    <a:pt x="340610" y="210208"/>
                  </a:lnTo>
                  <a:lnTo>
                    <a:pt x="370303" y="182037"/>
                  </a:lnTo>
                  <a:lnTo>
                    <a:pt x="393767" y="151340"/>
                  </a:lnTo>
                  <a:lnTo>
                    <a:pt x="370573" y="120437"/>
                  </a:lnTo>
                  <a:lnTo>
                    <a:pt x="341030" y="92110"/>
                  </a:lnTo>
                  <a:lnTo>
                    <a:pt x="305711" y="66670"/>
                  </a:lnTo>
                  <a:lnTo>
                    <a:pt x="265189" y="44428"/>
                  </a:lnTo>
                  <a:lnTo>
                    <a:pt x="220035" y="25694"/>
                  </a:lnTo>
                  <a:lnTo>
                    <a:pt x="170823" y="10781"/>
                  </a:lnTo>
                  <a:lnTo>
                    <a:pt x="1181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798606" y="4241183"/>
              <a:ext cx="394335" cy="302895"/>
            </a:xfrm>
            <a:custGeom>
              <a:avLst/>
              <a:gdLst/>
              <a:ahLst/>
              <a:cxnLst/>
              <a:rect l="l" t="t" r="r" b="b"/>
              <a:pathLst>
                <a:path w="394335" h="302895">
                  <a:moveTo>
                    <a:pt x="393767" y="151340"/>
                  </a:moveTo>
                  <a:lnTo>
                    <a:pt x="370303" y="182037"/>
                  </a:lnTo>
                  <a:lnTo>
                    <a:pt x="340610" y="210208"/>
                  </a:lnTo>
                  <a:lnTo>
                    <a:pt x="305242" y="235549"/>
                  </a:lnTo>
                  <a:lnTo>
                    <a:pt x="264755" y="257753"/>
                  </a:lnTo>
                  <a:lnTo>
                    <a:pt x="219703" y="276517"/>
                  </a:lnTo>
                  <a:lnTo>
                    <a:pt x="170641" y="291535"/>
                  </a:lnTo>
                  <a:lnTo>
                    <a:pt x="118124" y="302503"/>
                  </a:lnTo>
                  <a:lnTo>
                    <a:pt x="0" y="302503"/>
                  </a:lnTo>
                  <a:lnTo>
                    <a:pt x="26874" y="260595"/>
                  </a:lnTo>
                  <a:lnTo>
                    <a:pt x="44790" y="217380"/>
                  </a:lnTo>
                  <a:lnTo>
                    <a:pt x="53748" y="173381"/>
                  </a:lnTo>
                  <a:lnTo>
                    <a:pt x="53748" y="129121"/>
                  </a:lnTo>
                  <a:lnTo>
                    <a:pt x="44790" y="85123"/>
                  </a:lnTo>
                  <a:lnTo>
                    <a:pt x="26874" y="41908"/>
                  </a:lnTo>
                  <a:lnTo>
                    <a:pt x="0" y="0"/>
                  </a:lnTo>
                  <a:lnTo>
                    <a:pt x="118124" y="0"/>
                  </a:lnTo>
                  <a:lnTo>
                    <a:pt x="170823" y="10781"/>
                  </a:lnTo>
                  <a:lnTo>
                    <a:pt x="220035" y="25694"/>
                  </a:lnTo>
                  <a:lnTo>
                    <a:pt x="265189" y="44428"/>
                  </a:lnTo>
                  <a:lnTo>
                    <a:pt x="305711" y="66670"/>
                  </a:lnTo>
                  <a:lnTo>
                    <a:pt x="341030" y="92110"/>
                  </a:lnTo>
                  <a:lnTo>
                    <a:pt x="370573" y="120437"/>
                  </a:lnTo>
                  <a:lnTo>
                    <a:pt x="393767" y="151340"/>
                  </a:lnTo>
                  <a:close/>
                </a:path>
              </a:pathLst>
            </a:custGeom>
            <a:ln w="213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798606" y="4241183"/>
              <a:ext cx="394335" cy="302895"/>
            </a:xfrm>
            <a:custGeom>
              <a:avLst/>
              <a:gdLst/>
              <a:ahLst/>
              <a:cxnLst/>
              <a:rect l="l" t="t" r="r" b="b"/>
              <a:pathLst>
                <a:path w="394335" h="302895">
                  <a:moveTo>
                    <a:pt x="242322" y="0"/>
                  </a:moveTo>
                  <a:lnTo>
                    <a:pt x="0" y="0"/>
                  </a:lnTo>
                  <a:lnTo>
                    <a:pt x="0" y="302503"/>
                  </a:lnTo>
                  <a:lnTo>
                    <a:pt x="242322" y="302503"/>
                  </a:lnTo>
                  <a:lnTo>
                    <a:pt x="290186" y="294788"/>
                  </a:lnTo>
                  <a:lnTo>
                    <a:pt x="331759" y="273303"/>
                  </a:lnTo>
                  <a:lnTo>
                    <a:pt x="364544" y="240543"/>
                  </a:lnTo>
                  <a:lnTo>
                    <a:pt x="386045" y="198998"/>
                  </a:lnTo>
                  <a:lnTo>
                    <a:pt x="393767" y="151162"/>
                  </a:lnTo>
                  <a:lnTo>
                    <a:pt x="386045" y="103413"/>
                  </a:lnTo>
                  <a:lnTo>
                    <a:pt x="364544" y="61921"/>
                  </a:lnTo>
                  <a:lnTo>
                    <a:pt x="331759" y="29188"/>
                  </a:lnTo>
                  <a:lnTo>
                    <a:pt x="290186" y="7713"/>
                  </a:lnTo>
                  <a:lnTo>
                    <a:pt x="2423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798606" y="4241183"/>
              <a:ext cx="394335" cy="302895"/>
            </a:xfrm>
            <a:custGeom>
              <a:avLst/>
              <a:gdLst/>
              <a:ahLst/>
              <a:cxnLst/>
              <a:rect l="l" t="t" r="r" b="b"/>
              <a:pathLst>
                <a:path w="394335" h="302895">
                  <a:moveTo>
                    <a:pt x="242322" y="302503"/>
                  </a:moveTo>
                  <a:lnTo>
                    <a:pt x="0" y="302503"/>
                  </a:lnTo>
                  <a:lnTo>
                    <a:pt x="0" y="0"/>
                  </a:lnTo>
                  <a:lnTo>
                    <a:pt x="242322" y="0"/>
                  </a:lnTo>
                  <a:lnTo>
                    <a:pt x="290186" y="7713"/>
                  </a:lnTo>
                  <a:lnTo>
                    <a:pt x="331759" y="29188"/>
                  </a:lnTo>
                  <a:lnTo>
                    <a:pt x="364544" y="61921"/>
                  </a:lnTo>
                  <a:lnTo>
                    <a:pt x="386045" y="103413"/>
                  </a:lnTo>
                  <a:lnTo>
                    <a:pt x="393767" y="151162"/>
                  </a:lnTo>
                  <a:lnTo>
                    <a:pt x="386045" y="198998"/>
                  </a:lnTo>
                  <a:lnTo>
                    <a:pt x="364544" y="240543"/>
                  </a:lnTo>
                  <a:lnTo>
                    <a:pt x="331759" y="273303"/>
                  </a:lnTo>
                  <a:lnTo>
                    <a:pt x="290186" y="294788"/>
                  </a:lnTo>
                  <a:lnTo>
                    <a:pt x="242322" y="302503"/>
                  </a:lnTo>
                  <a:close/>
                </a:path>
              </a:pathLst>
            </a:custGeom>
            <a:ln w="213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424617" y="4203392"/>
              <a:ext cx="631190" cy="882650"/>
            </a:xfrm>
            <a:custGeom>
              <a:avLst/>
              <a:gdLst/>
              <a:ahLst/>
              <a:cxnLst/>
              <a:rect l="l" t="t" r="r" b="b"/>
              <a:pathLst>
                <a:path w="631189" h="882650">
                  <a:moveTo>
                    <a:pt x="631014" y="0"/>
                  </a:moveTo>
                  <a:lnTo>
                    <a:pt x="0" y="0"/>
                  </a:lnTo>
                  <a:lnTo>
                    <a:pt x="0" y="882186"/>
                  </a:lnTo>
                  <a:lnTo>
                    <a:pt x="631014" y="882186"/>
                  </a:lnTo>
                  <a:lnTo>
                    <a:pt x="6310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424617" y="4203392"/>
              <a:ext cx="631190" cy="882650"/>
            </a:xfrm>
            <a:custGeom>
              <a:avLst/>
              <a:gdLst/>
              <a:ahLst/>
              <a:cxnLst/>
              <a:rect l="l" t="t" r="r" b="b"/>
              <a:pathLst>
                <a:path w="631189" h="882650">
                  <a:moveTo>
                    <a:pt x="0" y="882186"/>
                  </a:moveTo>
                  <a:lnTo>
                    <a:pt x="631014" y="882186"/>
                  </a:lnTo>
                  <a:lnTo>
                    <a:pt x="631014" y="0"/>
                  </a:lnTo>
                  <a:lnTo>
                    <a:pt x="0" y="0"/>
                  </a:lnTo>
                  <a:lnTo>
                    <a:pt x="0" y="882186"/>
                  </a:lnTo>
                  <a:close/>
                </a:path>
              </a:pathLst>
            </a:custGeom>
            <a:ln w="21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438626" y="4797157"/>
            <a:ext cx="1047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237306" y="4230082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237306" y="5477709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495851" y="4242709"/>
            <a:ext cx="520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78460" algn="l"/>
              </a:tabLst>
            </a:pPr>
            <a:r>
              <a:rPr sz="1400" i="1" dirty="0">
                <a:latin typeface="Times New Roman"/>
                <a:cs typeface="Times New Roman"/>
              </a:rPr>
              <a:t>J	Q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2413822" y="4570593"/>
            <a:ext cx="721995" cy="417830"/>
            <a:chOff x="2413822" y="4570593"/>
            <a:chExt cx="721995" cy="417830"/>
          </a:xfrm>
        </p:grpSpPr>
        <p:sp>
          <p:nvSpPr>
            <p:cNvPr id="98" name="object 98"/>
            <p:cNvSpPr/>
            <p:nvPr/>
          </p:nvSpPr>
          <p:spPr>
            <a:xfrm>
              <a:off x="2424617" y="4581388"/>
              <a:ext cx="581025" cy="233679"/>
            </a:xfrm>
            <a:custGeom>
              <a:avLst/>
              <a:gdLst/>
              <a:ahLst/>
              <a:cxnLst/>
              <a:rect l="l" t="t" r="r" b="b"/>
              <a:pathLst>
                <a:path w="581025" h="233679">
                  <a:moveTo>
                    <a:pt x="454299" y="233146"/>
                  </a:moveTo>
                  <a:lnTo>
                    <a:pt x="580562" y="233146"/>
                  </a:lnTo>
                </a:path>
                <a:path w="581025" h="233679">
                  <a:moveTo>
                    <a:pt x="0" y="0"/>
                  </a:moveTo>
                  <a:lnTo>
                    <a:pt x="81919" y="81983"/>
                  </a:lnTo>
                </a:path>
                <a:path w="581025" h="233679">
                  <a:moveTo>
                    <a:pt x="81919" y="84117"/>
                  </a:moveTo>
                  <a:lnTo>
                    <a:pt x="0" y="166101"/>
                  </a:lnTo>
                </a:path>
              </a:pathLst>
            </a:custGeom>
            <a:ln w="21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53270" y="4905937"/>
              <a:ext cx="82083" cy="81927"/>
            </a:xfrm>
            <a:prstGeom prst="rect">
              <a:avLst/>
            </a:prstGeom>
          </p:spPr>
        </p:pic>
      </p:grpSp>
      <p:sp>
        <p:nvSpPr>
          <p:cNvPr id="100" name="object 100"/>
          <p:cNvSpPr txBox="1"/>
          <p:nvPr/>
        </p:nvSpPr>
        <p:spPr>
          <a:xfrm>
            <a:off x="2495851" y="4784548"/>
            <a:ext cx="520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78460" algn="l"/>
              </a:tabLst>
            </a:pPr>
            <a:r>
              <a:rPr sz="1400" i="1" dirty="0">
                <a:latin typeface="Times New Roman"/>
                <a:cs typeface="Times New Roman"/>
              </a:rPr>
              <a:t>K	Q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3044898" y="4381676"/>
            <a:ext cx="1146810" cy="1269365"/>
            <a:chOff x="3044898" y="4381676"/>
            <a:chExt cx="1146810" cy="1269365"/>
          </a:xfrm>
        </p:grpSpPr>
        <p:sp>
          <p:nvSpPr>
            <p:cNvPr id="102" name="object 102"/>
            <p:cNvSpPr/>
            <p:nvPr/>
          </p:nvSpPr>
          <p:spPr>
            <a:xfrm>
              <a:off x="3484767" y="4896519"/>
              <a:ext cx="605790" cy="151765"/>
            </a:xfrm>
            <a:custGeom>
              <a:avLst/>
              <a:gdLst/>
              <a:ahLst/>
              <a:cxnLst/>
              <a:rect l="l" t="t" r="r" b="b"/>
              <a:pathLst>
                <a:path w="605789" h="151764">
                  <a:moveTo>
                    <a:pt x="0" y="0"/>
                  </a:moveTo>
                  <a:lnTo>
                    <a:pt x="302747" y="0"/>
                  </a:lnTo>
                </a:path>
                <a:path w="605789" h="151764">
                  <a:moveTo>
                    <a:pt x="0" y="151251"/>
                  </a:moveTo>
                  <a:lnTo>
                    <a:pt x="302747" y="151251"/>
                  </a:lnTo>
                </a:path>
                <a:path w="605789" h="151764">
                  <a:moveTo>
                    <a:pt x="605673" y="75634"/>
                  </a:moveTo>
                  <a:lnTo>
                    <a:pt x="302747" y="75634"/>
                  </a:lnTo>
                </a:path>
              </a:pathLst>
            </a:custGeom>
            <a:ln w="21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590728" y="4820937"/>
              <a:ext cx="394335" cy="302895"/>
            </a:xfrm>
            <a:custGeom>
              <a:avLst/>
              <a:gdLst/>
              <a:ahLst/>
              <a:cxnLst/>
              <a:rect l="l" t="t" r="r" b="b"/>
              <a:pathLst>
                <a:path w="394335" h="302895">
                  <a:moveTo>
                    <a:pt x="118071" y="0"/>
                  </a:moveTo>
                  <a:lnTo>
                    <a:pt x="0" y="0"/>
                  </a:lnTo>
                  <a:lnTo>
                    <a:pt x="26887" y="41905"/>
                  </a:lnTo>
                  <a:lnTo>
                    <a:pt x="44812" y="85112"/>
                  </a:lnTo>
                  <a:lnTo>
                    <a:pt x="53774" y="129100"/>
                  </a:lnTo>
                  <a:lnTo>
                    <a:pt x="53774" y="173349"/>
                  </a:lnTo>
                  <a:lnTo>
                    <a:pt x="44812" y="217337"/>
                  </a:lnTo>
                  <a:lnTo>
                    <a:pt x="26887" y="260544"/>
                  </a:lnTo>
                  <a:lnTo>
                    <a:pt x="0" y="302450"/>
                  </a:lnTo>
                  <a:lnTo>
                    <a:pt x="118071" y="302450"/>
                  </a:lnTo>
                  <a:lnTo>
                    <a:pt x="170575" y="291520"/>
                  </a:lnTo>
                  <a:lnTo>
                    <a:pt x="219640" y="276524"/>
                  </a:lnTo>
                  <a:lnTo>
                    <a:pt x="264704" y="257768"/>
                  </a:lnTo>
                  <a:lnTo>
                    <a:pt x="305209" y="235556"/>
                  </a:lnTo>
                  <a:lnTo>
                    <a:pt x="340591" y="210193"/>
                  </a:lnTo>
                  <a:lnTo>
                    <a:pt x="370292" y="181984"/>
                  </a:lnTo>
                  <a:lnTo>
                    <a:pt x="393749" y="151233"/>
                  </a:lnTo>
                  <a:lnTo>
                    <a:pt x="370544" y="120370"/>
                  </a:lnTo>
                  <a:lnTo>
                    <a:pt x="340996" y="92071"/>
                  </a:lnTo>
                  <a:lnTo>
                    <a:pt x="305676" y="66650"/>
                  </a:lnTo>
                  <a:lnTo>
                    <a:pt x="265153" y="44419"/>
                  </a:lnTo>
                  <a:lnTo>
                    <a:pt x="219998" y="25692"/>
                  </a:lnTo>
                  <a:lnTo>
                    <a:pt x="170781" y="10781"/>
                  </a:lnTo>
                  <a:lnTo>
                    <a:pt x="1180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590729" y="4820937"/>
              <a:ext cx="394335" cy="302895"/>
            </a:xfrm>
            <a:custGeom>
              <a:avLst/>
              <a:gdLst/>
              <a:ahLst/>
              <a:cxnLst/>
              <a:rect l="l" t="t" r="r" b="b"/>
              <a:pathLst>
                <a:path w="394335" h="302895">
                  <a:moveTo>
                    <a:pt x="393749" y="151233"/>
                  </a:moveTo>
                  <a:lnTo>
                    <a:pt x="370292" y="181984"/>
                  </a:lnTo>
                  <a:lnTo>
                    <a:pt x="340591" y="210193"/>
                  </a:lnTo>
                  <a:lnTo>
                    <a:pt x="305209" y="235556"/>
                  </a:lnTo>
                  <a:lnTo>
                    <a:pt x="264704" y="257768"/>
                  </a:lnTo>
                  <a:lnTo>
                    <a:pt x="219640" y="276524"/>
                  </a:lnTo>
                  <a:lnTo>
                    <a:pt x="170575" y="291520"/>
                  </a:lnTo>
                  <a:lnTo>
                    <a:pt x="118071" y="302450"/>
                  </a:lnTo>
                  <a:lnTo>
                    <a:pt x="0" y="302450"/>
                  </a:lnTo>
                  <a:lnTo>
                    <a:pt x="26887" y="260544"/>
                  </a:lnTo>
                  <a:lnTo>
                    <a:pt x="44812" y="217337"/>
                  </a:lnTo>
                  <a:lnTo>
                    <a:pt x="53774" y="173349"/>
                  </a:lnTo>
                  <a:lnTo>
                    <a:pt x="53774" y="129100"/>
                  </a:lnTo>
                  <a:lnTo>
                    <a:pt x="44812" y="85112"/>
                  </a:lnTo>
                  <a:lnTo>
                    <a:pt x="26887" y="41905"/>
                  </a:lnTo>
                  <a:lnTo>
                    <a:pt x="0" y="0"/>
                  </a:lnTo>
                  <a:lnTo>
                    <a:pt x="118071" y="0"/>
                  </a:lnTo>
                  <a:lnTo>
                    <a:pt x="170781" y="10781"/>
                  </a:lnTo>
                  <a:lnTo>
                    <a:pt x="219998" y="25692"/>
                  </a:lnTo>
                  <a:lnTo>
                    <a:pt x="265153" y="44419"/>
                  </a:lnTo>
                  <a:lnTo>
                    <a:pt x="305676" y="66650"/>
                  </a:lnTo>
                  <a:lnTo>
                    <a:pt x="340996" y="92071"/>
                  </a:lnTo>
                  <a:lnTo>
                    <a:pt x="370544" y="120370"/>
                  </a:lnTo>
                  <a:lnTo>
                    <a:pt x="393749" y="151233"/>
                  </a:lnTo>
                  <a:close/>
                </a:path>
              </a:pathLst>
            </a:custGeom>
            <a:ln w="213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590729" y="4820937"/>
              <a:ext cx="394335" cy="302895"/>
            </a:xfrm>
            <a:custGeom>
              <a:avLst/>
              <a:gdLst/>
              <a:ahLst/>
              <a:cxnLst/>
              <a:rect l="l" t="t" r="r" b="b"/>
              <a:pathLst>
                <a:path w="394335" h="302895">
                  <a:moveTo>
                    <a:pt x="242197" y="0"/>
                  </a:moveTo>
                  <a:lnTo>
                    <a:pt x="0" y="0"/>
                  </a:lnTo>
                  <a:lnTo>
                    <a:pt x="0" y="302450"/>
                  </a:lnTo>
                  <a:lnTo>
                    <a:pt x="242197" y="302450"/>
                  </a:lnTo>
                  <a:lnTo>
                    <a:pt x="290100" y="294740"/>
                  </a:lnTo>
                  <a:lnTo>
                    <a:pt x="331702" y="273272"/>
                  </a:lnTo>
                  <a:lnTo>
                    <a:pt x="364509" y="240535"/>
                  </a:lnTo>
                  <a:lnTo>
                    <a:pt x="386023" y="199020"/>
                  </a:lnTo>
                  <a:lnTo>
                    <a:pt x="393749" y="151216"/>
                  </a:lnTo>
                  <a:lnTo>
                    <a:pt x="386023" y="103441"/>
                  </a:lnTo>
                  <a:lnTo>
                    <a:pt x="364509" y="61933"/>
                  </a:lnTo>
                  <a:lnTo>
                    <a:pt x="331702" y="29191"/>
                  </a:lnTo>
                  <a:lnTo>
                    <a:pt x="290100" y="7714"/>
                  </a:lnTo>
                  <a:lnTo>
                    <a:pt x="242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055578" y="4392346"/>
              <a:ext cx="1136015" cy="1247775"/>
            </a:xfrm>
            <a:custGeom>
              <a:avLst/>
              <a:gdLst/>
              <a:ahLst/>
              <a:cxnLst/>
              <a:rect l="l" t="t" r="r" b="b"/>
              <a:pathLst>
                <a:path w="1136014" h="1247775">
                  <a:moveTo>
                    <a:pt x="777348" y="731041"/>
                  </a:moveTo>
                  <a:lnTo>
                    <a:pt x="535150" y="731041"/>
                  </a:lnTo>
                  <a:lnTo>
                    <a:pt x="535150" y="428591"/>
                  </a:lnTo>
                  <a:lnTo>
                    <a:pt x="777348" y="428591"/>
                  </a:lnTo>
                  <a:lnTo>
                    <a:pt x="825251" y="436305"/>
                  </a:lnTo>
                  <a:lnTo>
                    <a:pt x="866853" y="457782"/>
                  </a:lnTo>
                  <a:lnTo>
                    <a:pt x="899660" y="490524"/>
                  </a:lnTo>
                  <a:lnTo>
                    <a:pt x="921174" y="532032"/>
                  </a:lnTo>
                  <a:lnTo>
                    <a:pt x="928900" y="579807"/>
                  </a:lnTo>
                  <a:lnTo>
                    <a:pt x="921174" y="627611"/>
                  </a:lnTo>
                  <a:lnTo>
                    <a:pt x="899660" y="669127"/>
                  </a:lnTo>
                  <a:lnTo>
                    <a:pt x="866853" y="701863"/>
                  </a:lnTo>
                  <a:lnTo>
                    <a:pt x="825251" y="723332"/>
                  </a:lnTo>
                  <a:lnTo>
                    <a:pt x="777348" y="731041"/>
                  </a:lnTo>
                  <a:close/>
                </a:path>
                <a:path w="1136014" h="1247775">
                  <a:moveTo>
                    <a:pt x="1034862" y="579807"/>
                  </a:moveTo>
                  <a:lnTo>
                    <a:pt x="1135837" y="579807"/>
                  </a:lnTo>
                </a:path>
                <a:path w="1136014" h="1247775">
                  <a:moveTo>
                    <a:pt x="0" y="0"/>
                  </a:moveTo>
                  <a:lnTo>
                    <a:pt x="1135837" y="0"/>
                  </a:lnTo>
                </a:path>
                <a:path w="1136014" h="1247775">
                  <a:moveTo>
                    <a:pt x="429189" y="655424"/>
                  </a:moveTo>
                  <a:lnTo>
                    <a:pt x="429189" y="1247751"/>
                  </a:lnTo>
                  <a:lnTo>
                    <a:pt x="0" y="1247751"/>
                  </a:lnTo>
                </a:path>
              </a:pathLst>
            </a:custGeom>
            <a:ln w="21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47907" y="5227881"/>
              <a:ext cx="73540" cy="73314"/>
            </a:xfrm>
            <a:prstGeom prst="rect">
              <a:avLst/>
            </a:prstGeom>
          </p:spPr>
        </p:pic>
      </p:grpSp>
      <p:sp>
        <p:nvSpPr>
          <p:cNvPr id="108" name="object 108"/>
          <p:cNvSpPr txBox="1"/>
          <p:nvPr/>
        </p:nvSpPr>
        <p:spPr>
          <a:xfrm>
            <a:off x="4237306" y="4797157"/>
            <a:ext cx="1047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Design</a:t>
            </a:r>
            <a:r>
              <a:rPr spc="100" dirty="0"/>
              <a:t> </a:t>
            </a:r>
            <a:r>
              <a:rPr spc="55" dirty="0"/>
              <a:t>of</a:t>
            </a:r>
            <a:r>
              <a:rPr spc="80" dirty="0"/>
              <a:t> </a:t>
            </a:r>
            <a:r>
              <a:rPr spc="260" dirty="0"/>
              <a:t>Clocked</a:t>
            </a:r>
            <a:r>
              <a:rPr spc="100" dirty="0"/>
              <a:t> </a:t>
            </a:r>
            <a:r>
              <a:rPr spc="114" dirty="0"/>
              <a:t>Sequential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0075" y="2335212"/>
          <a:ext cx="4180204" cy="4034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3887">
                <a:tc gridSpan="2">
                  <a:txBody>
                    <a:bodyPr/>
                    <a:lstStyle/>
                    <a:p>
                      <a:pPr marL="261620" marR="125730" indent="-1314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esent  State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2255" marR="256540" indent="209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spc="-48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b="1" spc="-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F.F.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167640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45745">
                        <a:lnSpc>
                          <a:spcPts val="2850"/>
                        </a:lnSpc>
                        <a:tabLst>
                          <a:tab pos="690880" algn="l"/>
                        </a:tabLst>
                      </a:pPr>
                      <a:r>
                        <a:rPr sz="2400" b="1" i="1" spc="-7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i="1" spc="-104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193040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2705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174">
                <a:tc>
                  <a:txBody>
                    <a:bodyPr/>
                    <a:lstStyle/>
                    <a:p>
                      <a:pPr marL="193040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785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2710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193040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810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2735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193040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810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2735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300">
                <a:tc>
                  <a:txBody>
                    <a:bodyPr/>
                    <a:lstStyle/>
                    <a:p>
                      <a:pPr marL="193040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815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2740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193040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840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2765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marL="193040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840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2765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193040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293614" y="1249680"/>
            <a:ext cx="3420110" cy="1478280"/>
            <a:chOff x="5293614" y="1249680"/>
            <a:chExt cx="3420110" cy="1478280"/>
          </a:xfrm>
        </p:grpSpPr>
        <p:sp>
          <p:nvSpPr>
            <p:cNvPr id="6" name="object 6"/>
            <p:cNvSpPr/>
            <p:nvPr/>
          </p:nvSpPr>
          <p:spPr>
            <a:xfrm>
              <a:off x="7453122" y="1268730"/>
              <a:ext cx="899160" cy="1440180"/>
            </a:xfrm>
            <a:custGeom>
              <a:avLst/>
              <a:gdLst/>
              <a:ahLst/>
              <a:cxnLst/>
              <a:rect l="l" t="t" r="r" b="b"/>
              <a:pathLst>
                <a:path w="899159" h="1440180">
                  <a:moveTo>
                    <a:pt x="749300" y="0"/>
                  </a:moveTo>
                  <a:lnTo>
                    <a:pt x="149859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60"/>
                  </a:lnTo>
                  <a:lnTo>
                    <a:pt x="0" y="1290320"/>
                  </a:lnTo>
                  <a:lnTo>
                    <a:pt x="7636" y="1337702"/>
                  </a:lnTo>
                  <a:lnTo>
                    <a:pt x="28903" y="1378842"/>
                  </a:lnTo>
                  <a:lnTo>
                    <a:pt x="61337" y="1411276"/>
                  </a:lnTo>
                  <a:lnTo>
                    <a:pt x="102477" y="1432543"/>
                  </a:lnTo>
                  <a:lnTo>
                    <a:pt x="149859" y="1440180"/>
                  </a:lnTo>
                  <a:lnTo>
                    <a:pt x="749300" y="1440180"/>
                  </a:lnTo>
                  <a:lnTo>
                    <a:pt x="796682" y="1432543"/>
                  </a:lnTo>
                  <a:lnTo>
                    <a:pt x="837822" y="1411276"/>
                  </a:lnTo>
                  <a:lnTo>
                    <a:pt x="870256" y="1378842"/>
                  </a:lnTo>
                  <a:lnTo>
                    <a:pt x="891523" y="1337702"/>
                  </a:lnTo>
                  <a:lnTo>
                    <a:pt x="899159" y="1290320"/>
                  </a:lnTo>
                  <a:lnTo>
                    <a:pt x="899159" y="149860"/>
                  </a:lnTo>
                  <a:lnTo>
                    <a:pt x="891523" y="102477"/>
                  </a:lnTo>
                  <a:lnTo>
                    <a:pt x="870256" y="61337"/>
                  </a:lnTo>
                  <a:lnTo>
                    <a:pt x="837822" y="28903"/>
                  </a:lnTo>
                  <a:lnTo>
                    <a:pt x="796682" y="7636"/>
                  </a:lnTo>
                  <a:lnTo>
                    <a:pt x="749300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53122" y="1268730"/>
              <a:ext cx="899160" cy="1440180"/>
            </a:xfrm>
            <a:custGeom>
              <a:avLst/>
              <a:gdLst/>
              <a:ahLst/>
              <a:cxnLst/>
              <a:rect l="l" t="t" r="r" b="b"/>
              <a:pathLst>
                <a:path w="899159" h="1440180">
                  <a:moveTo>
                    <a:pt x="0" y="149860"/>
                  </a:moveTo>
                  <a:lnTo>
                    <a:pt x="7636" y="102477"/>
                  </a:lnTo>
                  <a:lnTo>
                    <a:pt x="28903" y="61337"/>
                  </a:lnTo>
                  <a:lnTo>
                    <a:pt x="61337" y="28903"/>
                  </a:lnTo>
                  <a:lnTo>
                    <a:pt x="102477" y="7636"/>
                  </a:lnTo>
                  <a:lnTo>
                    <a:pt x="149859" y="0"/>
                  </a:lnTo>
                  <a:lnTo>
                    <a:pt x="749300" y="0"/>
                  </a:lnTo>
                  <a:lnTo>
                    <a:pt x="796682" y="7636"/>
                  </a:lnTo>
                  <a:lnTo>
                    <a:pt x="837822" y="28903"/>
                  </a:lnTo>
                  <a:lnTo>
                    <a:pt x="870256" y="61337"/>
                  </a:lnTo>
                  <a:lnTo>
                    <a:pt x="891523" y="102477"/>
                  </a:lnTo>
                  <a:lnTo>
                    <a:pt x="899159" y="149860"/>
                  </a:lnTo>
                  <a:lnTo>
                    <a:pt x="899159" y="1290320"/>
                  </a:lnTo>
                  <a:lnTo>
                    <a:pt x="891523" y="1337702"/>
                  </a:lnTo>
                  <a:lnTo>
                    <a:pt x="870256" y="1378842"/>
                  </a:lnTo>
                  <a:lnTo>
                    <a:pt x="837822" y="1411276"/>
                  </a:lnTo>
                  <a:lnTo>
                    <a:pt x="796682" y="1432543"/>
                  </a:lnTo>
                  <a:lnTo>
                    <a:pt x="749300" y="1440180"/>
                  </a:lnTo>
                  <a:lnTo>
                    <a:pt x="149859" y="1440180"/>
                  </a:lnTo>
                  <a:lnTo>
                    <a:pt x="102477" y="1432543"/>
                  </a:lnTo>
                  <a:lnTo>
                    <a:pt x="61337" y="1411276"/>
                  </a:lnTo>
                  <a:lnTo>
                    <a:pt x="28903" y="1378842"/>
                  </a:lnTo>
                  <a:lnTo>
                    <a:pt x="7636" y="1337702"/>
                  </a:lnTo>
                  <a:lnTo>
                    <a:pt x="0" y="1290320"/>
                  </a:lnTo>
                  <a:lnTo>
                    <a:pt x="0" y="14986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93458" y="1572767"/>
              <a:ext cx="1620520" cy="835660"/>
            </a:xfrm>
            <a:custGeom>
              <a:avLst/>
              <a:gdLst/>
              <a:ahLst/>
              <a:cxnLst/>
              <a:rect l="l" t="t" r="r" b="b"/>
              <a:pathLst>
                <a:path w="1620520" h="835660">
                  <a:moveTo>
                    <a:pt x="361188" y="778002"/>
                  </a:moveTo>
                  <a:lnTo>
                    <a:pt x="323088" y="758952"/>
                  </a:lnTo>
                  <a:lnTo>
                    <a:pt x="246888" y="720852"/>
                  </a:lnTo>
                  <a:lnTo>
                    <a:pt x="246888" y="758952"/>
                  </a:lnTo>
                  <a:lnTo>
                    <a:pt x="0" y="758952"/>
                  </a:lnTo>
                  <a:lnTo>
                    <a:pt x="0" y="797052"/>
                  </a:lnTo>
                  <a:lnTo>
                    <a:pt x="246888" y="797052"/>
                  </a:lnTo>
                  <a:lnTo>
                    <a:pt x="246888" y="835152"/>
                  </a:lnTo>
                  <a:lnTo>
                    <a:pt x="323088" y="797052"/>
                  </a:lnTo>
                  <a:lnTo>
                    <a:pt x="361188" y="778002"/>
                  </a:lnTo>
                  <a:close/>
                </a:path>
                <a:path w="1620520" h="835660">
                  <a:moveTo>
                    <a:pt x="361188" y="57150"/>
                  </a:moveTo>
                  <a:lnTo>
                    <a:pt x="323088" y="38100"/>
                  </a:lnTo>
                  <a:lnTo>
                    <a:pt x="246888" y="0"/>
                  </a:lnTo>
                  <a:lnTo>
                    <a:pt x="246888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246888" y="76200"/>
                  </a:lnTo>
                  <a:lnTo>
                    <a:pt x="246888" y="114300"/>
                  </a:lnTo>
                  <a:lnTo>
                    <a:pt x="323088" y="76200"/>
                  </a:lnTo>
                  <a:lnTo>
                    <a:pt x="361188" y="57150"/>
                  </a:lnTo>
                  <a:close/>
                </a:path>
                <a:path w="1620520" h="835660">
                  <a:moveTo>
                    <a:pt x="1620012" y="416814"/>
                  </a:moveTo>
                  <a:lnTo>
                    <a:pt x="1581912" y="397764"/>
                  </a:lnTo>
                  <a:lnTo>
                    <a:pt x="1505712" y="359664"/>
                  </a:lnTo>
                  <a:lnTo>
                    <a:pt x="1505712" y="397764"/>
                  </a:lnTo>
                  <a:lnTo>
                    <a:pt x="1258824" y="397764"/>
                  </a:lnTo>
                  <a:lnTo>
                    <a:pt x="1258824" y="435864"/>
                  </a:lnTo>
                  <a:lnTo>
                    <a:pt x="1505712" y="435864"/>
                  </a:lnTo>
                  <a:lnTo>
                    <a:pt x="1505712" y="473964"/>
                  </a:lnTo>
                  <a:lnTo>
                    <a:pt x="1581912" y="435864"/>
                  </a:lnTo>
                  <a:lnTo>
                    <a:pt x="1620012" y="416814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93614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28488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8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8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7" y="86867"/>
                  </a:lnTo>
                  <a:lnTo>
                    <a:pt x="79628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3446" y="1450086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51754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1754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8815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31586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09894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11418" y="1629918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8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4629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89726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69558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69558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443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49390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27698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29222" y="1629918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64096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1" y="72389"/>
                  </a:moveTo>
                  <a:lnTo>
                    <a:pt x="28955" y="72389"/>
                  </a:lnTo>
                  <a:lnTo>
                    <a:pt x="28955" y="178307"/>
                  </a:lnTo>
                  <a:lnTo>
                    <a:pt x="57911" y="178307"/>
                  </a:lnTo>
                  <a:lnTo>
                    <a:pt x="57911" y="72389"/>
                  </a:lnTo>
                  <a:close/>
                </a:path>
                <a:path w="86995" h="178435">
                  <a:moveTo>
                    <a:pt x="43433" y="0"/>
                  </a:moveTo>
                  <a:lnTo>
                    <a:pt x="0" y="86867"/>
                  </a:lnTo>
                  <a:lnTo>
                    <a:pt x="28955" y="86867"/>
                  </a:lnTo>
                  <a:lnTo>
                    <a:pt x="28955" y="72389"/>
                  </a:lnTo>
                  <a:lnTo>
                    <a:pt x="79628" y="72389"/>
                  </a:lnTo>
                  <a:lnTo>
                    <a:pt x="43433" y="0"/>
                  </a:lnTo>
                  <a:close/>
                </a:path>
                <a:path w="86995" h="178435">
                  <a:moveTo>
                    <a:pt x="79628" y="72389"/>
                  </a:moveTo>
                  <a:lnTo>
                    <a:pt x="57911" y="72389"/>
                  </a:lnTo>
                  <a:lnTo>
                    <a:pt x="57911" y="86867"/>
                  </a:lnTo>
                  <a:lnTo>
                    <a:pt x="86868" y="86867"/>
                  </a:lnTo>
                  <a:lnTo>
                    <a:pt x="79628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07530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71922" y="216941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93614" y="2169413"/>
              <a:ext cx="1260475" cy="181610"/>
            </a:xfrm>
            <a:custGeom>
              <a:avLst/>
              <a:gdLst/>
              <a:ahLst/>
              <a:cxnLst/>
              <a:rect l="l" t="t" r="r" b="b"/>
              <a:pathLst>
                <a:path w="1260475" h="181610">
                  <a:moveTo>
                    <a:pt x="0" y="181356"/>
                  </a:moveTo>
                  <a:lnTo>
                    <a:pt x="179832" y="181356"/>
                  </a:lnTo>
                </a:path>
                <a:path w="1260475" h="181610">
                  <a:moveTo>
                    <a:pt x="179832" y="0"/>
                  </a:moveTo>
                  <a:lnTo>
                    <a:pt x="539496" y="0"/>
                  </a:lnTo>
                </a:path>
                <a:path w="1260475" h="181610">
                  <a:moveTo>
                    <a:pt x="539496" y="0"/>
                  </a:moveTo>
                  <a:lnTo>
                    <a:pt x="900684" y="0"/>
                  </a:lnTo>
                </a:path>
                <a:path w="1260475" h="181610">
                  <a:moveTo>
                    <a:pt x="900684" y="0"/>
                  </a:moveTo>
                  <a:lnTo>
                    <a:pt x="126034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50914" y="216941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52438" y="2350769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73446" y="1629918"/>
              <a:ext cx="721360" cy="539750"/>
            </a:xfrm>
            <a:custGeom>
              <a:avLst/>
              <a:gdLst/>
              <a:ahLst/>
              <a:cxnLst/>
              <a:rect l="l" t="t" r="r" b="b"/>
              <a:pathLst>
                <a:path w="721360" h="539750">
                  <a:moveTo>
                    <a:pt x="0" y="0"/>
                  </a:moveTo>
                  <a:lnTo>
                    <a:pt x="0" y="539496"/>
                  </a:lnTo>
                </a:path>
                <a:path w="721360" h="539750">
                  <a:moveTo>
                    <a:pt x="359663" y="0"/>
                  </a:moveTo>
                  <a:lnTo>
                    <a:pt x="359663" y="539496"/>
                  </a:lnTo>
                </a:path>
                <a:path w="721360" h="539750">
                  <a:moveTo>
                    <a:pt x="720851" y="0"/>
                  </a:moveTo>
                  <a:lnTo>
                    <a:pt x="720851" y="539496"/>
                  </a:lnTo>
                </a:path>
              </a:pathLst>
            </a:custGeom>
            <a:ln w="28956">
              <a:solidFill>
                <a:srgbClr val="996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53962" y="1629918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496"/>
                  </a:lnTo>
                </a:path>
              </a:pathLst>
            </a:custGeom>
            <a:ln w="28956">
              <a:solidFill>
                <a:srgbClr val="996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913376" y="2859023"/>
            <a:ext cx="3999229" cy="680085"/>
            <a:chOff x="4913376" y="2859023"/>
            <a:chExt cx="3999229" cy="680085"/>
          </a:xfrm>
        </p:grpSpPr>
        <p:sp>
          <p:nvSpPr>
            <p:cNvPr id="35" name="object 35"/>
            <p:cNvSpPr/>
            <p:nvPr/>
          </p:nvSpPr>
          <p:spPr>
            <a:xfrm>
              <a:off x="4932426" y="2890265"/>
              <a:ext cx="3961129" cy="539750"/>
            </a:xfrm>
            <a:custGeom>
              <a:avLst/>
              <a:gdLst/>
              <a:ahLst/>
              <a:cxnLst/>
              <a:rect l="l" t="t" r="r" b="b"/>
              <a:pathLst>
                <a:path w="3961129" h="539750">
                  <a:moveTo>
                    <a:pt x="0" y="89916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5" y="0"/>
                  </a:lnTo>
                  <a:lnTo>
                    <a:pt x="3870959" y="0"/>
                  </a:lnTo>
                  <a:lnTo>
                    <a:pt x="3905958" y="7066"/>
                  </a:lnTo>
                  <a:lnTo>
                    <a:pt x="3934539" y="26336"/>
                  </a:lnTo>
                  <a:lnTo>
                    <a:pt x="3953809" y="54917"/>
                  </a:lnTo>
                  <a:lnTo>
                    <a:pt x="3960876" y="89916"/>
                  </a:lnTo>
                  <a:lnTo>
                    <a:pt x="3960876" y="449580"/>
                  </a:lnTo>
                  <a:lnTo>
                    <a:pt x="3953809" y="484578"/>
                  </a:lnTo>
                  <a:lnTo>
                    <a:pt x="3934539" y="513159"/>
                  </a:lnTo>
                  <a:lnTo>
                    <a:pt x="3905958" y="532429"/>
                  </a:lnTo>
                  <a:lnTo>
                    <a:pt x="3870959" y="539496"/>
                  </a:lnTo>
                  <a:lnTo>
                    <a:pt x="89915" y="539496"/>
                  </a:lnTo>
                  <a:lnTo>
                    <a:pt x="54917" y="532429"/>
                  </a:lnTo>
                  <a:lnTo>
                    <a:pt x="26336" y="513159"/>
                  </a:lnTo>
                  <a:lnTo>
                    <a:pt x="7066" y="484578"/>
                  </a:lnTo>
                  <a:lnTo>
                    <a:pt x="0" y="449580"/>
                  </a:lnTo>
                  <a:lnTo>
                    <a:pt x="0" y="89916"/>
                  </a:lnTo>
                  <a:close/>
                </a:path>
              </a:pathLst>
            </a:custGeom>
            <a:ln w="38100">
              <a:solidFill>
                <a:srgbClr val="99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5536" y="2859023"/>
              <a:ext cx="591312" cy="679703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564692" y="1051052"/>
            <a:ext cx="8308340" cy="329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4120"/>
              </a:lnSpc>
              <a:spcBef>
                <a:spcPts val="100"/>
              </a:spcBef>
            </a:pPr>
            <a:r>
              <a:rPr sz="3600" spc="120" dirty="0">
                <a:solidFill>
                  <a:srgbClr val="FF0000"/>
                </a:solidFill>
                <a:latin typeface="Cambria"/>
                <a:cs typeface="Cambria"/>
              </a:rPr>
              <a:t>Circuits</a:t>
            </a:r>
            <a:r>
              <a:rPr sz="3600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mbria"/>
                <a:cs typeface="Cambria"/>
              </a:rPr>
              <a:t>with</a:t>
            </a:r>
            <a:r>
              <a:rPr sz="36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i="1" spc="30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3600" i="1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-70" dirty="0">
                <a:solidFill>
                  <a:srgbClr val="FF0000"/>
                </a:solidFill>
                <a:latin typeface="Cambria"/>
                <a:cs typeface="Cambria"/>
              </a:rPr>
              <a:t>F.F.</a:t>
            </a:r>
            <a:endParaRPr sz="3600">
              <a:latin typeface="Cambria"/>
              <a:cs typeface="Cambria"/>
            </a:endParaRPr>
          </a:p>
          <a:p>
            <a:pPr marL="366395" indent="-229235">
              <a:lnSpc>
                <a:spcPts val="22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367030" algn="l"/>
              </a:tabLst>
            </a:pPr>
            <a:r>
              <a:rPr sz="2000" i="1" spc="80" dirty="0">
                <a:solidFill>
                  <a:srgbClr val="009900"/>
                </a:solidFill>
                <a:latin typeface="Cambria"/>
                <a:cs typeface="Cambria"/>
              </a:rPr>
              <a:t>Example</a:t>
            </a:r>
            <a:r>
              <a:rPr sz="2000" spc="80" dirty="0">
                <a:solidFill>
                  <a:srgbClr val="009900"/>
                </a:solidFill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  <a:p>
            <a:pPr marL="137795">
              <a:lnSpc>
                <a:spcPct val="100000"/>
              </a:lnSpc>
              <a:spcBef>
                <a:spcPts val="360"/>
              </a:spcBef>
            </a:pP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Detect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Cambria"/>
                <a:cs typeface="Cambria"/>
              </a:rPr>
              <a:t>3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or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more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consecutive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mbria"/>
                <a:cs typeface="Cambria"/>
              </a:rPr>
              <a:t>1’s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mbria"/>
              <a:cs typeface="Cambria"/>
            </a:endParaRPr>
          </a:p>
          <a:p>
            <a:pPr marL="451358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Times New Roman"/>
                <a:cs typeface="Times New Roman"/>
              </a:rPr>
              <a:t>Synthesis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using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Flip-Flops</a:t>
            </a:r>
            <a:endParaRPr sz="2400">
              <a:latin typeface="Times New Roman"/>
              <a:cs typeface="Times New Roman"/>
            </a:endParaRPr>
          </a:p>
          <a:p>
            <a:pPr marL="4547235">
              <a:lnSpc>
                <a:spcPct val="100000"/>
              </a:lnSpc>
              <a:spcBef>
                <a:spcPts val="2240"/>
              </a:spcBef>
              <a:tabLst>
                <a:tab pos="6109970" algn="l"/>
              </a:tabLst>
            </a:pPr>
            <a:r>
              <a:rPr sz="2400" b="1" i="1" spc="-70" dirty="0">
                <a:solidFill>
                  <a:srgbClr val="330E42"/>
                </a:solidFill>
                <a:latin typeface="Times New Roman"/>
                <a:cs typeface="Times New Roman"/>
              </a:rPr>
              <a:t>T</a:t>
            </a:r>
            <a:r>
              <a:rPr sz="2400" b="1" i="1" spc="-104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b="1" i="1" spc="-142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,</a:t>
            </a:r>
            <a:r>
              <a:rPr sz="2400" b="1" spc="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,</a:t>
            </a:r>
            <a:r>
              <a:rPr sz="2400" b="1" spc="1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400" b="1" dirty="0">
                <a:latin typeface="Times New Roman"/>
                <a:cs typeface="Times New Roman"/>
              </a:rPr>
              <a:t>)	=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∑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(3,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4,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6)</a:t>
            </a:r>
            <a:endParaRPr sz="2400">
              <a:latin typeface="Times New Roman"/>
              <a:cs typeface="Times New Roman"/>
            </a:endParaRPr>
          </a:p>
          <a:p>
            <a:pPr marL="4547235">
              <a:lnSpc>
                <a:spcPct val="100000"/>
              </a:lnSpc>
              <a:tabLst>
                <a:tab pos="6138545" algn="l"/>
              </a:tabLst>
            </a:pP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T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b="1" i="1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4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,</a:t>
            </a:r>
            <a:r>
              <a:rPr sz="2400" b="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4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,</a:t>
            </a:r>
            <a:r>
              <a:rPr sz="2400" b="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400" b="1" spc="-5" dirty="0">
                <a:latin typeface="Times New Roman"/>
                <a:cs typeface="Times New Roman"/>
              </a:rPr>
              <a:t>)	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∑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(1,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5,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6)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29995" y="3337559"/>
            <a:ext cx="2085339" cy="399415"/>
            <a:chOff x="729995" y="3337559"/>
            <a:chExt cx="2085339" cy="399415"/>
          </a:xfrm>
        </p:grpSpPr>
        <p:sp>
          <p:nvSpPr>
            <p:cNvPr id="39" name="object 39"/>
            <p:cNvSpPr/>
            <p:nvPr/>
          </p:nvSpPr>
          <p:spPr>
            <a:xfrm>
              <a:off x="749045" y="3356609"/>
              <a:ext cx="250190" cy="361315"/>
            </a:xfrm>
            <a:custGeom>
              <a:avLst/>
              <a:gdLst/>
              <a:ahLst/>
              <a:cxnLst/>
              <a:rect l="l" t="t" r="r" b="b"/>
              <a:pathLst>
                <a:path w="250190" h="361314">
                  <a:moveTo>
                    <a:pt x="124967" y="0"/>
                  </a:moveTo>
                  <a:lnTo>
                    <a:pt x="85470" y="9211"/>
                  </a:lnTo>
                  <a:lnTo>
                    <a:pt x="51166" y="34856"/>
                  </a:lnTo>
                  <a:lnTo>
                    <a:pt x="24113" y="73956"/>
                  </a:lnTo>
                  <a:lnTo>
                    <a:pt x="6371" y="123529"/>
                  </a:lnTo>
                  <a:lnTo>
                    <a:pt x="0" y="180593"/>
                  </a:lnTo>
                  <a:lnTo>
                    <a:pt x="6371" y="237658"/>
                  </a:lnTo>
                  <a:lnTo>
                    <a:pt x="24113" y="287231"/>
                  </a:lnTo>
                  <a:lnTo>
                    <a:pt x="51166" y="326331"/>
                  </a:lnTo>
                  <a:lnTo>
                    <a:pt x="85470" y="351976"/>
                  </a:lnTo>
                  <a:lnTo>
                    <a:pt x="124967" y="361188"/>
                  </a:lnTo>
                  <a:lnTo>
                    <a:pt x="164465" y="351976"/>
                  </a:lnTo>
                  <a:lnTo>
                    <a:pt x="198769" y="326331"/>
                  </a:lnTo>
                  <a:lnTo>
                    <a:pt x="225822" y="287231"/>
                  </a:lnTo>
                  <a:lnTo>
                    <a:pt x="243564" y="237658"/>
                  </a:lnTo>
                  <a:lnTo>
                    <a:pt x="249936" y="180593"/>
                  </a:lnTo>
                  <a:lnTo>
                    <a:pt x="243564" y="123529"/>
                  </a:lnTo>
                  <a:lnTo>
                    <a:pt x="225822" y="73956"/>
                  </a:lnTo>
                  <a:lnTo>
                    <a:pt x="198769" y="34856"/>
                  </a:lnTo>
                  <a:lnTo>
                    <a:pt x="164465" y="9211"/>
                  </a:lnTo>
                  <a:lnTo>
                    <a:pt x="124967" y="0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9045" y="3356609"/>
              <a:ext cx="250190" cy="361315"/>
            </a:xfrm>
            <a:custGeom>
              <a:avLst/>
              <a:gdLst/>
              <a:ahLst/>
              <a:cxnLst/>
              <a:rect l="l" t="t" r="r" b="b"/>
              <a:pathLst>
                <a:path w="250190" h="361314">
                  <a:moveTo>
                    <a:pt x="0" y="180593"/>
                  </a:moveTo>
                  <a:lnTo>
                    <a:pt x="6371" y="123529"/>
                  </a:lnTo>
                  <a:lnTo>
                    <a:pt x="24113" y="73956"/>
                  </a:lnTo>
                  <a:lnTo>
                    <a:pt x="51166" y="34856"/>
                  </a:lnTo>
                  <a:lnTo>
                    <a:pt x="85470" y="9211"/>
                  </a:lnTo>
                  <a:lnTo>
                    <a:pt x="124967" y="0"/>
                  </a:lnTo>
                  <a:lnTo>
                    <a:pt x="164465" y="9211"/>
                  </a:lnTo>
                  <a:lnTo>
                    <a:pt x="198769" y="34856"/>
                  </a:lnTo>
                  <a:lnTo>
                    <a:pt x="225822" y="73956"/>
                  </a:lnTo>
                  <a:lnTo>
                    <a:pt x="243564" y="123529"/>
                  </a:lnTo>
                  <a:lnTo>
                    <a:pt x="249936" y="180593"/>
                  </a:lnTo>
                  <a:lnTo>
                    <a:pt x="243564" y="237658"/>
                  </a:lnTo>
                  <a:lnTo>
                    <a:pt x="225822" y="287231"/>
                  </a:lnTo>
                  <a:lnTo>
                    <a:pt x="198769" y="326331"/>
                  </a:lnTo>
                  <a:lnTo>
                    <a:pt x="164465" y="351976"/>
                  </a:lnTo>
                  <a:lnTo>
                    <a:pt x="124967" y="361188"/>
                  </a:lnTo>
                  <a:lnTo>
                    <a:pt x="85470" y="351976"/>
                  </a:lnTo>
                  <a:lnTo>
                    <a:pt x="51166" y="326331"/>
                  </a:lnTo>
                  <a:lnTo>
                    <a:pt x="24113" y="287231"/>
                  </a:lnTo>
                  <a:lnTo>
                    <a:pt x="6371" y="237658"/>
                  </a:lnTo>
                  <a:lnTo>
                    <a:pt x="0" y="180593"/>
                  </a:lnTo>
                  <a:close/>
                </a:path>
              </a:pathLst>
            </a:custGeom>
            <a:ln w="38100">
              <a:solidFill>
                <a:srgbClr val="663366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45841" y="3356609"/>
              <a:ext cx="250190" cy="361315"/>
            </a:xfrm>
            <a:custGeom>
              <a:avLst/>
              <a:gdLst/>
              <a:ahLst/>
              <a:cxnLst/>
              <a:rect l="l" t="t" r="r" b="b"/>
              <a:pathLst>
                <a:path w="250189" h="361314">
                  <a:moveTo>
                    <a:pt x="124968" y="0"/>
                  </a:moveTo>
                  <a:lnTo>
                    <a:pt x="85490" y="9211"/>
                  </a:lnTo>
                  <a:lnTo>
                    <a:pt x="51188" y="34856"/>
                  </a:lnTo>
                  <a:lnTo>
                    <a:pt x="24127" y="73956"/>
                  </a:lnTo>
                  <a:lnTo>
                    <a:pt x="6376" y="123529"/>
                  </a:lnTo>
                  <a:lnTo>
                    <a:pt x="0" y="180593"/>
                  </a:lnTo>
                  <a:lnTo>
                    <a:pt x="6376" y="237658"/>
                  </a:lnTo>
                  <a:lnTo>
                    <a:pt x="24127" y="287231"/>
                  </a:lnTo>
                  <a:lnTo>
                    <a:pt x="51188" y="326331"/>
                  </a:lnTo>
                  <a:lnTo>
                    <a:pt x="85490" y="351976"/>
                  </a:lnTo>
                  <a:lnTo>
                    <a:pt x="124968" y="361188"/>
                  </a:lnTo>
                  <a:lnTo>
                    <a:pt x="164445" y="351976"/>
                  </a:lnTo>
                  <a:lnTo>
                    <a:pt x="198747" y="326331"/>
                  </a:lnTo>
                  <a:lnTo>
                    <a:pt x="225808" y="287231"/>
                  </a:lnTo>
                  <a:lnTo>
                    <a:pt x="243559" y="237658"/>
                  </a:lnTo>
                  <a:lnTo>
                    <a:pt x="249935" y="180593"/>
                  </a:lnTo>
                  <a:lnTo>
                    <a:pt x="243559" y="123529"/>
                  </a:lnTo>
                  <a:lnTo>
                    <a:pt x="225808" y="73956"/>
                  </a:lnTo>
                  <a:lnTo>
                    <a:pt x="198747" y="34856"/>
                  </a:lnTo>
                  <a:lnTo>
                    <a:pt x="164445" y="9211"/>
                  </a:lnTo>
                  <a:lnTo>
                    <a:pt x="124968" y="0"/>
                  </a:lnTo>
                  <a:close/>
                </a:path>
              </a:pathLst>
            </a:custGeom>
            <a:solidFill>
              <a:srgbClr val="66FF3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45841" y="3356609"/>
              <a:ext cx="250190" cy="361315"/>
            </a:xfrm>
            <a:custGeom>
              <a:avLst/>
              <a:gdLst/>
              <a:ahLst/>
              <a:cxnLst/>
              <a:rect l="l" t="t" r="r" b="b"/>
              <a:pathLst>
                <a:path w="250189" h="361314">
                  <a:moveTo>
                    <a:pt x="0" y="180593"/>
                  </a:moveTo>
                  <a:lnTo>
                    <a:pt x="6376" y="123529"/>
                  </a:lnTo>
                  <a:lnTo>
                    <a:pt x="24127" y="73956"/>
                  </a:lnTo>
                  <a:lnTo>
                    <a:pt x="51188" y="34856"/>
                  </a:lnTo>
                  <a:lnTo>
                    <a:pt x="85490" y="9211"/>
                  </a:lnTo>
                  <a:lnTo>
                    <a:pt x="124968" y="0"/>
                  </a:lnTo>
                  <a:lnTo>
                    <a:pt x="164445" y="9211"/>
                  </a:lnTo>
                  <a:lnTo>
                    <a:pt x="198747" y="34856"/>
                  </a:lnTo>
                  <a:lnTo>
                    <a:pt x="225808" y="73956"/>
                  </a:lnTo>
                  <a:lnTo>
                    <a:pt x="243559" y="123529"/>
                  </a:lnTo>
                  <a:lnTo>
                    <a:pt x="249935" y="180593"/>
                  </a:lnTo>
                  <a:lnTo>
                    <a:pt x="243559" y="237658"/>
                  </a:lnTo>
                  <a:lnTo>
                    <a:pt x="225808" y="287231"/>
                  </a:lnTo>
                  <a:lnTo>
                    <a:pt x="198747" y="326331"/>
                  </a:lnTo>
                  <a:lnTo>
                    <a:pt x="164445" y="351976"/>
                  </a:lnTo>
                  <a:lnTo>
                    <a:pt x="124968" y="361188"/>
                  </a:lnTo>
                  <a:lnTo>
                    <a:pt x="85490" y="351976"/>
                  </a:lnTo>
                  <a:lnTo>
                    <a:pt x="51188" y="326331"/>
                  </a:lnTo>
                  <a:lnTo>
                    <a:pt x="24127" y="287231"/>
                  </a:lnTo>
                  <a:lnTo>
                    <a:pt x="6376" y="237658"/>
                  </a:lnTo>
                  <a:lnTo>
                    <a:pt x="0" y="180593"/>
                  </a:lnTo>
                  <a:close/>
                </a:path>
              </a:pathLst>
            </a:custGeom>
            <a:ln w="38099">
              <a:solidFill>
                <a:srgbClr val="330E4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00505" y="3489959"/>
              <a:ext cx="1536700" cy="114300"/>
            </a:xfrm>
            <a:custGeom>
              <a:avLst/>
              <a:gdLst/>
              <a:ahLst/>
              <a:cxnLst/>
              <a:rect l="l" t="t" r="r" b="b"/>
              <a:pathLst>
                <a:path w="1536700" h="114300">
                  <a:moveTo>
                    <a:pt x="381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38100"/>
                  </a:lnTo>
                  <a:close/>
                </a:path>
                <a:path w="1536700" h="114300">
                  <a:moveTo>
                    <a:pt x="114300" y="38100"/>
                  </a:moveTo>
                  <a:lnTo>
                    <a:pt x="76200" y="38100"/>
                  </a:lnTo>
                  <a:lnTo>
                    <a:pt x="7620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1536700" h="114300">
                  <a:moveTo>
                    <a:pt x="190500" y="38100"/>
                  </a:moveTo>
                  <a:lnTo>
                    <a:pt x="152400" y="38100"/>
                  </a:lnTo>
                  <a:lnTo>
                    <a:pt x="152400" y="76200"/>
                  </a:lnTo>
                  <a:lnTo>
                    <a:pt x="190500" y="76200"/>
                  </a:lnTo>
                  <a:lnTo>
                    <a:pt x="190500" y="38100"/>
                  </a:lnTo>
                  <a:close/>
                </a:path>
                <a:path w="1536700" h="114300">
                  <a:moveTo>
                    <a:pt x="266700" y="38100"/>
                  </a:moveTo>
                  <a:lnTo>
                    <a:pt x="228600" y="38100"/>
                  </a:lnTo>
                  <a:lnTo>
                    <a:pt x="228600" y="76200"/>
                  </a:lnTo>
                  <a:lnTo>
                    <a:pt x="266700" y="76200"/>
                  </a:lnTo>
                  <a:lnTo>
                    <a:pt x="266700" y="38100"/>
                  </a:lnTo>
                  <a:close/>
                </a:path>
                <a:path w="1536700" h="114300">
                  <a:moveTo>
                    <a:pt x="342900" y="38100"/>
                  </a:moveTo>
                  <a:lnTo>
                    <a:pt x="304800" y="38100"/>
                  </a:lnTo>
                  <a:lnTo>
                    <a:pt x="304800" y="76200"/>
                  </a:lnTo>
                  <a:lnTo>
                    <a:pt x="342900" y="76200"/>
                  </a:lnTo>
                  <a:lnTo>
                    <a:pt x="342900" y="38100"/>
                  </a:lnTo>
                  <a:close/>
                </a:path>
                <a:path w="1536700" h="114300">
                  <a:moveTo>
                    <a:pt x="419100" y="38100"/>
                  </a:moveTo>
                  <a:lnTo>
                    <a:pt x="381000" y="38100"/>
                  </a:lnTo>
                  <a:lnTo>
                    <a:pt x="381000" y="76200"/>
                  </a:lnTo>
                  <a:lnTo>
                    <a:pt x="419100" y="76200"/>
                  </a:lnTo>
                  <a:lnTo>
                    <a:pt x="419100" y="38100"/>
                  </a:lnTo>
                  <a:close/>
                </a:path>
                <a:path w="1536700" h="114300">
                  <a:moveTo>
                    <a:pt x="495300" y="38100"/>
                  </a:moveTo>
                  <a:lnTo>
                    <a:pt x="457200" y="38100"/>
                  </a:lnTo>
                  <a:lnTo>
                    <a:pt x="457200" y="76200"/>
                  </a:lnTo>
                  <a:lnTo>
                    <a:pt x="495300" y="76200"/>
                  </a:lnTo>
                  <a:lnTo>
                    <a:pt x="495300" y="38100"/>
                  </a:lnTo>
                  <a:close/>
                </a:path>
                <a:path w="1536700" h="114300">
                  <a:moveTo>
                    <a:pt x="571500" y="38100"/>
                  </a:moveTo>
                  <a:lnTo>
                    <a:pt x="533400" y="38100"/>
                  </a:lnTo>
                  <a:lnTo>
                    <a:pt x="533400" y="76200"/>
                  </a:lnTo>
                  <a:lnTo>
                    <a:pt x="571500" y="76200"/>
                  </a:lnTo>
                  <a:lnTo>
                    <a:pt x="571500" y="38100"/>
                  </a:lnTo>
                  <a:close/>
                </a:path>
                <a:path w="1536700" h="114300">
                  <a:moveTo>
                    <a:pt x="647700" y="38100"/>
                  </a:moveTo>
                  <a:lnTo>
                    <a:pt x="609600" y="38100"/>
                  </a:lnTo>
                  <a:lnTo>
                    <a:pt x="609600" y="76200"/>
                  </a:lnTo>
                  <a:lnTo>
                    <a:pt x="647700" y="76200"/>
                  </a:lnTo>
                  <a:lnTo>
                    <a:pt x="647700" y="38100"/>
                  </a:lnTo>
                  <a:close/>
                </a:path>
                <a:path w="1536700" h="114300">
                  <a:moveTo>
                    <a:pt x="723900" y="38100"/>
                  </a:moveTo>
                  <a:lnTo>
                    <a:pt x="685800" y="38100"/>
                  </a:lnTo>
                  <a:lnTo>
                    <a:pt x="685800" y="76200"/>
                  </a:lnTo>
                  <a:lnTo>
                    <a:pt x="723900" y="76200"/>
                  </a:lnTo>
                  <a:lnTo>
                    <a:pt x="723900" y="38100"/>
                  </a:lnTo>
                  <a:close/>
                </a:path>
                <a:path w="1536700" h="114300">
                  <a:moveTo>
                    <a:pt x="800100" y="38100"/>
                  </a:moveTo>
                  <a:lnTo>
                    <a:pt x="762000" y="38100"/>
                  </a:lnTo>
                  <a:lnTo>
                    <a:pt x="762000" y="76200"/>
                  </a:lnTo>
                  <a:lnTo>
                    <a:pt x="800100" y="76200"/>
                  </a:lnTo>
                  <a:lnTo>
                    <a:pt x="800100" y="38100"/>
                  </a:lnTo>
                  <a:close/>
                </a:path>
                <a:path w="1536700" h="114300">
                  <a:moveTo>
                    <a:pt x="876300" y="38100"/>
                  </a:moveTo>
                  <a:lnTo>
                    <a:pt x="838200" y="38100"/>
                  </a:lnTo>
                  <a:lnTo>
                    <a:pt x="838200" y="76200"/>
                  </a:lnTo>
                  <a:lnTo>
                    <a:pt x="876300" y="76200"/>
                  </a:lnTo>
                  <a:lnTo>
                    <a:pt x="876300" y="38100"/>
                  </a:lnTo>
                  <a:close/>
                </a:path>
                <a:path w="1536700" h="114300">
                  <a:moveTo>
                    <a:pt x="952500" y="38100"/>
                  </a:moveTo>
                  <a:lnTo>
                    <a:pt x="914400" y="38100"/>
                  </a:lnTo>
                  <a:lnTo>
                    <a:pt x="914400" y="76200"/>
                  </a:lnTo>
                  <a:lnTo>
                    <a:pt x="952500" y="76200"/>
                  </a:lnTo>
                  <a:lnTo>
                    <a:pt x="952500" y="38100"/>
                  </a:lnTo>
                  <a:close/>
                </a:path>
                <a:path w="1536700" h="114300">
                  <a:moveTo>
                    <a:pt x="1028700" y="38100"/>
                  </a:moveTo>
                  <a:lnTo>
                    <a:pt x="990600" y="38100"/>
                  </a:lnTo>
                  <a:lnTo>
                    <a:pt x="990600" y="76200"/>
                  </a:lnTo>
                  <a:lnTo>
                    <a:pt x="1028700" y="76200"/>
                  </a:lnTo>
                  <a:lnTo>
                    <a:pt x="1028700" y="38100"/>
                  </a:lnTo>
                  <a:close/>
                </a:path>
                <a:path w="1536700" h="114300">
                  <a:moveTo>
                    <a:pt x="1104900" y="38100"/>
                  </a:moveTo>
                  <a:lnTo>
                    <a:pt x="1066800" y="38100"/>
                  </a:lnTo>
                  <a:lnTo>
                    <a:pt x="1066800" y="76200"/>
                  </a:lnTo>
                  <a:lnTo>
                    <a:pt x="1104900" y="76200"/>
                  </a:lnTo>
                  <a:lnTo>
                    <a:pt x="1104900" y="38100"/>
                  </a:lnTo>
                  <a:close/>
                </a:path>
                <a:path w="1536700" h="114300">
                  <a:moveTo>
                    <a:pt x="1181100" y="38100"/>
                  </a:moveTo>
                  <a:lnTo>
                    <a:pt x="1143000" y="38100"/>
                  </a:lnTo>
                  <a:lnTo>
                    <a:pt x="1143000" y="76200"/>
                  </a:lnTo>
                  <a:lnTo>
                    <a:pt x="1181100" y="76200"/>
                  </a:lnTo>
                  <a:lnTo>
                    <a:pt x="1181100" y="38100"/>
                  </a:lnTo>
                  <a:close/>
                </a:path>
                <a:path w="1536700" h="114300">
                  <a:moveTo>
                    <a:pt x="1257300" y="38100"/>
                  </a:moveTo>
                  <a:lnTo>
                    <a:pt x="1219200" y="38100"/>
                  </a:lnTo>
                  <a:lnTo>
                    <a:pt x="1219200" y="76200"/>
                  </a:lnTo>
                  <a:lnTo>
                    <a:pt x="1257300" y="76200"/>
                  </a:lnTo>
                  <a:lnTo>
                    <a:pt x="1257300" y="38100"/>
                  </a:lnTo>
                  <a:close/>
                </a:path>
                <a:path w="1536700" h="114300">
                  <a:moveTo>
                    <a:pt x="1333500" y="38100"/>
                  </a:moveTo>
                  <a:lnTo>
                    <a:pt x="1295400" y="38100"/>
                  </a:lnTo>
                  <a:lnTo>
                    <a:pt x="1295400" y="76200"/>
                  </a:lnTo>
                  <a:lnTo>
                    <a:pt x="1333500" y="76200"/>
                  </a:lnTo>
                  <a:lnTo>
                    <a:pt x="1333500" y="38100"/>
                  </a:lnTo>
                  <a:close/>
                </a:path>
                <a:path w="1536700" h="114300">
                  <a:moveTo>
                    <a:pt x="1409700" y="38100"/>
                  </a:moveTo>
                  <a:lnTo>
                    <a:pt x="1371600" y="38100"/>
                  </a:lnTo>
                  <a:lnTo>
                    <a:pt x="1371600" y="76200"/>
                  </a:lnTo>
                  <a:lnTo>
                    <a:pt x="1409700" y="76200"/>
                  </a:lnTo>
                  <a:lnTo>
                    <a:pt x="1409700" y="38100"/>
                  </a:lnTo>
                  <a:close/>
                </a:path>
                <a:path w="1536700" h="114300">
                  <a:moveTo>
                    <a:pt x="1421892" y="0"/>
                  </a:moveTo>
                  <a:lnTo>
                    <a:pt x="1421892" y="114300"/>
                  </a:lnTo>
                  <a:lnTo>
                    <a:pt x="1536192" y="57150"/>
                  </a:lnTo>
                  <a:lnTo>
                    <a:pt x="1421892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Design</a:t>
            </a:r>
            <a:r>
              <a:rPr spc="100" dirty="0"/>
              <a:t> </a:t>
            </a:r>
            <a:r>
              <a:rPr spc="55" dirty="0"/>
              <a:t>of</a:t>
            </a:r>
            <a:r>
              <a:rPr spc="80" dirty="0"/>
              <a:t> </a:t>
            </a:r>
            <a:r>
              <a:rPr spc="260" dirty="0"/>
              <a:t>Clocked</a:t>
            </a:r>
            <a:r>
              <a:rPr spc="100" dirty="0"/>
              <a:t> </a:t>
            </a:r>
            <a:r>
              <a:rPr spc="114" dirty="0"/>
              <a:t>Sequential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293614" y="1249680"/>
            <a:ext cx="3420110" cy="1478280"/>
            <a:chOff x="5293614" y="1249680"/>
            <a:chExt cx="3420110" cy="1478280"/>
          </a:xfrm>
        </p:grpSpPr>
        <p:sp>
          <p:nvSpPr>
            <p:cNvPr id="5" name="object 5"/>
            <p:cNvSpPr/>
            <p:nvPr/>
          </p:nvSpPr>
          <p:spPr>
            <a:xfrm>
              <a:off x="7453122" y="1268730"/>
              <a:ext cx="899160" cy="1440180"/>
            </a:xfrm>
            <a:custGeom>
              <a:avLst/>
              <a:gdLst/>
              <a:ahLst/>
              <a:cxnLst/>
              <a:rect l="l" t="t" r="r" b="b"/>
              <a:pathLst>
                <a:path w="899159" h="1440180">
                  <a:moveTo>
                    <a:pt x="749300" y="0"/>
                  </a:moveTo>
                  <a:lnTo>
                    <a:pt x="149859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60"/>
                  </a:lnTo>
                  <a:lnTo>
                    <a:pt x="0" y="1290320"/>
                  </a:lnTo>
                  <a:lnTo>
                    <a:pt x="7636" y="1337702"/>
                  </a:lnTo>
                  <a:lnTo>
                    <a:pt x="28903" y="1378842"/>
                  </a:lnTo>
                  <a:lnTo>
                    <a:pt x="61337" y="1411276"/>
                  </a:lnTo>
                  <a:lnTo>
                    <a:pt x="102477" y="1432543"/>
                  </a:lnTo>
                  <a:lnTo>
                    <a:pt x="149859" y="1440180"/>
                  </a:lnTo>
                  <a:lnTo>
                    <a:pt x="749300" y="1440180"/>
                  </a:lnTo>
                  <a:lnTo>
                    <a:pt x="796682" y="1432543"/>
                  </a:lnTo>
                  <a:lnTo>
                    <a:pt x="837822" y="1411276"/>
                  </a:lnTo>
                  <a:lnTo>
                    <a:pt x="870256" y="1378842"/>
                  </a:lnTo>
                  <a:lnTo>
                    <a:pt x="891523" y="1337702"/>
                  </a:lnTo>
                  <a:lnTo>
                    <a:pt x="899159" y="1290320"/>
                  </a:lnTo>
                  <a:lnTo>
                    <a:pt x="899159" y="149860"/>
                  </a:lnTo>
                  <a:lnTo>
                    <a:pt x="891523" y="102477"/>
                  </a:lnTo>
                  <a:lnTo>
                    <a:pt x="870256" y="61337"/>
                  </a:lnTo>
                  <a:lnTo>
                    <a:pt x="837822" y="28903"/>
                  </a:lnTo>
                  <a:lnTo>
                    <a:pt x="796682" y="7636"/>
                  </a:lnTo>
                  <a:lnTo>
                    <a:pt x="749300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53122" y="1268730"/>
              <a:ext cx="899160" cy="1440180"/>
            </a:xfrm>
            <a:custGeom>
              <a:avLst/>
              <a:gdLst/>
              <a:ahLst/>
              <a:cxnLst/>
              <a:rect l="l" t="t" r="r" b="b"/>
              <a:pathLst>
                <a:path w="899159" h="1440180">
                  <a:moveTo>
                    <a:pt x="0" y="149860"/>
                  </a:moveTo>
                  <a:lnTo>
                    <a:pt x="7636" y="102477"/>
                  </a:lnTo>
                  <a:lnTo>
                    <a:pt x="28903" y="61337"/>
                  </a:lnTo>
                  <a:lnTo>
                    <a:pt x="61337" y="28903"/>
                  </a:lnTo>
                  <a:lnTo>
                    <a:pt x="102477" y="7636"/>
                  </a:lnTo>
                  <a:lnTo>
                    <a:pt x="149859" y="0"/>
                  </a:lnTo>
                  <a:lnTo>
                    <a:pt x="749300" y="0"/>
                  </a:lnTo>
                  <a:lnTo>
                    <a:pt x="796682" y="7636"/>
                  </a:lnTo>
                  <a:lnTo>
                    <a:pt x="837822" y="28903"/>
                  </a:lnTo>
                  <a:lnTo>
                    <a:pt x="870256" y="61337"/>
                  </a:lnTo>
                  <a:lnTo>
                    <a:pt x="891523" y="102477"/>
                  </a:lnTo>
                  <a:lnTo>
                    <a:pt x="899159" y="149860"/>
                  </a:lnTo>
                  <a:lnTo>
                    <a:pt x="899159" y="1290320"/>
                  </a:lnTo>
                  <a:lnTo>
                    <a:pt x="891523" y="1337702"/>
                  </a:lnTo>
                  <a:lnTo>
                    <a:pt x="870256" y="1378842"/>
                  </a:lnTo>
                  <a:lnTo>
                    <a:pt x="837822" y="1411276"/>
                  </a:lnTo>
                  <a:lnTo>
                    <a:pt x="796682" y="1432543"/>
                  </a:lnTo>
                  <a:lnTo>
                    <a:pt x="749300" y="1440180"/>
                  </a:lnTo>
                  <a:lnTo>
                    <a:pt x="149859" y="1440180"/>
                  </a:lnTo>
                  <a:lnTo>
                    <a:pt x="102477" y="1432543"/>
                  </a:lnTo>
                  <a:lnTo>
                    <a:pt x="61337" y="1411276"/>
                  </a:lnTo>
                  <a:lnTo>
                    <a:pt x="28903" y="1378842"/>
                  </a:lnTo>
                  <a:lnTo>
                    <a:pt x="7636" y="1337702"/>
                  </a:lnTo>
                  <a:lnTo>
                    <a:pt x="0" y="1290320"/>
                  </a:lnTo>
                  <a:lnTo>
                    <a:pt x="0" y="14986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93458" y="1572767"/>
              <a:ext cx="1620520" cy="835660"/>
            </a:xfrm>
            <a:custGeom>
              <a:avLst/>
              <a:gdLst/>
              <a:ahLst/>
              <a:cxnLst/>
              <a:rect l="l" t="t" r="r" b="b"/>
              <a:pathLst>
                <a:path w="1620520" h="835660">
                  <a:moveTo>
                    <a:pt x="361188" y="778002"/>
                  </a:moveTo>
                  <a:lnTo>
                    <a:pt x="323088" y="758952"/>
                  </a:lnTo>
                  <a:lnTo>
                    <a:pt x="246888" y="720852"/>
                  </a:lnTo>
                  <a:lnTo>
                    <a:pt x="246888" y="758952"/>
                  </a:lnTo>
                  <a:lnTo>
                    <a:pt x="0" y="758952"/>
                  </a:lnTo>
                  <a:lnTo>
                    <a:pt x="0" y="797052"/>
                  </a:lnTo>
                  <a:lnTo>
                    <a:pt x="246888" y="797052"/>
                  </a:lnTo>
                  <a:lnTo>
                    <a:pt x="246888" y="835152"/>
                  </a:lnTo>
                  <a:lnTo>
                    <a:pt x="323088" y="797052"/>
                  </a:lnTo>
                  <a:lnTo>
                    <a:pt x="361188" y="778002"/>
                  </a:lnTo>
                  <a:close/>
                </a:path>
                <a:path w="1620520" h="835660">
                  <a:moveTo>
                    <a:pt x="361188" y="57150"/>
                  </a:moveTo>
                  <a:lnTo>
                    <a:pt x="323088" y="38100"/>
                  </a:lnTo>
                  <a:lnTo>
                    <a:pt x="246888" y="0"/>
                  </a:lnTo>
                  <a:lnTo>
                    <a:pt x="246888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246888" y="76200"/>
                  </a:lnTo>
                  <a:lnTo>
                    <a:pt x="246888" y="114300"/>
                  </a:lnTo>
                  <a:lnTo>
                    <a:pt x="323088" y="76200"/>
                  </a:lnTo>
                  <a:lnTo>
                    <a:pt x="361188" y="57150"/>
                  </a:lnTo>
                  <a:close/>
                </a:path>
                <a:path w="1620520" h="835660">
                  <a:moveTo>
                    <a:pt x="1620012" y="416814"/>
                  </a:moveTo>
                  <a:lnTo>
                    <a:pt x="1581912" y="397764"/>
                  </a:lnTo>
                  <a:lnTo>
                    <a:pt x="1505712" y="359664"/>
                  </a:lnTo>
                  <a:lnTo>
                    <a:pt x="1505712" y="397764"/>
                  </a:lnTo>
                  <a:lnTo>
                    <a:pt x="1258824" y="397764"/>
                  </a:lnTo>
                  <a:lnTo>
                    <a:pt x="1258824" y="435864"/>
                  </a:lnTo>
                  <a:lnTo>
                    <a:pt x="1505712" y="435864"/>
                  </a:lnTo>
                  <a:lnTo>
                    <a:pt x="1505712" y="473964"/>
                  </a:lnTo>
                  <a:lnTo>
                    <a:pt x="1581912" y="435864"/>
                  </a:lnTo>
                  <a:lnTo>
                    <a:pt x="1620012" y="416814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93614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28488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8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8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7" y="86867"/>
                  </a:lnTo>
                  <a:lnTo>
                    <a:pt x="79628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73446" y="1450086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51754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51754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8815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31586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09894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11418" y="1629918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8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4629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89726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69558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69558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0443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49390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27698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29222" y="1629918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64096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1" y="72389"/>
                  </a:moveTo>
                  <a:lnTo>
                    <a:pt x="28955" y="72389"/>
                  </a:lnTo>
                  <a:lnTo>
                    <a:pt x="28955" y="178307"/>
                  </a:lnTo>
                  <a:lnTo>
                    <a:pt x="57911" y="178307"/>
                  </a:lnTo>
                  <a:lnTo>
                    <a:pt x="57911" y="72389"/>
                  </a:lnTo>
                  <a:close/>
                </a:path>
                <a:path w="86995" h="178435">
                  <a:moveTo>
                    <a:pt x="43433" y="0"/>
                  </a:moveTo>
                  <a:lnTo>
                    <a:pt x="0" y="86867"/>
                  </a:lnTo>
                  <a:lnTo>
                    <a:pt x="28955" y="86867"/>
                  </a:lnTo>
                  <a:lnTo>
                    <a:pt x="28955" y="72389"/>
                  </a:lnTo>
                  <a:lnTo>
                    <a:pt x="79628" y="72389"/>
                  </a:lnTo>
                  <a:lnTo>
                    <a:pt x="43433" y="0"/>
                  </a:lnTo>
                  <a:close/>
                </a:path>
                <a:path w="86995" h="178435">
                  <a:moveTo>
                    <a:pt x="79628" y="72389"/>
                  </a:moveTo>
                  <a:lnTo>
                    <a:pt x="57911" y="72389"/>
                  </a:lnTo>
                  <a:lnTo>
                    <a:pt x="57911" y="86867"/>
                  </a:lnTo>
                  <a:lnTo>
                    <a:pt x="86868" y="86867"/>
                  </a:lnTo>
                  <a:lnTo>
                    <a:pt x="79628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07530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71922" y="216941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93614" y="2169413"/>
              <a:ext cx="1260475" cy="181610"/>
            </a:xfrm>
            <a:custGeom>
              <a:avLst/>
              <a:gdLst/>
              <a:ahLst/>
              <a:cxnLst/>
              <a:rect l="l" t="t" r="r" b="b"/>
              <a:pathLst>
                <a:path w="1260475" h="181610">
                  <a:moveTo>
                    <a:pt x="0" y="181356"/>
                  </a:moveTo>
                  <a:lnTo>
                    <a:pt x="179832" y="181356"/>
                  </a:lnTo>
                </a:path>
                <a:path w="1260475" h="181610">
                  <a:moveTo>
                    <a:pt x="179832" y="0"/>
                  </a:moveTo>
                  <a:lnTo>
                    <a:pt x="539496" y="0"/>
                  </a:lnTo>
                </a:path>
                <a:path w="1260475" h="181610">
                  <a:moveTo>
                    <a:pt x="539496" y="0"/>
                  </a:moveTo>
                  <a:lnTo>
                    <a:pt x="900684" y="0"/>
                  </a:lnTo>
                </a:path>
                <a:path w="1260475" h="181610">
                  <a:moveTo>
                    <a:pt x="900684" y="0"/>
                  </a:moveTo>
                  <a:lnTo>
                    <a:pt x="126034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50914" y="216941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52438" y="2350769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73446" y="1629918"/>
              <a:ext cx="721360" cy="539750"/>
            </a:xfrm>
            <a:custGeom>
              <a:avLst/>
              <a:gdLst/>
              <a:ahLst/>
              <a:cxnLst/>
              <a:rect l="l" t="t" r="r" b="b"/>
              <a:pathLst>
                <a:path w="721360" h="539750">
                  <a:moveTo>
                    <a:pt x="0" y="0"/>
                  </a:moveTo>
                  <a:lnTo>
                    <a:pt x="0" y="539496"/>
                  </a:lnTo>
                </a:path>
                <a:path w="721360" h="539750">
                  <a:moveTo>
                    <a:pt x="359663" y="0"/>
                  </a:moveTo>
                  <a:lnTo>
                    <a:pt x="359663" y="539496"/>
                  </a:lnTo>
                </a:path>
                <a:path w="721360" h="539750">
                  <a:moveTo>
                    <a:pt x="720851" y="0"/>
                  </a:moveTo>
                  <a:lnTo>
                    <a:pt x="720851" y="539496"/>
                  </a:lnTo>
                </a:path>
              </a:pathLst>
            </a:custGeom>
            <a:ln w="28956">
              <a:solidFill>
                <a:srgbClr val="996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53962" y="1629918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496"/>
                  </a:lnTo>
                </a:path>
              </a:pathLst>
            </a:custGeom>
            <a:ln w="28956">
              <a:solidFill>
                <a:srgbClr val="996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73328" y="2748376"/>
            <a:ext cx="2649855" cy="1219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40000"/>
              </a:lnSpc>
              <a:spcBef>
                <a:spcPts val="95"/>
              </a:spcBef>
            </a:pPr>
            <a:r>
              <a:rPr sz="2800" b="1" i="1" spc="-165" dirty="0">
                <a:solidFill>
                  <a:srgbClr val="330E42"/>
                </a:solidFill>
                <a:latin typeface="Times New Roman"/>
                <a:cs typeface="Times New Roman"/>
              </a:rPr>
              <a:t>T</a:t>
            </a:r>
            <a:r>
              <a:rPr sz="2775" b="1" i="1" spc="15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775" b="1" i="1" spc="-142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800" b="1" i="1" spc="-16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x’</a:t>
            </a:r>
            <a:r>
              <a:rPr sz="2800" b="1" i="1" spc="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+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i="1" spc="-21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’</a:t>
            </a:r>
            <a:r>
              <a:rPr sz="2800" b="1" i="1" spc="-20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 x  </a:t>
            </a:r>
            <a:r>
              <a:rPr sz="2800" b="1" i="1" spc="-15" dirty="0">
                <a:solidFill>
                  <a:srgbClr val="330E42"/>
                </a:solidFill>
                <a:latin typeface="Times New Roman"/>
                <a:cs typeface="Times New Roman"/>
              </a:rPr>
              <a:t>T</a:t>
            </a:r>
            <a:r>
              <a:rPr sz="2775" b="1" i="1" spc="22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775" b="1" i="1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i="1" spc="-21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’</a:t>
            </a:r>
            <a:r>
              <a:rPr sz="2800" b="1" i="1" spc="-20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 </a:t>
            </a:r>
            <a:r>
              <a:rPr sz="2800" b="1" spc="-5" dirty="0">
                <a:latin typeface="Times New Roman"/>
                <a:cs typeface="Times New Roman"/>
              </a:rPr>
              <a:t>+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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92836" y="2319527"/>
            <a:ext cx="3999229" cy="680085"/>
            <a:chOff x="592836" y="2319527"/>
            <a:chExt cx="3999229" cy="680085"/>
          </a:xfrm>
        </p:grpSpPr>
        <p:sp>
          <p:nvSpPr>
            <p:cNvPr id="35" name="object 35"/>
            <p:cNvSpPr/>
            <p:nvPr/>
          </p:nvSpPr>
          <p:spPr>
            <a:xfrm>
              <a:off x="611886" y="2350769"/>
              <a:ext cx="3961129" cy="539750"/>
            </a:xfrm>
            <a:custGeom>
              <a:avLst/>
              <a:gdLst/>
              <a:ahLst/>
              <a:cxnLst/>
              <a:rect l="l" t="t" r="r" b="b"/>
              <a:pathLst>
                <a:path w="3961129" h="539750">
                  <a:moveTo>
                    <a:pt x="0" y="89915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5" y="0"/>
                  </a:lnTo>
                  <a:lnTo>
                    <a:pt x="3870960" y="0"/>
                  </a:lnTo>
                  <a:lnTo>
                    <a:pt x="3905958" y="7066"/>
                  </a:lnTo>
                  <a:lnTo>
                    <a:pt x="3934539" y="26336"/>
                  </a:lnTo>
                  <a:lnTo>
                    <a:pt x="3953809" y="54917"/>
                  </a:lnTo>
                  <a:lnTo>
                    <a:pt x="3960876" y="89915"/>
                  </a:lnTo>
                  <a:lnTo>
                    <a:pt x="3960876" y="449579"/>
                  </a:lnTo>
                  <a:lnTo>
                    <a:pt x="3953809" y="484578"/>
                  </a:lnTo>
                  <a:lnTo>
                    <a:pt x="3934539" y="513159"/>
                  </a:lnTo>
                  <a:lnTo>
                    <a:pt x="3905958" y="532429"/>
                  </a:lnTo>
                  <a:lnTo>
                    <a:pt x="3870960" y="539495"/>
                  </a:lnTo>
                  <a:lnTo>
                    <a:pt x="89915" y="539495"/>
                  </a:lnTo>
                  <a:lnTo>
                    <a:pt x="54917" y="532429"/>
                  </a:lnTo>
                  <a:lnTo>
                    <a:pt x="26336" y="513159"/>
                  </a:lnTo>
                  <a:lnTo>
                    <a:pt x="7066" y="484578"/>
                  </a:lnTo>
                  <a:lnTo>
                    <a:pt x="0" y="449579"/>
                  </a:lnTo>
                  <a:lnTo>
                    <a:pt x="0" y="89915"/>
                  </a:lnTo>
                  <a:close/>
                </a:path>
              </a:pathLst>
            </a:custGeom>
            <a:ln w="38100">
              <a:solidFill>
                <a:srgbClr val="99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4996" y="2319527"/>
              <a:ext cx="591312" cy="679703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20"/>
              </a:lnSpc>
              <a:spcBef>
                <a:spcPts val="100"/>
              </a:spcBef>
            </a:pPr>
            <a:r>
              <a:rPr spc="120" dirty="0"/>
              <a:t>Circuits</a:t>
            </a:r>
            <a:r>
              <a:rPr spc="90" dirty="0"/>
              <a:t> </a:t>
            </a:r>
            <a:r>
              <a:rPr spc="-10" dirty="0"/>
              <a:t>with</a:t>
            </a:r>
            <a:r>
              <a:rPr spc="110" dirty="0"/>
              <a:t> </a:t>
            </a:r>
            <a:r>
              <a:rPr i="1" spc="30" dirty="0">
                <a:latin typeface="Cambria"/>
                <a:cs typeface="Cambria"/>
              </a:rPr>
              <a:t>T</a:t>
            </a:r>
            <a:r>
              <a:rPr i="1" spc="95" dirty="0">
                <a:latin typeface="Cambria"/>
                <a:cs typeface="Cambria"/>
              </a:rPr>
              <a:t> </a:t>
            </a:r>
            <a:r>
              <a:rPr spc="-70" dirty="0"/>
              <a:t>F.F.</a:t>
            </a:r>
          </a:p>
          <a:p>
            <a:pPr marL="353695" indent="-229235">
              <a:lnSpc>
                <a:spcPts val="22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354330" algn="l"/>
              </a:tabLst>
            </a:pPr>
            <a:r>
              <a:rPr sz="2000" i="1" spc="80" dirty="0">
                <a:solidFill>
                  <a:srgbClr val="009900"/>
                </a:solidFill>
                <a:latin typeface="Cambria"/>
                <a:cs typeface="Cambria"/>
              </a:rPr>
              <a:t>Example</a:t>
            </a:r>
            <a:r>
              <a:rPr sz="2000" spc="80" dirty="0">
                <a:solidFill>
                  <a:srgbClr val="009900"/>
                </a:solidFill>
              </a:rPr>
              <a:t>:</a:t>
            </a:r>
            <a:endParaRPr sz="2000">
              <a:latin typeface="Cambria"/>
              <a:cs typeface="Cambria"/>
            </a:endParaRPr>
          </a:p>
          <a:p>
            <a:pPr marL="125095">
              <a:lnSpc>
                <a:spcPct val="100000"/>
              </a:lnSpc>
              <a:spcBef>
                <a:spcPts val="360"/>
              </a:spcBef>
            </a:pPr>
            <a:r>
              <a:rPr sz="2000" spc="80" dirty="0">
                <a:solidFill>
                  <a:srgbClr val="006FC0"/>
                </a:solidFill>
              </a:rPr>
              <a:t>Detect</a:t>
            </a:r>
            <a:r>
              <a:rPr sz="2000" spc="30" dirty="0">
                <a:solidFill>
                  <a:srgbClr val="006FC0"/>
                </a:solidFill>
              </a:rPr>
              <a:t> </a:t>
            </a:r>
            <a:r>
              <a:rPr sz="2000" spc="-20" dirty="0">
                <a:solidFill>
                  <a:srgbClr val="006FC0"/>
                </a:solidFill>
              </a:rPr>
              <a:t>3</a:t>
            </a:r>
            <a:r>
              <a:rPr sz="2000" spc="50" dirty="0">
                <a:solidFill>
                  <a:srgbClr val="006FC0"/>
                </a:solidFill>
              </a:rPr>
              <a:t> </a:t>
            </a:r>
            <a:r>
              <a:rPr sz="2000" spc="45" dirty="0">
                <a:solidFill>
                  <a:srgbClr val="006FC0"/>
                </a:solidFill>
              </a:rPr>
              <a:t>or </a:t>
            </a:r>
            <a:r>
              <a:rPr sz="2000" spc="55" dirty="0">
                <a:solidFill>
                  <a:srgbClr val="006FC0"/>
                </a:solidFill>
              </a:rPr>
              <a:t>more</a:t>
            </a:r>
            <a:r>
              <a:rPr sz="2000" spc="40" dirty="0">
                <a:solidFill>
                  <a:srgbClr val="006FC0"/>
                </a:solidFill>
              </a:rPr>
              <a:t> </a:t>
            </a:r>
            <a:r>
              <a:rPr sz="2000" spc="75" dirty="0">
                <a:solidFill>
                  <a:srgbClr val="006FC0"/>
                </a:solidFill>
              </a:rPr>
              <a:t>consecutive</a:t>
            </a:r>
            <a:r>
              <a:rPr sz="2000" spc="15" dirty="0">
                <a:solidFill>
                  <a:srgbClr val="006FC0"/>
                </a:solidFill>
              </a:rPr>
              <a:t> </a:t>
            </a:r>
            <a:r>
              <a:rPr sz="2000" spc="-10" dirty="0">
                <a:solidFill>
                  <a:srgbClr val="006FC0"/>
                </a:solidFill>
              </a:rPr>
              <a:t>1’s</a:t>
            </a:r>
            <a:endParaRPr sz="2000"/>
          </a:p>
          <a:p>
            <a:pPr marL="179705">
              <a:lnSpc>
                <a:spcPct val="100000"/>
              </a:lnSpc>
              <a:spcBef>
                <a:spcPts val="1505"/>
              </a:spcBef>
            </a:pPr>
            <a:r>
              <a:rPr sz="24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Synthesis</a:t>
            </a:r>
            <a:r>
              <a:rPr sz="24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using </a:t>
            </a:r>
            <a:r>
              <a:rPr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400" b="1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Flip-Flops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38426" y="4487671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530225" y="4659248"/>
          <a:ext cx="1538605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992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F66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66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6600"/>
                      </a:solidFill>
                      <a:prstDash val="solid"/>
                    </a:lnT>
                    <a:lnB w="6350">
                      <a:solidFill>
                        <a:srgbClr val="FF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6600"/>
                      </a:solidFill>
                      <a:prstDash val="solid"/>
                    </a:lnR>
                    <a:lnT w="28575">
                      <a:solidFill>
                        <a:srgbClr val="FF6600"/>
                      </a:solidFill>
                      <a:prstDash val="solid"/>
                    </a:lnT>
                    <a:lnB w="19050">
                      <a:solidFill>
                        <a:srgbClr val="FF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66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3134105" y="4869941"/>
            <a:ext cx="218440" cy="719455"/>
          </a:xfrm>
          <a:custGeom>
            <a:avLst/>
            <a:gdLst/>
            <a:ahLst/>
            <a:cxnLst/>
            <a:rect l="l" t="t" r="r" b="b"/>
            <a:pathLst>
              <a:path w="218439" h="719454">
                <a:moveTo>
                  <a:pt x="0" y="36321"/>
                </a:moveTo>
                <a:lnTo>
                  <a:pt x="2853" y="22181"/>
                </a:lnTo>
                <a:lnTo>
                  <a:pt x="10636" y="10636"/>
                </a:lnTo>
                <a:lnTo>
                  <a:pt x="22181" y="2853"/>
                </a:lnTo>
                <a:lnTo>
                  <a:pt x="36321" y="0"/>
                </a:lnTo>
                <a:lnTo>
                  <a:pt x="181609" y="0"/>
                </a:lnTo>
                <a:lnTo>
                  <a:pt x="195750" y="2853"/>
                </a:lnTo>
                <a:lnTo>
                  <a:pt x="207295" y="10636"/>
                </a:lnTo>
                <a:lnTo>
                  <a:pt x="215078" y="22181"/>
                </a:lnTo>
                <a:lnTo>
                  <a:pt x="217931" y="36321"/>
                </a:lnTo>
                <a:lnTo>
                  <a:pt x="217931" y="683005"/>
                </a:lnTo>
                <a:lnTo>
                  <a:pt x="215078" y="697146"/>
                </a:lnTo>
                <a:lnTo>
                  <a:pt x="207295" y="708691"/>
                </a:lnTo>
                <a:lnTo>
                  <a:pt x="195750" y="716474"/>
                </a:lnTo>
                <a:lnTo>
                  <a:pt x="181609" y="719327"/>
                </a:lnTo>
                <a:lnTo>
                  <a:pt x="36321" y="719327"/>
                </a:lnTo>
                <a:lnTo>
                  <a:pt x="22181" y="716474"/>
                </a:lnTo>
                <a:lnTo>
                  <a:pt x="10636" y="708691"/>
                </a:lnTo>
                <a:lnTo>
                  <a:pt x="2853" y="697146"/>
                </a:lnTo>
                <a:lnTo>
                  <a:pt x="0" y="683005"/>
                </a:lnTo>
                <a:lnTo>
                  <a:pt x="0" y="36321"/>
                </a:lnTo>
                <a:close/>
              </a:path>
            </a:pathLst>
          </a:custGeom>
          <a:ln w="28956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619880" y="4487671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2511425" y="4659248"/>
          <a:ext cx="1538605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9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1783842" y="5228082"/>
            <a:ext cx="358140" cy="363220"/>
          </a:xfrm>
          <a:custGeom>
            <a:avLst/>
            <a:gdLst/>
            <a:ahLst/>
            <a:cxnLst/>
            <a:rect l="l" t="t" r="r" b="b"/>
            <a:pathLst>
              <a:path w="358139" h="363220">
                <a:moveTo>
                  <a:pt x="358139" y="362712"/>
                </a:moveTo>
                <a:lnTo>
                  <a:pt x="276039" y="362008"/>
                </a:lnTo>
                <a:lnTo>
                  <a:pt x="200663" y="360004"/>
                </a:lnTo>
                <a:lnTo>
                  <a:pt x="134165" y="356863"/>
                </a:lnTo>
                <a:lnTo>
                  <a:pt x="78697" y="352747"/>
                </a:lnTo>
                <a:lnTo>
                  <a:pt x="36411" y="347818"/>
                </a:lnTo>
                <a:lnTo>
                  <a:pt x="0" y="336169"/>
                </a:lnTo>
                <a:lnTo>
                  <a:pt x="0" y="26543"/>
                </a:lnTo>
                <a:lnTo>
                  <a:pt x="36411" y="14893"/>
                </a:lnTo>
                <a:lnTo>
                  <a:pt x="78697" y="9964"/>
                </a:lnTo>
                <a:lnTo>
                  <a:pt x="134165" y="5848"/>
                </a:lnTo>
                <a:lnTo>
                  <a:pt x="200663" y="2707"/>
                </a:lnTo>
                <a:lnTo>
                  <a:pt x="276039" y="703"/>
                </a:lnTo>
                <a:lnTo>
                  <a:pt x="358139" y="0"/>
                </a:lnTo>
              </a:path>
            </a:pathLst>
          </a:custGeom>
          <a:ln w="28956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3371088" y="4853940"/>
            <a:ext cx="678180" cy="749935"/>
            <a:chOff x="3371088" y="4853940"/>
            <a:chExt cx="678180" cy="749935"/>
          </a:xfrm>
        </p:grpSpPr>
        <p:sp>
          <p:nvSpPr>
            <p:cNvPr id="45" name="object 45"/>
            <p:cNvSpPr/>
            <p:nvPr/>
          </p:nvSpPr>
          <p:spPr>
            <a:xfrm>
              <a:off x="3385566" y="4868418"/>
              <a:ext cx="649605" cy="360045"/>
            </a:xfrm>
            <a:custGeom>
              <a:avLst/>
              <a:gdLst/>
              <a:ahLst/>
              <a:cxnLst/>
              <a:rect l="l" t="t" r="r" b="b"/>
              <a:pathLst>
                <a:path w="649604" h="360045">
                  <a:moveTo>
                    <a:pt x="0" y="59943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4" y="0"/>
                  </a:lnTo>
                  <a:lnTo>
                    <a:pt x="589280" y="0"/>
                  </a:lnTo>
                  <a:lnTo>
                    <a:pt x="612630" y="4704"/>
                  </a:lnTo>
                  <a:lnTo>
                    <a:pt x="631682" y="17541"/>
                  </a:lnTo>
                  <a:lnTo>
                    <a:pt x="644519" y="36593"/>
                  </a:lnTo>
                  <a:lnTo>
                    <a:pt x="649224" y="59943"/>
                  </a:lnTo>
                  <a:lnTo>
                    <a:pt x="649224" y="299719"/>
                  </a:lnTo>
                  <a:lnTo>
                    <a:pt x="644519" y="323070"/>
                  </a:lnTo>
                  <a:lnTo>
                    <a:pt x="631682" y="342122"/>
                  </a:lnTo>
                  <a:lnTo>
                    <a:pt x="612630" y="354959"/>
                  </a:lnTo>
                  <a:lnTo>
                    <a:pt x="589280" y="359663"/>
                  </a:lnTo>
                  <a:lnTo>
                    <a:pt x="59944" y="359663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2895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66566" y="4869942"/>
              <a:ext cx="218440" cy="719455"/>
            </a:xfrm>
            <a:custGeom>
              <a:avLst/>
              <a:gdLst/>
              <a:ahLst/>
              <a:cxnLst/>
              <a:rect l="l" t="t" r="r" b="b"/>
              <a:pathLst>
                <a:path w="218439" h="719454">
                  <a:moveTo>
                    <a:pt x="0" y="36321"/>
                  </a:moveTo>
                  <a:lnTo>
                    <a:pt x="2853" y="22181"/>
                  </a:lnTo>
                  <a:lnTo>
                    <a:pt x="10636" y="10636"/>
                  </a:lnTo>
                  <a:lnTo>
                    <a:pt x="22181" y="2853"/>
                  </a:lnTo>
                  <a:lnTo>
                    <a:pt x="36322" y="0"/>
                  </a:lnTo>
                  <a:lnTo>
                    <a:pt x="181610" y="0"/>
                  </a:lnTo>
                  <a:lnTo>
                    <a:pt x="195750" y="2853"/>
                  </a:lnTo>
                  <a:lnTo>
                    <a:pt x="207295" y="10636"/>
                  </a:lnTo>
                  <a:lnTo>
                    <a:pt x="215078" y="22181"/>
                  </a:lnTo>
                  <a:lnTo>
                    <a:pt x="217932" y="36321"/>
                  </a:lnTo>
                  <a:lnTo>
                    <a:pt x="217932" y="683005"/>
                  </a:lnTo>
                  <a:lnTo>
                    <a:pt x="215078" y="697146"/>
                  </a:lnTo>
                  <a:lnTo>
                    <a:pt x="207295" y="708691"/>
                  </a:lnTo>
                  <a:lnTo>
                    <a:pt x="195750" y="716474"/>
                  </a:lnTo>
                  <a:lnTo>
                    <a:pt x="181610" y="719327"/>
                  </a:lnTo>
                  <a:lnTo>
                    <a:pt x="36322" y="719327"/>
                  </a:lnTo>
                  <a:lnTo>
                    <a:pt x="22181" y="716474"/>
                  </a:lnTo>
                  <a:lnTo>
                    <a:pt x="10636" y="708691"/>
                  </a:lnTo>
                  <a:lnTo>
                    <a:pt x="2853" y="697146"/>
                  </a:lnTo>
                  <a:lnTo>
                    <a:pt x="0" y="683005"/>
                  </a:lnTo>
                  <a:lnTo>
                    <a:pt x="0" y="36321"/>
                  </a:lnTo>
                  <a:close/>
                </a:path>
              </a:pathLst>
            </a:custGeom>
            <a:ln w="28956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4212335" y="3069335"/>
            <a:ext cx="4758055" cy="3053080"/>
            <a:chOff x="4212335" y="3069335"/>
            <a:chExt cx="4758055" cy="3053080"/>
          </a:xfrm>
        </p:grpSpPr>
        <p:sp>
          <p:nvSpPr>
            <p:cNvPr id="48" name="object 48"/>
            <p:cNvSpPr/>
            <p:nvPr/>
          </p:nvSpPr>
          <p:spPr>
            <a:xfrm>
              <a:off x="4212335" y="3069335"/>
              <a:ext cx="4758055" cy="3053080"/>
            </a:xfrm>
            <a:custGeom>
              <a:avLst/>
              <a:gdLst/>
              <a:ahLst/>
              <a:cxnLst/>
              <a:rect l="l" t="t" r="r" b="b"/>
              <a:pathLst>
                <a:path w="4758055" h="3053079">
                  <a:moveTo>
                    <a:pt x="4757927" y="0"/>
                  </a:moveTo>
                  <a:lnTo>
                    <a:pt x="0" y="0"/>
                  </a:lnTo>
                  <a:lnTo>
                    <a:pt x="0" y="3052572"/>
                  </a:lnTo>
                  <a:lnTo>
                    <a:pt x="4757927" y="3052572"/>
                  </a:lnTo>
                  <a:lnTo>
                    <a:pt x="4757927" y="0"/>
                  </a:lnTo>
                  <a:close/>
                </a:path>
              </a:pathLst>
            </a:custGeom>
            <a:solidFill>
              <a:srgbClr val="66FF3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96092" y="3562039"/>
              <a:ext cx="586105" cy="146685"/>
            </a:xfrm>
            <a:custGeom>
              <a:avLst/>
              <a:gdLst/>
              <a:ahLst/>
              <a:cxnLst/>
              <a:rect l="l" t="t" r="r" b="b"/>
              <a:pathLst>
                <a:path w="586104" h="146685">
                  <a:moveTo>
                    <a:pt x="0" y="0"/>
                  </a:moveTo>
                  <a:lnTo>
                    <a:pt x="292939" y="0"/>
                  </a:lnTo>
                </a:path>
                <a:path w="586104" h="146685">
                  <a:moveTo>
                    <a:pt x="0" y="146140"/>
                  </a:moveTo>
                  <a:lnTo>
                    <a:pt x="292939" y="146140"/>
                  </a:lnTo>
                </a:path>
                <a:path w="586104" h="146685">
                  <a:moveTo>
                    <a:pt x="585706" y="73070"/>
                  </a:moveTo>
                  <a:lnTo>
                    <a:pt x="292939" y="73070"/>
                  </a:lnTo>
                </a:path>
              </a:pathLst>
            </a:custGeom>
            <a:ln w="20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98561" y="3488969"/>
              <a:ext cx="381000" cy="292735"/>
            </a:xfrm>
            <a:custGeom>
              <a:avLst/>
              <a:gdLst/>
              <a:ahLst/>
              <a:cxnLst/>
              <a:rect l="l" t="t" r="r" b="b"/>
              <a:pathLst>
                <a:path w="381000" h="292735">
                  <a:moveTo>
                    <a:pt x="114179" y="0"/>
                  </a:moveTo>
                  <a:lnTo>
                    <a:pt x="0" y="0"/>
                  </a:lnTo>
                  <a:lnTo>
                    <a:pt x="26001" y="40515"/>
                  </a:lnTo>
                  <a:lnTo>
                    <a:pt x="43335" y="82294"/>
                  </a:lnTo>
                  <a:lnTo>
                    <a:pt x="52002" y="124831"/>
                  </a:lnTo>
                  <a:lnTo>
                    <a:pt x="52002" y="167621"/>
                  </a:lnTo>
                  <a:lnTo>
                    <a:pt x="43335" y="210158"/>
                  </a:lnTo>
                  <a:lnTo>
                    <a:pt x="26001" y="251937"/>
                  </a:lnTo>
                  <a:lnTo>
                    <a:pt x="0" y="292453"/>
                  </a:lnTo>
                  <a:lnTo>
                    <a:pt x="114179" y="292453"/>
                  </a:lnTo>
                  <a:lnTo>
                    <a:pt x="173165" y="279692"/>
                  </a:lnTo>
                  <a:lnTo>
                    <a:pt x="227459" y="261664"/>
                  </a:lnTo>
                  <a:lnTo>
                    <a:pt x="276213" y="238832"/>
                  </a:lnTo>
                  <a:lnTo>
                    <a:pt x="318580" y="211658"/>
                  </a:lnTo>
                  <a:lnTo>
                    <a:pt x="353715" y="180607"/>
                  </a:lnTo>
                  <a:lnTo>
                    <a:pt x="380769" y="146140"/>
                  </a:lnTo>
                  <a:lnTo>
                    <a:pt x="353978" y="111579"/>
                  </a:lnTo>
                  <a:lnTo>
                    <a:pt x="318963" y="80437"/>
                  </a:lnTo>
                  <a:lnTo>
                    <a:pt x="276600" y="53212"/>
                  </a:lnTo>
                  <a:lnTo>
                    <a:pt x="227765" y="30399"/>
                  </a:lnTo>
                  <a:lnTo>
                    <a:pt x="173333" y="12496"/>
                  </a:lnTo>
                  <a:lnTo>
                    <a:pt x="114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66166" y="3342656"/>
              <a:ext cx="1313180" cy="438784"/>
            </a:xfrm>
            <a:custGeom>
              <a:avLst/>
              <a:gdLst/>
              <a:ahLst/>
              <a:cxnLst/>
              <a:rect l="l" t="t" r="r" b="b"/>
              <a:pathLst>
                <a:path w="1313179" h="438785">
                  <a:moveTo>
                    <a:pt x="1313164" y="292453"/>
                  </a:moveTo>
                  <a:lnTo>
                    <a:pt x="1286110" y="326919"/>
                  </a:lnTo>
                  <a:lnTo>
                    <a:pt x="1250975" y="357971"/>
                  </a:lnTo>
                  <a:lnTo>
                    <a:pt x="1208608" y="385145"/>
                  </a:lnTo>
                  <a:lnTo>
                    <a:pt x="1159854" y="407977"/>
                  </a:lnTo>
                  <a:lnTo>
                    <a:pt x="1105560" y="426005"/>
                  </a:lnTo>
                  <a:lnTo>
                    <a:pt x="1046574" y="438765"/>
                  </a:lnTo>
                  <a:lnTo>
                    <a:pt x="932395" y="438765"/>
                  </a:lnTo>
                  <a:lnTo>
                    <a:pt x="958396" y="398249"/>
                  </a:lnTo>
                  <a:lnTo>
                    <a:pt x="975730" y="356470"/>
                  </a:lnTo>
                  <a:lnTo>
                    <a:pt x="984397" y="313933"/>
                  </a:lnTo>
                  <a:lnTo>
                    <a:pt x="984397" y="271144"/>
                  </a:lnTo>
                  <a:lnTo>
                    <a:pt x="975730" y="228607"/>
                  </a:lnTo>
                  <a:lnTo>
                    <a:pt x="958396" y="186828"/>
                  </a:lnTo>
                  <a:lnTo>
                    <a:pt x="932395" y="146312"/>
                  </a:lnTo>
                  <a:lnTo>
                    <a:pt x="1046574" y="146312"/>
                  </a:lnTo>
                  <a:lnTo>
                    <a:pt x="1105728" y="158809"/>
                  </a:lnTo>
                  <a:lnTo>
                    <a:pt x="1160160" y="176712"/>
                  </a:lnTo>
                  <a:lnTo>
                    <a:pt x="1208995" y="199524"/>
                  </a:lnTo>
                  <a:lnTo>
                    <a:pt x="1251358" y="226750"/>
                  </a:lnTo>
                  <a:lnTo>
                    <a:pt x="1286373" y="257892"/>
                  </a:lnTo>
                  <a:lnTo>
                    <a:pt x="1313164" y="292453"/>
                  </a:lnTo>
                  <a:close/>
                </a:path>
                <a:path w="1313179" h="438785">
                  <a:moveTo>
                    <a:pt x="0" y="0"/>
                  </a:moveTo>
                  <a:lnTo>
                    <a:pt x="292905" y="0"/>
                  </a:lnTo>
                </a:path>
                <a:path w="1313179" h="438785">
                  <a:moveTo>
                    <a:pt x="0" y="146312"/>
                  </a:moveTo>
                  <a:lnTo>
                    <a:pt x="292905" y="146312"/>
                  </a:lnTo>
                </a:path>
                <a:path w="1313179" h="438785">
                  <a:moveTo>
                    <a:pt x="585724" y="73242"/>
                  </a:moveTo>
                  <a:lnTo>
                    <a:pt x="292905" y="73242"/>
                  </a:lnTo>
                </a:path>
              </a:pathLst>
            </a:custGeom>
            <a:ln w="20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68686" y="3269586"/>
              <a:ext cx="381000" cy="292735"/>
            </a:xfrm>
            <a:custGeom>
              <a:avLst/>
              <a:gdLst/>
              <a:ahLst/>
              <a:cxnLst/>
              <a:rect l="l" t="t" r="r" b="b"/>
              <a:pathLst>
                <a:path w="381000" h="292735">
                  <a:moveTo>
                    <a:pt x="114230" y="0"/>
                  </a:moveTo>
                  <a:lnTo>
                    <a:pt x="0" y="0"/>
                  </a:lnTo>
                  <a:lnTo>
                    <a:pt x="25982" y="40515"/>
                  </a:lnTo>
                  <a:lnTo>
                    <a:pt x="43303" y="82294"/>
                  </a:lnTo>
                  <a:lnTo>
                    <a:pt x="51964" y="124831"/>
                  </a:lnTo>
                  <a:lnTo>
                    <a:pt x="51964" y="167621"/>
                  </a:lnTo>
                  <a:lnTo>
                    <a:pt x="43303" y="210158"/>
                  </a:lnTo>
                  <a:lnTo>
                    <a:pt x="25982" y="251937"/>
                  </a:lnTo>
                  <a:lnTo>
                    <a:pt x="0" y="292453"/>
                  </a:lnTo>
                  <a:lnTo>
                    <a:pt x="114230" y="292453"/>
                  </a:lnTo>
                  <a:lnTo>
                    <a:pt x="173164" y="279765"/>
                  </a:lnTo>
                  <a:lnTo>
                    <a:pt x="227432" y="261785"/>
                  </a:lnTo>
                  <a:lnTo>
                    <a:pt x="276180" y="238982"/>
                  </a:lnTo>
                  <a:lnTo>
                    <a:pt x="318555" y="211824"/>
                  </a:lnTo>
                  <a:lnTo>
                    <a:pt x="353703" y="180778"/>
                  </a:lnTo>
                  <a:lnTo>
                    <a:pt x="380769" y="146312"/>
                  </a:lnTo>
                  <a:lnTo>
                    <a:pt x="353991" y="111690"/>
                  </a:lnTo>
                  <a:lnTo>
                    <a:pt x="318984" y="80527"/>
                  </a:lnTo>
                  <a:lnTo>
                    <a:pt x="276626" y="53298"/>
                  </a:lnTo>
                  <a:lnTo>
                    <a:pt x="227795" y="30482"/>
                  </a:lnTo>
                  <a:lnTo>
                    <a:pt x="173371" y="12557"/>
                  </a:lnTo>
                  <a:lnTo>
                    <a:pt x="1142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68686" y="3269586"/>
              <a:ext cx="381000" cy="292735"/>
            </a:xfrm>
            <a:custGeom>
              <a:avLst/>
              <a:gdLst/>
              <a:ahLst/>
              <a:cxnLst/>
              <a:rect l="l" t="t" r="r" b="b"/>
              <a:pathLst>
                <a:path w="381000" h="292735">
                  <a:moveTo>
                    <a:pt x="380769" y="146312"/>
                  </a:moveTo>
                  <a:lnTo>
                    <a:pt x="353703" y="180778"/>
                  </a:lnTo>
                  <a:lnTo>
                    <a:pt x="318555" y="211824"/>
                  </a:lnTo>
                  <a:lnTo>
                    <a:pt x="276180" y="238982"/>
                  </a:lnTo>
                  <a:lnTo>
                    <a:pt x="227432" y="261785"/>
                  </a:lnTo>
                  <a:lnTo>
                    <a:pt x="173164" y="279765"/>
                  </a:lnTo>
                  <a:lnTo>
                    <a:pt x="114230" y="292453"/>
                  </a:lnTo>
                  <a:lnTo>
                    <a:pt x="0" y="292453"/>
                  </a:lnTo>
                  <a:lnTo>
                    <a:pt x="25982" y="251937"/>
                  </a:lnTo>
                  <a:lnTo>
                    <a:pt x="43303" y="210158"/>
                  </a:lnTo>
                  <a:lnTo>
                    <a:pt x="51964" y="167621"/>
                  </a:lnTo>
                  <a:lnTo>
                    <a:pt x="51964" y="124831"/>
                  </a:lnTo>
                  <a:lnTo>
                    <a:pt x="43303" y="82294"/>
                  </a:lnTo>
                  <a:lnTo>
                    <a:pt x="25982" y="40515"/>
                  </a:lnTo>
                  <a:lnTo>
                    <a:pt x="0" y="0"/>
                  </a:lnTo>
                  <a:lnTo>
                    <a:pt x="114230" y="0"/>
                  </a:lnTo>
                  <a:lnTo>
                    <a:pt x="173371" y="12557"/>
                  </a:lnTo>
                  <a:lnTo>
                    <a:pt x="227795" y="30482"/>
                  </a:lnTo>
                  <a:lnTo>
                    <a:pt x="276626" y="53298"/>
                  </a:lnTo>
                  <a:lnTo>
                    <a:pt x="318984" y="80527"/>
                  </a:lnTo>
                  <a:lnTo>
                    <a:pt x="353991" y="111690"/>
                  </a:lnTo>
                  <a:lnTo>
                    <a:pt x="380769" y="146312"/>
                  </a:lnTo>
                  <a:close/>
                </a:path>
              </a:pathLst>
            </a:custGeom>
            <a:ln w="20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68686" y="3269586"/>
              <a:ext cx="381000" cy="292735"/>
            </a:xfrm>
            <a:custGeom>
              <a:avLst/>
              <a:gdLst/>
              <a:ahLst/>
              <a:cxnLst/>
              <a:rect l="l" t="t" r="r" b="b"/>
              <a:pathLst>
                <a:path w="381000" h="292735">
                  <a:moveTo>
                    <a:pt x="234317" y="0"/>
                  </a:moveTo>
                  <a:lnTo>
                    <a:pt x="0" y="0"/>
                  </a:lnTo>
                  <a:lnTo>
                    <a:pt x="0" y="292453"/>
                  </a:lnTo>
                  <a:lnTo>
                    <a:pt x="234317" y="292453"/>
                  </a:lnTo>
                  <a:lnTo>
                    <a:pt x="280610" y="284995"/>
                  </a:lnTo>
                  <a:lnTo>
                    <a:pt x="320812" y="264234"/>
                  </a:lnTo>
                  <a:lnTo>
                    <a:pt x="352514" y="232588"/>
                  </a:lnTo>
                  <a:lnTo>
                    <a:pt x="373304" y="192475"/>
                  </a:lnTo>
                  <a:lnTo>
                    <a:pt x="380769" y="146312"/>
                  </a:lnTo>
                  <a:lnTo>
                    <a:pt x="373304" y="100066"/>
                  </a:lnTo>
                  <a:lnTo>
                    <a:pt x="352514" y="59901"/>
                  </a:lnTo>
                  <a:lnTo>
                    <a:pt x="320812" y="28229"/>
                  </a:lnTo>
                  <a:lnTo>
                    <a:pt x="280609" y="7459"/>
                  </a:lnTo>
                  <a:lnTo>
                    <a:pt x="234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46636" y="3269586"/>
              <a:ext cx="586105" cy="658495"/>
            </a:xfrm>
            <a:custGeom>
              <a:avLst/>
              <a:gdLst/>
              <a:ahLst/>
              <a:cxnLst/>
              <a:rect l="l" t="t" r="r" b="b"/>
              <a:pathLst>
                <a:path w="586104" h="658495">
                  <a:moveTo>
                    <a:pt x="356366" y="292453"/>
                  </a:moveTo>
                  <a:lnTo>
                    <a:pt x="122049" y="292453"/>
                  </a:lnTo>
                  <a:lnTo>
                    <a:pt x="122049" y="0"/>
                  </a:lnTo>
                  <a:lnTo>
                    <a:pt x="356366" y="0"/>
                  </a:lnTo>
                  <a:lnTo>
                    <a:pt x="402659" y="7459"/>
                  </a:lnTo>
                  <a:lnTo>
                    <a:pt x="442862" y="28229"/>
                  </a:lnTo>
                  <a:lnTo>
                    <a:pt x="474564" y="59901"/>
                  </a:lnTo>
                  <a:lnTo>
                    <a:pt x="495353" y="100066"/>
                  </a:lnTo>
                  <a:lnTo>
                    <a:pt x="502819" y="146312"/>
                  </a:lnTo>
                  <a:lnTo>
                    <a:pt x="495353" y="192475"/>
                  </a:lnTo>
                  <a:lnTo>
                    <a:pt x="474564" y="232588"/>
                  </a:lnTo>
                  <a:lnTo>
                    <a:pt x="442862" y="264234"/>
                  </a:lnTo>
                  <a:lnTo>
                    <a:pt x="402659" y="284995"/>
                  </a:lnTo>
                  <a:lnTo>
                    <a:pt x="356366" y="292453"/>
                  </a:lnTo>
                  <a:close/>
                </a:path>
                <a:path w="586104" h="658495">
                  <a:moveTo>
                    <a:pt x="0" y="511836"/>
                  </a:moveTo>
                  <a:lnTo>
                    <a:pt x="292905" y="511836"/>
                  </a:lnTo>
                </a:path>
                <a:path w="586104" h="658495">
                  <a:moveTo>
                    <a:pt x="0" y="584906"/>
                  </a:moveTo>
                  <a:lnTo>
                    <a:pt x="292905" y="584906"/>
                  </a:lnTo>
                </a:path>
                <a:path w="586104" h="658495">
                  <a:moveTo>
                    <a:pt x="0" y="657976"/>
                  </a:moveTo>
                  <a:lnTo>
                    <a:pt x="292905" y="657976"/>
                  </a:lnTo>
                </a:path>
                <a:path w="586104" h="658495">
                  <a:moveTo>
                    <a:pt x="585810" y="584906"/>
                  </a:moveTo>
                  <a:lnTo>
                    <a:pt x="292905" y="584906"/>
                  </a:lnTo>
                </a:path>
              </a:pathLst>
            </a:custGeom>
            <a:ln w="20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449157" y="3708180"/>
              <a:ext cx="381000" cy="292735"/>
            </a:xfrm>
            <a:custGeom>
              <a:avLst/>
              <a:gdLst/>
              <a:ahLst/>
              <a:cxnLst/>
              <a:rect l="l" t="t" r="r" b="b"/>
              <a:pathLst>
                <a:path w="381000" h="292735">
                  <a:moveTo>
                    <a:pt x="114230" y="0"/>
                  </a:moveTo>
                  <a:lnTo>
                    <a:pt x="0" y="0"/>
                  </a:lnTo>
                  <a:lnTo>
                    <a:pt x="25982" y="40515"/>
                  </a:lnTo>
                  <a:lnTo>
                    <a:pt x="43303" y="82294"/>
                  </a:lnTo>
                  <a:lnTo>
                    <a:pt x="51964" y="124831"/>
                  </a:lnTo>
                  <a:lnTo>
                    <a:pt x="51964" y="167621"/>
                  </a:lnTo>
                  <a:lnTo>
                    <a:pt x="43303" y="210158"/>
                  </a:lnTo>
                  <a:lnTo>
                    <a:pt x="25982" y="251937"/>
                  </a:lnTo>
                  <a:lnTo>
                    <a:pt x="0" y="292453"/>
                  </a:lnTo>
                  <a:lnTo>
                    <a:pt x="114230" y="292453"/>
                  </a:lnTo>
                  <a:lnTo>
                    <a:pt x="173164" y="279765"/>
                  </a:lnTo>
                  <a:lnTo>
                    <a:pt x="227432" y="261785"/>
                  </a:lnTo>
                  <a:lnTo>
                    <a:pt x="276180" y="238982"/>
                  </a:lnTo>
                  <a:lnTo>
                    <a:pt x="318555" y="211824"/>
                  </a:lnTo>
                  <a:lnTo>
                    <a:pt x="353703" y="180778"/>
                  </a:lnTo>
                  <a:lnTo>
                    <a:pt x="380769" y="146312"/>
                  </a:lnTo>
                  <a:lnTo>
                    <a:pt x="353997" y="111690"/>
                  </a:lnTo>
                  <a:lnTo>
                    <a:pt x="318992" y="80527"/>
                  </a:lnTo>
                  <a:lnTo>
                    <a:pt x="276632" y="53298"/>
                  </a:lnTo>
                  <a:lnTo>
                    <a:pt x="227799" y="30482"/>
                  </a:lnTo>
                  <a:lnTo>
                    <a:pt x="173372" y="12557"/>
                  </a:lnTo>
                  <a:lnTo>
                    <a:pt x="1142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49157" y="3708180"/>
              <a:ext cx="381000" cy="292735"/>
            </a:xfrm>
            <a:custGeom>
              <a:avLst/>
              <a:gdLst/>
              <a:ahLst/>
              <a:cxnLst/>
              <a:rect l="l" t="t" r="r" b="b"/>
              <a:pathLst>
                <a:path w="381000" h="292735">
                  <a:moveTo>
                    <a:pt x="380769" y="146312"/>
                  </a:moveTo>
                  <a:lnTo>
                    <a:pt x="353703" y="180778"/>
                  </a:lnTo>
                  <a:lnTo>
                    <a:pt x="318555" y="211824"/>
                  </a:lnTo>
                  <a:lnTo>
                    <a:pt x="276180" y="238982"/>
                  </a:lnTo>
                  <a:lnTo>
                    <a:pt x="227432" y="261785"/>
                  </a:lnTo>
                  <a:lnTo>
                    <a:pt x="173164" y="279765"/>
                  </a:lnTo>
                  <a:lnTo>
                    <a:pt x="114230" y="292453"/>
                  </a:lnTo>
                  <a:lnTo>
                    <a:pt x="0" y="292453"/>
                  </a:lnTo>
                  <a:lnTo>
                    <a:pt x="25982" y="251937"/>
                  </a:lnTo>
                  <a:lnTo>
                    <a:pt x="43303" y="210158"/>
                  </a:lnTo>
                  <a:lnTo>
                    <a:pt x="51964" y="167621"/>
                  </a:lnTo>
                  <a:lnTo>
                    <a:pt x="51964" y="124831"/>
                  </a:lnTo>
                  <a:lnTo>
                    <a:pt x="43303" y="82294"/>
                  </a:lnTo>
                  <a:lnTo>
                    <a:pt x="25982" y="40515"/>
                  </a:lnTo>
                  <a:lnTo>
                    <a:pt x="0" y="0"/>
                  </a:lnTo>
                  <a:lnTo>
                    <a:pt x="114230" y="0"/>
                  </a:lnTo>
                  <a:lnTo>
                    <a:pt x="173372" y="12557"/>
                  </a:lnTo>
                  <a:lnTo>
                    <a:pt x="227799" y="30482"/>
                  </a:lnTo>
                  <a:lnTo>
                    <a:pt x="276632" y="53298"/>
                  </a:lnTo>
                  <a:lnTo>
                    <a:pt x="318992" y="80527"/>
                  </a:lnTo>
                  <a:lnTo>
                    <a:pt x="353997" y="111690"/>
                  </a:lnTo>
                  <a:lnTo>
                    <a:pt x="380769" y="146312"/>
                  </a:lnTo>
                  <a:close/>
                </a:path>
              </a:pathLst>
            </a:custGeom>
            <a:ln w="20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49157" y="3708180"/>
              <a:ext cx="381000" cy="292735"/>
            </a:xfrm>
            <a:custGeom>
              <a:avLst/>
              <a:gdLst/>
              <a:ahLst/>
              <a:cxnLst/>
              <a:rect l="l" t="t" r="r" b="b"/>
              <a:pathLst>
                <a:path w="381000" h="292735">
                  <a:moveTo>
                    <a:pt x="234317" y="0"/>
                  </a:moveTo>
                  <a:lnTo>
                    <a:pt x="0" y="0"/>
                  </a:lnTo>
                  <a:lnTo>
                    <a:pt x="0" y="292453"/>
                  </a:lnTo>
                  <a:lnTo>
                    <a:pt x="234317" y="292453"/>
                  </a:lnTo>
                  <a:lnTo>
                    <a:pt x="280610" y="285012"/>
                  </a:lnTo>
                  <a:lnTo>
                    <a:pt x="320812" y="264284"/>
                  </a:lnTo>
                  <a:lnTo>
                    <a:pt x="352514" y="232662"/>
                  </a:lnTo>
                  <a:lnTo>
                    <a:pt x="373304" y="192541"/>
                  </a:lnTo>
                  <a:lnTo>
                    <a:pt x="380769" y="146312"/>
                  </a:lnTo>
                  <a:lnTo>
                    <a:pt x="373304" y="100066"/>
                  </a:lnTo>
                  <a:lnTo>
                    <a:pt x="352514" y="59901"/>
                  </a:lnTo>
                  <a:lnTo>
                    <a:pt x="320812" y="28229"/>
                  </a:lnTo>
                  <a:lnTo>
                    <a:pt x="280609" y="7459"/>
                  </a:lnTo>
                  <a:lnTo>
                    <a:pt x="234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46636" y="3415898"/>
              <a:ext cx="2501900" cy="1023619"/>
            </a:xfrm>
            <a:custGeom>
              <a:avLst/>
              <a:gdLst/>
              <a:ahLst/>
              <a:cxnLst/>
              <a:rect l="l" t="t" r="r" b="b"/>
              <a:pathLst>
                <a:path w="2501900" h="1023620">
                  <a:moveTo>
                    <a:pt x="336837" y="584734"/>
                  </a:moveTo>
                  <a:lnTo>
                    <a:pt x="102520" y="584734"/>
                  </a:lnTo>
                  <a:lnTo>
                    <a:pt x="102520" y="292281"/>
                  </a:lnTo>
                  <a:lnTo>
                    <a:pt x="336837" y="292281"/>
                  </a:lnTo>
                  <a:lnTo>
                    <a:pt x="383130" y="299740"/>
                  </a:lnTo>
                  <a:lnTo>
                    <a:pt x="423333" y="320510"/>
                  </a:lnTo>
                  <a:lnTo>
                    <a:pt x="455034" y="352183"/>
                  </a:lnTo>
                  <a:lnTo>
                    <a:pt x="475824" y="392347"/>
                  </a:lnTo>
                  <a:lnTo>
                    <a:pt x="483289" y="438593"/>
                  </a:lnTo>
                  <a:lnTo>
                    <a:pt x="475824" y="484822"/>
                  </a:lnTo>
                  <a:lnTo>
                    <a:pt x="455034" y="524944"/>
                  </a:lnTo>
                  <a:lnTo>
                    <a:pt x="423333" y="556565"/>
                  </a:lnTo>
                  <a:lnTo>
                    <a:pt x="383130" y="577293"/>
                  </a:lnTo>
                  <a:lnTo>
                    <a:pt x="336837" y="584734"/>
                  </a:lnTo>
                  <a:close/>
                </a:path>
                <a:path w="2501900" h="1023620">
                  <a:moveTo>
                    <a:pt x="605253" y="0"/>
                  </a:moveTo>
                  <a:lnTo>
                    <a:pt x="722532" y="0"/>
                  </a:lnTo>
                  <a:lnTo>
                    <a:pt x="722532" y="146140"/>
                  </a:lnTo>
                  <a:lnTo>
                    <a:pt x="849455" y="146140"/>
                  </a:lnTo>
                </a:path>
                <a:path w="2501900" h="1023620">
                  <a:moveTo>
                    <a:pt x="585810" y="438593"/>
                  </a:moveTo>
                  <a:lnTo>
                    <a:pt x="732176" y="438593"/>
                  </a:lnTo>
                  <a:lnTo>
                    <a:pt x="732176" y="292281"/>
                  </a:lnTo>
                  <a:lnTo>
                    <a:pt x="849455" y="292281"/>
                  </a:lnTo>
                </a:path>
                <a:path w="2501900" h="1023620">
                  <a:moveTo>
                    <a:pt x="1435162" y="219210"/>
                  </a:moveTo>
                  <a:lnTo>
                    <a:pt x="1708641" y="219210"/>
                  </a:lnTo>
                </a:path>
                <a:path w="2501900" h="1023620">
                  <a:moveTo>
                    <a:pt x="2318803" y="755289"/>
                  </a:moveTo>
                  <a:lnTo>
                    <a:pt x="2501869" y="755289"/>
                  </a:lnTo>
                  <a:lnTo>
                    <a:pt x="2501869" y="1023397"/>
                  </a:lnTo>
                  <a:lnTo>
                    <a:pt x="0" y="1023397"/>
                  </a:lnTo>
                  <a:lnTo>
                    <a:pt x="0" y="511664"/>
                  </a:lnTo>
                </a:path>
              </a:pathLst>
            </a:custGeom>
            <a:ln w="20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4837" y="3599687"/>
              <a:ext cx="71114" cy="70845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665440" y="3635109"/>
              <a:ext cx="415290" cy="487680"/>
            </a:xfrm>
            <a:custGeom>
              <a:avLst/>
              <a:gdLst/>
              <a:ahLst/>
              <a:cxnLst/>
              <a:rect l="l" t="t" r="r" b="b"/>
              <a:pathLst>
                <a:path w="415290" h="487679">
                  <a:moveTo>
                    <a:pt x="0" y="0"/>
                  </a:moveTo>
                  <a:lnTo>
                    <a:pt x="415040" y="0"/>
                  </a:lnTo>
                  <a:lnTo>
                    <a:pt x="415040" y="487422"/>
                  </a:lnTo>
                </a:path>
              </a:pathLst>
            </a:custGeom>
            <a:ln w="20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4837" y="4813239"/>
              <a:ext cx="71114" cy="70879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7665440" y="4853561"/>
              <a:ext cx="1098550" cy="0"/>
            </a:xfrm>
            <a:custGeom>
              <a:avLst/>
              <a:gdLst/>
              <a:ahLst/>
              <a:cxnLst/>
              <a:rect l="l" t="t" r="r" b="b"/>
              <a:pathLst>
                <a:path w="1098550">
                  <a:moveTo>
                    <a:pt x="0" y="0"/>
                  </a:moveTo>
                  <a:lnTo>
                    <a:pt x="1098394" y="0"/>
                  </a:lnTo>
                </a:path>
              </a:pathLst>
            </a:custGeom>
            <a:ln w="20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8820020" y="3489850"/>
            <a:ext cx="1308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dirty="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820020" y="4708319"/>
            <a:ext cx="1308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dirty="0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7044801" y="3454146"/>
            <a:ext cx="1729739" cy="1410335"/>
            <a:chOff x="7044801" y="3454146"/>
            <a:chExt cx="1729739" cy="1410335"/>
          </a:xfrm>
        </p:grpSpPr>
        <p:sp>
          <p:nvSpPr>
            <p:cNvPr id="67" name="object 67"/>
            <p:cNvSpPr/>
            <p:nvPr/>
          </p:nvSpPr>
          <p:spPr>
            <a:xfrm>
              <a:off x="8080480" y="4122532"/>
              <a:ext cx="586105" cy="146685"/>
            </a:xfrm>
            <a:custGeom>
              <a:avLst/>
              <a:gdLst/>
              <a:ahLst/>
              <a:cxnLst/>
              <a:rect l="l" t="t" r="r" b="b"/>
              <a:pathLst>
                <a:path w="586104" h="146685">
                  <a:moveTo>
                    <a:pt x="0" y="0"/>
                  </a:moveTo>
                  <a:lnTo>
                    <a:pt x="292767" y="0"/>
                  </a:lnTo>
                </a:path>
                <a:path w="586104" h="146685">
                  <a:moveTo>
                    <a:pt x="0" y="146140"/>
                  </a:moveTo>
                  <a:lnTo>
                    <a:pt x="292767" y="146140"/>
                  </a:lnTo>
                </a:path>
                <a:path w="586104" h="146685">
                  <a:moveTo>
                    <a:pt x="585706" y="73070"/>
                  </a:moveTo>
                  <a:lnTo>
                    <a:pt x="292767" y="73070"/>
                  </a:lnTo>
                </a:path>
              </a:pathLst>
            </a:custGeom>
            <a:ln w="20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182949" y="4049461"/>
              <a:ext cx="381000" cy="292735"/>
            </a:xfrm>
            <a:custGeom>
              <a:avLst/>
              <a:gdLst/>
              <a:ahLst/>
              <a:cxnLst/>
              <a:rect l="l" t="t" r="r" b="b"/>
              <a:pathLst>
                <a:path w="381000" h="292735">
                  <a:moveTo>
                    <a:pt x="114179" y="0"/>
                  </a:moveTo>
                  <a:lnTo>
                    <a:pt x="0" y="0"/>
                  </a:lnTo>
                  <a:lnTo>
                    <a:pt x="26001" y="40506"/>
                  </a:lnTo>
                  <a:lnTo>
                    <a:pt x="43335" y="82260"/>
                  </a:lnTo>
                  <a:lnTo>
                    <a:pt x="52002" y="124764"/>
                  </a:lnTo>
                  <a:lnTo>
                    <a:pt x="52002" y="167517"/>
                  </a:lnTo>
                  <a:lnTo>
                    <a:pt x="43335" y="210020"/>
                  </a:lnTo>
                  <a:lnTo>
                    <a:pt x="26001" y="251774"/>
                  </a:lnTo>
                  <a:lnTo>
                    <a:pt x="0" y="292281"/>
                  </a:lnTo>
                  <a:lnTo>
                    <a:pt x="114179" y="292281"/>
                  </a:lnTo>
                  <a:lnTo>
                    <a:pt x="173105" y="279593"/>
                  </a:lnTo>
                  <a:lnTo>
                    <a:pt x="227382" y="261614"/>
                  </a:lnTo>
                  <a:lnTo>
                    <a:pt x="276148" y="238811"/>
                  </a:lnTo>
                  <a:lnTo>
                    <a:pt x="318542" y="211652"/>
                  </a:lnTo>
                  <a:lnTo>
                    <a:pt x="353703" y="180606"/>
                  </a:lnTo>
                  <a:lnTo>
                    <a:pt x="380769" y="146140"/>
                  </a:lnTo>
                  <a:lnTo>
                    <a:pt x="353978" y="111519"/>
                  </a:lnTo>
                  <a:lnTo>
                    <a:pt x="318963" y="80361"/>
                  </a:lnTo>
                  <a:lnTo>
                    <a:pt x="276600" y="53147"/>
                  </a:lnTo>
                  <a:lnTo>
                    <a:pt x="227765" y="30361"/>
                  </a:lnTo>
                  <a:lnTo>
                    <a:pt x="173333" y="12484"/>
                  </a:lnTo>
                  <a:lnTo>
                    <a:pt x="114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82949" y="4049461"/>
              <a:ext cx="381000" cy="292735"/>
            </a:xfrm>
            <a:custGeom>
              <a:avLst/>
              <a:gdLst/>
              <a:ahLst/>
              <a:cxnLst/>
              <a:rect l="l" t="t" r="r" b="b"/>
              <a:pathLst>
                <a:path w="381000" h="292735">
                  <a:moveTo>
                    <a:pt x="380769" y="146140"/>
                  </a:moveTo>
                  <a:lnTo>
                    <a:pt x="353703" y="180606"/>
                  </a:lnTo>
                  <a:lnTo>
                    <a:pt x="318542" y="211652"/>
                  </a:lnTo>
                  <a:lnTo>
                    <a:pt x="276148" y="238811"/>
                  </a:lnTo>
                  <a:lnTo>
                    <a:pt x="227382" y="261614"/>
                  </a:lnTo>
                  <a:lnTo>
                    <a:pt x="173105" y="279593"/>
                  </a:lnTo>
                  <a:lnTo>
                    <a:pt x="114179" y="292281"/>
                  </a:lnTo>
                  <a:lnTo>
                    <a:pt x="0" y="292281"/>
                  </a:lnTo>
                  <a:lnTo>
                    <a:pt x="26001" y="251774"/>
                  </a:lnTo>
                  <a:lnTo>
                    <a:pt x="43335" y="210020"/>
                  </a:lnTo>
                  <a:lnTo>
                    <a:pt x="52002" y="167517"/>
                  </a:lnTo>
                  <a:lnTo>
                    <a:pt x="52002" y="124764"/>
                  </a:lnTo>
                  <a:lnTo>
                    <a:pt x="43335" y="82260"/>
                  </a:lnTo>
                  <a:lnTo>
                    <a:pt x="26001" y="40506"/>
                  </a:lnTo>
                  <a:lnTo>
                    <a:pt x="0" y="0"/>
                  </a:lnTo>
                  <a:lnTo>
                    <a:pt x="114179" y="0"/>
                  </a:lnTo>
                  <a:lnTo>
                    <a:pt x="173333" y="12484"/>
                  </a:lnTo>
                  <a:lnTo>
                    <a:pt x="227765" y="30361"/>
                  </a:lnTo>
                  <a:lnTo>
                    <a:pt x="276600" y="53147"/>
                  </a:lnTo>
                  <a:lnTo>
                    <a:pt x="318963" y="80361"/>
                  </a:lnTo>
                  <a:lnTo>
                    <a:pt x="353978" y="111519"/>
                  </a:lnTo>
                  <a:lnTo>
                    <a:pt x="380769" y="146140"/>
                  </a:lnTo>
                  <a:close/>
                </a:path>
              </a:pathLst>
            </a:custGeom>
            <a:ln w="20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82949" y="4049461"/>
              <a:ext cx="381000" cy="292735"/>
            </a:xfrm>
            <a:custGeom>
              <a:avLst/>
              <a:gdLst/>
              <a:ahLst/>
              <a:cxnLst/>
              <a:rect l="l" t="t" r="r" b="b"/>
              <a:pathLst>
                <a:path w="381000" h="292735">
                  <a:moveTo>
                    <a:pt x="234213" y="0"/>
                  </a:moveTo>
                  <a:lnTo>
                    <a:pt x="0" y="0"/>
                  </a:lnTo>
                  <a:lnTo>
                    <a:pt x="0" y="292281"/>
                  </a:lnTo>
                  <a:lnTo>
                    <a:pt x="234213" y="292281"/>
                  </a:lnTo>
                  <a:lnTo>
                    <a:pt x="280537" y="284840"/>
                  </a:lnTo>
                  <a:lnTo>
                    <a:pt x="320768" y="264112"/>
                  </a:lnTo>
                  <a:lnTo>
                    <a:pt x="352493" y="232490"/>
                  </a:lnTo>
                  <a:lnTo>
                    <a:pt x="373298" y="192369"/>
                  </a:lnTo>
                  <a:lnTo>
                    <a:pt x="380769" y="146140"/>
                  </a:lnTo>
                  <a:lnTo>
                    <a:pt x="373298" y="99912"/>
                  </a:lnTo>
                  <a:lnTo>
                    <a:pt x="352493" y="59790"/>
                  </a:lnTo>
                  <a:lnTo>
                    <a:pt x="320768" y="28169"/>
                  </a:lnTo>
                  <a:lnTo>
                    <a:pt x="280537" y="7441"/>
                  </a:lnTo>
                  <a:lnTo>
                    <a:pt x="2342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665440" y="3635109"/>
              <a:ext cx="1098550" cy="1218565"/>
            </a:xfrm>
            <a:custGeom>
              <a:avLst/>
              <a:gdLst/>
              <a:ahLst/>
              <a:cxnLst/>
              <a:rect l="l" t="t" r="r" b="b"/>
              <a:pathLst>
                <a:path w="1098550" h="1218564">
                  <a:moveTo>
                    <a:pt x="751723" y="706633"/>
                  </a:moveTo>
                  <a:lnTo>
                    <a:pt x="517509" y="706633"/>
                  </a:lnTo>
                  <a:lnTo>
                    <a:pt x="517509" y="414351"/>
                  </a:lnTo>
                  <a:lnTo>
                    <a:pt x="751723" y="414351"/>
                  </a:lnTo>
                  <a:lnTo>
                    <a:pt x="798046" y="421792"/>
                  </a:lnTo>
                  <a:lnTo>
                    <a:pt x="838277" y="442520"/>
                  </a:lnTo>
                  <a:lnTo>
                    <a:pt x="870002" y="474142"/>
                  </a:lnTo>
                  <a:lnTo>
                    <a:pt x="890807" y="514263"/>
                  </a:lnTo>
                  <a:lnTo>
                    <a:pt x="898279" y="560492"/>
                  </a:lnTo>
                  <a:lnTo>
                    <a:pt x="890807" y="606720"/>
                  </a:lnTo>
                  <a:lnTo>
                    <a:pt x="870002" y="646842"/>
                  </a:lnTo>
                  <a:lnTo>
                    <a:pt x="838277" y="678463"/>
                  </a:lnTo>
                  <a:lnTo>
                    <a:pt x="798046" y="699191"/>
                  </a:lnTo>
                  <a:lnTo>
                    <a:pt x="751723" y="706633"/>
                  </a:lnTo>
                  <a:close/>
                </a:path>
                <a:path w="1098550" h="1218564">
                  <a:moveTo>
                    <a:pt x="1000747" y="560492"/>
                  </a:moveTo>
                  <a:lnTo>
                    <a:pt x="1098394" y="560492"/>
                  </a:lnTo>
                </a:path>
                <a:path w="1098550" h="1218564">
                  <a:moveTo>
                    <a:pt x="0" y="0"/>
                  </a:moveTo>
                  <a:lnTo>
                    <a:pt x="1098394" y="0"/>
                  </a:lnTo>
                </a:path>
                <a:path w="1098550" h="1218564">
                  <a:moveTo>
                    <a:pt x="415040" y="633562"/>
                  </a:moveTo>
                  <a:lnTo>
                    <a:pt x="415040" y="1218451"/>
                  </a:lnTo>
                  <a:lnTo>
                    <a:pt x="0" y="1218451"/>
                  </a:lnTo>
                </a:path>
              </a:pathLst>
            </a:custGeom>
            <a:ln w="20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4837" y="4525703"/>
              <a:ext cx="71114" cy="70879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7055278" y="3464624"/>
              <a:ext cx="610235" cy="853440"/>
            </a:xfrm>
            <a:custGeom>
              <a:avLst/>
              <a:gdLst/>
              <a:ahLst/>
              <a:cxnLst/>
              <a:rect l="l" t="t" r="r" b="b"/>
              <a:pathLst>
                <a:path w="610234" h="853439">
                  <a:moveTo>
                    <a:pt x="610213" y="0"/>
                  </a:moveTo>
                  <a:lnTo>
                    <a:pt x="0" y="0"/>
                  </a:lnTo>
                  <a:lnTo>
                    <a:pt x="0" y="852876"/>
                  </a:lnTo>
                  <a:lnTo>
                    <a:pt x="610213" y="852876"/>
                  </a:lnTo>
                  <a:lnTo>
                    <a:pt x="6102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055278" y="3464624"/>
              <a:ext cx="610235" cy="853440"/>
            </a:xfrm>
            <a:custGeom>
              <a:avLst/>
              <a:gdLst/>
              <a:ahLst/>
              <a:cxnLst/>
              <a:rect l="l" t="t" r="r" b="b"/>
              <a:pathLst>
                <a:path w="610234" h="853439">
                  <a:moveTo>
                    <a:pt x="0" y="852876"/>
                  </a:moveTo>
                  <a:lnTo>
                    <a:pt x="610213" y="852876"/>
                  </a:lnTo>
                  <a:lnTo>
                    <a:pt x="610213" y="0"/>
                  </a:lnTo>
                  <a:lnTo>
                    <a:pt x="0" y="0"/>
                  </a:lnTo>
                  <a:lnTo>
                    <a:pt x="0" y="852876"/>
                  </a:lnTo>
                  <a:close/>
                </a:path>
              </a:pathLst>
            </a:custGeom>
            <a:ln w="206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8807793" y="4026100"/>
            <a:ext cx="1022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dirty="0">
                <a:latin typeface="Times New Roman"/>
                <a:cs typeface="Times New Roman"/>
              </a:rPr>
              <a:t>y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129159" y="3502057"/>
            <a:ext cx="4984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60680" algn="l"/>
              </a:tabLst>
            </a:pPr>
            <a:r>
              <a:rPr sz="1350" i="1" dirty="0">
                <a:latin typeface="Times New Roman"/>
                <a:cs typeface="Times New Roman"/>
              </a:rPr>
              <a:t>T	Q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490296" y="4026100"/>
            <a:ext cx="1371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i="1" dirty="0">
                <a:latin typeface="Times New Roman"/>
                <a:cs typeface="Times New Roman"/>
              </a:rPr>
              <a:t>Q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359816" y="3088554"/>
            <a:ext cx="3731260" cy="2787015"/>
            <a:chOff x="4359816" y="3088554"/>
            <a:chExt cx="3731260" cy="2787015"/>
          </a:xfrm>
        </p:grpSpPr>
        <p:sp>
          <p:nvSpPr>
            <p:cNvPr id="79" name="object 79"/>
            <p:cNvSpPr/>
            <p:nvPr/>
          </p:nvSpPr>
          <p:spPr>
            <a:xfrm>
              <a:off x="7055278" y="4042928"/>
              <a:ext cx="561975" cy="160655"/>
            </a:xfrm>
            <a:custGeom>
              <a:avLst/>
              <a:gdLst/>
              <a:ahLst/>
              <a:cxnLst/>
              <a:rect l="l" t="t" r="r" b="b"/>
              <a:pathLst>
                <a:path w="561975" h="160654">
                  <a:moveTo>
                    <a:pt x="439323" y="12550"/>
                  </a:moveTo>
                  <a:lnTo>
                    <a:pt x="561424" y="12550"/>
                  </a:lnTo>
                </a:path>
                <a:path w="561975" h="160654">
                  <a:moveTo>
                    <a:pt x="0" y="0"/>
                  </a:moveTo>
                  <a:lnTo>
                    <a:pt x="79219" y="79259"/>
                  </a:lnTo>
                </a:path>
                <a:path w="561975" h="160654">
                  <a:moveTo>
                    <a:pt x="79219" y="81151"/>
                  </a:moveTo>
                  <a:lnTo>
                    <a:pt x="0" y="160410"/>
                  </a:lnTo>
                </a:path>
              </a:pathLst>
            </a:custGeom>
            <a:ln w="20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50293" y="4131635"/>
              <a:ext cx="79202" cy="79105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4370293" y="3099031"/>
              <a:ext cx="3710304" cy="1755139"/>
            </a:xfrm>
            <a:custGeom>
              <a:avLst/>
              <a:gdLst/>
              <a:ahLst/>
              <a:cxnLst/>
              <a:rect l="l" t="t" r="r" b="b"/>
              <a:pathLst>
                <a:path w="3710304" h="1755139">
                  <a:moveTo>
                    <a:pt x="995872" y="243625"/>
                  </a:moveTo>
                  <a:lnTo>
                    <a:pt x="995872" y="0"/>
                  </a:lnTo>
                  <a:lnTo>
                    <a:pt x="3710187" y="0"/>
                  </a:lnTo>
                  <a:lnTo>
                    <a:pt x="3710187" y="536078"/>
                  </a:lnTo>
                  <a:lnTo>
                    <a:pt x="3295146" y="536078"/>
                  </a:lnTo>
                </a:path>
                <a:path w="3710304" h="1755139">
                  <a:moveTo>
                    <a:pt x="3295146" y="1754530"/>
                  </a:moveTo>
                  <a:lnTo>
                    <a:pt x="3710187" y="1754530"/>
                  </a:lnTo>
                  <a:lnTo>
                    <a:pt x="3710187" y="1462111"/>
                  </a:lnTo>
                  <a:lnTo>
                    <a:pt x="854293" y="1462111"/>
                  </a:lnTo>
                  <a:lnTo>
                    <a:pt x="854293" y="755461"/>
                  </a:lnTo>
                  <a:lnTo>
                    <a:pt x="976342" y="755461"/>
                  </a:lnTo>
                </a:path>
                <a:path w="3710304" h="1755139">
                  <a:moveTo>
                    <a:pt x="0" y="682390"/>
                  </a:moveTo>
                  <a:lnTo>
                    <a:pt x="976342" y="682390"/>
                  </a:lnTo>
                </a:path>
              </a:pathLst>
            </a:custGeom>
            <a:ln w="20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41141" y="3745999"/>
              <a:ext cx="70959" cy="70845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120861" y="3488969"/>
              <a:ext cx="245745" cy="0"/>
            </a:xfrm>
            <a:custGeom>
              <a:avLst/>
              <a:gdLst/>
              <a:ahLst/>
              <a:cxnLst/>
              <a:rect l="l" t="t" r="r" b="b"/>
              <a:pathLst>
                <a:path w="245745">
                  <a:moveTo>
                    <a:pt x="0" y="0"/>
                  </a:moveTo>
                  <a:lnTo>
                    <a:pt x="245304" y="0"/>
                  </a:lnTo>
                </a:path>
              </a:pathLst>
            </a:custGeom>
            <a:ln w="20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58473" y="3367071"/>
              <a:ext cx="281305" cy="243840"/>
            </a:xfrm>
            <a:custGeom>
              <a:avLst/>
              <a:gdLst/>
              <a:ahLst/>
              <a:cxnLst/>
              <a:rect l="l" t="t" r="r" b="b"/>
              <a:pathLst>
                <a:path w="281304" h="243839">
                  <a:moveTo>
                    <a:pt x="0" y="0"/>
                  </a:moveTo>
                  <a:lnTo>
                    <a:pt x="0" y="243796"/>
                  </a:lnTo>
                  <a:lnTo>
                    <a:pt x="244081" y="121898"/>
                  </a:lnTo>
                  <a:lnTo>
                    <a:pt x="0" y="0"/>
                  </a:lnTo>
                  <a:close/>
                </a:path>
                <a:path w="281304" h="243839">
                  <a:moveTo>
                    <a:pt x="262388" y="103673"/>
                  </a:moveTo>
                  <a:lnTo>
                    <a:pt x="255263" y="105095"/>
                  </a:lnTo>
                  <a:lnTo>
                    <a:pt x="249444" y="108982"/>
                  </a:lnTo>
                  <a:lnTo>
                    <a:pt x="245520" y="114771"/>
                  </a:lnTo>
                  <a:lnTo>
                    <a:pt x="244081" y="121898"/>
                  </a:lnTo>
                  <a:lnTo>
                    <a:pt x="245520" y="129025"/>
                  </a:lnTo>
                  <a:lnTo>
                    <a:pt x="249444" y="134814"/>
                  </a:lnTo>
                  <a:lnTo>
                    <a:pt x="255263" y="138701"/>
                  </a:lnTo>
                  <a:lnTo>
                    <a:pt x="262388" y="140123"/>
                  </a:lnTo>
                  <a:lnTo>
                    <a:pt x="269513" y="138701"/>
                  </a:lnTo>
                  <a:lnTo>
                    <a:pt x="275332" y="134814"/>
                  </a:lnTo>
                  <a:lnTo>
                    <a:pt x="279256" y="129025"/>
                  </a:lnTo>
                  <a:lnTo>
                    <a:pt x="280695" y="121898"/>
                  </a:lnTo>
                  <a:lnTo>
                    <a:pt x="279256" y="114771"/>
                  </a:lnTo>
                  <a:lnTo>
                    <a:pt x="275332" y="108982"/>
                  </a:lnTo>
                  <a:lnTo>
                    <a:pt x="269513" y="105095"/>
                  </a:lnTo>
                  <a:lnTo>
                    <a:pt x="262388" y="1036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675407" y="3367070"/>
              <a:ext cx="2106930" cy="1560195"/>
            </a:xfrm>
            <a:custGeom>
              <a:avLst/>
              <a:gdLst/>
              <a:ahLst/>
              <a:cxnLst/>
              <a:rect l="l" t="t" r="r" b="b"/>
              <a:pathLst>
                <a:path w="2106929" h="1560195">
                  <a:moveTo>
                    <a:pt x="427147" y="121898"/>
                  </a:moveTo>
                  <a:lnTo>
                    <a:pt x="428586" y="129025"/>
                  </a:lnTo>
                  <a:lnTo>
                    <a:pt x="432509" y="134814"/>
                  </a:lnTo>
                  <a:lnTo>
                    <a:pt x="438328" y="138701"/>
                  </a:lnTo>
                  <a:lnTo>
                    <a:pt x="445454" y="140123"/>
                  </a:lnTo>
                  <a:lnTo>
                    <a:pt x="452579" y="138701"/>
                  </a:lnTo>
                  <a:lnTo>
                    <a:pt x="458398" y="134814"/>
                  </a:lnTo>
                  <a:lnTo>
                    <a:pt x="462321" y="129025"/>
                  </a:lnTo>
                  <a:lnTo>
                    <a:pt x="463760" y="121898"/>
                  </a:lnTo>
                  <a:lnTo>
                    <a:pt x="462321" y="114771"/>
                  </a:lnTo>
                  <a:lnTo>
                    <a:pt x="458398" y="108982"/>
                  </a:lnTo>
                  <a:lnTo>
                    <a:pt x="452579" y="105095"/>
                  </a:lnTo>
                  <a:lnTo>
                    <a:pt x="445454" y="103673"/>
                  </a:lnTo>
                  <a:lnTo>
                    <a:pt x="438328" y="105095"/>
                  </a:lnTo>
                  <a:lnTo>
                    <a:pt x="432509" y="108982"/>
                  </a:lnTo>
                  <a:lnTo>
                    <a:pt x="428586" y="114771"/>
                  </a:lnTo>
                  <a:lnTo>
                    <a:pt x="427147" y="121898"/>
                  </a:lnTo>
                  <a:close/>
                </a:path>
                <a:path w="2106929" h="1560195">
                  <a:moveTo>
                    <a:pt x="183065" y="0"/>
                  </a:moveTo>
                  <a:lnTo>
                    <a:pt x="427147" y="121898"/>
                  </a:lnTo>
                  <a:lnTo>
                    <a:pt x="183065" y="243796"/>
                  </a:lnTo>
                  <a:lnTo>
                    <a:pt x="183065" y="0"/>
                  </a:lnTo>
                  <a:close/>
                </a:path>
                <a:path w="2106929" h="1560195">
                  <a:moveTo>
                    <a:pt x="671229" y="414351"/>
                  </a:moveTo>
                  <a:lnTo>
                    <a:pt x="0" y="414351"/>
                  </a:lnTo>
                  <a:lnTo>
                    <a:pt x="0" y="121898"/>
                  </a:lnTo>
                  <a:lnTo>
                    <a:pt x="183065" y="121898"/>
                  </a:lnTo>
                </a:path>
                <a:path w="2106929" h="1560195">
                  <a:moveTo>
                    <a:pt x="1520685" y="1413386"/>
                  </a:moveTo>
                  <a:lnTo>
                    <a:pt x="1813624" y="1413386"/>
                  </a:lnTo>
                </a:path>
                <a:path w="2106929" h="1560195">
                  <a:moveTo>
                    <a:pt x="1520685" y="1559595"/>
                  </a:moveTo>
                  <a:lnTo>
                    <a:pt x="1813624" y="1559595"/>
                  </a:lnTo>
                </a:path>
                <a:path w="2106929" h="1560195">
                  <a:moveTo>
                    <a:pt x="2106392" y="1486491"/>
                  </a:moveTo>
                  <a:lnTo>
                    <a:pt x="1813624" y="1486491"/>
                  </a:lnTo>
                </a:path>
              </a:pathLst>
            </a:custGeom>
            <a:ln w="20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298561" y="4707352"/>
              <a:ext cx="381000" cy="292735"/>
            </a:xfrm>
            <a:custGeom>
              <a:avLst/>
              <a:gdLst/>
              <a:ahLst/>
              <a:cxnLst/>
              <a:rect l="l" t="t" r="r" b="b"/>
              <a:pathLst>
                <a:path w="381000" h="292735">
                  <a:moveTo>
                    <a:pt x="114179" y="0"/>
                  </a:moveTo>
                  <a:lnTo>
                    <a:pt x="0" y="0"/>
                  </a:lnTo>
                  <a:lnTo>
                    <a:pt x="26001" y="40513"/>
                  </a:lnTo>
                  <a:lnTo>
                    <a:pt x="43335" y="82288"/>
                  </a:lnTo>
                  <a:lnTo>
                    <a:pt x="52002" y="124818"/>
                  </a:lnTo>
                  <a:lnTo>
                    <a:pt x="52002" y="167600"/>
                  </a:lnTo>
                  <a:lnTo>
                    <a:pt x="43335" y="210130"/>
                  </a:lnTo>
                  <a:lnTo>
                    <a:pt x="26001" y="251904"/>
                  </a:lnTo>
                  <a:lnTo>
                    <a:pt x="0" y="292418"/>
                  </a:lnTo>
                  <a:lnTo>
                    <a:pt x="114179" y="292418"/>
                  </a:lnTo>
                  <a:lnTo>
                    <a:pt x="173165" y="279700"/>
                  </a:lnTo>
                  <a:lnTo>
                    <a:pt x="227459" y="261700"/>
                  </a:lnTo>
                  <a:lnTo>
                    <a:pt x="276213" y="238884"/>
                  </a:lnTo>
                  <a:lnTo>
                    <a:pt x="318580" y="211721"/>
                  </a:lnTo>
                  <a:lnTo>
                    <a:pt x="353715" y="180679"/>
                  </a:lnTo>
                  <a:lnTo>
                    <a:pt x="380769" y="146226"/>
                  </a:lnTo>
                  <a:lnTo>
                    <a:pt x="353978" y="111618"/>
                  </a:lnTo>
                  <a:lnTo>
                    <a:pt x="318963" y="80463"/>
                  </a:lnTo>
                  <a:lnTo>
                    <a:pt x="276600" y="53242"/>
                  </a:lnTo>
                  <a:lnTo>
                    <a:pt x="227765" y="30437"/>
                  </a:lnTo>
                  <a:lnTo>
                    <a:pt x="173333" y="12529"/>
                  </a:lnTo>
                  <a:lnTo>
                    <a:pt x="114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493089" y="4707352"/>
              <a:ext cx="1562735" cy="292735"/>
            </a:xfrm>
            <a:custGeom>
              <a:avLst/>
              <a:gdLst/>
              <a:ahLst/>
              <a:cxnLst/>
              <a:rect l="l" t="t" r="r" b="b"/>
              <a:pathLst>
                <a:path w="1562734" h="292735">
                  <a:moveTo>
                    <a:pt x="1186241" y="146226"/>
                  </a:moveTo>
                  <a:lnTo>
                    <a:pt x="1159186" y="180679"/>
                  </a:lnTo>
                  <a:lnTo>
                    <a:pt x="1124052" y="211721"/>
                  </a:lnTo>
                  <a:lnTo>
                    <a:pt x="1081684" y="238884"/>
                  </a:lnTo>
                  <a:lnTo>
                    <a:pt x="1032931" y="261700"/>
                  </a:lnTo>
                  <a:lnTo>
                    <a:pt x="978637" y="279700"/>
                  </a:lnTo>
                  <a:lnTo>
                    <a:pt x="919651" y="292418"/>
                  </a:lnTo>
                  <a:lnTo>
                    <a:pt x="805471" y="292418"/>
                  </a:lnTo>
                  <a:lnTo>
                    <a:pt x="831472" y="251904"/>
                  </a:lnTo>
                  <a:lnTo>
                    <a:pt x="848807" y="210130"/>
                  </a:lnTo>
                  <a:lnTo>
                    <a:pt x="857474" y="167600"/>
                  </a:lnTo>
                  <a:lnTo>
                    <a:pt x="857474" y="124818"/>
                  </a:lnTo>
                  <a:lnTo>
                    <a:pt x="848807" y="82288"/>
                  </a:lnTo>
                  <a:lnTo>
                    <a:pt x="831472" y="40513"/>
                  </a:lnTo>
                  <a:lnTo>
                    <a:pt x="805471" y="0"/>
                  </a:lnTo>
                  <a:lnTo>
                    <a:pt x="919651" y="0"/>
                  </a:lnTo>
                  <a:lnTo>
                    <a:pt x="978804" y="12529"/>
                  </a:lnTo>
                  <a:lnTo>
                    <a:pt x="1033237" y="30437"/>
                  </a:lnTo>
                  <a:lnTo>
                    <a:pt x="1082072" y="53242"/>
                  </a:lnTo>
                  <a:lnTo>
                    <a:pt x="1124435" y="80463"/>
                  </a:lnTo>
                  <a:lnTo>
                    <a:pt x="1159450" y="111618"/>
                  </a:lnTo>
                  <a:lnTo>
                    <a:pt x="1186241" y="146226"/>
                  </a:lnTo>
                  <a:close/>
                </a:path>
                <a:path w="1562734" h="292735">
                  <a:moveTo>
                    <a:pt x="1288710" y="146209"/>
                  </a:moveTo>
                  <a:lnTo>
                    <a:pt x="1562189" y="146209"/>
                  </a:lnTo>
                </a:path>
                <a:path w="1562734" h="292735">
                  <a:moveTo>
                    <a:pt x="0" y="0"/>
                  </a:moveTo>
                  <a:lnTo>
                    <a:pt x="292905" y="0"/>
                  </a:lnTo>
                </a:path>
                <a:path w="1562734" h="292735">
                  <a:moveTo>
                    <a:pt x="0" y="146209"/>
                  </a:moveTo>
                  <a:lnTo>
                    <a:pt x="292905" y="146209"/>
                  </a:lnTo>
                </a:path>
                <a:path w="1562734" h="292735">
                  <a:moveTo>
                    <a:pt x="585724" y="73104"/>
                  </a:moveTo>
                  <a:lnTo>
                    <a:pt x="292905" y="73104"/>
                  </a:lnTo>
                </a:path>
              </a:pathLst>
            </a:custGeom>
            <a:ln w="20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595609" y="4634247"/>
              <a:ext cx="381000" cy="292735"/>
            </a:xfrm>
            <a:custGeom>
              <a:avLst/>
              <a:gdLst/>
              <a:ahLst/>
              <a:cxnLst/>
              <a:rect l="l" t="t" r="r" b="b"/>
              <a:pathLst>
                <a:path w="381000" h="292735">
                  <a:moveTo>
                    <a:pt x="114230" y="0"/>
                  </a:moveTo>
                  <a:lnTo>
                    <a:pt x="0" y="0"/>
                  </a:lnTo>
                  <a:lnTo>
                    <a:pt x="25982" y="40513"/>
                  </a:lnTo>
                  <a:lnTo>
                    <a:pt x="43303" y="82288"/>
                  </a:lnTo>
                  <a:lnTo>
                    <a:pt x="51964" y="124818"/>
                  </a:lnTo>
                  <a:lnTo>
                    <a:pt x="51964" y="167600"/>
                  </a:lnTo>
                  <a:lnTo>
                    <a:pt x="43303" y="210130"/>
                  </a:lnTo>
                  <a:lnTo>
                    <a:pt x="25982" y="251904"/>
                  </a:lnTo>
                  <a:lnTo>
                    <a:pt x="0" y="292418"/>
                  </a:lnTo>
                  <a:lnTo>
                    <a:pt x="114230" y="292418"/>
                  </a:lnTo>
                  <a:lnTo>
                    <a:pt x="173164" y="279700"/>
                  </a:lnTo>
                  <a:lnTo>
                    <a:pt x="227431" y="261700"/>
                  </a:lnTo>
                  <a:lnTo>
                    <a:pt x="276176" y="238884"/>
                  </a:lnTo>
                  <a:lnTo>
                    <a:pt x="318545" y="211721"/>
                  </a:lnTo>
                  <a:lnTo>
                    <a:pt x="353683" y="180679"/>
                  </a:lnTo>
                  <a:lnTo>
                    <a:pt x="380735" y="146226"/>
                  </a:lnTo>
                  <a:lnTo>
                    <a:pt x="353977" y="111618"/>
                  </a:lnTo>
                  <a:lnTo>
                    <a:pt x="318981" y="80463"/>
                  </a:lnTo>
                  <a:lnTo>
                    <a:pt x="276628" y="53242"/>
                  </a:lnTo>
                  <a:lnTo>
                    <a:pt x="227798" y="30437"/>
                  </a:lnTo>
                  <a:lnTo>
                    <a:pt x="173372" y="12529"/>
                  </a:lnTo>
                  <a:lnTo>
                    <a:pt x="1142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595609" y="4634247"/>
              <a:ext cx="381000" cy="292735"/>
            </a:xfrm>
            <a:custGeom>
              <a:avLst/>
              <a:gdLst/>
              <a:ahLst/>
              <a:cxnLst/>
              <a:rect l="l" t="t" r="r" b="b"/>
              <a:pathLst>
                <a:path w="381000" h="292735">
                  <a:moveTo>
                    <a:pt x="380735" y="146226"/>
                  </a:moveTo>
                  <a:lnTo>
                    <a:pt x="353683" y="180679"/>
                  </a:lnTo>
                  <a:lnTo>
                    <a:pt x="318545" y="211721"/>
                  </a:lnTo>
                  <a:lnTo>
                    <a:pt x="276176" y="238884"/>
                  </a:lnTo>
                  <a:lnTo>
                    <a:pt x="227431" y="261700"/>
                  </a:lnTo>
                  <a:lnTo>
                    <a:pt x="173164" y="279700"/>
                  </a:lnTo>
                  <a:lnTo>
                    <a:pt x="114230" y="292418"/>
                  </a:lnTo>
                  <a:lnTo>
                    <a:pt x="0" y="292418"/>
                  </a:lnTo>
                  <a:lnTo>
                    <a:pt x="25982" y="251904"/>
                  </a:lnTo>
                  <a:lnTo>
                    <a:pt x="43303" y="210130"/>
                  </a:lnTo>
                  <a:lnTo>
                    <a:pt x="51964" y="167600"/>
                  </a:lnTo>
                  <a:lnTo>
                    <a:pt x="51964" y="124818"/>
                  </a:lnTo>
                  <a:lnTo>
                    <a:pt x="43303" y="82288"/>
                  </a:lnTo>
                  <a:lnTo>
                    <a:pt x="25982" y="40513"/>
                  </a:lnTo>
                  <a:lnTo>
                    <a:pt x="0" y="0"/>
                  </a:lnTo>
                  <a:lnTo>
                    <a:pt x="114230" y="0"/>
                  </a:lnTo>
                  <a:lnTo>
                    <a:pt x="173372" y="12529"/>
                  </a:lnTo>
                  <a:lnTo>
                    <a:pt x="227798" y="30437"/>
                  </a:lnTo>
                  <a:lnTo>
                    <a:pt x="276628" y="53242"/>
                  </a:lnTo>
                  <a:lnTo>
                    <a:pt x="318981" y="80463"/>
                  </a:lnTo>
                  <a:lnTo>
                    <a:pt x="353977" y="111618"/>
                  </a:lnTo>
                  <a:lnTo>
                    <a:pt x="380735" y="146226"/>
                  </a:lnTo>
                  <a:close/>
                </a:path>
              </a:pathLst>
            </a:custGeom>
            <a:ln w="20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595609" y="4634247"/>
              <a:ext cx="381000" cy="292735"/>
            </a:xfrm>
            <a:custGeom>
              <a:avLst/>
              <a:gdLst/>
              <a:ahLst/>
              <a:cxnLst/>
              <a:rect l="l" t="t" r="r" b="b"/>
              <a:pathLst>
                <a:path w="381000" h="292735">
                  <a:moveTo>
                    <a:pt x="234317" y="0"/>
                  </a:moveTo>
                  <a:lnTo>
                    <a:pt x="0" y="0"/>
                  </a:lnTo>
                  <a:lnTo>
                    <a:pt x="0" y="292418"/>
                  </a:lnTo>
                  <a:lnTo>
                    <a:pt x="234317" y="292418"/>
                  </a:lnTo>
                  <a:lnTo>
                    <a:pt x="280606" y="284963"/>
                  </a:lnTo>
                  <a:lnTo>
                    <a:pt x="320800" y="264205"/>
                  </a:lnTo>
                  <a:lnTo>
                    <a:pt x="352492" y="232554"/>
                  </a:lnTo>
                  <a:lnTo>
                    <a:pt x="373273" y="192418"/>
                  </a:lnTo>
                  <a:lnTo>
                    <a:pt x="380735" y="146209"/>
                  </a:lnTo>
                  <a:lnTo>
                    <a:pt x="373273" y="99993"/>
                  </a:lnTo>
                  <a:lnTo>
                    <a:pt x="352492" y="59857"/>
                  </a:lnTo>
                  <a:lnTo>
                    <a:pt x="320800" y="28208"/>
                  </a:lnTo>
                  <a:lnTo>
                    <a:pt x="280606" y="7453"/>
                  </a:lnTo>
                  <a:lnTo>
                    <a:pt x="234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224587" y="3854492"/>
              <a:ext cx="971550" cy="1072515"/>
            </a:xfrm>
            <a:custGeom>
              <a:avLst/>
              <a:gdLst/>
              <a:ahLst/>
              <a:cxnLst/>
              <a:rect l="l" t="t" r="r" b="b"/>
              <a:pathLst>
                <a:path w="971550" h="1072514">
                  <a:moveTo>
                    <a:pt x="605339" y="1072173"/>
                  </a:moveTo>
                  <a:lnTo>
                    <a:pt x="371022" y="1072173"/>
                  </a:lnTo>
                  <a:lnTo>
                    <a:pt x="371022" y="779754"/>
                  </a:lnTo>
                  <a:lnTo>
                    <a:pt x="605339" y="779754"/>
                  </a:lnTo>
                  <a:lnTo>
                    <a:pt x="651628" y="787208"/>
                  </a:lnTo>
                  <a:lnTo>
                    <a:pt x="691823" y="807963"/>
                  </a:lnTo>
                  <a:lnTo>
                    <a:pt x="723514" y="839612"/>
                  </a:lnTo>
                  <a:lnTo>
                    <a:pt x="744295" y="879748"/>
                  </a:lnTo>
                  <a:lnTo>
                    <a:pt x="751757" y="925964"/>
                  </a:lnTo>
                  <a:lnTo>
                    <a:pt x="744295" y="972173"/>
                  </a:lnTo>
                  <a:lnTo>
                    <a:pt x="723514" y="1012309"/>
                  </a:lnTo>
                  <a:lnTo>
                    <a:pt x="691823" y="1043960"/>
                  </a:lnTo>
                  <a:lnTo>
                    <a:pt x="651628" y="1064718"/>
                  </a:lnTo>
                  <a:lnTo>
                    <a:pt x="605339" y="1072173"/>
                  </a:lnTo>
                  <a:close/>
                </a:path>
                <a:path w="971550" h="1072514">
                  <a:moveTo>
                    <a:pt x="854226" y="925964"/>
                  </a:moveTo>
                  <a:lnTo>
                    <a:pt x="971505" y="925964"/>
                  </a:lnTo>
                </a:path>
                <a:path w="971550" h="1072514">
                  <a:moveTo>
                    <a:pt x="122049" y="73070"/>
                  </a:moveTo>
                  <a:lnTo>
                    <a:pt x="122049" y="852859"/>
                  </a:lnTo>
                  <a:lnTo>
                    <a:pt x="268502" y="852859"/>
                  </a:lnTo>
                </a:path>
                <a:path w="971550" h="1072514">
                  <a:moveTo>
                    <a:pt x="122049" y="0"/>
                  </a:moveTo>
                  <a:lnTo>
                    <a:pt x="0" y="0"/>
                  </a:lnTo>
                  <a:lnTo>
                    <a:pt x="0" y="999069"/>
                  </a:lnTo>
                  <a:lnTo>
                    <a:pt x="268502" y="999069"/>
                  </a:lnTo>
                </a:path>
              </a:pathLst>
            </a:custGeom>
            <a:ln w="20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89116" y="4520837"/>
              <a:ext cx="70959" cy="70862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11148" y="4403856"/>
              <a:ext cx="70977" cy="70879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5493089" y="5121601"/>
              <a:ext cx="586105" cy="146685"/>
            </a:xfrm>
            <a:custGeom>
              <a:avLst/>
              <a:gdLst/>
              <a:ahLst/>
              <a:cxnLst/>
              <a:rect l="l" t="t" r="r" b="b"/>
              <a:pathLst>
                <a:path w="586104" h="146685">
                  <a:moveTo>
                    <a:pt x="0" y="0"/>
                  </a:moveTo>
                  <a:lnTo>
                    <a:pt x="292905" y="0"/>
                  </a:lnTo>
                </a:path>
                <a:path w="586104" h="146685">
                  <a:moveTo>
                    <a:pt x="0" y="146209"/>
                  </a:moveTo>
                  <a:lnTo>
                    <a:pt x="292905" y="146209"/>
                  </a:lnTo>
                </a:path>
                <a:path w="586104" h="146685">
                  <a:moveTo>
                    <a:pt x="585724" y="73104"/>
                  </a:moveTo>
                  <a:lnTo>
                    <a:pt x="292905" y="73104"/>
                  </a:lnTo>
                </a:path>
              </a:pathLst>
            </a:custGeom>
            <a:ln w="20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595609" y="5048496"/>
              <a:ext cx="381000" cy="292735"/>
            </a:xfrm>
            <a:custGeom>
              <a:avLst/>
              <a:gdLst/>
              <a:ahLst/>
              <a:cxnLst/>
              <a:rect l="l" t="t" r="r" b="b"/>
              <a:pathLst>
                <a:path w="381000" h="292735">
                  <a:moveTo>
                    <a:pt x="114230" y="0"/>
                  </a:moveTo>
                  <a:lnTo>
                    <a:pt x="0" y="0"/>
                  </a:lnTo>
                  <a:lnTo>
                    <a:pt x="25982" y="40513"/>
                  </a:lnTo>
                  <a:lnTo>
                    <a:pt x="43303" y="82288"/>
                  </a:lnTo>
                  <a:lnTo>
                    <a:pt x="51964" y="124818"/>
                  </a:lnTo>
                  <a:lnTo>
                    <a:pt x="51964" y="167600"/>
                  </a:lnTo>
                  <a:lnTo>
                    <a:pt x="43303" y="210130"/>
                  </a:lnTo>
                  <a:lnTo>
                    <a:pt x="25982" y="251904"/>
                  </a:lnTo>
                  <a:lnTo>
                    <a:pt x="0" y="292418"/>
                  </a:lnTo>
                  <a:lnTo>
                    <a:pt x="114230" y="292418"/>
                  </a:lnTo>
                  <a:lnTo>
                    <a:pt x="173164" y="279700"/>
                  </a:lnTo>
                  <a:lnTo>
                    <a:pt x="227431" y="261700"/>
                  </a:lnTo>
                  <a:lnTo>
                    <a:pt x="276176" y="238884"/>
                  </a:lnTo>
                  <a:lnTo>
                    <a:pt x="318545" y="211721"/>
                  </a:lnTo>
                  <a:lnTo>
                    <a:pt x="353683" y="180679"/>
                  </a:lnTo>
                  <a:lnTo>
                    <a:pt x="380735" y="146226"/>
                  </a:lnTo>
                  <a:lnTo>
                    <a:pt x="353977" y="111624"/>
                  </a:lnTo>
                  <a:lnTo>
                    <a:pt x="318981" y="80470"/>
                  </a:lnTo>
                  <a:lnTo>
                    <a:pt x="276628" y="53248"/>
                  </a:lnTo>
                  <a:lnTo>
                    <a:pt x="227798" y="30441"/>
                  </a:lnTo>
                  <a:lnTo>
                    <a:pt x="173372" y="12530"/>
                  </a:lnTo>
                  <a:lnTo>
                    <a:pt x="1142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675407" y="3488969"/>
              <a:ext cx="1520825" cy="1852295"/>
            </a:xfrm>
            <a:custGeom>
              <a:avLst/>
              <a:gdLst/>
              <a:ahLst/>
              <a:cxnLst/>
              <a:rect l="l" t="t" r="r" b="b"/>
              <a:pathLst>
                <a:path w="1520825" h="1852295">
                  <a:moveTo>
                    <a:pt x="1300937" y="1705753"/>
                  </a:moveTo>
                  <a:lnTo>
                    <a:pt x="1273885" y="1740206"/>
                  </a:lnTo>
                  <a:lnTo>
                    <a:pt x="1238747" y="1771248"/>
                  </a:lnTo>
                  <a:lnTo>
                    <a:pt x="1196378" y="1798411"/>
                  </a:lnTo>
                  <a:lnTo>
                    <a:pt x="1147633" y="1821227"/>
                  </a:lnTo>
                  <a:lnTo>
                    <a:pt x="1093366" y="1839227"/>
                  </a:lnTo>
                  <a:lnTo>
                    <a:pt x="1034433" y="1851945"/>
                  </a:lnTo>
                  <a:lnTo>
                    <a:pt x="920202" y="1851945"/>
                  </a:lnTo>
                  <a:lnTo>
                    <a:pt x="946184" y="1811431"/>
                  </a:lnTo>
                  <a:lnTo>
                    <a:pt x="963505" y="1769657"/>
                  </a:lnTo>
                  <a:lnTo>
                    <a:pt x="972166" y="1727127"/>
                  </a:lnTo>
                  <a:lnTo>
                    <a:pt x="972166" y="1684345"/>
                  </a:lnTo>
                  <a:lnTo>
                    <a:pt x="963505" y="1641815"/>
                  </a:lnTo>
                  <a:lnTo>
                    <a:pt x="946184" y="1600040"/>
                  </a:lnTo>
                  <a:lnTo>
                    <a:pt x="920202" y="1559527"/>
                  </a:lnTo>
                  <a:lnTo>
                    <a:pt x="1034433" y="1559527"/>
                  </a:lnTo>
                  <a:lnTo>
                    <a:pt x="1093574" y="1572057"/>
                  </a:lnTo>
                  <a:lnTo>
                    <a:pt x="1148000" y="1589968"/>
                  </a:lnTo>
                  <a:lnTo>
                    <a:pt x="1196830" y="1612775"/>
                  </a:lnTo>
                  <a:lnTo>
                    <a:pt x="1239184" y="1639997"/>
                  </a:lnTo>
                  <a:lnTo>
                    <a:pt x="1274180" y="1671151"/>
                  </a:lnTo>
                  <a:lnTo>
                    <a:pt x="1300937" y="1705753"/>
                  </a:lnTo>
                  <a:close/>
                </a:path>
                <a:path w="1520825" h="1852295">
                  <a:moveTo>
                    <a:pt x="882125" y="1851945"/>
                  </a:moveTo>
                  <a:lnTo>
                    <a:pt x="908107" y="1811431"/>
                  </a:lnTo>
                  <a:lnTo>
                    <a:pt x="925428" y="1769657"/>
                  </a:lnTo>
                  <a:lnTo>
                    <a:pt x="934089" y="1727127"/>
                  </a:lnTo>
                  <a:lnTo>
                    <a:pt x="934089" y="1684345"/>
                  </a:lnTo>
                  <a:lnTo>
                    <a:pt x="925428" y="1641815"/>
                  </a:lnTo>
                  <a:lnTo>
                    <a:pt x="908107" y="1600040"/>
                  </a:lnTo>
                  <a:lnTo>
                    <a:pt x="882125" y="1559527"/>
                  </a:lnTo>
                </a:path>
                <a:path w="1520825" h="1852295">
                  <a:moveTo>
                    <a:pt x="1520685" y="1437697"/>
                  </a:moveTo>
                  <a:lnTo>
                    <a:pt x="1474875" y="1437697"/>
                  </a:lnTo>
                  <a:lnTo>
                    <a:pt x="1474875" y="1705736"/>
                  </a:lnTo>
                  <a:lnTo>
                    <a:pt x="1403406" y="1705736"/>
                  </a:lnTo>
                </a:path>
                <a:path w="1520825" h="1852295">
                  <a:moveTo>
                    <a:pt x="817682" y="1632631"/>
                  </a:moveTo>
                  <a:lnTo>
                    <a:pt x="549180" y="1632631"/>
                  </a:lnTo>
                  <a:lnTo>
                    <a:pt x="549180" y="1364592"/>
                  </a:lnTo>
                  <a:lnTo>
                    <a:pt x="817682" y="1364592"/>
                  </a:lnTo>
                </a:path>
                <a:path w="1520825" h="1852295">
                  <a:moveTo>
                    <a:pt x="817682" y="1778841"/>
                  </a:moveTo>
                  <a:lnTo>
                    <a:pt x="0" y="1778841"/>
                  </a:lnTo>
                  <a:lnTo>
                    <a:pt x="0" y="0"/>
                  </a:lnTo>
                  <a:lnTo>
                    <a:pt x="183065" y="0"/>
                  </a:lnTo>
                </a:path>
              </a:pathLst>
            </a:custGeom>
            <a:ln w="20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89116" y="4819342"/>
              <a:ext cx="70959" cy="70862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6811076" y="4122532"/>
              <a:ext cx="244475" cy="1742439"/>
            </a:xfrm>
            <a:custGeom>
              <a:avLst/>
              <a:gdLst/>
              <a:ahLst/>
              <a:cxnLst/>
              <a:rect l="l" t="t" r="r" b="b"/>
              <a:pathLst>
                <a:path w="244475" h="1742439">
                  <a:moveTo>
                    <a:pt x="244202" y="1218383"/>
                  </a:moveTo>
                  <a:lnTo>
                    <a:pt x="0" y="1218383"/>
                  </a:lnTo>
                  <a:lnTo>
                    <a:pt x="0" y="0"/>
                  </a:lnTo>
                  <a:lnTo>
                    <a:pt x="244202" y="0"/>
                  </a:lnTo>
                </a:path>
                <a:path w="244475" h="1742439">
                  <a:moveTo>
                    <a:pt x="0" y="1742305"/>
                  </a:moveTo>
                  <a:lnTo>
                    <a:pt x="0" y="1218383"/>
                  </a:lnTo>
                  <a:lnTo>
                    <a:pt x="244202" y="1218383"/>
                  </a:lnTo>
                </a:path>
              </a:pathLst>
            </a:custGeom>
            <a:ln w="20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75605" y="5310358"/>
              <a:ext cx="71114" cy="70862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7665440" y="538965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293" y="0"/>
                  </a:lnTo>
                </a:path>
              </a:pathLst>
            </a:custGeom>
            <a:ln w="20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055278" y="4682990"/>
              <a:ext cx="610235" cy="853440"/>
            </a:xfrm>
            <a:custGeom>
              <a:avLst/>
              <a:gdLst/>
              <a:ahLst/>
              <a:cxnLst/>
              <a:rect l="l" t="t" r="r" b="b"/>
              <a:pathLst>
                <a:path w="610234" h="853439">
                  <a:moveTo>
                    <a:pt x="610213" y="0"/>
                  </a:moveTo>
                  <a:lnTo>
                    <a:pt x="0" y="0"/>
                  </a:lnTo>
                  <a:lnTo>
                    <a:pt x="0" y="852876"/>
                  </a:lnTo>
                  <a:lnTo>
                    <a:pt x="610213" y="852876"/>
                  </a:lnTo>
                  <a:lnTo>
                    <a:pt x="6102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055278" y="4682990"/>
              <a:ext cx="610235" cy="853440"/>
            </a:xfrm>
            <a:custGeom>
              <a:avLst/>
              <a:gdLst/>
              <a:ahLst/>
              <a:cxnLst/>
              <a:rect l="l" t="t" r="r" b="b"/>
              <a:pathLst>
                <a:path w="610234" h="853439">
                  <a:moveTo>
                    <a:pt x="0" y="852876"/>
                  </a:moveTo>
                  <a:lnTo>
                    <a:pt x="610213" y="852876"/>
                  </a:lnTo>
                  <a:lnTo>
                    <a:pt x="610213" y="0"/>
                  </a:lnTo>
                  <a:lnTo>
                    <a:pt x="0" y="0"/>
                  </a:lnTo>
                  <a:lnTo>
                    <a:pt x="0" y="852876"/>
                  </a:lnTo>
                  <a:close/>
                </a:path>
              </a:pathLst>
            </a:custGeom>
            <a:ln w="206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4219009" y="3611749"/>
            <a:ext cx="1022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dirty="0">
                <a:latin typeface="Times New Roman"/>
                <a:cs typeface="Times New Roman"/>
              </a:rPr>
              <a:t>x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129159" y="4720509"/>
            <a:ext cx="4984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60680" algn="l"/>
              </a:tabLst>
            </a:pPr>
            <a:r>
              <a:rPr sz="1350" i="1" dirty="0">
                <a:latin typeface="Times New Roman"/>
                <a:cs typeface="Times New Roman"/>
              </a:rPr>
              <a:t>T	Q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635804" y="5244415"/>
            <a:ext cx="991869" cy="84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350" i="1" dirty="0">
                <a:latin typeface="Times New Roman"/>
                <a:cs typeface="Times New Roman"/>
              </a:rPr>
              <a:t>Q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i="1" dirty="0">
                <a:latin typeface="Times New Roman"/>
                <a:cs typeface="Times New Roman"/>
              </a:rPr>
              <a:t>CLK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7044954" y="5250987"/>
            <a:ext cx="685165" cy="181610"/>
            <a:chOff x="7044954" y="5250987"/>
            <a:chExt cx="685165" cy="181610"/>
          </a:xfrm>
        </p:grpSpPr>
        <p:sp>
          <p:nvSpPr>
            <p:cNvPr id="107" name="object 107"/>
            <p:cNvSpPr/>
            <p:nvPr/>
          </p:nvSpPr>
          <p:spPr>
            <a:xfrm>
              <a:off x="7055278" y="5261311"/>
              <a:ext cx="561975" cy="160655"/>
            </a:xfrm>
            <a:custGeom>
              <a:avLst/>
              <a:gdLst/>
              <a:ahLst/>
              <a:cxnLst/>
              <a:rect l="l" t="t" r="r" b="b"/>
              <a:pathLst>
                <a:path w="561975" h="160654">
                  <a:moveTo>
                    <a:pt x="439323" y="12585"/>
                  </a:moveTo>
                  <a:lnTo>
                    <a:pt x="561424" y="12585"/>
                  </a:lnTo>
                </a:path>
                <a:path w="561975" h="160654">
                  <a:moveTo>
                    <a:pt x="0" y="0"/>
                  </a:moveTo>
                  <a:lnTo>
                    <a:pt x="79219" y="79191"/>
                  </a:lnTo>
                </a:path>
                <a:path w="561975" h="160654">
                  <a:moveTo>
                    <a:pt x="79219" y="81237"/>
                  </a:moveTo>
                  <a:lnTo>
                    <a:pt x="0" y="160428"/>
                  </a:lnTo>
                </a:path>
              </a:pathLst>
            </a:custGeom>
            <a:ln w="20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50294" y="5350087"/>
              <a:ext cx="79202" cy="79139"/>
            </a:xfrm>
            <a:prstGeom prst="rect">
              <a:avLst/>
            </a:prstGeom>
          </p:spPr>
        </p:pic>
      </p:grpSp>
      <p:sp>
        <p:nvSpPr>
          <p:cNvPr id="109" name="object 10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2606801"/>
            <a:ext cx="638937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Georgia"/>
                <a:cs typeface="Georgia"/>
              </a:rPr>
              <a:t>Design</a:t>
            </a:r>
            <a:r>
              <a:rPr sz="4000" b="1" spc="10" dirty="0">
                <a:latin typeface="Georgia"/>
                <a:cs typeface="Georgia"/>
              </a:rPr>
              <a:t> </a:t>
            </a:r>
            <a:r>
              <a:rPr sz="4000" b="1" spc="-10" dirty="0">
                <a:latin typeface="Georgia"/>
                <a:cs typeface="Georgia"/>
              </a:rPr>
              <a:t>Process </a:t>
            </a:r>
            <a:r>
              <a:rPr sz="4000" b="1" spc="-5" dirty="0">
                <a:latin typeface="Georgia"/>
                <a:cs typeface="Georgia"/>
              </a:rPr>
              <a:t>of </a:t>
            </a:r>
            <a:r>
              <a:rPr sz="4000" b="1" dirty="0">
                <a:latin typeface="Georgia"/>
                <a:cs typeface="Georgia"/>
              </a:rPr>
              <a:t> </a:t>
            </a:r>
            <a:r>
              <a:rPr sz="4000" b="1" spc="-5" dirty="0">
                <a:latin typeface="Georgia"/>
                <a:cs typeface="Georgia"/>
              </a:rPr>
              <a:t>Synchronous</a:t>
            </a:r>
            <a:r>
              <a:rPr sz="4000" b="1" spc="-45" dirty="0">
                <a:latin typeface="Georgia"/>
                <a:cs typeface="Georgia"/>
              </a:rPr>
              <a:t> </a:t>
            </a:r>
            <a:r>
              <a:rPr sz="4000" b="1" spc="-5" dirty="0">
                <a:latin typeface="Georgia"/>
                <a:cs typeface="Georgia"/>
              </a:rPr>
              <a:t>Sequential </a:t>
            </a:r>
            <a:r>
              <a:rPr sz="4000" b="1" spc="-1000" dirty="0">
                <a:latin typeface="Georgia"/>
                <a:cs typeface="Georgia"/>
              </a:rPr>
              <a:t> </a:t>
            </a:r>
            <a:r>
              <a:rPr sz="4000" b="1" spc="-10" dirty="0">
                <a:latin typeface="Georgia"/>
                <a:cs typeface="Georgia"/>
              </a:rPr>
              <a:t>Circuits</a:t>
            </a:r>
            <a:endParaRPr sz="40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" y="6136940"/>
            <a:ext cx="7638288" cy="5841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201" y="124205"/>
            <a:ext cx="3799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Design</a:t>
            </a:r>
            <a:r>
              <a:rPr spc="40" dirty="0"/>
              <a:t> </a:t>
            </a:r>
            <a:r>
              <a:rPr spc="114" dirty="0"/>
              <a:t>Procedure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1628" y="1026158"/>
            <a:ext cx="7592059" cy="28714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Design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Procedure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for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sequential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circuit</a:t>
            </a:r>
            <a:endParaRPr sz="20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word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description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circuit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behavior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get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state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diagram;</a:t>
            </a:r>
            <a:endParaRPr sz="18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State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reduction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if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necessary;</a:t>
            </a:r>
            <a:endParaRPr sz="18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Assign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binary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values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states;</a:t>
            </a:r>
            <a:endParaRPr sz="18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Obtain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binary-coded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state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table;</a:t>
            </a:r>
            <a:endParaRPr sz="18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125" dirty="0">
                <a:solidFill>
                  <a:srgbClr val="585858"/>
                </a:solidFill>
                <a:latin typeface="Cambria"/>
                <a:cs typeface="Cambria"/>
              </a:rPr>
              <a:t>Choose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type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flip-flops;</a:t>
            </a:r>
            <a:endParaRPr sz="18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Derive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simplified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flip-flop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input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equations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output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equations;</a:t>
            </a:r>
            <a:endParaRPr sz="18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Draw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logic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diagram;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79863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Design</a:t>
            </a:r>
            <a:r>
              <a:rPr spc="105" dirty="0"/>
              <a:t> </a:t>
            </a:r>
            <a:r>
              <a:rPr spc="55" dirty="0"/>
              <a:t>of</a:t>
            </a:r>
            <a:r>
              <a:rPr spc="90" dirty="0"/>
              <a:t> </a:t>
            </a:r>
            <a:r>
              <a:rPr spc="260" dirty="0"/>
              <a:t>Clocked</a:t>
            </a:r>
            <a:r>
              <a:rPr spc="105" dirty="0"/>
              <a:t> </a:t>
            </a:r>
            <a:r>
              <a:rPr spc="114" dirty="0"/>
              <a:t>Sequential</a:t>
            </a:r>
            <a:r>
              <a:rPr spc="100" dirty="0"/>
              <a:t> </a:t>
            </a:r>
            <a:r>
              <a:rPr spc="120" dirty="0"/>
              <a:t>Circuits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068172"/>
            <a:ext cx="3787775" cy="7264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80" dirty="0">
                <a:solidFill>
                  <a:srgbClr val="009900"/>
                </a:solidFill>
                <a:latin typeface="Cambria"/>
                <a:cs typeface="Cambria"/>
              </a:rPr>
              <a:t>Example</a:t>
            </a:r>
            <a:r>
              <a:rPr sz="2000" spc="80" dirty="0">
                <a:solidFill>
                  <a:srgbClr val="009900"/>
                </a:solidFill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Detect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3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or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more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consecutive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mbria"/>
                <a:cs typeface="Cambria"/>
              </a:rPr>
              <a:t>1’s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6550" y="1249680"/>
            <a:ext cx="7457440" cy="4883785"/>
            <a:chOff x="1256550" y="1249680"/>
            <a:chExt cx="7457440" cy="4883785"/>
          </a:xfrm>
        </p:grpSpPr>
        <p:sp>
          <p:nvSpPr>
            <p:cNvPr id="6" name="object 6"/>
            <p:cNvSpPr/>
            <p:nvPr/>
          </p:nvSpPr>
          <p:spPr>
            <a:xfrm>
              <a:off x="7453122" y="1268730"/>
              <a:ext cx="899160" cy="1440180"/>
            </a:xfrm>
            <a:custGeom>
              <a:avLst/>
              <a:gdLst/>
              <a:ahLst/>
              <a:cxnLst/>
              <a:rect l="l" t="t" r="r" b="b"/>
              <a:pathLst>
                <a:path w="899159" h="1440180">
                  <a:moveTo>
                    <a:pt x="749300" y="0"/>
                  </a:moveTo>
                  <a:lnTo>
                    <a:pt x="149859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60"/>
                  </a:lnTo>
                  <a:lnTo>
                    <a:pt x="0" y="1290320"/>
                  </a:lnTo>
                  <a:lnTo>
                    <a:pt x="7636" y="1337702"/>
                  </a:lnTo>
                  <a:lnTo>
                    <a:pt x="28903" y="1378842"/>
                  </a:lnTo>
                  <a:lnTo>
                    <a:pt x="61337" y="1411276"/>
                  </a:lnTo>
                  <a:lnTo>
                    <a:pt x="102477" y="1432543"/>
                  </a:lnTo>
                  <a:lnTo>
                    <a:pt x="149859" y="1440180"/>
                  </a:lnTo>
                  <a:lnTo>
                    <a:pt x="749300" y="1440180"/>
                  </a:lnTo>
                  <a:lnTo>
                    <a:pt x="796682" y="1432543"/>
                  </a:lnTo>
                  <a:lnTo>
                    <a:pt x="837822" y="1411276"/>
                  </a:lnTo>
                  <a:lnTo>
                    <a:pt x="870256" y="1378842"/>
                  </a:lnTo>
                  <a:lnTo>
                    <a:pt x="891523" y="1337702"/>
                  </a:lnTo>
                  <a:lnTo>
                    <a:pt x="899159" y="1290320"/>
                  </a:lnTo>
                  <a:lnTo>
                    <a:pt x="899159" y="149860"/>
                  </a:lnTo>
                  <a:lnTo>
                    <a:pt x="891523" y="102477"/>
                  </a:lnTo>
                  <a:lnTo>
                    <a:pt x="870256" y="61337"/>
                  </a:lnTo>
                  <a:lnTo>
                    <a:pt x="837822" y="28903"/>
                  </a:lnTo>
                  <a:lnTo>
                    <a:pt x="796682" y="7636"/>
                  </a:lnTo>
                  <a:lnTo>
                    <a:pt x="749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53122" y="1268730"/>
              <a:ext cx="899160" cy="1440180"/>
            </a:xfrm>
            <a:custGeom>
              <a:avLst/>
              <a:gdLst/>
              <a:ahLst/>
              <a:cxnLst/>
              <a:rect l="l" t="t" r="r" b="b"/>
              <a:pathLst>
                <a:path w="899159" h="1440180">
                  <a:moveTo>
                    <a:pt x="0" y="149860"/>
                  </a:moveTo>
                  <a:lnTo>
                    <a:pt x="7636" y="102477"/>
                  </a:lnTo>
                  <a:lnTo>
                    <a:pt x="28903" y="61337"/>
                  </a:lnTo>
                  <a:lnTo>
                    <a:pt x="61337" y="28903"/>
                  </a:lnTo>
                  <a:lnTo>
                    <a:pt x="102477" y="7636"/>
                  </a:lnTo>
                  <a:lnTo>
                    <a:pt x="149859" y="0"/>
                  </a:lnTo>
                  <a:lnTo>
                    <a:pt x="749300" y="0"/>
                  </a:lnTo>
                  <a:lnTo>
                    <a:pt x="796682" y="7636"/>
                  </a:lnTo>
                  <a:lnTo>
                    <a:pt x="837822" y="28903"/>
                  </a:lnTo>
                  <a:lnTo>
                    <a:pt x="870256" y="61337"/>
                  </a:lnTo>
                  <a:lnTo>
                    <a:pt x="891523" y="102477"/>
                  </a:lnTo>
                  <a:lnTo>
                    <a:pt x="899159" y="149860"/>
                  </a:lnTo>
                  <a:lnTo>
                    <a:pt x="899159" y="1290320"/>
                  </a:lnTo>
                  <a:lnTo>
                    <a:pt x="891523" y="1337702"/>
                  </a:lnTo>
                  <a:lnTo>
                    <a:pt x="870256" y="1378842"/>
                  </a:lnTo>
                  <a:lnTo>
                    <a:pt x="837822" y="1411276"/>
                  </a:lnTo>
                  <a:lnTo>
                    <a:pt x="796682" y="1432543"/>
                  </a:lnTo>
                  <a:lnTo>
                    <a:pt x="749300" y="1440180"/>
                  </a:lnTo>
                  <a:lnTo>
                    <a:pt x="149859" y="1440180"/>
                  </a:lnTo>
                  <a:lnTo>
                    <a:pt x="102477" y="1432543"/>
                  </a:lnTo>
                  <a:lnTo>
                    <a:pt x="61337" y="1411276"/>
                  </a:lnTo>
                  <a:lnTo>
                    <a:pt x="28903" y="1378842"/>
                  </a:lnTo>
                  <a:lnTo>
                    <a:pt x="7636" y="1337702"/>
                  </a:lnTo>
                  <a:lnTo>
                    <a:pt x="0" y="1290320"/>
                  </a:lnTo>
                  <a:lnTo>
                    <a:pt x="0" y="14986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93458" y="1572767"/>
              <a:ext cx="1620520" cy="835660"/>
            </a:xfrm>
            <a:custGeom>
              <a:avLst/>
              <a:gdLst/>
              <a:ahLst/>
              <a:cxnLst/>
              <a:rect l="l" t="t" r="r" b="b"/>
              <a:pathLst>
                <a:path w="1620520" h="835660">
                  <a:moveTo>
                    <a:pt x="361188" y="778002"/>
                  </a:moveTo>
                  <a:lnTo>
                    <a:pt x="323088" y="758952"/>
                  </a:lnTo>
                  <a:lnTo>
                    <a:pt x="246888" y="720852"/>
                  </a:lnTo>
                  <a:lnTo>
                    <a:pt x="246888" y="758952"/>
                  </a:lnTo>
                  <a:lnTo>
                    <a:pt x="0" y="758952"/>
                  </a:lnTo>
                  <a:lnTo>
                    <a:pt x="0" y="797052"/>
                  </a:lnTo>
                  <a:lnTo>
                    <a:pt x="246888" y="797052"/>
                  </a:lnTo>
                  <a:lnTo>
                    <a:pt x="246888" y="835152"/>
                  </a:lnTo>
                  <a:lnTo>
                    <a:pt x="323088" y="797052"/>
                  </a:lnTo>
                  <a:lnTo>
                    <a:pt x="361188" y="778002"/>
                  </a:lnTo>
                  <a:close/>
                </a:path>
                <a:path w="1620520" h="835660">
                  <a:moveTo>
                    <a:pt x="361188" y="57150"/>
                  </a:moveTo>
                  <a:lnTo>
                    <a:pt x="323088" y="38100"/>
                  </a:lnTo>
                  <a:lnTo>
                    <a:pt x="246888" y="0"/>
                  </a:lnTo>
                  <a:lnTo>
                    <a:pt x="246888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246888" y="76200"/>
                  </a:lnTo>
                  <a:lnTo>
                    <a:pt x="246888" y="114300"/>
                  </a:lnTo>
                  <a:lnTo>
                    <a:pt x="323088" y="76200"/>
                  </a:lnTo>
                  <a:lnTo>
                    <a:pt x="361188" y="57150"/>
                  </a:lnTo>
                  <a:close/>
                </a:path>
                <a:path w="1620520" h="835660">
                  <a:moveTo>
                    <a:pt x="1620012" y="416814"/>
                  </a:moveTo>
                  <a:lnTo>
                    <a:pt x="1581912" y="397764"/>
                  </a:lnTo>
                  <a:lnTo>
                    <a:pt x="1505712" y="359664"/>
                  </a:lnTo>
                  <a:lnTo>
                    <a:pt x="1505712" y="397764"/>
                  </a:lnTo>
                  <a:lnTo>
                    <a:pt x="1258824" y="397764"/>
                  </a:lnTo>
                  <a:lnTo>
                    <a:pt x="1258824" y="435864"/>
                  </a:lnTo>
                  <a:lnTo>
                    <a:pt x="1505712" y="435864"/>
                  </a:lnTo>
                  <a:lnTo>
                    <a:pt x="1505712" y="473964"/>
                  </a:lnTo>
                  <a:lnTo>
                    <a:pt x="1581912" y="435864"/>
                  </a:lnTo>
                  <a:lnTo>
                    <a:pt x="1620012" y="416814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93613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28487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8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8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7" y="86867"/>
                  </a:lnTo>
                  <a:lnTo>
                    <a:pt x="79628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3446" y="1450086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51754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1754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8815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31586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09893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11417" y="1629918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8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4629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89725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69558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69558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4431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49390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27698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29222" y="1629918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64096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1" y="72389"/>
                  </a:moveTo>
                  <a:lnTo>
                    <a:pt x="28955" y="72389"/>
                  </a:lnTo>
                  <a:lnTo>
                    <a:pt x="28955" y="178307"/>
                  </a:lnTo>
                  <a:lnTo>
                    <a:pt x="57911" y="178307"/>
                  </a:lnTo>
                  <a:lnTo>
                    <a:pt x="57911" y="72389"/>
                  </a:lnTo>
                  <a:close/>
                </a:path>
                <a:path w="86995" h="178435">
                  <a:moveTo>
                    <a:pt x="43433" y="0"/>
                  </a:moveTo>
                  <a:lnTo>
                    <a:pt x="0" y="86867"/>
                  </a:lnTo>
                  <a:lnTo>
                    <a:pt x="28955" y="86867"/>
                  </a:lnTo>
                  <a:lnTo>
                    <a:pt x="28955" y="72389"/>
                  </a:lnTo>
                  <a:lnTo>
                    <a:pt x="79628" y="72389"/>
                  </a:lnTo>
                  <a:lnTo>
                    <a:pt x="43433" y="0"/>
                  </a:lnTo>
                  <a:close/>
                </a:path>
                <a:path w="86995" h="178435">
                  <a:moveTo>
                    <a:pt x="79628" y="72389"/>
                  </a:moveTo>
                  <a:lnTo>
                    <a:pt x="57911" y="72389"/>
                  </a:lnTo>
                  <a:lnTo>
                    <a:pt x="57911" y="86867"/>
                  </a:lnTo>
                  <a:lnTo>
                    <a:pt x="86868" y="86867"/>
                  </a:lnTo>
                  <a:lnTo>
                    <a:pt x="79628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07530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71922" y="216941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93613" y="2169413"/>
              <a:ext cx="1260475" cy="181610"/>
            </a:xfrm>
            <a:custGeom>
              <a:avLst/>
              <a:gdLst/>
              <a:ahLst/>
              <a:cxnLst/>
              <a:rect l="l" t="t" r="r" b="b"/>
              <a:pathLst>
                <a:path w="1260475" h="181610">
                  <a:moveTo>
                    <a:pt x="0" y="181356"/>
                  </a:moveTo>
                  <a:lnTo>
                    <a:pt x="179832" y="181356"/>
                  </a:lnTo>
                </a:path>
                <a:path w="1260475" h="181610">
                  <a:moveTo>
                    <a:pt x="179832" y="0"/>
                  </a:moveTo>
                  <a:lnTo>
                    <a:pt x="539496" y="0"/>
                  </a:lnTo>
                </a:path>
                <a:path w="1260475" h="181610">
                  <a:moveTo>
                    <a:pt x="539496" y="0"/>
                  </a:moveTo>
                  <a:lnTo>
                    <a:pt x="900684" y="0"/>
                  </a:lnTo>
                </a:path>
                <a:path w="1260475" h="181610">
                  <a:moveTo>
                    <a:pt x="900684" y="0"/>
                  </a:moveTo>
                  <a:lnTo>
                    <a:pt x="126034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50913" y="216941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52437" y="2350769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73446" y="1629918"/>
              <a:ext cx="721360" cy="539750"/>
            </a:xfrm>
            <a:custGeom>
              <a:avLst/>
              <a:gdLst/>
              <a:ahLst/>
              <a:cxnLst/>
              <a:rect l="l" t="t" r="r" b="b"/>
              <a:pathLst>
                <a:path w="721360" h="539750">
                  <a:moveTo>
                    <a:pt x="0" y="0"/>
                  </a:moveTo>
                  <a:lnTo>
                    <a:pt x="0" y="539496"/>
                  </a:lnTo>
                </a:path>
                <a:path w="721360" h="539750">
                  <a:moveTo>
                    <a:pt x="359663" y="0"/>
                  </a:moveTo>
                  <a:lnTo>
                    <a:pt x="359663" y="539496"/>
                  </a:lnTo>
                </a:path>
                <a:path w="721360" h="539750">
                  <a:moveTo>
                    <a:pt x="720851" y="0"/>
                  </a:moveTo>
                  <a:lnTo>
                    <a:pt x="720851" y="539496"/>
                  </a:lnTo>
                </a:path>
              </a:pathLst>
            </a:custGeom>
            <a:ln w="28956">
              <a:solidFill>
                <a:srgbClr val="996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53961" y="1629918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496"/>
                  </a:lnTo>
                </a:path>
              </a:pathLst>
            </a:custGeom>
            <a:ln w="28956">
              <a:solidFill>
                <a:srgbClr val="996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550" y="2532633"/>
              <a:ext cx="4414253" cy="3600297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952244" y="3070352"/>
            <a:ext cx="73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S</a:t>
            </a:r>
            <a:r>
              <a:rPr sz="2400" b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r>
              <a:rPr sz="2400" b="1" spc="24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652771" y="3070352"/>
            <a:ext cx="73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S</a:t>
            </a:r>
            <a:r>
              <a:rPr sz="2400" b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r>
              <a:rPr sz="2400" b="1" spc="24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53767" y="5303011"/>
            <a:ext cx="736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S</a:t>
            </a:r>
            <a:r>
              <a:rPr sz="2400" b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3</a:t>
            </a:r>
            <a:r>
              <a:rPr sz="2400" b="1" spc="24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54550" y="5303011"/>
            <a:ext cx="736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S</a:t>
            </a:r>
            <a:r>
              <a:rPr sz="2400" b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2</a:t>
            </a:r>
            <a:r>
              <a:rPr sz="2400" b="1" spc="24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62634" y="2535758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82895" y="4128338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82415" y="5720892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81936" y="4128338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02838" y="429387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62634" y="571967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82415" y="349681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81780" y="250431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6718363" y="3414712"/>
          <a:ext cx="1830705" cy="2421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3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7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State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pos="339090" algn="l"/>
                        </a:tabLst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	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b="1" spc="-7" baseline="-20833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306070" algn="l"/>
                        </a:tabLst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900"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</a:pPr>
                      <a:r>
                        <a:rPr sz="24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b="1" spc="-7" baseline="-20833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  <a:tabLst>
                          <a:tab pos="306070" algn="l"/>
                        </a:tabLst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</a:pPr>
                      <a:r>
                        <a:rPr sz="24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b="1" spc="-7" baseline="-20833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306070" algn="l"/>
                        </a:tabLst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837"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</a:pPr>
                      <a:r>
                        <a:rPr sz="24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b="1" spc="-7" baseline="-20833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  <a:tabLst>
                          <a:tab pos="306070" algn="l"/>
                        </a:tabLst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79863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Design</a:t>
            </a:r>
            <a:r>
              <a:rPr spc="105" dirty="0"/>
              <a:t> </a:t>
            </a:r>
            <a:r>
              <a:rPr spc="55" dirty="0"/>
              <a:t>of</a:t>
            </a:r>
            <a:r>
              <a:rPr spc="90" dirty="0"/>
              <a:t> </a:t>
            </a:r>
            <a:r>
              <a:rPr spc="260" dirty="0"/>
              <a:t>Clocked</a:t>
            </a:r>
            <a:r>
              <a:rPr spc="105" dirty="0"/>
              <a:t> </a:t>
            </a:r>
            <a:r>
              <a:rPr spc="114" dirty="0"/>
              <a:t>Sequential</a:t>
            </a:r>
            <a:r>
              <a:rPr spc="100" dirty="0"/>
              <a:t> </a:t>
            </a:r>
            <a:r>
              <a:rPr spc="120" dirty="0"/>
              <a:t>Circuits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068172"/>
            <a:ext cx="3787775" cy="7264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80" dirty="0">
                <a:solidFill>
                  <a:srgbClr val="009900"/>
                </a:solidFill>
                <a:latin typeface="Cambria"/>
                <a:cs typeface="Cambria"/>
              </a:rPr>
              <a:t>Example</a:t>
            </a:r>
            <a:r>
              <a:rPr sz="2000" spc="80" dirty="0">
                <a:solidFill>
                  <a:srgbClr val="009900"/>
                </a:solidFill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Detect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3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or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more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consecutive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mbria"/>
                <a:cs typeface="Cambria"/>
              </a:rPr>
              <a:t>1’s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0075" y="2335212"/>
          <a:ext cx="4000500" cy="4034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88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3887">
                <a:tc gridSpan="4">
                  <a:txBody>
                    <a:bodyPr/>
                    <a:lstStyle/>
                    <a:p>
                      <a:pPr marL="261620" marR="125730" indent="-1314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esent  State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2255" marR="256540" indent="209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spc="-48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63366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63366"/>
                      </a:solidFill>
                      <a:prstDash val="solid"/>
                    </a:lnL>
                    <a:lnT w="38100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663366"/>
                      </a:solidFill>
                      <a:prstDash val="solid"/>
                    </a:lnR>
                    <a:lnT w="38100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6336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9705">
                        <a:lnSpc>
                          <a:spcPts val="2780"/>
                        </a:lnSpc>
                        <a:tabLst>
                          <a:tab pos="713105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1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6336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63366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66336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6336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9705">
                        <a:lnSpc>
                          <a:spcPts val="2785"/>
                        </a:lnSpc>
                        <a:tabLst>
                          <a:tab pos="713105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ts val="2785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9705">
                        <a:lnSpc>
                          <a:spcPts val="2810"/>
                        </a:lnSpc>
                        <a:tabLst>
                          <a:tab pos="71247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2810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9705">
                        <a:lnSpc>
                          <a:spcPts val="2810"/>
                        </a:lnSpc>
                        <a:tabLst>
                          <a:tab pos="713105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ts val="2810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9705">
                        <a:lnSpc>
                          <a:spcPts val="2815"/>
                        </a:lnSpc>
                        <a:tabLst>
                          <a:tab pos="713105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ts val="2815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9705">
                        <a:lnSpc>
                          <a:spcPts val="2840"/>
                        </a:lnSpc>
                        <a:tabLst>
                          <a:tab pos="713105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ts val="2840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9705">
                        <a:lnSpc>
                          <a:spcPts val="2840"/>
                        </a:lnSpc>
                        <a:tabLst>
                          <a:tab pos="71247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2840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9705">
                        <a:lnSpc>
                          <a:spcPts val="2855"/>
                        </a:lnSpc>
                        <a:tabLst>
                          <a:tab pos="713105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293614" y="1249680"/>
            <a:ext cx="3420110" cy="1478280"/>
            <a:chOff x="5293614" y="1249680"/>
            <a:chExt cx="3420110" cy="1478280"/>
          </a:xfrm>
        </p:grpSpPr>
        <p:sp>
          <p:nvSpPr>
            <p:cNvPr id="7" name="object 7"/>
            <p:cNvSpPr/>
            <p:nvPr/>
          </p:nvSpPr>
          <p:spPr>
            <a:xfrm>
              <a:off x="7453122" y="1268730"/>
              <a:ext cx="899160" cy="1440180"/>
            </a:xfrm>
            <a:custGeom>
              <a:avLst/>
              <a:gdLst/>
              <a:ahLst/>
              <a:cxnLst/>
              <a:rect l="l" t="t" r="r" b="b"/>
              <a:pathLst>
                <a:path w="899159" h="1440180">
                  <a:moveTo>
                    <a:pt x="749300" y="0"/>
                  </a:moveTo>
                  <a:lnTo>
                    <a:pt x="149859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60"/>
                  </a:lnTo>
                  <a:lnTo>
                    <a:pt x="0" y="1290320"/>
                  </a:lnTo>
                  <a:lnTo>
                    <a:pt x="7636" y="1337702"/>
                  </a:lnTo>
                  <a:lnTo>
                    <a:pt x="28903" y="1378842"/>
                  </a:lnTo>
                  <a:lnTo>
                    <a:pt x="61337" y="1411276"/>
                  </a:lnTo>
                  <a:lnTo>
                    <a:pt x="102477" y="1432543"/>
                  </a:lnTo>
                  <a:lnTo>
                    <a:pt x="149859" y="1440180"/>
                  </a:lnTo>
                  <a:lnTo>
                    <a:pt x="749300" y="1440180"/>
                  </a:lnTo>
                  <a:lnTo>
                    <a:pt x="796682" y="1432543"/>
                  </a:lnTo>
                  <a:lnTo>
                    <a:pt x="837822" y="1411276"/>
                  </a:lnTo>
                  <a:lnTo>
                    <a:pt x="870256" y="1378842"/>
                  </a:lnTo>
                  <a:lnTo>
                    <a:pt x="891523" y="1337702"/>
                  </a:lnTo>
                  <a:lnTo>
                    <a:pt x="899159" y="1290320"/>
                  </a:lnTo>
                  <a:lnTo>
                    <a:pt x="899159" y="149860"/>
                  </a:lnTo>
                  <a:lnTo>
                    <a:pt x="891523" y="102477"/>
                  </a:lnTo>
                  <a:lnTo>
                    <a:pt x="870256" y="61337"/>
                  </a:lnTo>
                  <a:lnTo>
                    <a:pt x="837822" y="28903"/>
                  </a:lnTo>
                  <a:lnTo>
                    <a:pt x="796682" y="7636"/>
                  </a:lnTo>
                  <a:lnTo>
                    <a:pt x="749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53122" y="1268730"/>
              <a:ext cx="899160" cy="1440180"/>
            </a:xfrm>
            <a:custGeom>
              <a:avLst/>
              <a:gdLst/>
              <a:ahLst/>
              <a:cxnLst/>
              <a:rect l="l" t="t" r="r" b="b"/>
              <a:pathLst>
                <a:path w="899159" h="1440180">
                  <a:moveTo>
                    <a:pt x="0" y="149860"/>
                  </a:moveTo>
                  <a:lnTo>
                    <a:pt x="7636" y="102477"/>
                  </a:lnTo>
                  <a:lnTo>
                    <a:pt x="28903" y="61337"/>
                  </a:lnTo>
                  <a:lnTo>
                    <a:pt x="61337" y="28903"/>
                  </a:lnTo>
                  <a:lnTo>
                    <a:pt x="102477" y="7636"/>
                  </a:lnTo>
                  <a:lnTo>
                    <a:pt x="149859" y="0"/>
                  </a:lnTo>
                  <a:lnTo>
                    <a:pt x="749300" y="0"/>
                  </a:lnTo>
                  <a:lnTo>
                    <a:pt x="796682" y="7636"/>
                  </a:lnTo>
                  <a:lnTo>
                    <a:pt x="837822" y="28903"/>
                  </a:lnTo>
                  <a:lnTo>
                    <a:pt x="870256" y="61337"/>
                  </a:lnTo>
                  <a:lnTo>
                    <a:pt x="891523" y="102477"/>
                  </a:lnTo>
                  <a:lnTo>
                    <a:pt x="899159" y="149860"/>
                  </a:lnTo>
                  <a:lnTo>
                    <a:pt x="899159" y="1290320"/>
                  </a:lnTo>
                  <a:lnTo>
                    <a:pt x="891523" y="1337702"/>
                  </a:lnTo>
                  <a:lnTo>
                    <a:pt x="870256" y="1378842"/>
                  </a:lnTo>
                  <a:lnTo>
                    <a:pt x="837822" y="1411276"/>
                  </a:lnTo>
                  <a:lnTo>
                    <a:pt x="796682" y="1432543"/>
                  </a:lnTo>
                  <a:lnTo>
                    <a:pt x="749300" y="1440180"/>
                  </a:lnTo>
                  <a:lnTo>
                    <a:pt x="149859" y="1440180"/>
                  </a:lnTo>
                  <a:lnTo>
                    <a:pt x="102477" y="1432543"/>
                  </a:lnTo>
                  <a:lnTo>
                    <a:pt x="61337" y="1411276"/>
                  </a:lnTo>
                  <a:lnTo>
                    <a:pt x="28903" y="1378842"/>
                  </a:lnTo>
                  <a:lnTo>
                    <a:pt x="7636" y="1337702"/>
                  </a:lnTo>
                  <a:lnTo>
                    <a:pt x="0" y="1290320"/>
                  </a:lnTo>
                  <a:lnTo>
                    <a:pt x="0" y="14986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93458" y="1572767"/>
              <a:ext cx="1620520" cy="835660"/>
            </a:xfrm>
            <a:custGeom>
              <a:avLst/>
              <a:gdLst/>
              <a:ahLst/>
              <a:cxnLst/>
              <a:rect l="l" t="t" r="r" b="b"/>
              <a:pathLst>
                <a:path w="1620520" h="835660">
                  <a:moveTo>
                    <a:pt x="361188" y="778002"/>
                  </a:moveTo>
                  <a:lnTo>
                    <a:pt x="323088" y="758952"/>
                  </a:lnTo>
                  <a:lnTo>
                    <a:pt x="246888" y="720852"/>
                  </a:lnTo>
                  <a:lnTo>
                    <a:pt x="246888" y="758952"/>
                  </a:lnTo>
                  <a:lnTo>
                    <a:pt x="0" y="758952"/>
                  </a:lnTo>
                  <a:lnTo>
                    <a:pt x="0" y="797052"/>
                  </a:lnTo>
                  <a:lnTo>
                    <a:pt x="246888" y="797052"/>
                  </a:lnTo>
                  <a:lnTo>
                    <a:pt x="246888" y="835152"/>
                  </a:lnTo>
                  <a:lnTo>
                    <a:pt x="323088" y="797052"/>
                  </a:lnTo>
                  <a:lnTo>
                    <a:pt x="361188" y="778002"/>
                  </a:lnTo>
                  <a:close/>
                </a:path>
                <a:path w="1620520" h="835660">
                  <a:moveTo>
                    <a:pt x="361188" y="57150"/>
                  </a:moveTo>
                  <a:lnTo>
                    <a:pt x="323088" y="38100"/>
                  </a:lnTo>
                  <a:lnTo>
                    <a:pt x="246888" y="0"/>
                  </a:lnTo>
                  <a:lnTo>
                    <a:pt x="246888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246888" y="76200"/>
                  </a:lnTo>
                  <a:lnTo>
                    <a:pt x="246888" y="114300"/>
                  </a:lnTo>
                  <a:lnTo>
                    <a:pt x="323088" y="76200"/>
                  </a:lnTo>
                  <a:lnTo>
                    <a:pt x="361188" y="57150"/>
                  </a:lnTo>
                  <a:close/>
                </a:path>
                <a:path w="1620520" h="835660">
                  <a:moveTo>
                    <a:pt x="1620012" y="416814"/>
                  </a:moveTo>
                  <a:lnTo>
                    <a:pt x="1581912" y="397764"/>
                  </a:lnTo>
                  <a:lnTo>
                    <a:pt x="1505712" y="359664"/>
                  </a:lnTo>
                  <a:lnTo>
                    <a:pt x="1505712" y="397764"/>
                  </a:lnTo>
                  <a:lnTo>
                    <a:pt x="1258824" y="397764"/>
                  </a:lnTo>
                  <a:lnTo>
                    <a:pt x="1258824" y="435864"/>
                  </a:lnTo>
                  <a:lnTo>
                    <a:pt x="1505712" y="435864"/>
                  </a:lnTo>
                  <a:lnTo>
                    <a:pt x="1505712" y="473964"/>
                  </a:lnTo>
                  <a:lnTo>
                    <a:pt x="1581912" y="435864"/>
                  </a:lnTo>
                  <a:lnTo>
                    <a:pt x="1620012" y="416814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93614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28488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8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8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7" y="86867"/>
                  </a:lnTo>
                  <a:lnTo>
                    <a:pt x="79628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73446" y="1450086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1754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51754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8815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31586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09894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11418" y="1629918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8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4629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89726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69558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69558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443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49390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27698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29222" y="1629918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64096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1" y="72389"/>
                  </a:moveTo>
                  <a:lnTo>
                    <a:pt x="28955" y="72389"/>
                  </a:lnTo>
                  <a:lnTo>
                    <a:pt x="28955" y="178307"/>
                  </a:lnTo>
                  <a:lnTo>
                    <a:pt x="57911" y="178307"/>
                  </a:lnTo>
                  <a:lnTo>
                    <a:pt x="57911" y="72389"/>
                  </a:lnTo>
                  <a:close/>
                </a:path>
                <a:path w="86995" h="178435">
                  <a:moveTo>
                    <a:pt x="43433" y="0"/>
                  </a:moveTo>
                  <a:lnTo>
                    <a:pt x="0" y="86867"/>
                  </a:lnTo>
                  <a:lnTo>
                    <a:pt x="28955" y="86867"/>
                  </a:lnTo>
                  <a:lnTo>
                    <a:pt x="28955" y="72389"/>
                  </a:lnTo>
                  <a:lnTo>
                    <a:pt x="79628" y="72389"/>
                  </a:lnTo>
                  <a:lnTo>
                    <a:pt x="43433" y="0"/>
                  </a:lnTo>
                  <a:close/>
                </a:path>
                <a:path w="86995" h="178435">
                  <a:moveTo>
                    <a:pt x="79628" y="72389"/>
                  </a:moveTo>
                  <a:lnTo>
                    <a:pt x="57911" y="72389"/>
                  </a:lnTo>
                  <a:lnTo>
                    <a:pt x="57911" y="86867"/>
                  </a:lnTo>
                  <a:lnTo>
                    <a:pt x="86868" y="86867"/>
                  </a:lnTo>
                  <a:lnTo>
                    <a:pt x="79628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07530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71922" y="216941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93614" y="2169413"/>
              <a:ext cx="1260475" cy="181610"/>
            </a:xfrm>
            <a:custGeom>
              <a:avLst/>
              <a:gdLst/>
              <a:ahLst/>
              <a:cxnLst/>
              <a:rect l="l" t="t" r="r" b="b"/>
              <a:pathLst>
                <a:path w="1260475" h="181610">
                  <a:moveTo>
                    <a:pt x="0" y="181356"/>
                  </a:moveTo>
                  <a:lnTo>
                    <a:pt x="179832" y="181356"/>
                  </a:lnTo>
                </a:path>
                <a:path w="1260475" h="181610">
                  <a:moveTo>
                    <a:pt x="179832" y="0"/>
                  </a:moveTo>
                  <a:lnTo>
                    <a:pt x="539496" y="0"/>
                  </a:lnTo>
                </a:path>
                <a:path w="1260475" h="181610">
                  <a:moveTo>
                    <a:pt x="539496" y="0"/>
                  </a:moveTo>
                  <a:lnTo>
                    <a:pt x="900684" y="0"/>
                  </a:lnTo>
                </a:path>
                <a:path w="1260475" h="181610">
                  <a:moveTo>
                    <a:pt x="900684" y="0"/>
                  </a:moveTo>
                  <a:lnTo>
                    <a:pt x="126034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50914" y="216941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52438" y="2350769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73446" y="1629918"/>
              <a:ext cx="721360" cy="539750"/>
            </a:xfrm>
            <a:custGeom>
              <a:avLst/>
              <a:gdLst/>
              <a:ahLst/>
              <a:cxnLst/>
              <a:rect l="l" t="t" r="r" b="b"/>
              <a:pathLst>
                <a:path w="721360" h="539750">
                  <a:moveTo>
                    <a:pt x="0" y="0"/>
                  </a:moveTo>
                  <a:lnTo>
                    <a:pt x="0" y="539496"/>
                  </a:lnTo>
                </a:path>
                <a:path w="721360" h="539750">
                  <a:moveTo>
                    <a:pt x="359663" y="0"/>
                  </a:moveTo>
                  <a:lnTo>
                    <a:pt x="359663" y="539496"/>
                  </a:lnTo>
                </a:path>
                <a:path w="721360" h="539750">
                  <a:moveTo>
                    <a:pt x="720851" y="0"/>
                  </a:moveTo>
                  <a:lnTo>
                    <a:pt x="720851" y="539496"/>
                  </a:lnTo>
                </a:path>
              </a:pathLst>
            </a:custGeom>
            <a:ln w="28956">
              <a:solidFill>
                <a:srgbClr val="996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3962" y="1629918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496"/>
                  </a:lnTo>
                </a:path>
              </a:pathLst>
            </a:custGeom>
            <a:ln w="28956">
              <a:solidFill>
                <a:srgbClr val="996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3206" y="2895726"/>
            <a:ext cx="3747621" cy="3249891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706109" y="3358388"/>
            <a:ext cx="73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S</a:t>
            </a:r>
            <a:r>
              <a:rPr sz="2400" b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r>
              <a:rPr sz="2400" b="1" spc="24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990967" y="3358388"/>
            <a:ext cx="73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S</a:t>
            </a:r>
            <a:r>
              <a:rPr sz="2400" b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r>
              <a:rPr sz="2400" b="1" spc="24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01309" y="5557520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32145" y="5380735"/>
            <a:ext cx="68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045" algn="l"/>
              </a:tabLst>
            </a:pPr>
            <a:r>
              <a:rPr sz="24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S	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86166" y="5557520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17002" y="5380735"/>
            <a:ext cx="68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045" algn="l"/>
              </a:tabLst>
            </a:pPr>
            <a:r>
              <a:rPr sz="24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S	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96688" y="2889961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651493" y="433247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28509" y="5775756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05017" y="433247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76618" y="448068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96688" y="577331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28509" y="3759784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28509" y="286156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79863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Design</a:t>
            </a:r>
            <a:r>
              <a:rPr spc="105" dirty="0"/>
              <a:t> </a:t>
            </a:r>
            <a:r>
              <a:rPr spc="55" dirty="0"/>
              <a:t>of</a:t>
            </a:r>
            <a:r>
              <a:rPr spc="90" dirty="0"/>
              <a:t> </a:t>
            </a:r>
            <a:r>
              <a:rPr spc="260" dirty="0"/>
              <a:t>Clocked</a:t>
            </a:r>
            <a:r>
              <a:rPr spc="105" dirty="0"/>
              <a:t> </a:t>
            </a:r>
            <a:r>
              <a:rPr spc="114" dirty="0"/>
              <a:t>Sequential</a:t>
            </a:r>
            <a:r>
              <a:rPr spc="100" dirty="0"/>
              <a:t> </a:t>
            </a:r>
            <a:r>
              <a:rPr spc="120" dirty="0"/>
              <a:t>Circuits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068172"/>
            <a:ext cx="3787775" cy="7264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80" dirty="0">
                <a:solidFill>
                  <a:srgbClr val="009900"/>
                </a:solidFill>
                <a:latin typeface="Cambria"/>
                <a:cs typeface="Cambria"/>
              </a:rPr>
              <a:t>Example</a:t>
            </a:r>
            <a:r>
              <a:rPr sz="2000" spc="80" dirty="0">
                <a:solidFill>
                  <a:srgbClr val="009900"/>
                </a:solidFill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Detect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3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or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more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consecutive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mbria"/>
                <a:cs typeface="Cambria"/>
              </a:rPr>
              <a:t>1’s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0075" y="2335212"/>
          <a:ext cx="4000500" cy="4034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8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3887">
                <a:tc gridSpan="2">
                  <a:txBody>
                    <a:bodyPr/>
                    <a:lstStyle/>
                    <a:p>
                      <a:pPr marL="261620" marR="125730" indent="-1314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esent  State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2255" marR="256540" indent="209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spc="-48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167640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193040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9705">
                        <a:lnSpc>
                          <a:spcPts val="2780"/>
                        </a:lnSpc>
                        <a:tabLst>
                          <a:tab pos="713105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ts val="2780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174">
                <a:tc>
                  <a:txBody>
                    <a:bodyPr/>
                    <a:lstStyle/>
                    <a:p>
                      <a:pPr marL="193040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9705">
                        <a:lnSpc>
                          <a:spcPts val="2785"/>
                        </a:lnSpc>
                        <a:tabLst>
                          <a:tab pos="713105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ts val="2785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193040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9705">
                        <a:lnSpc>
                          <a:spcPts val="2810"/>
                        </a:lnSpc>
                        <a:tabLst>
                          <a:tab pos="71247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2810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193040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9705">
                        <a:lnSpc>
                          <a:spcPts val="2810"/>
                        </a:lnSpc>
                        <a:tabLst>
                          <a:tab pos="713105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ts val="2810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300">
                <a:tc>
                  <a:txBody>
                    <a:bodyPr/>
                    <a:lstStyle/>
                    <a:p>
                      <a:pPr marL="193040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9705">
                        <a:lnSpc>
                          <a:spcPts val="2815"/>
                        </a:lnSpc>
                        <a:tabLst>
                          <a:tab pos="713105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ts val="2815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193040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9705">
                        <a:lnSpc>
                          <a:spcPts val="2840"/>
                        </a:lnSpc>
                        <a:tabLst>
                          <a:tab pos="713105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ts val="2840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marL="193040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9705">
                        <a:lnSpc>
                          <a:spcPts val="2840"/>
                        </a:lnSpc>
                        <a:tabLst>
                          <a:tab pos="71247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2840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193040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9705">
                        <a:lnSpc>
                          <a:spcPts val="2855"/>
                        </a:lnSpc>
                        <a:tabLst>
                          <a:tab pos="713105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ts val="2855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293614" y="1249680"/>
            <a:ext cx="3420110" cy="1478280"/>
            <a:chOff x="5293614" y="1249680"/>
            <a:chExt cx="3420110" cy="1478280"/>
          </a:xfrm>
        </p:grpSpPr>
        <p:sp>
          <p:nvSpPr>
            <p:cNvPr id="7" name="object 7"/>
            <p:cNvSpPr/>
            <p:nvPr/>
          </p:nvSpPr>
          <p:spPr>
            <a:xfrm>
              <a:off x="7453122" y="1268730"/>
              <a:ext cx="899160" cy="1440180"/>
            </a:xfrm>
            <a:custGeom>
              <a:avLst/>
              <a:gdLst/>
              <a:ahLst/>
              <a:cxnLst/>
              <a:rect l="l" t="t" r="r" b="b"/>
              <a:pathLst>
                <a:path w="899159" h="1440180">
                  <a:moveTo>
                    <a:pt x="749300" y="0"/>
                  </a:moveTo>
                  <a:lnTo>
                    <a:pt x="149859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60"/>
                  </a:lnTo>
                  <a:lnTo>
                    <a:pt x="0" y="1290320"/>
                  </a:lnTo>
                  <a:lnTo>
                    <a:pt x="7636" y="1337702"/>
                  </a:lnTo>
                  <a:lnTo>
                    <a:pt x="28903" y="1378842"/>
                  </a:lnTo>
                  <a:lnTo>
                    <a:pt x="61337" y="1411276"/>
                  </a:lnTo>
                  <a:lnTo>
                    <a:pt x="102477" y="1432543"/>
                  </a:lnTo>
                  <a:lnTo>
                    <a:pt x="149859" y="1440180"/>
                  </a:lnTo>
                  <a:lnTo>
                    <a:pt x="749300" y="1440180"/>
                  </a:lnTo>
                  <a:lnTo>
                    <a:pt x="796682" y="1432543"/>
                  </a:lnTo>
                  <a:lnTo>
                    <a:pt x="837822" y="1411276"/>
                  </a:lnTo>
                  <a:lnTo>
                    <a:pt x="870256" y="1378842"/>
                  </a:lnTo>
                  <a:lnTo>
                    <a:pt x="891523" y="1337702"/>
                  </a:lnTo>
                  <a:lnTo>
                    <a:pt x="899159" y="1290320"/>
                  </a:lnTo>
                  <a:lnTo>
                    <a:pt x="899159" y="149860"/>
                  </a:lnTo>
                  <a:lnTo>
                    <a:pt x="891523" y="102477"/>
                  </a:lnTo>
                  <a:lnTo>
                    <a:pt x="870256" y="61337"/>
                  </a:lnTo>
                  <a:lnTo>
                    <a:pt x="837822" y="28903"/>
                  </a:lnTo>
                  <a:lnTo>
                    <a:pt x="796682" y="7636"/>
                  </a:lnTo>
                  <a:lnTo>
                    <a:pt x="749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53122" y="1268730"/>
              <a:ext cx="899160" cy="1440180"/>
            </a:xfrm>
            <a:custGeom>
              <a:avLst/>
              <a:gdLst/>
              <a:ahLst/>
              <a:cxnLst/>
              <a:rect l="l" t="t" r="r" b="b"/>
              <a:pathLst>
                <a:path w="899159" h="1440180">
                  <a:moveTo>
                    <a:pt x="0" y="149860"/>
                  </a:moveTo>
                  <a:lnTo>
                    <a:pt x="7636" y="102477"/>
                  </a:lnTo>
                  <a:lnTo>
                    <a:pt x="28903" y="61337"/>
                  </a:lnTo>
                  <a:lnTo>
                    <a:pt x="61337" y="28903"/>
                  </a:lnTo>
                  <a:lnTo>
                    <a:pt x="102477" y="7636"/>
                  </a:lnTo>
                  <a:lnTo>
                    <a:pt x="149859" y="0"/>
                  </a:lnTo>
                  <a:lnTo>
                    <a:pt x="749300" y="0"/>
                  </a:lnTo>
                  <a:lnTo>
                    <a:pt x="796682" y="7636"/>
                  </a:lnTo>
                  <a:lnTo>
                    <a:pt x="837822" y="28903"/>
                  </a:lnTo>
                  <a:lnTo>
                    <a:pt x="870256" y="61337"/>
                  </a:lnTo>
                  <a:lnTo>
                    <a:pt x="891523" y="102477"/>
                  </a:lnTo>
                  <a:lnTo>
                    <a:pt x="899159" y="149860"/>
                  </a:lnTo>
                  <a:lnTo>
                    <a:pt x="899159" y="1290320"/>
                  </a:lnTo>
                  <a:lnTo>
                    <a:pt x="891523" y="1337702"/>
                  </a:lnTo>
                  <a:lnTo>
                    <a:pt x="870256" y="1378842"/>
                  </a:lnTo>
                  <a:lnTo>
                    <a:pt x="837822" y="1411276"/>
                  </a:lnTo>
                  <a:lnTo>
                    <a:pt x="796682" y="1432543"/>
                  </a:lnTo>
                  <a:lnTo>
                    <a:pt x="749300" y="1440180"/>
                  </a:lnTo>
                  <a:lnTo>
                    <a:pt x="149859" y="1440180"/>
                  </a:lnTo>
                  <a:lnTo>
                    <a:pt x="102477" y="1432543"/>
                  </a:lnTo>
                  <a:lnTo>
                    <a:pt x="61337" y="1411276"/>
                  </a:lnTo>
                  <a:lnTo>
                    <a:pt x="28903" y="1378842"/>
                  </a:lnTo>
                  <a:lnTo>
                    <a:pt x="7636" y="1337702"/>
                  </a:lnTo>
                  <a:lnTo>
                    <a:pt x="0" y="1290320"/>
                  </a:lnTo>
                  <a:lnTo>
                    <a:pt x="0" y="14986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93458" y="1572767"/>
              <a:ext cx="1620520" cy="835660"/>
            </a:xfrm>
            <a:custGeom>
              <a:avLst/>
              <a:gdLst/>
              <a:ahLst/>
              <a:cxnLst/>
              <a:rect l="l" t="t" r="r" b="b"/>
              <a:pathLst>
                <a:path w="1620520" h="835660">
                  <a:moveTo>
                    <a:pt x="361188" y="778002"/>
                  </a:moveTo>
                  <a:lnTo>
                    <a:pt x="323088" y="758952"/>
                  </a:lnTo>
                  <a:lnTo>
                    <a:pt x="246888" y="720852"/>
                  </a:lnTo>
                  <a:lnTo>
                    <a:pt x="246888" y="758952"/>
                  </a:lnTo>
                  <a:lnTo>
                    <a:pt x="0" y="758952"/>
                  </a:lnTo>
                  <a:lnTo>
                    <a:pt x="0" y="797052"/>
                  </a:lnTo>
                  <a:lnTo>
                    <a:pt x="246888" y="797052"/>
                  </a:lnTo>
                  <a:lnTo>
                    <a:pt x="246888" y="835152"/>
                  </a:lnTo>
                  <a:lnTo>
                    <a:pt x="323088" y="797052"/>
                  </a:lnTo>
                  <a:lnTo>
                    <a:pt x="361188" y="778002"/>
                  </a:lnTo>
                  <a:close/>
                </a:path>
                <a:path w="1620520" h="835660">
                  <a:moveTo>
                    <a:pt x="361188" y="57150"/>
                  </a:moveTo>
                  <a:lnTo>
                    <a:pt x="323088" y="38100"/>
                  </a:lnTo>
                  <a:lnTo>
                    <a:pt x="246888" y="0"/>
                  </a:lnTo>
                  <a:lnTo>
                    <a:pt x="246888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246888" y="76200"/>
                  </a:lnTo>
                  <a:lnTo>
                    <a:pt x="246888" y="114300"/>
                  </a:lnTo>
                  <a:lnTo>
                    <a:pt x="323088" y="76200"/>
                  </a:lnTo>
                  <a:lnTo>
                    <a:pt x="361188" y="57150"/>
                  </a:lnTo>
                  <a:close/>
                </a:path>
                <a:path w="1620520" h="835660">
                  <a:moveTo>
                    <a:pt x="1620012" y="416814"/>
                  </a:moveTo>
                  <a:lnTo>
                    <a:pt x="1581912" y="397764"/>
                  </a:lnTo>
                  <a:lnTo>
                    <a:pt x="1505712" y="359664"/>
                  </a:lnTo>
                  <a:lnTo>
                    <a:pt x="1505712" y="397764"/>
                  </a:lnTo>
                  <a:lnTo>
                    <a:pt x="1258824" y="397764"/>
                  </a:lnTo>
                  <a:lnTo>
                    <a:pt x="1258824" y="435864"/>
                  </a:lnTo>
                  <a:lnTo>
                    <a:pt x="1505712" y="435864"/>
                  </a:lnTo>
                  <a:lnTo>
                    <a:pt x="1505712" y="473964"/>
                  </a:lnTo>
                  <a:lnTo>
                    <a:pt x="1581912" y="435864"/>
                  </a:lnTo>
                  <a:lnTo>
                    <a:pt x="1620012" y="416814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93614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28488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8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8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7" y="86867"/>
                  </a:lnTo>
                  <a:lnTo>
                    <a:pt x="79628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73446" y="1450086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1754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51754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8815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31586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09894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11418" y="1629918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8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4629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89726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69558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69558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443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49390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27698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29222" y="1629918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64096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1" y="72389"/>
                  </a:moveTo>
                  <a:lnTo>
                    <a:pt x="28955" y="72389"/>
                  </a:lnTo>
                  <a:lnTo>
                    <a:pt x="28955" y="178307"/>
                  </a:lnTo>
                  <a:lnTo>
                    <a:pt x="57911" y="178307"/>
                  </a:lnTo>
                  <a:lnTo>
                    <a:pt x="57911" y="72389"/>
                  </a:lnTo>
                  <a:close/>
                </a:path>
                <a:path w="86995" h="178435">
                  <a:moveTo>
                    <a:pt x="43433" y="0"/>
                  </a:moveTo>
                  <a:lnTo>
                    <a:pt x="0" y="86867"/>
                  </a:lnTo>
                  <a:lnTo>
                    <a:pt x="28955" y="86867"/>
                  </a:lnTo>
                  <a:lnTo>
                    <a:pt x="28955" y="72389"/>
                  </a:lnTo>
                  <a:lnTo>
                    <a:pt x="79628" y="72389"/>
                  </a:lnTo>
                  <a:lnTo>
                    <a:pt x="43433" y="0"/>
                  </a:lnTo>
                  <a:close/>
                </a:path>
                <a:path w="86995" h="178435">
                  <a:moveTo>
                    <a:pt x="79628" y="72389"/>
                  </a:moveTo>
                  <a:lnTo>
                    <a:pt x="57911" y="72389"/>
                  </a:lnTo>
                  <a:lnTo>
                    <a:pt x="57911" y="86867"/>
                  </a:lnTo>
                  <a:lnTo>
                    <a:pt x="86868" y="86867"/>
                  </a:lnTo>
                  <a:lnTo>
                    <a:pt x="79628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07530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71922" y="216941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93614" y="2169413"/>
              <a:ext cx="1260475" cy="181610"/>
            </a:xfrm>
            <a:custGeom>
              <a:avLst/>
              <a:gdLst/>
              <a:ahLst/>
              <a:cxnLst/>
              <a:rect l="l" t="t" r="r" b="b"/>
              <a:pathLst>
                <a:path w="1260475" h="181610">
                  <a:moveTo>
                    <a:pt x="0" y="181356"/>
                  </a:moveTo>
                  <a:lnTo>
                    <a:pt x="179832" y="181356"/>
                  </a:lnTo>
                </a:path>
                <a:path w="1260475" h="181610">
                  <a:moveTo>
                    <a:pt x="179832" y="0"/>
                  </a:moveTo>
                  <a:lnTo>
                    <a:pt x="539496" y="0"/>
                  </a:lnTo>
                </a:path>
                <a:path w="1260475" h="181610">
                  <a:moveTo>
                    <a:pt x="539496" y="0"/>
                  </a:moveTo>
                  <a:lnTo>
                    <a:pt x="900684" y="0"/>
                  </a:lnTo>
                </a:path>
                <a:path w="1260475" h="181610">
                  <a:moveTo>
                    <a:pt x="900684" y="0"/>
                  </a:moveTo>
                  <a:lnTo>
                    <a:pt x="126034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50914" y="216941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52438" y="2350769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73446" y="1629918"/>
              <a:ext cx="721360" cy="539750"/>
            </a:xfrm>
            <a:custGeom>
              <a:avLst/>
              <a:gdLst/>
              <a:ahLst/>
              <a:cxnLst/>
              <a:rect l="l" t="t" r="r" b="b"/>
              <a:pathLst>
                <a:path w="721360" h="539750">
                  <a:moveTo>
                    <a:pt x="0" y="0"/>
                  </a:moveTo>
                  <a:lnTo>
                    <a:pt x="0" y="539496"/>
                  </a:lnTo>
                </a:path>
                <a:path w="721360" h="539750">
                  <a:moveTo>
                    <a:pt x="359663" y="0"/>
                  </a:moveTo>
                  <a:lnTo>
                    <a:pt x="359663" y="539496"/>
                  </a:lnTo>
                </a:path>
                <a:path w="721360" h="539750">
                  <a:moveTo>
                    <a:pt x="720851" y="0"/>
                  </a:moveTo>
                  <a:lnTo>
                    <a:pt x="720851" y="539496"/>
                  </a:lnTo>
                </a:path>
              </a:pathLst>
            </a:custGeom>
            <a:ln w="28956">
              <a:solidFill>
                <a:srgbClr val="996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3962" y="1629918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496"/>
                  </a:lnTo>
                </a:path>
              </a:pathLst>
            </a:custGeom>
            <a:ln w="28956">
              <a:solidFill>
                <a:srgbClr val="996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913376" y="2859023"/>
            <a:ext cx="3999229" cy="680085"/>
            <a:chOff x="4913376" y="2859023"/>
            <a:chExt cx="3999229" cy="680085"/>
          </a:xfrm>
        </p:grpSpPr>
        <p:sp>
          <p:nvSpPr>
            <p:cNvPr id="36" name="object 36"/>
            <p:cNvSpPr/>
            <p:nvPr/>
          </p:nvSpPr>
          <p:spPr>
            <a:xfrm>
              <a:off x="4932426" y="2890265"/>
              <a:ext cx="3961129" cy="539750"/>
            </a:xfrm>
            <a:custGeom>
              <a:avLst/>
              <a:gdLst/>
              <a:ahLst/>
              <a:cxnLst/>
              <a:rect l="l" t="t" r="r" b="b"/>
              <a:pathLst>
                <a:path w="3961129" h="539750">
                  <a:moveTo>
                    <a:pt x="0" y="89916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5" y="0"/>
                  </a:lnTo>
                  <a:lnTo>
                    <a:pt x="3870959" y="0"/>
                  </a:lnTo>
                  <a:lnTo>
                    <a:pt x="3905958" y="7066"/>
                  </a:lnTo>
                  <a:lnTo>
                    <a:pt x="3934539" y="26336"/>
                  </a:lnTo>
                  <a:lnTo>
                    <a:pt x="3953809" y="54917"/>
                  </a:lnTo>
                  <a:lnTo>
                    <a:pt x="3960876" y="89916"/>
                  </a:lnTo>
                  <a:lnTo>
                    <a:pt x="3960876" y="449580"/>
                  </a:lnTo>
                  <a:lnTo>
                    <a:pt x="3953809" y="484578"/>
                  </a:lnTo>
                  <a:lnTo>
                    <a:pt x="3934539" y="513159"/>
                  </a:lnTo>
                  <a:lnTo>
                    <a:pt x="3905958" y="532429"/>
                  </a:lnTo>
                  <a:lnTo>
                    <a:pt x="3870959" y="539496"/>
                  </a:lnTo>
                  <a:lnTo>
                    <a:pt x="89915" y="539496"/>
                  </a:lnTo>
                  <a:lnTo>
                    <a:pt x="54917" y="532429"/>
                  </a:lnTo>
                  <a:lnTo>
                    <a:pt x="26336" y="513159"/>
                  </a:lnTo>
                  <a:lnTo>
                    <a:pt x="7066" y="484578"/>
                  </a:lnTo>
                  <a:lnTo>
                    <a:pt x="0" y="449580"/>
                  </a:lnTo>
                  <a:lnTo>
                    <a:pt x="0" y="89916"/>
                  </a:lnTo>
                  <a:close/>
                </a:path>
              </a:pathLst>
            </a:custGeom>
            <a:ln w="38100">
              <a:solidFill>
                <a:srgbClr val="99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7248" y="2859023"/>
              <a:ext cx="624840" cy="679703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5035169" y="2728989"/>
            <a:ext cx="3756025" cy="3056890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25"/>
              </a:spcBef>
            </a:pPr>
            <a:r>
              <a:rPr sz="2400" b="1" spc="-5" dirty="0">
                <a:latin typeface="Times New Roman"/>
                <a:cs typeface="Times New Roman"/>
              </a:rPr>
              <a:t>Synthesis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using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D </a:t>
            </a:r>
            <a:r>
              <a:rPr sz="2400" b="1" dirty="0">
                <a:latin typeface="Times New Roman"/>
                <a:cs typeface="Times New Roman"/>
              </a:rPr>
              <a:t>Flip-Flops</a:t>
            </a:r>
            <a:endParaRPr sz="2400">
              <a:latin typeface="Times New Roman"/>
              <a:cs typeface="Times New Roman"/>
            </a:endParaRPr>
          </a:p>
          <a:p>
            <a:pPr marL="76835">
              <a:lnSpc>
                <a:spcPct val="100000"/>
              </a:lnSpc>
              <a:spcBef>
                <a:spcPts val="1885"/>
              </a:spcBef>
            </a:pPr>
            <a:r>
              <a:rPr sz="28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+1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 </a:t>
            </a: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D</a:t>
            </a:r>
            <a:r>
              <a:rPr sz="2775" b="1" i="1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775" b="1" i="1" spc="-150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,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, </a:t>
            </a: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800" b="1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144270">
              <a:lnSpc>
                <a:spcPct val="100000"/>
              </a:lnSpc>
              <a:spcBef>
                <a:spcPts val="1345"/>
              </a:spcBef>
            </a:pP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∑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(3,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5,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7)</a:t>
            </a:r>
            <a:endParaRPr sz="2800">
              <a:latin typeface="Times New Roman"/>
              <a:cs typeface="Times New Roman"/>
            </a:endParaRPr>
          </a:p>
          <a:p>
            <a:pPr marL="76835">
              <a:lnSpc>
                <a:spcPct val="100000"/>
              </a:lnSpc>
              <a:spcBef>
                <a:spcPts val="1350"/>
              </a:spcBef>
            </a:pPr>
            <a:r>
              <a:rPr sz="28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B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+1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D</a:t>
            </a:r>
            <a:r>
              <a:rPr sz="2775" b="1" i="1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775" b="1" i="1" spc="7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,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,</a:t>
            </a:r>
            <a:r>
              <a:rPr sz="2800" b="1" spc="-2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800" b="1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144270">
              <a:lnSpc>
                <a:spcPct val="100000"/>
              </a:lnSpc>
              <a:spcBef>
                <a:spcPts val="1340"/>
              </a:spcBef>
            </a:pP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∑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(1,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5,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7)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99684" y="5970479"/>
            <a:ext cx="298069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0"/>
              </a:lnSpc>
            </a:pP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y</a:t>
            </a:r>
            <a:r>
              <a:rPr sz="2800" b="1" i="1" spc="-24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(</a:t>
            </a:r>
            <a:r>
              <a:rPr sz="2800" b="1" i="1" spc="-10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,</a:t>
            </a:r>
            <a:r>
              <a:rPr sz="2800" b="1" spc="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,</a:t>
            </a:r>
            <a:r>
              <a:rPr sz="2800" b="1" spc="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800" b="1" spc="-5" dirty="0">
                <a:latin typeface="Times New Roman"/>
                <a:cs typeface="Times New Roman"/>
              </a:rPr>
              <a:t>) =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∑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dirty="0">
                <a:latin typeface="Times New Roman"/>
                <a:cs typeface="Times New Roman"/>
              </a:rPr>
              <a:t>6</a:t>
            </a:r>
            <a:r>
              <a:rPr sz="2800" b="1" spc="-5" dirty="0">
                <a:latin typeface="Times New Roman"/>
                <a:cs typeface="Times New Roman"/>
              </a:rPr>
              <a:t>, </a:t>
            </a:r>
            <a:r>
              <a:rPr sz="2800" b="1" dirty="0">
                <a:latin typeface="Times New Roman"/>
                <a:cs typeface="Times New Roman"/>
              </a:rPr>
              <a:t>7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79863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Design</a:t>
            </a:r>
            <a:r>
              <a:rPr spc="105" dirty="0"/>
              <a:t> </a:t>
            </a:r>
            <a:r>
              <a:rPr spc="55" dirty="0"/>
              <a:t>of</a:t>
            </a:r>
            <a:r>
              <a:rPr spc="90" dirty="0"/>
              <a:t> </a:t>
            </a:r>
            <a:r>
              <a:rPr spc="260" dirty="0"/>
              <a:t>Clocked</a:t>
            </a:r>
            <a:r>
              <a:rPr spc="105" dirty="0"/>
              <a:t> </a:t>
            </a:r>
            <a:r>
              <a:rPr spc="114" dirty="0"/>
              <a:t>Sequential</a:t>
            </a:r>
            <a:r>
              <a:rPr spc="100" dirty="0"/>
              <a:t> </a:t>
            </a:r>
            <a:r>
              <a:rPr spc="120" dirty="0"/>
              <a:t>Circuits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293614" y="1249680"/>
            <a:ext cx="3420110" cy="1478280"/>
            <a:chOff x="5293614" y="1249680"/>
            <a:chExt cx="3420110" cy="1478280"/>
          </a:xfrm>
        </p:grpSpPr>
        <p:sp>
          <p:nvSpPr>
            <p:cNvPr id="5" name="object 5"/>
            <p:cNvSpPr/>
            <p:nvPr/>
          </p:nvSpPr>
          <p:spPr>
            <a:xfrm>
              <a:off x="7453122" y="1268730"/>
              <a:ext cx="899160" cy="1440180"/>
            </a:xfrm>
            <a:custGeom>
              <a:avLst/>
              <a:gdLst/>
              <a:ahLst/>
              <a:cxnLst/>
              <a:rect l="l" t="t" r="r" b="b"/>
              <a:pathLst>
                <a:path w="899159" h="1440180">
                  <a:moveTo>
                    <a:pt x="749300" y="0"/>
                  </a:moveTo>
                  <a:lnTo>
                    <a:pt x="149859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60"/>
                  </a:lnTo>
                  <a:lnTo>
                    <a:pt x="0" y="1290320"/>
                  </a:lnTo>
                  <a:lnTo>
                    <a:pt x="7636" y="1337702"/>
                  </a:lnTo>
                  <a:lnTo>
                    <a:pt x="28903" y="1378842"/>
                  </a:lnTo>
                  <a:lnTo>
                    <a:pt x="61337" y="1411276"/>
                  </a:lnTo>
                  <a:lnTo>
                    <a:pt x="102477" y="1432543"/>
                  </a:lnTo>
                  <a:lnTo>
                    <a:pt x="149859" y="1440180"/>
                  </a:lnTo>
                  <a:lnTo>
                    <a:pt x="749300" y="1440180"/>
                  </a:lnTo>
                  <a:lnTo>
                    <a:pt x="796682" y="1432543"/>
                  </a:lnTo>
                  <a:lnTo>
                    <a:pt x="837822" y="1411276"/>
                  </a:lnTo>
                  <a:lnTo>
                    <a:pt x="870256" y="1378842"/>
                  </a:lnTo>
                  <a:lnTo>
                    <a:pt x="891523" y="1337702"/>
                  </a:lnTo>
                  <a:lnTo>
                    <a:pt x="899159" y="1290320"/>
                  </a:lnTo>
                  <a:lnTo>
                    <a:pt x="899159" y="149860"/>
                  </a:lnTo>
                  <a:lnTo>
                    <a:pt x="891523" y="102477"/>
                  </a:lnTo>
                  <a:lnTo>
                    <a:pt x="870256" y="61337"/>
                  </a:lnTo>
                  <a:lnTo>
                    <a:pt x="837822" y="28903"/>
                  </a:lnTo>
                  <a:lnTo>
                    <a:pt x="796682" y="7636"/>
                  </a:lnTo>
                  <a:lnTo>
                    <a:pt x="749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53122" y="1268730"/>
              <a:ext cx="899160" cy="1440180"/>
            </a:xfrm>
            <a:custGeom>
              <a:avLst/>
              <a:gdLst/>
              <a:ahLst/>
              <a:cxnLst/>
              <a:rect l="l" t="t" r="r" b="b"/>
              <a:pathLst>
                <a:path w="899159" h="1440180">
                  <a:moveTo>
                    <a:pt x="0" y="149860"/>
                  </a:moveTo>
                  <a:lnTo>
                    <a:pt x="7636" y="102477"/>
                  </a:lnTo>
                  <a:lnTo>
                    <a:pt x="28903" y="61337"/>
                  </a:lnTo>
                  <a:lnTo>
                    <a:pt x="61337" y="28903"/>
                  </a:lnTo>
                  <a:lnTo>
                    <a:pt x="102477" y="7636"/>
                  </a:lnTo>
                  <a:lnTo>
                    <a:pt x="149859" y="0"/>
                  </a:lnTo>
                  <a:lnTo>
                    <a:pt x="749300" y="0"/>
                  </a:lnTo>
                  <a:lnTo>
                    <a:pt x="796682" y="7636"/>
                  </a:lnTo>
                  <a:lnTo>
                    <a:pt x="837822" y="28903"/>
                  </a:lnTo>
                  <a:lnTo>
                    <a:pt x="870256" y="61337"/>
                  </a:lnTo>
                  <a:lnTo>
                    <a:pt x="891523" y="102477"/>
                  </a:lnTo>
                  <a:lnTo>
                    <a:pt x="899159" y="149860"/>
                  </a:lnTo>
                  <a:lnTo>
                    <a:pt x="899159" y="1290320"/>
                  </a:lnTo>
                  <a:lnTo>
                    <a:pt x="891523" y="1337702"/>
                  </a:lnTo>
                  <a:lnTo>
                    <a:pt x="870256" y="1378842"/>
                  </a:lnTo>
                  <a:lnTo>
                    <a:pt x="837822" y="1411276"/>
                  </a:lnTo>
                  <a:lnTo>
                    <a:pt x="796682" y="1432543"/>
                  </a:lnTo>
                  <a:lnTo>
                    <a:pt x="749300" y="1440180"/>
                  </a:lnTo>
                  <a:lnTo>
                    <a:pt x="149859" y="1440180"/>
                  </a:lnTo>
                  <a:lnTo>
                    <a:pt x="102477" y="1432543"/>
                  </a:lnTo>
                  <a:lnTo>
                    <a:pt x="61337" y="1411276"/>
                  </a:lnTo>
                  <a:lnTo>
                    <a:pt x="28903" y="1378842"/>
                  </a:lnTo>
                  <a:lnTo>
                    <a:pt x="7636" y="1337702"/>
                  </a:lnTo>
                  <a:lnTo>
                    <a:pt x="0" y="1290320"/>
                  </a:lnTo>
                  <a:lnTo>
                    <a:pt x="0" y="14986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93458" y="1572767"/>
              <a:ext cx="1620520" cy="835660"/>
            </a:xfrm>
            <a:custGeom>
              <a:avLst/>
              <a:gdLst/>
              <a:ahLst/>
              <a:cxnLst/>
              <a:rect l="l" t="t" r="r" b="b"/>
              <a:pathLst>
                <a:path w="1620520" h="835660">
                  <a:moveTo>
                    <a:pt x="361188" y="778002"/>
                  </a:moveTo>
                  <a:lnTo>
                    <a:pt x="323088" y="758952"/>
                  </a:lnTo>
                  <a:lnTo>
                    <a:pt x="246888" y="720852"/>
                  </a:lnTo>
                  <a:lnTo>
                    <a:pt x="246888" y="758952"/>
                  </a:lnTo>
                  <a:lnTo>
                    <a:pt x="0" y="758952"/>
                  </a:lnTo>
                  <a:lnTo>
                    <a:pt x="0" y="797052"/>
                  </a:lnTo>
                  <a:lnTo>
                    <a:pt x="246888" y="797052"/>
                  </a:lnTo>
                  <a:lnTo>
                    <a:pt x="246888" y="835152"/>
                  </a:lnTo>
                  <a:lnTo>
                    <a:pt x="323088" y="797052"/>
                  </a:lnTo>
                  <a:lnTo>
                    <a:pt x="361188" y="778002"/>
                  </a:lnTo>
                  <a:close/>
                </a:path>
                <a:path w="1620520" h="835660">
                  <a:moveTo>
                    <a:pt x="361188" y="57150"/>
                  </a:moveTo>
                  <a:lnTo>
                    <a:pt x="323088" y="38100"/>
                  </a:lnTo>
                  <a:lnTo>
                    <a:pt x="246888" y="0"/>
                  </a:lnTo>
                  <a:lnTo>
                    <a:pt x="246888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246888" y="76200"/>
                  </a:lnTo>
                  <a:lnTo>
                    <a:pt x="246888" y="114300"/>
                  </a:lnTo>
                  <a:lnTo>
                    <a:pt x="323088" y="76200"/>
                  </a:lnTo>
                  <a:lnTo>
                    <a:pt x="361188" y="57150"/>
                  </a:lnTo>
                  <a:close/>
                </a:path>
                <a:path w="1620520" h="835660">
                  <a:moveTo>
                    <a:pt x="1620012" y="416814"/>
                  </a:moveTo>
                  <a:lnTo>
                    <a:pt x="1581912" y="397764"/>
                  </a:lnTo>
                  <a:lnTo>
                    <a:pt x="1505712" y="359664"/>
                  </a:lnTo>
                  <a:lnTo>
                    <a:pt x="1505712" y="397764"/>
                  </a:lnTo>
                  <a:lnTo>
                    <a:pt x="1258824" y="397764"/>
                  </a:lnTo>
                  <a:lnTo>
                    <a:pt x="1258824" y="435864"/>
                  </a:lnTo>
                  <a:lnTo>
                    <a:pt x="1505712" y="435864"/>
                  </a:lnTo>
                  <a:lnTo>
                    <a:pt x="1505712" y="473964"/>
                  </a:lnTo>
                  <a:lnTo>
                    <a:pt x="1581912" y="435864"/>
                  </a:lnTo>
                  <a:lnTo>
                    <a:pt x="1620012" y="416814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93614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28488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8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8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7" y="86867"/>
                  </a:lnTo>
                  <a:lnTo>
                    <a:pt x="79628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73446" y="1450086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51754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51754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8815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31586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09894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11418" y="1629918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8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4629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89726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69558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69558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0443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49390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27698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29222" y="1629918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64096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1" y="72389"/>
                  </a:moveTo>
                  <a:lnTo>
                    <a:pt x="28955" y="72389"/>
                  </a:lnTo>
                  <a:lnTo>
                    <a:pt x="28955" y="178307"/>
                  </a:lnTo>
                  <a:lnTo>
                    <a:pt x="57911" y="178307"/>
                  </a:lnTo>
                  <a:lnTo>
                    <a:pt x="57911" y="72389"/>
                  </a:lnTo>
                  <a:close/>
                </a:path>
                <a:path w="86995" h="178435">
                  <a:moveTo>
                    <a:pt x="43433" y="0"/>
                  </a:moveTo>
                  <a:lnTo>
                    <a:pt x="0" y="86867"/>
                  </a:lnTo>
                  <a:lnTo>
                    <a:pt x="28955" y="86867"/>
                  </a:lnTo>
                  <a:lnTo>
                    <a:pt x="28955" y="72389"/>
                  </a:lnTo>
                  <a:lnTo>
                    <a:pt x="79628" y="72389"/>
                  </a:lnTo>
                  <a:lnTo>
                    <a:pt x="43433" y="0"/>
                  </a:lnTo>
                  <a:close/>
                </a:path>
                <a:path w="86995" h="178435">
                  <a:moveTo>
                    <a:pt x="79628" y="72389"/>
                  </a:moveTo>
                  <a:lnTo>
                    <a:pt x="57911" y="72389"/>
                  </a:lnTo>
                  <a:lnTo>
                    <a:pt x="57911" y="86867"/>
                  </a:lnTo>
                  <a:lnTo>
                    <a:pt x="86868" y="86867"/>
                  </a:lnTo>
                  <a:lnTo>
                    <a:pt x="79628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07530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71922" y="216941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93614" y="2169413"/>
              <a:ext cx="1260475" cy="181610"/>
            </a:xfrm>
            <a:custGeom>
              <a:avLst/>
              <a:gdLst/>
              <a:ahLst/>
              <a:cxnLst/>
              <a:rect l="l" t="t" r="r" b="b"/>
              <a:pathLst>
                <a:path w="1260475" h="181610">
                  <a:moveTo>
                    <a:pt x="0" y="181356"/>
                  </a:moveTo>
                  <a:lnTo>
                    <a:pt x="179832" y="181356"/>
                  </a:lnTo>
                </a:path>
                <a:path w="1260475" h="181610">
                  <a:moveTo>
                    <a:pt x="179832" y="0"/>
                  </a:moveTo>
                  <a:lnTo>
                    <a:pt x="539496" y="0"/>
                  </a:lnTo>
                </a:path>
                <a:path w="1260475" h="181610">
                  <a:moveTo>
                    <a:pt x="539496" y="0"/>
                  </a:moveTo>
                  <a:lnTo>
                    <a:pt x="900684" y="0"/>
                  </a:lnTo>
                </a:path>
                <a:path w="1260475" h="181610">
                  <a:moveTo>
                    <a:pt x="900684" y="0"/>
                  </a:moveTo>
                  <a:lnTo>
                    <a:pt x="126034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50914" y="216941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52438" y="2350769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73446" y="1629918"/>
              <a:ext cx="721360" cy="539750"/>
            </a:xfrm>
            <a:custGeom>
              <a:avLst/>
              <a:gdLst/>
              <a:ahLst/>
              <a:cxnLst/>
              <a:rect l="l" t="t" r="r" b="b"/>
              <a:pathLst>
                <a:path w="721360" h="539750">
                  <a:moveTo>
                    <a:pt x="0" y="0"/>
                  </a:moveTo>
                  <a:lnTo>
                    <a:pt x="0" y="539496"/>
                  </a:lnTo>
                </a:path>
                <a:path w="721360" h="539750">
                  <a:moveTo>
                    <a:pt x="359663" y="0"/>
                  </a:moveTo>
                  <a:lnTo>
                    <a:pt x="359663" y="539496"/>
                  </a:lnTo>
                </a:path>
                <a:path w="721360" h="539750">
                  <a:moveTo>
                    <a:pt x="720851" y="0"/>
                  </a:moveTo>
                  <a:lnTo>
                    <a:pt x="720851" y="539496"/>
                  </a:lnTo>
                </a:path>
              </a:pathLst>
            </a:custGeom>
            <a:ln w="28956">
              <a:solidFill>
                <a:srgbClr val="996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53962" y="1629918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496"/>
                  </a:lnTo>
                </a:path>
              </a:pathLst>
            </a:custGeom>
            <a:ln w="28956">
              <a:solidFill>
                <a:srgbClr val="996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73328" y="2830926"/>
            <a:ext cx="3695700" cy="301244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D</a:t>
            </a:r>
            <a:r>
              <a:rPr sz="2775" b="1" i="1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775" b="1" i="1" spc="-150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,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, </a:t>
            </a: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800" b="1" dirty="0">
                <a:latin typeface="Times New Roman"/>
                <a:cs typeface="Times New Roman"/>
              </a:rPr>
              <a:t>)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∑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(3,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5,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7)</a:t>
            </a:r>
            <a:endParaRPr sz="2800">
              <a:latin typeface="Times New Roman"/>
              <a:cs typeface="Times New Roman"/>
            </a:endParaRPr>
          </a:p>
          <a:p>
            <a:pPr marL="38100" marR="50800" indent="1866264">
              <a:lnSpc>
                <a:spcPts val="4710"/>
              </a:lnSpc>
              <a:spcBef>
                <a:spcPts val="375"/>
              </a:spcBef>
            </a:pP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800" b="1" i="1" spc="-16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x </a:t>
            </a:r>
            <a:r>
              <a:rPr sz="2800" b="1" spc="-5" dirty="0">
                <a:latin typeface="Times New Roman"/>
                <a:cs typeface="Times New Roman"/>
              </a:rPr>
              <a:t>+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 x  </a:t>
            </a: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D</a:t>
            </a:r>
            <a:r>
              <a:rPr sz="2775" b="1" i="1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775" b="1" i="1" spc="345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,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,</a:t>
            </a:r>
            <a:r>
              <a:rPr sz="2800" b="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800" b="1" dirty="0">
                <a:latin typeface="Times New Roman"/>
                <a:cs typeface="Times New Roman"/>
              </a:rPr>
              <a:t>)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∑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(1,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5,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7)</a:t>
            </a:r>
            <a:endParaRPr sz="2800">
              <a:latin typeface="Times New Roman"/>
              <a:cs typeface="Times New Roman"/>
            </a:endParaRPr>
          </a:p>
          <a:p>
            <a:pPr marL="1904364">
              <a:lnSpc>
                <a:spcPct val="100000"/>
              </a:lnSpc>
              <a:spcBef>
                <a:spcPts val="960"/>
              </a:spcBef>
            </a:pP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800" b="1" i="1" spc="-16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+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B’</a:t>
            </a:r>
            <a:r>
              <a:rPr sz="2800" b="1" i="1" spc="-21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345"/>
              </a:spcBef>
            </a:pP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y</a:t>
            </a:r>
            <a:r>
              <a:rPr sz="2800" b="1" i="1" spc="-24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1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,</a:t>
            </a:r>
            <a:r>
              <a:rPr sz="2800" b="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spc="-1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,</a:t>
            </a:r>
            <a:r>
              <a:rPr sz="2800" b="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800" b="1" spc="-5" dirty="0">
                <a:latin typeface="Times New Roman"/>
                <a:cs typeface="Times New Roman"/>
              </a:rPr>
              <a:t>) =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∑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dirty="0">
                <a:latin typeface="Times New Roman"/>
                <a:cs typeface="Times New Roman"/>
              </a:rPr>
              <a:t>6</a:t>
            </a:r>
            <a:r>
              <a:rPr sz="2800" b="1" spc="-5" dirty="0">
                <a:latin typeface="Times New Roman"/>
                <a:cs typeface="Times New Roman"/>
              </a:rPr>
              <a:t>, </a:t>
            </a:r>
            <a:r>
              <a:rPr sz="2800" b="1" dirty="0">
                <a:latin typeface="Times New Roman"/>
                <a:cs typeface="Times New Roman"/>
              </a:rPr>
              <a:t>7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92836" y="2319527"/>
            <a:ext cx="3999229" cy="680085"/>
            <a:chOff x="592836" y="2319527"/>
            <a:chExt cx="3999229" cy="680085"/>
          </a:xfrm>
        </p:grpSpPr>
        <p:sp>
          <p:nvSpPr>
            <p:cNvPr id="35" name="object 35"/>
            <p:cNvSpPr/>
            <p:nvPr/>
          </p:nvSpPr>
          <p:spPr>
            <a:xfrm>
              <a:off x="611886" y="2350769"/>
              <a:ext cx="3961129" cy="539750"/>
            </a:xfrm>
            <a:custGeom>
              <a:avLst/>
              <a:gdLst/>
              <a:ahLst/>
              <a:cxnLst/>
              <a:rect l="l" t="t" r="r" b="b"/>
              <a:pathLst>
                <a:path w="3961129" h="539750">
                  <a:moveTo>
                    <a:pt x="0" y="89915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5" y="0"/>
                  </a:lnTo>
                  <a:lnTo>
                    <a:pt x="3870960" y="0"/>
                  </a:lnTo>
                  <a:lnTo>
                    <a:pt x="3905958" y="7066"/>
                  </a:lnTo>
                  <a:lnTo>
                    <a:pt x="3934539" y="26336"/>
                  </a:lnTo>
                  <a:lnTo>
                    <a:pt x="3953809" y="54917"/>
                  </a:lnTo>
                  <a:lnTo>
                    <a:pt x="3960876" y="89915"/>
                  </a:lnTo>
                  <a:lnTo>
                    <a:pt x="3960876" y="449579"/>
                  </a:lnTo>
                  <a:lnTo>
                    <a:pt x="3953809" y="484578"/>
                  </a:lnTo>
                  <a:lnTo>
                    <a:pt x="3934539" y="513159"/>
                  </a:lnTo>
                  <a:lnTo>
                    <a:pt x="3905958" y="532429"/>
                  </a:lnTo>
                  <a:lnTo>
                    <a:pt x="3870960" y="539495"/>
                  </a:lnTo>
                  <a:lnTo>
                    <a:pt x="89915" y="539495"/>
                  </a:lnTo>
                  <a:lnTo>
                    <a:pt x="54917" y="532429"/>
                  </a:lnTo>
                  <a:lnTo>
                    <a:pt x="26336" y="513159"/>
                  </a:lnTo>
                  <a:lnTo>
                    <a:pt x="7066" y="484578"/>
                  </a:lnTo>
                  <a:lnTo>
                    <a:pt x="0" y="449579"/>
                  </a:lnTo>
                  <a:lnTo>
                    <a:pt x="0" y="89915"/>
                  </a:lnTo>
                  <a:close/>
                </a:path>
              </a:pathLst>
            </a:custGeom>
            <a:ln w="38100">
              <a:solidFill>
                <a:srgbClr val="99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708" y="2319527"/>
              <a:ext cx="624840" cy="679703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65"/>
              </a:lnSpc>
              <a:spcBef>
                <a:spcPts val="100"/>
              </a:spcBef>
            </a:pPr>
            <a:r>
              <a:rPr spc="-5" dirty="0"/>
              <a:t>with</a:t>
            </a:r>
            <a:r>
              <a:rPr spc="75" dirty="0"/>
              <a:t> </a:t>
            </a:r>
            <a:r>
              <a:rPr i="1" spc="220" dirty="0">
                <a:latin typeface="Cambria"/>
                <a:cs typeface="Cambria"/>
              </a:rPr>
              <a:t>D</a:t>
            </a:r>
            <a:r>
              <a:rPr i="1" spc="90" dirty="0">
                <a:latin typeface="Cambria"/>
                <a:cs typeface="Cambria"/>
              </a:rPr>
              <a:t> </a:t>
            </a:r>
            <a:r>
              <a:rPr spc="-70" dirty="0"/>
              <a:t>F.F.</a:t>
            </a:r>
          </a:p>
          <a:p>
            <a:pPr marL="353695" indent="-229235">
              <a:lnSpc>
                <a:spcPts val="2345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354330" algn="l"/>
              </a:tabLst>
            </a:pPr>
            <a:r>
              <a:rPr sz="2000" i="1" spc="80" dirty="0">
                <a:solidFill>
                  <a:srgbClr val="009900"/>
                </a:solidFill>
                <a:latin typeface="Cambria"/>
                <a:cs typeface="Cambria"/>
              </a:rPr>
              <a:t>Example</a:t>
            </a:r>
            <a:r>
              <a:rPr sz="2000" spc="80" dirty="0">
                <a:solidFill>
                  <a:srgbClr val="009900"/>
                </a:solidFill>
              </a:rPr>
              <a:t>:</a:t>
            </a:r>
            <a:endParaRPr sz="2000">
              <a:latin typeface="Cambria"/>
              <a:cs typeface="Cambria"/>
            </a:endParaRPr>
          </a:p>
          <a:p>
            <a:pPr marL="125095">
              <a:lnSpc>
                <a:spcPct val="100000"/>
              </a:lnSpc>
              <a:spcBef>
                <a:spcPts val="360"/>
              </a:spcBef>
            </a:pPr>
            <a:r>
              <a:rPr sz="2000" spc="80" dirty="0">
                <a:solidFill>
                  <a:srgbClr val="006FC0"/>
                </a:solidFill>
              </a:rPr>
              <a:t>Detect</a:t>
            </a:r>
            <a:r>
              <a:rPr sz="2000" spc="40" dirty="0">
                <a:solidFill>
                  <a:srgbClr val="006FC0"/>
                </a:solidFill>
              </a:rPr>
              <a:t> </a:t>
            </a:r>
            <a:r>
              <a:rPr sz="2000" spc="-25" dirty="0">
                <a:solidFill>
                  <a:srgbClr val="006FC0"/>
                </a:solidFill>
              </a:rPr>
              <a:t>3</a:t>
            </a:r>
            <a:r>
              <a:rPr sz="2000" spc="60" dirty="0">
                <a:solidFill>
                  <a:srgbClr val="006FC0"/>
                </a:solidFill>
              </a:rPr>
              <a:t> </a:t>
            </a:r>
            <a:r>
              <a:rPr sz="2000" spc="45" dirty="0">
                <a:solidFill>
                  <a:srgbClr val="006FC0"/>
                </a:solidFill>
              </a:rPr>
              <a:t>or</a:t>
            </a:r>
            <a:r>
              <a:rPr sz="2000" spc="50" dirty="0">
                <a:solidFill>
                  <a:srgbClr val="006FC0"/>
                </a:solidFill>
              </a:rPr>
              <a:t> </a:t>
            </a:r>
            <a:r>
              <a:rPr sz="2000" spc="55" dirty="0">
                <a:solidFill>
                  <a:srgbClr val="006FC0"/>
                </a:solidFill>
              </a:rPr>
              <a:t>more </a:t>
            </a:r>
            <a:r>
              <a:rPr sz="2000" spc="70" dirty="0">
                <a:solidFill>
                  <a:srgbClr val="006FC0"/>
                </a:solidFill>
              </a:rPr>
              <a:t>consecutive</a:t>
            </a:r>
            <a:r>
              <a:rPr sz="2000" spc="20" dirty="0">
                <a:solidFill>
                  <a:srgbClr val="006FC0"/>
                </a:solidFill>
              </a:rPr>
              <a:t> </a:t>
            </a:r>
            <a:r>
              <a:rPr sz="2000" spc="-10" dirty="0">
                <a:solidFill>
                  <a:srgbClr val="006FC0"/>
                </a:solidFill>
              </a:rPr>
              <a:t>1’s</a:t>
            </a:r>
            <a:endParaRPr sz="2000"/>
          </a:p>
          <a:p>
            <a:pPr marL="161290">
              <a:lnSpc>
                <a:spcPct val="100000"/>
              </a:lnSpc>
              <a:spcBef>
                <a:spcPts val="1220"/>
              </a:spcBef>
            </a:pPr>
            <a:r>
              <a:rPr sz="24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Synthesis</a:t>
            </a:r>
            <a:r>
              <a:rPr sz="24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using </a:t>
            </a:r>
            <a:r>
              <a:rPr sz="24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Flip-Flops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39688" y="2867913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5030851" y="3040126"/>
          <a:ext cx="1538605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79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0" name="object 40"/>
          <p:cNvGrpSpPr/>
          <p:nvPr/>
        </p:nvGrpSpPr>
        <p:grpSpPr>
          <a:xfrm>
            <a:off x="5638800" y="3235451"/>
            <a:ext cx="570230" cy="748665"/>
            <a:chOff x="5638800" y="3235451"/>
            <a:chExt cx="570230" cy="748665"/>
          </a:xfrm>
        </p:grpSpPr>
        <p:sp>
          <p:nvSpPr>
            <p:cNvPr id="41" name="object 41"/>
            <p:cNvSpPr/>
            <p:nvPr/>
          </p:nvSpPr>
          <p:spPr>
            <a:xfrm>
              <a:off x="5653277" y="3609593"/>
              <a:ext cx="541020" cy="360045"/>
            </a:xfrm>
            <a:custGeom>
              <a:avLst/>
              <a:gdLst/>
              <a:ahLst/>
              <a:cxnLst/>
              <a:rect l="l" t="t" r="r" b="b"/>
              <a:pathLst>
                <a:path w="541020" h="360045">
                  <a:moveTo>
                    <a:pt x="0" y="59943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4" y="0"/>
                  </a:lnTo>
                  <a:lnTo>
                    <a:pt x="481075" y="0"/>
                  </a:lnTo>
                  <a:lnTo>
                    <a:pt x="504426" y="4704"/>
                  </a:lnTo>
                  <a:lnTo>
                    <a:pt x="523478" y="17541"/>
                  </a:lnTo>
                  <a:lnTo>
                    <a:pt x="536315" y="36593"/>
                  </a:lnTo>
                  <a:lnTo>
                    <a:pt x="541020" y="59943"/>
                  </a:lnTo>
                  <a:lnTo>
                    <a:pt x="541020" y="299719"/>
                  </a:lnTo>
                  <a:lnTo>
                    <a:pt x="536315" y="323070"/>
                  </a:lnTo>
                  <a:lnTo>
                    <a:pt x="523478" y="342122"/>
                  </a:lnTo>
                  <a:lnTo>
                    <a:pt x="504426" y="354959"/>
                  </a:lnTo>
                  <a:lnTo>
                    <a:pt x="481075" y="359663"/>
                  </a:lnTo>
                  <a:lnTo>
                    <a:pt x="59944" y="359663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2895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06261" y="3249929"/>
              <a:ext cx="288290" cy="719455"/>
            </a:xfrm>
            <a:custGeom>
              <a:avLst/>
              <a:gdLst/>
              <a:ahLst/>
              <a:cxnLst/>
              <a:rect l="l" t="t" r="r" b="b"/>
              <a:pathLst>
                <a:path w="288289" h="719454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5" y="0"/>
                  </a:lnTo>
                  <a:lnTo>
                    <a:pt x="240029" y="0"/>
                  </a:lnTo>
                  <a:lnTo>
                    <a:pt x="258728" y="3768"/>
                  </a:lnTo>
                  <a:lnTo>
                    <a:pt x="273986" y="14049"/>
                  </a:lnTo>
                  <a:lnTo>
                    <a:pt x="284267" y="29307"/>
                  </a:lnTo>
                  <a:lnTo>
                    <a:pt x="288036" y="48006"/>
                  </a:lnTo>
                  <a:lnTo>
                    <a:pt x="288036" y="671322"/>
                  </a:lnTo>
                  <a:lnTo>
                    <a:pt x="284267" y="690020"/>
                  </a:lnTo>
                  <a:lnTo>
                    <a:pt x="273986" y="705278"/>
                  </a:lnTo>
                  <a:lnTo>
                    <a:pt x="258728" y="715559"/>
                  </a:lnTo>
                  <a:lnTo>
                    <a:pt x="240029" y="719328"/>
                  </a:lnTo>
                  <a:lnTo>
                    <a:pt x="48005" y="719328"/>
                  </a:lnTo>
                  <a:lnTo>
                    <a:pt x="29307" y="715559"/>
                  </a:lnTo>
                  <a:lnTo>
                    <a:pt x="14049" y="705278"/>
                  </a:lnTo>
                  <a:lnTo>
                    <a:pt x="3768" y="690020"/>
                  </a:lnTo>
                  <a:lnTo>
                    <a:pt x="0" y="671322"/>
                  </a:lnTo>
                  <a:lnTo>
                    <a:pt x="0" y="48006"/>
                  </a:lnTo>
                  <a:close/>
                </a:path>
              </a:pathLst>
            </a:custGeom>
            <a:ln w="28956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119618" y="3947921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7010400" y="4119626"/>
          <a:ext cx="1538605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79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ts val="1190"/>
                        </a:lnSpc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5" name="object 45"/>
          <p:cNvGrpSpPr/>
          <p:nvPr/>
        </p:nvGrpSpPr>
        <p:grpSpPr>
          <a:xfrm>
            <a:off x="7618476" y="4315967"/>
            <a:ext cx="570230" cy="748665"/>
            <a:chOff x="7618476" y="4315967"/>
            <a:chExt cx="570230" cy="748665"/>
          </a:xfrm>
        </p:grpSpPr>
        <p:sp>
          <p:nvSpPr>
            <p:cNvPr id="46" name="object 46"/>
            <p:cNvSpPr/>
            <p:nvPr/>
          </p:nvSpPr>
          <p:spPr>
            <a:xfrm>
              <a:off x="7632954" y="4688585"/>
              <a:ext cx="541020" cy="361315"/>
            </a:xfrm>
            <a:custGeom>
              <a:avLst/>
              <a:gdLst/>
              <a:ahLst/>
              <a:cxnLst/>
              <a:rect l="l" t="t" r="r" b="b"/>
              <a:pathLst>
                <a:path w="541020" h="361314">
                  <a:moveTo>
                    <a:pt x="0" y="60197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480822" y="0"/>
                  </a:lnTo>
                  <a:lnTo>
                    <a:pt x="504265" y="4726"/>
                  </a:lnTo>
                  <a:lnTo>
                    <a:pt x="523398" y="17621"/>
                  </a:lnTo>
                  <a:lnTo>
                    <a:pt x="536293" y="36754"/>
                  </a:lnTo>
                  <a:lnTo>
                    <a:pt x="541020" y="60197"/>
                  </a:lnTo>
                  <a:lnTo>
                    <a:pt x="541020" y="300989"/>
                  </a:lnTo>
                  <a:lnTo>
                    <a:pt x="536293" y="324433"/>
                  </a:lnTo>
                  <a:lnTo>
                    <a:pt x="523398" y="343566"/>
                  </a:lnTo>
                  <a:lnTo>
                    <a:pt x="504265" y="356461"/>
                  </a:lnTo>
                  <a:lnTo>
                    <a:pt x="480822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89"/>
                  </a:lnTo>
                  <a:lnTo>
                    <a:pt x="0" y="60197"/>
                  </a:lnTo>
                  <a:close/>
                </a:path>
              </a:pathLst>
            </a:custGeom>
            <a:ln w="2895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632954" y="4330445"/>
              <a:ext cx="288290" cy="719455"/>
            </a:xfrm>
            <a:custGeom>
              <a:avLst/>
              <a:gdLst/>
              <a:ahLst/>
              <a:cxnLst/>
              <a:rect l="l" t="t" r="r" b="b"/>
              <a:pathLst>
                <a:path w="288290" h="719454">
                  <a:moveTo>
                    <a:pt x="0" y="48005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5" y="0"/>
                  </a:lnTo>
                  <a:lnTo>
                    <a:pt x="240029" y="0"/>
                  </a:lnTo>
                  <a:lnTo>
                    <a:pt x="258728" y="3768"/>
                  </a:lnTo>
                  <a:lnTo>
                    <a:pt x="273986" y="14049"/>
                  </a:lnTo>
                  <a:lnTo>
                    <a:pt x="284267" y="29307"/>
                  </a:lnTo>
                  <a:lnTo>
                    <a:pt x="288036" y="48005"/>
                  </a:lnTo>
                  <a:lnTo>
                    <a:pt x="288036" y="671321"/>
                  </a:lnTo>
                  <a:lnTo>
                    <a:pt x="284267" y="690020"/>
                  </a:lnTo>
                  <a:lnTo>
                    <a:pt x="273986" y="705278"/>
                  </a:lnTo>
                  <a:lnTo>
                    <a:pt x="258728" y="715559"/>
                  </a:lnTo>
                  <a:lnTo>
                    <a:pt x="240029" y="719327"/>
                  </a:lnTo>
                  <a:lnTo>
                    <a:pt x="48005" y="719327"/>
                  </a:lnTo>
                  <a:lnTo>
                    <a:pt x="29307" y="715559"/>
                  </a:lnTo>
                  <a:lnTo>
                    <a:pt x="14049" y="705278"/>
                  </a:lnTo>
                  <a:lnTo>
                    <a:pt x="3768" y="690020"/>
                  </a:lnTo>
                  <a:lnTo>
                    <a:pt x="0" y="671321"/>
                  </a:lnTo>
                  <a:lnTo>
                    <a:pt x="0" y="48005"/>
                  </a:lnTo>
                  <a:close/>
                </a:path>
              </a:pathLst>
            </a:custGeom>
            <a:ln w="28956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139688" y="5208523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5030851" y="5380101"/>
          <a:ext cx="1538605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79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object 50"/>
          <p:cNvSpPr/>
          <p:nvPr/>
        </p:nvSpPr>
        <p:spPr>
          <a:xfrm>
            <a:off x="5961126" y="5948934"/>
            <a:ext cx="541020" cy="361315"/>
          </a:xfrm>
          <a:custGeom>
            <a:avLst/>
            <a:gdLst/>
            <a:ahLst/>
            <a:cxnLst/>
            <a:rect l="l" t="t" r="r" b="b"/>
            <a:pathLst>
              <a:path w="541020" h="361314">
                <a:moveTo>
                  <a:pt x="0" y="60197"/>
                </a:moveTo>
                <a:lnTo>
                  <a:pt x="4726" y="36765"/>
                </a:lnTo>
                <a:lnTo>
                  <a:pt x="17621" y="17630"/>
                </a:lnTo>
                <a:lnTo>
                  <a:pt x="36754" y="4730"/>
                </a:lnTo>
                <a:lnTo>
                  <a:pt x="60198" y="0"/>
                </a:lnTo>
                <a:lnTo>
                  <a:pt x="480822" y="0"/>
                </a:lnTo>
                <a:lnTo>
                  <a:pt x="504265" y="4730"/>
                </a:lnTo>
                <a:lnTo>
                  <a:pt x="523398" y="17630"/>
                </a:lnTo>
                <a:lnTo>
                  <a:pt x="536293" y="36765"/>
                </a:lnTo>
                <a:lnTo>
                  <a:pt x="541020" y="60197"/>
                </a:lnTo>
                <a:lnTo>
                  <a:pt x="541020" y="300989"/>
                </a:lnTo>
                <a:lnTo>
                  <a:pt x="536293" y="324422"/>
                </a:lnTo>
                <a:lnTo>
                  <a:pt x="523398" y="343557"/>
                </a:lnTo>
                <a:lnTo>
                  <a:pt x="504265" y="356457"/>
                </a:lnTo>
                <a:lnTo>
                  <a:pt x="480822" y="361187"/>
                </a:lnTo>
                <a:lnTo>
                  <a:pt x="60198" y="361187"/>
                </a:lnTo>
                <a:lnTo>
                  <a:pt x="36754" y="356457"/>
                </a:lnTo>
                <a:lnTo>
                  <a:pt x="17621" y="343557"/>
                </a:lnTo>
                <a:lnTo>
                  <a:pt x="4726" y="324422"/>
                </a:lnTo>
                <a:lnTo>
                  <a:pt x="0" y="300989"/>
                </a:lnTo>
                <a:lnTo>
                  <a:pt x="0" y="60197"/>
                </a:lnTo>
                <a:close/>
              </a:path>
            </a:pathLst>
          </a:custGeom>
          <a:ln w="28956">
            <a:solidFill>
              <a:srgbClr val="00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80517" y="6028086"/>
            <a:ext cx="2689860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3150"/>
              </a:lnSpc>
            </a:pPr>
            <a:r>
              <a:rPr sz="2800" b="1" spc="-5" dirty="0">
                <a:latin typeface="Times New Roman"/>
                <a:cs typeface="Times New Roman"/>
              </a:rPr>
              <a:t>=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800" b="1" i="1" spc="-15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Eastern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Mediterranean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University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Design</a:t>
            </a:r>
            <a:r>
              <a:rPr spc="100" dirty="0"/>
              <a:t> </a:t>
            </a:r>
            <a:r>
              <a:rPr spc="55" dirty="0"/>
              <a:t>of</a:t>
            </a:r>
            <a:r>
              <a:rPr spc="80" dirty="0"/>
              <a:t> </a:t>
            </a:r>
            <a:r>
              <a:rPr spc="260" dirty="0"/>
              <a:t>Clocked</a:t>
            </a:r>
            <a:r>
              <a:rPr spc="100" dirty="0"/>
              <a:t> </a:t>
            </a:r>
            <a:r>
              <a:rPr spc="114" dirty="0"/>
              <a:t>Sequential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293614" y="1249680"/>
            <a:ext cx="3420110" cy="1478280"/>
            <a:chOff x="5293614" y="1249680"/>
            <a:chExt cx="3420110" cy="1478280"/>
          </a:xfrm>
        </p:grpSpPr>
        <p:sp>
          <p:nvSpPr>
            <p:cNvPr id="5" name="object 5"/>
            <p:cNvSpPr/>
            <p:nvPr/>
          </p:nvSpPr>
          <p:spPr>
            <a:xfrm>
              <a:off x="7453122" y="1268730"/>
              <a:ext cx="899160" cy="1440180"/>
            </a:xfrm>
            <a:custGeom>
              <a:avLst/>
              <a:gdLst/>
              <a:ahLst/>
              <a:cxnLst/>
              <a:rect l="l" t="t" r="r" b="b"/>
              <a:pathLst>
                <a:path w="899159" h="1440180">
                  <a:moveTo>
                    <a:pt x="749300" y="0"/>
                  </a:moveTo>
                  <a:lnTo>
                    <a:pt x="149859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60"/>
                  </a:lnTo>
                  <a:lnTo>
                    <a:pt x="0" y="1290320"/>
                  </a:lnTo>
                  <a:lnTo>
                    <a:pt x="7636" y="1337702"/>
                  </a:lnTo>
                  <a:lnTo>
                    <a:pt x="28903" y="1378842"/>
                  </a:lnTo>
                  <a:lnTo>
                    <a:pt x="61337" y="1411276"/>
                  </a:lnTo>
                  <a:lnTo>
                    <a:pt x="102477" y="1432543"/>
                  </a:lnTo>
                  <a:lnTo>
                    <a:pt x="149859" y="1440180"/>
                  </a:lnTo>
                  <a:lnTo>
                    <a:pt x="749300" y="1440180"/>
                  </a:lnTo>
                  <a:lnTo>
                    <a:pt x="796682" y="1432543"/>
                  </a:lnTo>
                  <a:lnTo>
                    <a:pt x="837822" y="1411276"/>
                  </a:lnTo>
                  <a:lnTo>
                    <a:pt x="870256" y="1378842"/>
                  </a:lnTo>
                  <a:lnTo>
                    <a:pt x="891523" y="1337702"/>
                  </a:lnTo>
                  <a:lnTo>
                    <a:pt x="899159" y="1290320"/>
                  </a:lnTo>
                  <a:lnTo>
                    <a:pt x="899159" y="149860"/>
                  </a:lnTo>
                  <a:lnTo>
                    <a:pt x="891523" y="102477"/>
                  </a:lnTo>
                  <a:lnTo>
                    <a:pt x="870256" y="61337"/>
                  </a:lnTo>
                  <a:lnTo>
                    <a:pt x="837822" y="28903"/>
                  </a:lnTo>
                  <a:lnTo>
                    <a:pt x="796682" y="7636"/>
                  </a:lnTo>
                  <a:lnTo>
                    <a:pt x="749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53122" y="1268730"/>
              <a:ext cx="899160" cy="1440180"/>
            </a:xfrm>
            <a:custGeom>
              <a:avLst/>
              <a:gdLst/>
              <a:ahLst/>
              <a:cxnLst/>
              <a:rect l="l" t="t" r="r" b="b"/>
              <a:pathLst>
                <a:path w="899159" h="1440180">
                  <a:moveTo>
                    <a:pt x="0" y="149860"/>
                  </a:moveTo>
                  <a:lnTo>
                    <a:pt x="7636" y="102477"/>
                  </a:lnTo>
                  <a:lnTo>
                    <a:pt x="28903" y="61337"/>
                  </a:lnTo>
                  <a:lnTo>
                    <a:pt x="61337" y="28903"/>
                  </a:lnTo>
                  <a:lnTo>
                    <a:pt x="102477" y="7636"/>
                  </a:lnTo>
                  <a:lnTo>
                    <a:pt x="149859" y="0"/>
                  </a:lnTo>
                  <a:lnTo>
                    <a:pt x="749300" y="0"/>
                  </a:lnTo>
                  <a:lnTo>
                    <a:pt x="796682" y="7636"/>
                  </a:lnTo>
                  <a:lnTo>
                    <a:pt x="837822" y="28903"/>
                  </a:lnTo>
                  <a:lnTo>
                    <a:pt x="870256" y="61337"/>
                  </a:lnTo>
                  <a:lnTo>
                    <a:pt x="891523" y="102477"/>
                  </a:lnTo>
                  <a:lnTo>
                    <a:pt x="899159" y="149860"/>
                  </a:lnTo>
                  <a:lnTo>
                    <a:pt x="899159" y="1290320"/>
                  </a:lnTo>
                  <a:lnTo>
                    <a:pt x="891523" y="1337702"/>
                  </a:lnTo>
                  <a:lnTo>
                    <a:pt x="870256" y="1378842"/>
                  </a:lnTo>
                  <a:lnTo>
                    <a:pt x="837822" y="1411276"/>
                  </a:lnTo>
                  <a:lnTo>
                    <a:pt x="796682" y="1432543"/>
                  </a:lnTo>
                  <a:lnTo>
                    <a:pt x="749300" y="1440180"/>
                  </a:lnTo>
                  <a:lnTo>
                    <a:pt x="149859" y="1440180"/>
                  </a:lnTo>
                  <a:lnTo>
                    <a:pt x="102477" y="1432543"/>
                  </a:lnTo>
                  <a:lnTo>
                    <a:pt x="61337" y="1411276"/>
                  </a:lnTo>
                  <a:lnTo>
                    <a:pt x="28903" y="1378842"/>
                  </a:lnTo>
                  <a:lnTo>
                    <a:pt x="7636" y="1337702"/>
                  </a:lnTo>
                  <a:lnTo>
                    <a:pt x="0" y="1290320"/>
                  </a:lnTo>
                  <a:lnTo>
                    <a:pt x="0" y="14986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93458" y="1572767"/>
              <a:ext cx="1620520" cy="835660"/>
            </a:xfrm>
            <a:custGeom>
              <a:avLst/>
              <a:gdLst/>
              <a:ahLst/>
              <a:cxnLst/>
              <a:rect l="l" t="t" r="r" b="b"/>
              <a:pathLst>
                <a:path w="1620520" h="835660">
                  <a:moveTo>
                    <a:pt x="361188" y="778002"/>
                  </a:moveTo>
                  <a:lnTo>
                    <a:pt x="323088" y="758952"/>
                  </a:lnTo>
                  <a:lnTo>
                    <a:pt x="246888" y="720852"/>
                  </a:lnTo>
                  <a:lnTo>
                    <a:pt x="246888" y="758952"/>
                  </a:lnTo>
                  <a:lnTo>
                    <a:pt x="0" y="758952"/>
                  </a:lnTo>
                  <a:lnTo>
                    <a:pt x="0" y="797052"/>
                  </a:lnTo>
                  <a:lnTo>
                    <a:pt x="246888" y="797052"/>
                  </a:lnTo>
                  <a:lnTo>
                    <a:pt x="246888" y="835152"/>
                  </a:lnTo>
                  <a:lnTo>
                    <a:pt x="323088" y="797052"/>
                  </a:lnTo>
                  <a:lnTo>
                    <a:pt x="361188" y="778002"/>
                  </a:lnTo>
                  <a:close/>
                </a:path>
                <a:path w="1620520" h="835660">
                  <a:moveTo>
                    <a:pt x="361188" y="57150"/>
                  </a:moveTo>
                  <a:lnTo>
                    <a:pt x="323088" y="38100"/>
                  </a:lnTo>
                  <a:lnTo>
                    <a:pt x="246888" y="0"/>
                  </a:lnTo>
                  <a:lnTo>
                    <a:pt x="246888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246888" y="76200"/>
                  </a:lnTo>
                  <a:lnTo>
                    <a:pt x="246888" y="114300"/>
                  </a:lnTo>
                  <a:lnTo>
                    <a:pt x="323088" y="76200"/>
                  </a:lnTo>
                  <a:lnTo>
                    <a:pt x="361188" y="57150"/>
                  </a:lnTo>
                  <a:close/>
                </a:path>
                <a:path w="1620520" h="835660">
                  <a:moveTo>
                    <a:pt x="1620012" y="416814"/>
                  </a:moveTo>
                  <a:lnTo>
                    <a:pt x="1581912" y="397764"/>
                  </a:lnTo>
                  <a:lnTo>
                    <a:pt x="1505712" y="359664"/>
                  </a:lnTo>
                  <a:lnTo>
                    <a:pt x="1505712" y="397764"/>
                  </a:lnTo>
                  <a:lnTo>
                    <a:pt x="1258824" y="397764"/>
                  </a:lnTo>
                  <a:lnTo>
                    <a:pt x="1258824" y="435864"/>
                  </a:lnTo>
                  <a:lnTo>
                    <a:pt x="1505712" y="435864"/>
                  </a:lnTo>
                  <a:lnTo>
                    <a:pt x="1505712" y="473964"/>
                  </a:lnTo>
                  <a:lnTo>
                    <a:pt x="1581912" y="435864"/>
                  </a:lnTo>
                  <a:lnTo>
                    <a:pt x="1620012" y="416814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93614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28488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8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8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7" y="86867"/>
                  </a:lnTo>
                  <a:lnTo>
                    <a:pt x="79628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73446" y="1450086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51754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51754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8815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31586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09894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11418" y="1629918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8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4629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89726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69558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69558" y="1629918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04432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178307"/>
                  </a:lnTo>
                  <a:lnTo>
                    <a:pt x="57912" y="178307"/>
                  </a:lnTo>
                  <a:lnTo>
                    <a:pt x="57912" y="72389"/>
                  </a:lnTo>
                  <a:close/>
                </a:path>
                <a:path w="86995" h="17843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5" h="17843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49390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27698" y="145161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29222" y="1629918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64096" y="1451610"/>
              <a:ext cx="86995" cy="178435"/>
            </a:xfrm>
            <a:custGeom>
              <a:avLst/>
              <a:gdLst/>
              <a:ahLst/>
              <a:cxnLst/>
              <a:rect l="l" t="t" r="r" b="b"/>
              <a:pathLst>
                <a:path w="86995" h="178435">
                  <a:moveTo>
                    <a:pt x="57911" y="72389"/>
                  </a:moveTo>
                  <a:lnTo>
                    <a:pt x="28955" y="72389"/>
                  </a:lnTo>
                  <a:lnTo>
                    <a:pt x="28955" y="178307"/>
                  </a:lnTo>
                  <a:lnTo>
                    <a:pt x="57911" y="178307"/>
                  </a:lnTo>
                  <a:lnTo>
                    <a:pt x="57911" y="72389"/>
                  </a:lnTo>
                  <a:close/>
                </a:path>
                <a:path w="86995" h="178435">
                  <a:moveTo>
                    <a:pt x="43433" y="0"/>
                  </a:moveTo>
                  <a:lnTo>
                    <a:pt x="0" y="86867"/>
                  </a:lnTo>
                  <a:lnTo>
                    <a:pt x="28955" y="86867"/>
                  </a:lnTo>
                  <a:lnTo>
                    <a:pt x="28955" y="72389"/>
                  </a:lnTo>
                  <a:lnTo>
                    <a:pt x="79628" y="72389"/>
                  </a:lnTo>
                  <a:lnTo>
                    <a:pt x="43433" y="0"/>
                  </a:lnTo>
                  <a:close/>
                </a:path>
                <a:path w="86995" h="178435">
                  <a:moveTo>
                    <a:pt x="79628" y="72389"/>
                  </a:moveTo>
                  <a:lnTo>
                    <a:pt x="57911" y="72389"/>
                  </a:lnTo>
                  <a:lnTo>
                    <a:pt x="57911" y="86867"/>
                  </a:lnTo>
                  <a:lnTo>
                    <a:pt x="86868" y="86867"/>
                  </a:lnTo>
                  <a:lnTo>
                    <a:pt x="79628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07530" y="145008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71922" y="216941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93614" y="2169413"/>
              <a:ext cx="1260475" cy="181610"/>
            </a:xfrm>
            <a:custGeom>
              <a:avLst/>
              <a:gdLst/>
              <a:ahLst/>
              <a:cxnLst/>
              <a:rect l="l" t="t" r="r" b="b"/>
              <a:pathLst>
                <a:path w="1260475" h="181610">
                  <a:moveTo>
                    <a:pt x="0" y="181356"/>
                  </a:moveTo>
                  <a:lnTo>
                    <a:pt x="179832" y="181356"/>
                  </a:lnTo>
                </a:path>
                <a:path w="1260475" h="181610">
                  <a:moveTo>
                    <a:pt x="179832" y="0"/>
                  </a:moveTo>
                  <a:lnTo>
                    <a:pt x="539496" y="0"/>
                  </a:lnTo>
                </a:path>
                <a:path w="1260475" h="181610">
                  <a:moveTo>
                    <a:pt x="539496" y="0"/>
                  </a:moveTo>
                  <a:lnTo>
                    <a:pt x="900684" y="0"/>
                  </a:lnTo>
                </a:path>
                <a:path w="1260475" h="181610">
                  <a:moveTo>
                    <a:pt x="900684" y="0"/>
                  </a:moveTo>
                  <a:lnTo>
                    <a:pt x="126034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50914" y="216941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52438" y="2350769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73446" y="1629918"/>
              <a:ext cx="721360" cy="539750"/>
            </a:xfrm>
            <a:custGeom>
              <a:avLst/>
              <a:gdLst/>
              <a:ahLst/>
              <a:cxnLst/>
              <a:rect l="l" t="t" r="r" b="b"/>
              <a:pathLst>
                <a:path w="721360" h="539750">
                  <a:moveTo>
                    <a:pt x="0" y="0"/>
                  </a:moveTo>
                  <a:lnTo>
                    <a:pt x="0" y="539496"/>
                  </a:lnTo>
                </a:path>
                <a:path w="721360" h="539750">
                  <a:moveTo>
                    <a:pt x="359663" y="0"/>
                  </a:moveTo>
                  <a:lnTo>
                    <a:pt x="359663" y="539496"/>
                  </a:lnTo>
                </a:path>
                <a:path w="721360" h="539750">
                  <a:moveTo>
                    <a:pt x="720851" y="0"/>
                  </a:moveTo>
                  <a:lnTo>
                    <a:pt x="720851" y="539496"/>
                  </a:lnTo>
                </a:path>
              </a:pathLst>
            </a:custGeom>
            <a:ln w="28956">
              <a:solidFill>
                <a:srgbClr val="996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53962" y="1629918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496"/>
                  </a:lnTo>
                </a:path>
              </a:pathLst>
            </a:custGeom>
            <a:ln w="28956">
              <a:solidFill>
                <a:srgbClr val="996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73328" y="2830926"/>
            <a:ext cx="2334260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40000"/>
              </a:lnSpc>
              <a:spcBef>
                <a:spcPts val="95"/>
              </a:spcBef>
            </a:pP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D</a:t>
            </a:r>
            <a:r>
              <a:rPr sz="2775" b="1" i="1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A </a:t>
            </a:r>
            <a:r>
              <a:rPr sz="2800" b="1" spc="-5" dirty="0">
                <a:latin typeface="Times New Roman"/>
                <a:cs typeface="Times New Roman"/>
              </a:rPr>
              <a:t>=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 x </a:t>
            </a:r>
            <a:r>
              <a:rPr sz="2800" b="1" spc="-5" dirty="0">
                <a:latin typeface="Times New Roman"/>
                <a:cs typeface="Times New Roman"/>
              </a:rPr>
              <a:t>+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 x </a:t>
            </a: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330E42"/>
                </a:solidFill>
                <a:latin typeface="Times New Roman"/>
                <a:cs typeface="Times New Roman"/>
              </a:rPr>
              <a:t>D</a:t>
            </a:r>
            <a:r>
              <a:rPr sz="2775" b="1" i="1" spc="15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r>
              <a:rPr sz="2775" b="1" i="1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775" b="1" i="1" spc="-330" baseline="-2102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800" b="1" i="1" spc="-16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x</a:t>
            </a:r>
            <a:r>
              <a:rPr sz="2800" b="1" i="1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+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B’</a:t>
            </a:r>
            <a:r>
              <a:rPr sz="2800" b="1" i="1" spc="-204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x  y</a:t>
            </a:r>
            <a:r>
              <a:rPr sz="2800" b="1" i="1" spc="44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A</a:t>
            </a:r>
            <a:r>
              <a:rPr sz="2800" b="1" i="1" spc="-16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92836" y="2319527"/>
            <a:ext cx="3999229" cy="680085"/>
            <a:chOff x="592836" y="2319527"/>
            <a:chExt cx="3999229" cy="680085"/>
          </a:xfrm>
        </p:grpSpPr>
        <p:sp>
          <p:nvSpPr>
            <p:cNvPr id="35" name="object 35"/>
            <p:cNvSpPr/>
            <p:nvPr/>
          </p:nvSpPr>
          <p:spPr>
            <a:xfrm>
              <a:off x="611886" y="2350769"/>
              <a:ext cx="3961129" cy="539750"/>
            </a:xfrm>
            <a:custGeom>
              <a:avLst/>
              <a:gdLst/>
              <a:ahLst/>
              <a:cxnLst/>
              <a:rect l="l" t="t" r="r" b="b"/>
              <a:pathLst>
                <a:path w="3961129" h="539750">
                  <a:moveTo>
                    <a:pt x="0" y="89915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5" y="0"/>
                  </a:lnTo>
                  <a:lnTo>
                    <a:pt x="3870960" y="0"/>
                  </a:lnTo>
                  <a:lnTo>
                    <a:pt x="3905958" y="7066"/>
                  </a:lnTo>
                  <a:lnTo>
                    <a:pt x="3934539" y="26336"/>
                  </a:lnTo>
                  <a:lnTo>
                    <a:pt x="3953809" y="54917"/>
                  </a:lnTo>
                  <a:lnTo>
                    <a:pt x="3960876" y="89915"/>
                  </a:lnTo>
                  <a:lnTo>
                    <a:pt x="3960876" y="449579"/>
                  </a:lnTo>
                  <a:lnTo>
                    <a:pt x="3953809" y="484578"/>
                  </a:lnTo>
                  <a:lnTo>
                    <a:pt x="3934539" y="513159"/>
                  </a:lnTo>
                  <a:lnTo>
                    <a:pt x="3905958" y="532429"/>
                  </a:lnTo>
                  <a:lnTo>
                    <a:pt x="3870960" y="539495"/>
                  </a:lnTo>
                  <a:lnTo>
                    <a:pt x="89915" y="539495"/>
                  </a:lnTo>
                  <a:lnTo>
                    <a:pt x="54917" y="532429"/>
                  </a:lnTo>
                  <a:lnTo>
                    <a:pt x="26336" y="513159"/>
                  </a:lnTo>
                  <a:lnTo>
                    <a:pt x="7066" y="484578"/>
                  </a:lnTo>
                  <a:lnTo>
                    <a:pt x="0" y="449579"/>
                  </a:lnTo>
                  <a:lnTo>
                    <a:pt x="0" y="89915"/>
                  </a:lnTo>
                  <a:close/>
                </a:path>
              </a:pathLst>
            </a:custGeom>
            <a:ln w="38100">
              <a:solidFill>
                <a:srgbClr val="99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708" y="2319527"/>
              <a:ext cx="624840" cy="679703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65"/>
              </a:lnSpc>
              <a:spcBef>
                <a:spcPts val="100"/>
              </a:spcBef>
            </a:pPr>
            <a:r>
              <a:rPr spc="120" dirty="0"/>
              <a:t>Circuits</a:t>
            </a:r>
            <a:r>
              <a:rPr spc="90" dirty="0"/>
              <a:t> </a:t>
            </a:r>
            <a:r>
              <a:rPr spc="-10" dirty="0"/>
              <a:t>with</a:t>
            </a:r>
            <a:r>
              <a:rPr spc="105" dirty="0"/>
              <a:t> </a:t>
            </a:r>
            <a:r>
              <a:rPr i="1" spc="220" dirty="0">
                <a:latin typeface="Cambria"/>
                <a:cs typeface="Cambria"/>
              </a:rPr>
              <a:t>D</a:t>
            </a:r>
            <a:r>
              <a:rPr i="1" spc="85" dirty="0">
                <a:latin typeface="Cambria"/>
                <a:cs typeface="Cambria"/>
              </a:rPr>
              <a:t> </a:t>
            </a:r>
            <a:r>
              <a:rPr spc="-70" dirty="0"/>
              <a:t>F.F.</a:t>
            </a:r>
          </a:p>
          <a:p>
            <a:pPr marL="353695" indent="-229235">
              <a:lnSpc>
                <a:spcPts val="2345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354330" algn="l"/>
              </a:tabLst>
            </a:pPr>
            <a:r>
              <a:rPr sz="2000" i="1" spc="80" dirty="0">
                <a:solidFill>
                  <a:srgbClr val="009900"/>
                </a:solidFill>
                <a:latin typeface="Cambria"/>
                <a:cs typeface="Cambria"/>
              </a:rPr>
              <a:t>Example</a:t>
            </a:r>
            <a:r>
              <a:rPr sz="2000" spc="80" dirty="0">
                <a:solidFill>
                  <a:srgbClr val="009900"/>
                </a:solidFill>
              </a:rPr>
              <a:t>:</a:t>
            </a:r>
            <a:endParaRPr sz="2000">
              <a:latin typeface="Cambria"/>
              <a:cs typeface="Cambria"/>
            </a:endParaRPr>
          </a:p>
          <a:p>
            <a:pPr marL="125095">
              <a:lnSpc>
                <a:spcPct val="100000"/>
              </a:lnSpc>
              <a:spcBef>
                <a:spcPts val="360"/>
              </a:spcBef>
            </a:pPr>
            <a:r>
              <a:rPr sz="2000" spc="80" dirty="0">
                <a:solidFill>
                  <a:srgbClr val="006FC0"/>
                </a:solidFill>
              </a:rPr>
              <a:t>Detect</a:t>
            </a:r>
            <a:r>
              <a:rPr sz="2000" spc="40" dirty="0">
                <a:solidFill>
                  <a:srgbClr val="006FC0"/>
                </a:solidFill>
              </a:rPr>
              <a:t> </a:t>
            </a:r>
            <a:r>
              <a:rPr sz="2000" spc="-25" dirty="0">
                <a:solidFill>
                  <a:srgbClr val="006FC0"/>
                </a:solidFill>
              </a:rPr>
              <a:t>3</a:t>
            </a:r>
            <a:r>
              <a:rPr sz="2000" spc="60" dirty="0">
                <a:solidFill>
                  <a:srgbClr val="006FC0"/>
                </a:solidFill>
              </a:rPr>
              <a:t> </a:t>
            </a:r>
            <a:r>
              <a:rPr sz="2000" spc="45" dirty="0">
                <a:solidFill>
                  <a:srgbClr val="006FC0"/>
                </a:solidFill>
              </a:rPr>
              <a:t>or</a:t>
            </a:r>
            <a:r>
              <a:rPr sz="2000" spc="50" dirty="0">
                <a:solidFill>
                  <a:srgbClr val="006FC0"/>
                </a:solidFill>
              </a:rPr>
              <a:t> </a:t>
            </a:r>
            <a:r>
              <a:rPr sz="2000" spc="55" dirty="0">
                <a:solidFill>
                  <a:srgbClr val="006FC0"/>
                </a:solidFill>
              </a:rPr>
              <a:t>more </a:t>
            </a:r>
            <a:r>
              <a:rPr sz="2000" spc="70" dirty="0">
                <a:solidFill>
                  <a:srgbClr val="006FC0"/>
                </a:solidFill>
              </a:rPr>
              <a:t>consecutive</a:t>
            </a:r>
            <a:r>
              <a:rPr sz="2000" spc="20" dirty="0">
                <a:solidFill>
                  <a:srgbClr val="006FC0"/>
                </a:solidFill>
              </a:rPr>
              <a:t> </a:t>
            </a:r>
            <a:r>
              <a:rPr sz="2000" spc="-10" dirty="0">
                <a:solidFill>
                  <a:srgbClr val="006FC0"/>
                </a:solidFill>
              </a:rPr>
              <a:t>1’s</a:t>
            </a:r>
            <a:endParaRPr sz="2000"/>
          </a:p>
          <a:p>
            <a:pPr marL="161290">
              <a:lnSpc>
                <a:spcPct val="100000"/>
              </a:lnSpc>
              <a:spcBef>
                <a:spcPts val="1220"/>
              </a:spcBef>
            </a:pPr>
            <a:r>
              <a:rPr sz="24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Synthesis</a:t>
            </a:r>
            <a:r>
              <a:rPr sz="24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using </a:t>
            </a:r>
            <a:r>
              <a:rPr sz="24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Flip-Flops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311652" y="3119627"/>
            <a:ext cx="5459095" cy="3462654"/>
            <a:chOff x="3311652" y="3119627"/>
            <a:chExt cx="5459095" cy="3462654"/>
          </a:xfrm>
        </p:grpSpPr>
        <p:sp>
          <p:nvSpPr>
            <p:cNvPr id="39" name="object 39"/>
            <p:cNvSpPr/>
            <p:nvPr/>
          </p:nvSpPr>
          <p:spPr>
            <a:xfrm>
              <a:off x="3311652" y="3119627"/>
              <a:ext cx="5459095" cy="3462654"/>
            </a:xfrm>
            <a:custGeom>
              <a:avLst/>
              <a:gdLst/>
              <a:ahLst/>
              <a:cxnLst/>
              <a:rect l="l" t="t" r="r" b="b"/>
              <a:pathLst>
                <a:path w="5459095" h="3462654">
                  <a:moveTo>
                    <a:pt x="5458967" y="0"/>
                  </a:moveTo>
                  <a:lnTo>
                    <a:pt x="0" y="0"/>
                  </a:lnTo>
                  <a:lnTo>
                    <a:pt x="0" y="3462528"/>
                  </a:lnTo>
                  <a:lnTo>
                    <a:pt x="5458967" y="3462528"/>
                  </a:lnTo>
                  <a:lnTo>
                    <a:pt x="5458967" y="0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93398" y="3690630"/>
              <a:ext cx="3611879" cy="2351405"/>
            </a:xfrm>
            <a:custGeom>
              <a:avLst/>
              <a:gdLst/>
              <a:ahLst/>
              <a:cxnLst/>
              <a:rect l="l" t="t" r="r" b="b"/>
              <a:pathLst>
                <a:path w="3611879" h="2351404">
                  <a:moveTo>
                    <a:pt x="0" y="1818118"/>
                  </a:moveTo>
                  <a:lnTo>
                    <a:pt x="345455" y="1818118"/>
                  </a:lnTo>
                </a:path>
                <a:path w="3611879" h="2351404">
                  <a:moveTo>
                    <a:pt x="1099070" y="0"/>
                  </a:moveTo>
                  <a:lnTo>
                    <a:pt x="1413261" y="0"/>
                  </a:lnTo>
                </a:path>
                <a:path w="3611879" h="2351404">
                  <a:moveTo>
                    <a:pt x="1413261" y="2351017"/>
                  </a:moveTo>
                  <a:lnTo>
                    <a:pt x="1256166" y="2351017"/>
                  </a:lnTo>
                  <a:lnTo>
                    <a:pt x="1256166" y="627005"/>
                  </a:lnTo>
                  <a:lnTo>
                    <a:pt x="1413261" y="627005"/>
                  </a:lnTo>
                </a:path>
                <a:path w="3611879" h="2351404">
                  <a:moveTo>
                    <a:pt x="2198296" y="0"/>
                  </a:moveTo>
                  <a:lnTo>
                    <a:pt x="3611491" y="0"/>
                  </a:lnTo>
                </a:path>
                <a:path w="3611879" h="2351404">
                  <a:moveTo>
                    <a:pt x="2198296" y="689662"/>
                  </a:moveTo>
                  <a:lnTo>
                    <a:pt x="2449560" y="689662"/>
                  </a:lnTo>
                </a:path>
              </a:pathLst>
            </a:custGeom>
            <a:ln w="26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06660" y="3471255"/>
              <a:ext cx="785495" cy="1097280"/>
            </a:xfrm>
            <a:custGeom>
              <a:avLst/>
              <a:gdLst/>
              <a:ahLst/>
              <a:cxnLst/>
              <a:rect l="l" t="t" r="r" b="b"/>
              <a:pathLst>
                <a:path w="785495" h="1097279">
                  <a:moveTo>
                    <a:pt x="785101" y="0"/>
                  </a:moveTo>
                  <a:lnTo>
                    <a:pt x="0" y="0"/>
                  </a:lnTo>
                  <a:lnTo>
                    <a:pt x="0" y="1097116"/>
                  </a:lnTo>
                  <a:lnTo>
                    <a:pt x="785101" y="1097116"/>
                  </a:lnTo>
                  <a:lnTo>
                    <a:pt x="7851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06660" y="3471255"/>
              <a:ext cx="785495" cy="1097280"/>
            </a:xfrm>
            <a:custGeom>
              <a:avLst/>
              <a:gdLst/>
              <a:ahLst/>
              <a:cxnLst/>
              <a:rect l="l" t="t" r="r" b="b"/>
              <a:pathLst>
                <a:path w="785495" h="1097279">
                  <a:moveTo>
                    <a:pt x="0" y="1097116"/>
                  </a:moveTo>
                  <a:lnTo>
                    <a:pt x="785101" y="1097116"/>
                  </a:lnTo>
                  <a:lnTo>
                    <a:pt x="785101" y="0"/>
                  </a:lnTo>
                  <a:lnTo>
                    <a:pt x="0" y="0"/>
                  </a:lnTo>
                  <a:lnTo>
                    <a:pt x="0" y="1097116"/>
                  </a:lnTo>
                  <a:close/>
                </a:path>
              </a:pathLst>
            </a:custGeom>
            <a:ln w="26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395289" y="3523112"/>
            <a:ext cx="643890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470534" algn="l"/>
              </a:tabLst>
            </a:pPr>
            <a:r>
              <a:rPr sz="1750" i="1" spc="-5" dirty="0">
                <a:latin typeface="Times New Roman"/>
                <a:cs typeface="Times New Roman"/>
              </a:rPr>
              <a:t>D	Q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66354" y="4197093"/>
            <a:ext cx="172720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750" i="1" spc="-5" dirty="0">
                <a:latin typeface="Times New Roman"/>
                <a:cs typeface="Times New Roman"/>
              </a:rPr>
              <a:t>Q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006873" y="3551066"/>
            <a:ext cx="2601595" cy="883919"/>
            <a:chOff x="5006873" y="3551066"/>
            <a:chExt cx="2601595" cy="883919"/>
          </a:xfrm>
        </p:grpSpPr>
        <p:sp>
          <p:nvSpPr>
            <p:cNvPr id="46" name="object 46"/>
            <p:cNvSpPr/>
            <p:nvPr/>
          </p:nvSpPr>
          <p:spPr>
            <a:xfrm>
              <a:off x="6306659" y="4215236"/>
              <a:ext cx="722630" cy="206375"/>
            </a:xfrm>
            <a:custGeom>
              <a:avLst/>
              <a:gdLst/>
              <a:ahLst/>
              <a:cxnLst/>
              <a:rect l="l" t="t" r="r" b="b"/>
              <a:pathLst>
                <a:path w="722629" h="206375">
                  <a:moveTo>
                    <a:pt x="565233" y="16145"/>
                  </a:moveTo>
                  <a:lnTo>
                    <a:pt x="722329" y="16145"/>
                  </a:lnTo>
                </a:path>
                <a:path w="722629" h="206375">
                  <a:moveTo>
                    <a:pt x="0" y="0"/>
                  </a:moveTo>
                  <a:lnTo>
                    <a:pt x="101923" y="101736"/>
                  </a:lnTo>
                </a:path>
                <a:path w="722629" h="206375">
                  <a:moveTo>
                    <a:pt x="101923" y="104390"/>
                  </a:moveTo>
                  <a:lnTo>
                    <a:pt x="0" y="206325"/>
                  </a:lnTo>
                </a:path>
              </a:pathLst>
            </a:custGeom>
            <a:ln w="26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2208" y="4329345"/>
              <a:ext cx="101899" cy="10182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7122" y="3645062"/>
              <a:ext cx="91273" cy="9113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6873" y="3551066"/>
              <a:ext cx="91295" cy="91135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8593962" y="3507409"/>
            <a:ext cx="148590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750" i="1" spc="-5" dirty="0">
                <a:latin typeface="Times New Roman"/>
                <a:cs typeface="Times New Roman"/>
              </a:rPr>
              <a:t>A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69134" y="5858449"/>
            <a:ext cx="431800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750" i="1" spc="-5" dirty="0">
                <a:latin typeface="Times New Roman"/>
                <a:cs typeface="Times New Roman"/>
              </a:rPr>
              <a:t>CLK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498291" y="3144506"/>
            <a:ext cx="5020310" cy="3396615"/>
            <a:chOff x="3498291" y="3144506"/>
            <a:chExt cx="5020310" cy="3396615"/>
          </a:xfrm>
        </p:grpSpPr>
        <p:sp>
          <p:nvSpPr>
            <p:cNvPr id="53" name="object 53"/>
            <p:cNvSpPr/>
            <p:nvPr/>
          </p:nvSpPr>
          <p:spPr>
            <a:xfrm>
              <a:off x="5238853" y="3596634"/>
              <a:ext cx="753745" cy="188595"/>
            </a:xfrm>
            <a:custGeom>
              <a:avLst/>
              <a:gdLst/>
              <a:ahLst/>
              <a:cxnLst/>
              <a:rect l="l" t="t" r="r" b="b"/>
              <a:pathLst>
                <a:path w="753745" h="188595">
                  <a:moveTo>
                    <a:pt x="0" y="0"/>
                  </a:moveTo>
                  <a:lnTo>
                    <a:pt x="376940" y="0"/>
                  </a:lnTo>
                </a:path>
                <a:path w="753745" h="188595">
                  <a:moveTo>
                    <a:pt x="0" y="187991"/>
                  </a:moveTo>
                  <a:lnTo>
                    <a:pt x="376940" y="187991"/>
                  </a:lnTo>
                </a:path>
                <a:path w="753745" h="188595">
                  <a:moveTo>
                    <a:pt x="753615" y="93995"/>
                  </a:moveTo>
                  <a:lnTo>
                    <a:pt x="376940" y="93995"/>
                  </a:lnTo>
                </a:path>
              </a:pathLst>
            </a:custGeom>
            <a:ln w="26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70755" y="3502639"/>
              <a:ext cx="490220" cy="376555"/>
            </a:xfrm>
            <a:custGeom>
              <a:avLst/>
              <a:gdLst/>
              <a:ahLst/>
              <a:cxnLst/>
              <a:rect l="l" t="t" r="r" b="b"/>
              <a:pathLst>
                <a:path w="490220" h="376554">
                  <a:moveTo>
                    <a:pt x="146969" y="0"/>
                  </a:moveTo>
                  <a:lnTo>
                    <a:pt x="0" y="0"/>
                  </a:lnTo>
                  <a:lnTo>
                    <a:pt x="26963" y="40373"/>
                  </a:lnTo>
                  <a:lnTo>
                    <a:pt x="47185" y="81816"/>
                  </a:lnTo>
                  <a:lnTo>
                    <a:pt x="60666" y="124025"/>
                  </a:lnTo>
                  <a:lnTo>
                    <a:pt x="67407" y="166691"/>
                  </a:lnTo>
                  <a:lnTo>
                    <a:pt x="67407" y="209511"/>
                  </a:lnTo>
                  <a:lnTo>
                    <a:pt x="60666" y="252178"/>
                  </a:lnTo>
                  <a:lnTo>
                    <a:pt x="47185" y="294386"/>
                  </a:lnTo>
                  <a:lnTo>
                    <a:pt x="26963" y="335830"/>
                  </a:lnTo>
                  <a:lnTo>
                    <a:pt x="0" y="376203"/>
                  </a:lnTo>
                  <a:lnTo>
                    <a:pt x="146969" y="376203"/>
                  </a:lnTo>
                  <a:lnTo>
                    <a:pt x="204382" y="364551"/>
                  </a:lnTo>
                  <a:lnTo>
                    <a:pt x="258560" y="349003"/>
                  </a:lnTo>
                  <a:lnTo>
                    <a:pt x="309041" y="329811"/>
                  </a:lnTo>
                  <a:lnTo>
                    <a:pt x="355365" y="307227"/>
                  </a:lnTo>
                  <a:lnTo>
                    <a:pt x="397071" y="281501"/>
                  </a:lnTo>
                  <a:lnTo>
                    <a:pt x="433698" y="252886"/>
                  </a:lnTo>
                  <a:lnTo>
                    <a:pt x="464787" y="221632"/>
                  </a:lnTo>
                  <a:lnTo>
                    <a:pt x="489876" y="187991"/>
                  </a:lnTo>
                  <a:lnTo>
                    <a:pt x="465060" y="154259"/>
                  </a:lnTo>
                  <a:lnTo>
                    <a:pt x="434135" y="122913"/>
                  </a:lnTo>
                  <a:lnTo>
                    <a:pt x="397577" y="94220"/>
                  </a:lnTo>
                  <a:lnTo>
                    <a:pt x="355863" y="68450"/>
                  </a:lnTo>
                  <a:lnTo>
                    <a:pt x="309469" y="45874"/>
                  </a:lnTo>
                  <a:lnTo>
                    <a:pt x="258871" y="26761"/>
                  </a:lnTo>
                  <a:lnTo>
                    <a:pt x="204546" y="11379"/>
                  </a:lnTo>
                  <a:lnTo>
                    <a:pt x="146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139715" y="3361535"/>
              <a:ext cx="1721485" cy="517525"/>
            </a:xfrm>
            <a:custGeom>
              <a:avLst/>
              <a:gdLst/>
              <a:ahLst/>
              <a:cxnLst/>
              <a:rect l="l" t="t" r="r" b="b"/>
              <a:pathLst>
                <a:path w="1721485" h="517525">
                  <a:moveTo>
                    <a:pt x="1720916" y="329095"/>
                  </a:moveTo>
                  <a:lnTo>
                    <a:pt x="1695827" y="362736"/>
                  </a:lnTo>
                  <a:lnTo>
                    <a:pt x="1664738" y="393990"/>
                  </a:lnTo>
                  <a:lnTo>
                    <a:pt x="1628111" y="422605"/>
                  </a:lnTo>
                  <a:lnTo>
                    <a:pt x="1586404" y="448331"/>
                  </a:lnTo>
                  <a:lnTo>
                    <a:pt x="1540081" y="470915"/>
                  </a:lnTo>
                  <a:lnTo>
                    <a:pt x="1489600" y="490107"/>
                  </a:lnTo>
                  <a:lnTo>
                    <a:pt x="1435422" y="505655"/>
                  </a:lnTo>
                  <a:lnTo>
                    <a:pt x="1378009" y="517307"/>
                  </a:lnTo>
                  <a:lnTo>
                    <a:pt x="1231039" y="517307"/>
                  </a:lnTo>
                  <a:lnTo>
                    <a:pt x="1258002" y="476934"/>
                  </a:lnTo>
                  <a:lnTo>
                    <a:pt x="1278225" y="435490"/>
                  </a:lnTo>
                  <a:lnTo>
                    <a:pt x="1291706" y="393282"/>
                  </a:lnTo>
                  <a:lnTo>
                    <a:pt x="1298447" y="350615"/>
                  </a:lnTo>
                  <a:lnTo>
                    <a:pt x="1298447" y="307795"/>
                  </a:lnTo>
                  <a:lnTo>
                    <a:pt x="1291706" y="265129"/>
                  </a:lnTo>
                  <a:lnTo>
                    <a:pt x="1278225" y="222920"/>
                  </a:lnTo>
                  <a:lnTo>
                    <a:pt x="1258002" y="181477"/>
                  </a:lnTo>
                  <a:lnTo>
                    <a:pt x="1231039" y="141103"/>
                  </a:lnTo>
                  <a:lnTo>
                    <a:pt x="1378009" y="141103"/>
                  </a:lnTo>
                  <a:lnTo>
                    <a:pt x="1435586" y="152483"/>
                  </a:lnTo>
                  <a:lnTo>
                    <a:pt x="1489911" y="167865"/>
                  </a:lnTo>
                  <a:lnTo>
                    <a:pt x="1540509" y="186978"/>
                  </a:lnTo>
                  <a:lnTo>
                    <a:pt x="1586903" y="209554"/>
                  </a:lnTo>
                  <a:lnTo>
                    <a:pt x="1628617" y="235324"/>
                  </a:lnTo>
                  <a:lnTo>
                    <a:pt x="1665174" y="264017"/>
                  </a:lnTo>
                  <a:lnTo>
                    <a:pt x="1696100" y="295363"/>
                  </a:lnTo>
                  <a:lnTo>
                    <a:pt x="1720916" y="329095"/>
                  </a:lnTo>
                  <a:close/>
                </a:path>
                <a:path w="1721485" h="517525">
                  <a:moveTo>
                    <a:pt x="0" y="0"/>
                  </a:moveTo>
                  <a:lnTo>
                    <a:pt x="376852" y="0"/>
                  </a:lnTo>
                </a:path>
                <a:path w="1721485" h="517525">
                  <a:moveTo>
                    <a:pt x="0" y="187991"/>
                  </a:moveTo>
                  <a:lnTo>
                    <a:pt x="376852" y="187991"/>
                  </a:lnTo>
                </a:path>
                <a:path w="1721485" h="517525">
                  <a:moveTo>
                    <a:pt x="753682" y="93995"/>
                  </a:moveTo>
                  <a:lnTo>
                    <a:pt x="376852" y="93995"/>
                  </a:lnTo>
                </a:path>
              </a:pathLst>
            </a:custGeom>
            <a:ln w="26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71596" y="3267539"/>
              <a:ext cx="490220" cy="376555"/>
            </a:xfrm>
            <a:custGeom>
              <a:avLst/>
              <a:gdLst/>
              <a:ahLst/>
              <a:cxnLst/>
              <a:rect l="l" t="t" r="r" b="b"/>
              <a:pathLst>
                <a:path w="490220" h="376554">
                  <a:moveTo>
                    <a:pt x="146991" y="0"/>
                  </a:moveTo>
                  <a:lnTo>
                    <a:pt x="0" y="0"/>
                  </a:lnTo>
                  <a:lnTo>
                    <a:pt x="26969" y="40373"/>
                  </a:lnTo>
                  <a:lnTo>
                    <a:pt x="47196" y="81816"/>
                  </a:lnTo>
                  <a:lnTo>
                    <a:pt x="60681" y="124025"/>
                  </a:lnTo>
                  <a:lnTo>
                    <a:pt x="67423" y="166691"/>
                  </a:lnTo>
                  <a:lnTo>
                    <a:pt x="67424" y="209511"/>
                  </a:lnTo>
                  <a:lnTo>
                    <a:pt x="60681" y="252178"/>
                  </a:lnTo>
                  <a:lnTo>
                    <a:pt x="47196" y="294386"/>
                  </a:lnTo>
                  <a:lnTo>
                    <a:pt x="26969" y="335830"/>
                  </a:lnTo>
                  <a:lnTo>
                    <a:pt x="0" y="376203"/>
                  </a:lnTo>
                  <a:lnTo>
                    <a:pt x="146991" y="376203"/>
                  </a:lnTo>
                  <a:lnTo>
                    <a:pt x="204378" y="364551"/>
                  </a:lnTo>
                  <a:lnTo>
                    <a:pt x="258542" y="349003"/>
                  </a:lnTo>
                  <a:lnTo>
                    <a:pt x="309019" y="329811"/>
                  </a:lnTo>
                  <a:lnTo>
                    <a:pt x="355348" y="307227"/>
                  </a:lnTo>
                  <a:lnTo>
                    <a:pt x="397065" y="281501"/>
                  </a:lnTo>
                  <a:lnTo>
                    <a:pt x="433708" y="252886"/>
                  </a:lnTo>
                  <a:lnTo>
                    <a:pt x="464814" y="221632"/>
                  </a:lnTo>
                  <a:lnTo>
                    <a:pt x="489921" y="187991"/>
                  </a:lnTo>
                  <a:lnTo>
                    <a:pt x="465117" y="154259"/>
                  </a:lnTo>
                  <a:lnTo>
                    <a:pt x="434197" y="122913"/>
                  </a:lnTo>
                  <a:lnTo>
                    <a:pt x="397640" y="94220"/>
                  </a:lnTo>
                  <a:lnTo>
                    <a:pt x="355921" y="68450"/>
                  </a:lnTo>
                  <a:lnTo>
                    <a:pt x="309520" y="45874"/>
                  </a:lnTo>
                  <a:lnTo>
                    <a:pt x="258913" y="26761"/>
                  </a:lnTo>
                  <a:lnTo>
                    <a:pt x="204577" y="11379"/>
                  </a:lnTo>
                  <a:lnTo>
                    <a:pt x="146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71596" y="3267539"/>
              <a:ext cx="490220" cy="376555"/>
            </a:xfrm>
            <a:custGeom>
              <a:avLst/>
              <a:gdLst/>
              <a:ahLst/>
              <a:cxnLst/>
              <a:rect l="l" t="t" r="r" b="b"/>
              <a:pathLst>
                <a:path w="490220" h="376554">
                  <a:moveTo>
                    <a:pt x="489921" y="187991"/>
                  </a:moveTo>
                  <a:lnTo>
                    <a:pt x="464814" y="221632"/>
                  </a:lnTo>
                  <a:lnTo>
                    <a:pt x="433708" y="252886"/>
                  </a:lnTo>
                  <a:lnTo>
                    <a:pt x="397065" y="281501"/>
                  </a:lnTo>
                  <a:lnTo>
                    <a:pt x="355348" y="307227"/>
                  </a:lnTo>
                  <a:lnTo>
                    <a:pt x="309019" y="329811"/>
                  </a:lnTo>
                  <a:lnTo>
                    <a:pt x="258542" y="349003"/>
                  </a:lnTo>
                  <a:lnTo>
                    <a:pt x="204378" y="364551"/>
                  </a:lnTo>
                  <a:lnTo>
                    <a:pt x="146991" y="376203"/>
                  </a:lnTo>
                  <a:lnTo>
                    <a:pt x="0" y="376203"/>
                  </a:lnTo>
                  <a:lnTo>
                    <a:pt x="26969" y="335830"/>
                  </a:lnTo>
                  <a:lnTo>
                    <a:pt x="47196" y="294386"/>
                  </a:lnTo>
                  <a:lnTo>
                    <a:pt x="60681" y="252178"/>
                  </a:lnTo>
                  <a:lnTo>
                    <a:pt x="67423" y="209511"/>
                  </a:lnTo>
                  <a:lnTo>
                    <a:pt x="67423" y="166691"/>
                  </a:lnTo>
                  <a:lnTo>
                    <a:pt x="60681" y="124025"/>
                  </a:lnTo>
                  <a:lnTo>
                    <a:pt x="47196" y="81816"/>
                  </a:lnTo>
                  <a:lnTo>
                    <a:pt x="26969" y="40373"/>
                  </a:lnTo>
                  <a:lnTo>
                    <a:pt x="0" y="0"/>
                  </a:lnTo>
                  <a:lnTo>
                    <a:pt x="146991" y="0"/>
                  </a:lnTo>
                  <a:lnTo>
                    <a:pt x="204577" y="11379"/>
                  </a:lnTo>
                  <a:lnTo>
                    <a:pt x="258913" y="26761"/>
                  </a:lnTo>
                  <a:lnTo>
                    <a:pt x="309520" y="45874"/>
                  </a:lnTo>
                  <a:lnTo>
                    <a:pt x="355921" y="68450"/>
                  </a:lnTo>
                  <a:lnTo>
                    <a:pt x="397640" y="94220"/>
                  </a:lnTo>
                  <a:lnTo>
                    <a:pt x="434197" y="122913"/>
                  </a:lnTo>
                  <a:lnTo>
                    <a:pt x="465117" y="154259"/>
                  </a:lnTo>
                  <a:lnTo>
                    <a:pt x="489921" y="187991"/>
                  </a:lnTo>
                  <a:close/>
                </a:path>
              </a:pathLst>
            </a:custGeom>
            <a:ln w="26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271596" y="3267539"/>
              <a:ext cx="490220" cy="376555"/>
            </a:xfrm>
            <a:custGeom>
              <a:avLst/>
              <a:gdLst/>
              <a:ahLst/>
              <a:cxnLst/>
              <a:rect l="l" t="t" r="r" b="b"/>
              <a:pathLst>
                <a:path w="490220" h="376554">
                  <a:moveTo>
                    <a:pt x="301494" y="0"/>
                  </a:moveTo>
                  <a:lnTo>
                    <a:pt x="0" y="0"/>
                  </a:lnTo>
                  <a:lnTo>
                    <a:pt x="0" y="376203"/>
                  </a:lnTo>
                  <a:lnTo>
                    <a:pt x="301495" y="376203"/>
                  </a:lnTo>
                  <a:lnTo>
                    <a:pt x="351581" y="369480"/>
                  </a:lnTo>
                  <a:lnTo>
                    <a:pt x="396591" y="350507"/>
                  </a:lnTo>
                  <a:lnTo>
                    <a:pt x="434727" y="321077"/>
                  </a:lnTo>
                  <a:lnTo>
                    <a:pt x="464192" y="282986"/>
                  </a:lnTo>
                  <a:lnTo>
                    <a:pt x="483189" y="238025"/>
                  </a:lnTo>
                  <a:lnTo>
                    <a:pt x="489921" y="187991"/>
                  </a:lnTo>
                  <a:lnTo>
                    <a:pt x="483189" y="137972"/>
                  </a:lnTo>
                  <a:lnTo>
                    <a:pt x="464192" y="93053"/>
                  </a:lnTo>
                  <a:lnTo>
                    <a:pt x="434727" y="55015"/>
                  </a:lnTo>
                  <a:lnTo>
                    <a:pt x="396591" y="25638"/>
                  </a:lnTo>
                  <a:lnTo>
                    <a:pt x="351581" y="6706"/>
                  </a:lnTo>
                  <a:lnTo>
                    <a:pt x="301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39715" y="3267539"/>
              <a:ext cx="1099185" cy="752475"/>
            </a:xfrm>
            <a:custGeom>
              <a:avLst/>
              <a:gdLst/>
              <a:ahLst/>
              <a:cxnLst/>
              <a:rect l="l" t="t" r="r" b="b"/>
              <a:pathLst>
                <a:path w="1099185" h="752475">
                  <a:moveTo>
                    <a:pt x="433375" y="376203"/>
                  </a:moveTo>
                  <a:lnTo>
                    <a:pt x="131880" y="376203"/>
                  </a:lnTo>
                  <a:lnTo>
                    <a:pt x="131880" y="0"/>
                  </a:lnTo>
                  <a:lnTo>
                    <a:pt x="433375" y="0"/>
                  </a:lnTo>
                  <a:lnTo>
                    <a:pt x="483461" y="6706"/>
                  </a:lnTo>
                  <a:lnTo>
                    <a:pt x="528471" y="25638"/>
                  </a:lnTo>
                  <a:lnTo>
                    <a:pt x="566607" y="55015"/>
                  </a:lnTo>
                  <a:lnTo>
                    <a:pt x="596072" y="93053"/>
                  </a:lnTo>
                  <a:lnTo>
                    <a:pt x="615069" y="137972"/>
                  </a:lnTo>
                  <a:lnTo>
                    <a:pt x="621801" y="187991"/>
                  </a:lnTo>
                  <a:lnTo>
                    <a:pt x="615069" y="238025"/>
                  </a:lnTo>
                  <a:lnTo>
                    <a:pt x="596072" y="282986"/>
                  </a:lnTo>
                  <a:lnTo>
                    <a:pt x="566607" y="321077"/>
                  </a:lnTo>
                  <a:lnTo>
                    <a:pt x="528471" y="350507"/>
                  </a:lnTo>
                  <a:lnTo>
                    <a:pt x="483461" y="369480"/>
                  </a:lnTo>
                  <a:lnTo>
                    <a:pt x="433375" y="376203"/>
                  </a:lnTo>
                  <a:close/>
                </a:path>
                <a:path w="1099185" h="752475">
                  <a:moveTo>
                    <a:pt x="753682" y="187991"/>
                  </a:moveTo>
                  <a:lnTo>
                    <a:pt x="910711" y="187991"/>
                  </a:lnTo>
                  <a:lnTo>
                    <a:pt x="910711" y="329095"/>
                  </a:lnTo>
                  <a:lnTo>
                    <a:pt x="1099137" y="329095"/>
                  </a:lnTo>
                </a:path>
                <a:path w="1099185" h="752475">
                  <a:moveTo>
                    <a:pt x="0" y="564194"/>
                  </a:moveTo>
                  <a:lnTo>
                    <a:pt x="376852" y="564194"/>
                  </a:lnTo>
                </a:path>
                <a:path w="1099185" h="752475">
                  <a:moveTo>
                    <a:pt x="0" y="752185"/>
                  </a:moveTo>
                  <a:lnTo>
                    <a:pt x="376852" y="752185"/>
                  </a:lnTo>
                </a:path>
                <a:path w="1099185" h="752475">
                  <a:moveTo>
                    <a:pt x="753682" y="658190"/>
                  </a:moveTo>
                  <a:lnTo>
                    <a:pt x="376852" y="658190"/>
                  </a:lnTo>
                </a:path>
              </a:pathLst>
            </a:custGeom>
            <a:ln w="26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71596" y="3737738"/>
              <a:ext cx="490220" cy="376555"/>
            </a:xfrm>
            <a:custGeom>
              <a:avLst/>
              <a:gdLst/>
              <a:ahLst/>
              <a:cxnLst/>
              <a:rect l="l" t="t" r="r" b="b"/>
              <a:pathLst>
                <a:path w="490220" h="376554">
                  <a:moveTo>
                    <a:pt x="146991" y="0"/>
                  </a:moveTo>
                  <a:lnTo>
                    <a:pt x="0" y="0"/>
                  </a:lnTo>
                  <a:lnTo>
                    <a:pt x="26969" y="40373"/>
                  </a:lnTo>
                  <a:lnTo>
                    <a:pt x="47196" y="81816"/>
                  </a:lnTo>
                  <a:lnTo>
                    <a:pt x="60681" y="124025"/>
                  </a:lnTo>
                  <a:lnTo>
                    <a:pt x="67423" y="166691"/>
                  </a:lnTo>
                  <a:lnTo>
                    <a:pt x="67424" y="209511"/>
                  </a:lnTo>
                  <a:lnTo>
                    <a:pt x="60681" y="252178"/>
                  </a:lnTo>
                  <a:lnTo>
                    <a:pt x="47196" y="294386"/>
                  </a:lnTo>
                  <a:lnTo>
                    <a:pt x="26969" y="335830"/>
                  </a:lnTo>
                  <a:lnTo>
                    <a:pt x="0" y="376203"/>
                  </a:lnTo>
                  <a:lnTo>
                    <a:pt x="146991" y="376203"/>
                  </a:lnTo>
                  <a:lnTo>
                    <a:pt x="204378" y="364551"/>
                  </a:lnTo>
                  <a:lnTo>
                    <a:pt x="258542" y="349003"/>
                  </a:lnTo>
                  <a:lnTo>
                    <a:pt x="309019" y="329811"/>
                  </a:lnTo>
                  <a:lnTo>
                    <a:pt x="355348" y="307227"/>
                  </a:lnTo>
                  <a:lnTo>
                    <a:pt x="397065" y="281501"/>
                  </a:lnTo>
                  <a:lnTo>
                    <a:pt x="433708" y="252886"/>
                  </a:lnTo>
                  <a:lnTo>
                    <a:pt x="464814" y="221632"/>
                  </a:lnTo>
                  <a:lnTo>
                    <a:pt x="489921" y="187991"/>
                  </a:lnTo>
                  <a:lnTo>
                    <a:pt x="465117" y="154259"/>
                  </a:lnTo>
                  <a:lnTo>
                    <a:pt x="434197" y="122913"/>
                  </a:lnTo>
                  <a:lnTo>
                    <a:pt x="397640" y="94220"/>
                  </a:lnTo>
                  <a:lnTo>
                    <a:pt x="355921" y="68450"/>
                  </a:lnTo>
                  <a:lnTo>
                    <a:pt x="309520" y="45874"/>
                  </a:lnTo>
                  <a:lnTo>
                    <a:pt x="258913" y="26761"/>
                  </a:lnTo>
                  <a:lnTo>
                    <a:pt x="204577" y="11379"/>
                  </a:lnTo>
                  <a:lnTo>
                    <a:pt x="146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71596" y="3737738"/>
              <a:ext cx="490220" cy="376555"/>
            </a:xfrm>
            <a:custGeom>
              <a:avLst/>
              <a:gdLst/>
              <a:ahLst/>
              <a:cxnLst/>
              <a:rect l="l" t="t" r="r" b="b"/>
              <a:pathLst>
                <a:path w="490220" h="376554">
                  <a:moveTo>
                    <a:pt x="489921" y="187991"/>
                  </a:moveTo>
                  <a:lnTo>
                    <a:pt x="464814" y="221632"/>
                  </a:lnTo>
                  <a:lnTo>
                    <a:pt x="433708" y="252886"/>
                  </a:lnTo>
                  <a:lnTo>
                    <a:pt x="397065" y="281501"/>
                  </a:lnTo>
                  <a:lnTo>
                    <a:pt x="355348" y="307227"/>
                  </a:lnTo>
                  <a:lnTo>
                    <a:pt x="309019" y="329811"/>
                  </a:lnTo>
                  <a:lnTo>
                    <a:pt x="258542" y="349003"/>
                  </a:lnTo>
                  <a:lnTo>
                    <a:pt x="204378" y="364551"/>
                  </a:lnTo>
                  <a:lnTo>
                    <a:pt x="146991" y="376203"/>
                  </a:lnTo>
                  <a:lnTo>
                    <a:pt x="0" y="376203"/>
                  </a:lnTo>
                  <a:lnTo>
                    <a:pt x="26969" y="335830"/>
                  </a:lnTo>
                  <a:lnTo>
                    <a:pt x="47196" y="294386"/>
                  </a:lnTo>
                  <a:lnTo>
                    <a:pt x="60681" y="252178"/>
                  </a:lnTo>
                  <a:lnTo>
                    <a:pt x="67423" y="209511"/>
                  </a:lnTo>
                  <a:lnTo>
                    <a:pt x="67423" y="166691"/>
                  </a:lnTo>
                  <a:lnTo>
                    <a:pt x="60681" y="124025"/>
                  </a:lnTo>
                  <a:lnTo>
                    <a:pt x="47196" y="81816"/>
                  </a:lnTo>
                  <a:lnTo>
                    <a:pt x="26969" y="40373"/>
                  </a:lnTo>
                  <a:lnTo>
                    <a:pt x="0" y="0"/>
                  </a:lnTo>
                  <a:lnTo>
                    <a:pt x="146991" y="0"/>
                  </a:lnTo>
                  <a:lnTo>
                    <a:pt x="204577" y="11379"/>
                  </a:lnTo>
                  <a:lnTo>
                    <a:pt x="258913" y="26761"/>
                  </a:lnTo>
                  <a:lnTo>
                    <a:pt x="309520" y="45874"/>
                  </a:lnTo>
                  <a:lnTo>
                    <a:pt x="355921" y="68450"/>
                  </a:lnTo>
                  <a:lnTo>
                    <a:pt x="397640" y="94220"/>
                  </a:lnTo>
                  <a:lnTo>
                    <a:pt x="434197" y="122913"/>
                  </a:lnTo>
                  <a:lnTo>
                    <a:pt x="465117" y="154259"/>
                  </a:lnTo>
                  <a:lnTo>
                    <a:pt x="489921" y="187991"/>
                  </a:lnTo>
                  <a:close/>
                </a:path>
              </a:pathLst>
            </a:custGeom>
            <a:ln w="26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71596" y="3737738"/>
              <a:ext cx="490220" cy="376555"/>
            </a:xfrm>
            <a:custGeom>
              <a:avLst/>
              <a:gdLst/>
              <a:ahLst/>
              <a:cxnLst/>
              <a:rect l="l" t="t" r="r" b="b"/>
              <a:pathLst>
                <a:path w="490220" h="376554">
                  <a:moveTo>
                    <a:pt x="301494" y="0"/>
                  </a:moveTo>
                  <a:lnTo>
                    <a:pt x="0" y="0"/>
                  </a:lnTo>
                  <a:lnTo>
                    <a:pt x="0" y="376203"/>
                  </a:lnTo>
                  <a:lnTo>
                    <a:pt x="301495" y="376203"/>
                  </a:lnTo>
                  <a:lnTo>
                    <a:pt x="351581" y="369480"/>
                  </a:lnTo>
                  <a:lnTo>
                    <a:pt x="396591" y="350507"/>
                  </a:lnTo>
                  <a:lnTo>
                    <a:pt x="434727" y="321077"/>
                  </a:lnTo>
                  <a:lnTo>
                    <a:pt x="464192" y="282986"/>
                  </a:lnTo>
                  <a:lnTo>
                    <a:pt x="483189" y="238025"/>
                  </a:lnTo>
                  <a:lnTo>
                    <a:pt x="489921" y="187991"/>
                  </a:lnTo>
                  <a:lnTo>
                    <a:pt x="483189" y="137972"/>
                  </a:lnTo>
                  <a:lnTo>
                    <a:pt x="464192" y="93053"/>
                  </a:lnTo>
                  <a:lnTo>
                    <a:pt x="434727" y="55015"/>
                  </a:lnTo>
                  <a:lnTo>
                    <a:pt x="396591" y="25638"/>
                  </a:lnTo>
                  <a:lnTo>
                    <a:pt x="351581" y="6706"/>
                  </a:lnTo>
                  <a:lnTo>
                    <a:pt x="301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71596" y="3737738"/>
              <a:ext cx="4233545" cy="2304415"/>
            </a:xfrm>
            <a:custGeom>
              <a:avLst/>
              <a:gdLst/>
              <a:ahLst/>
              <a:cxnLst/>
              <a:rect l="l" t="t" r="r" b="b"/>
              <a:pathLst>
                <a:path w="4233545" h="2304415">
                  <a:moveTo>
                    <a:pt x="301495" y="376203"/>
                  </a:moveTo>
                  <a:lnTo>
                    <a:pt x="0" y="376203"/>
                  </a:lnTo>
                  <a:lnTo>
                    <a:pt x="0" y="0"/>
                  </a:lnTo>
                  <a:lnTo>
                    <a:pt x="301494" y="0"/>
                  </a:lnTo>
                  <a:lnTo>
                    <a:pt x="351581" y="6706"/>
                  </a:lnTo>
                  <a:lnTo>
                    <a:pt x="396591" y="25638"/>
                  </a:lnTo>
                  <a:lnTo>
                    <a:pt x="434727" y="55015"/>
                  </a:lnTo>
                  <a:lnTo>
                    <a:pt x="464192" y="93053"/>
                  </a:lnTo>
                  <a:lnTo>
                    <a:pt x="483189" y="137972"/>
                  </a:lnTo>
                  <a:lnTo>
                    <a:pt x="489921" y="187991"/>
                  </a:lnTo>
                  <a:lnTo>
                    <a:pt x="483189" y="238025"/>
                  </a:lnTo>
                  <a:lnTo>
                    <a:pt x="464192" y="282986"/>
                  </a:lnTo>
                  <a:lnTo>
                    <a:pt x="434727" y="321077"/>
                  </a:lnTo>
                  <a:lnTo>
                    <a:pt x="396591" y="350507"/>
                  </a:lnTo>
                  <a:lnTo>
                    <a:pt x="351581" y="369480"/>
                  </a:lnTo>
                  <a:lnTo>
                    <a:pt x="301495" y="376203"/>
                  </a:lnTo>
                  <a:close/>
                </a:path>
                <a:path w="4233545" h="2304415">
                  <a:moveTo>
                    <a:pt x="967256" y="46887"/>
                  </a:moveTo>
                  <a:lnTo>
                    <a:pt x="967256" y="187991"/>
                  </a:lnTo>
                  <a:lnTo>
                    <a:pt x="621801" y="187991"/>
                  </a:lnTo>
                </a:path>
                <a:path w="4233545" h="2304415">
                  <a:moveTo>
                    <a:pt x="1720872" y="1676969"/>
                  </a:moveTo>
                  <a:lnTo>
                    <a:pt x="2035063" y="1676969"/>
                  </a:lnTo>
                </a:path>
                <a:path w="4233545" h="2304415">
                  <a:moveTo>
                    <a:pt x="1720872" y="2303909"/>
                  </a:moveTo>
                  <a:lnTo>
                    <a:pt x="2035063" y="2303909"/>
                  </a:lnTo>
                </a:path>
                <a:path w="4233545" h="2304415">
                  <a:moveTo>
                    <a:pt x="2820098" y="1676969"/>
                  </a:moveTo>
                  <a:lnTo>
                    <a:pt x="4233293" y="1676969"/>
                  </a:lnTo>
                </a:path>
              </a:pathLst>
            </a:custGeom>
            <a:ln w="26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17122" y="5369118"/>
              <a:ext cx="91273" cy="91179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238853" y="5320668"/>
              <a:ext cx="753745" cy="188595"/>
            </a:xfrm>
            <a:custGeom>
              <a:avLst/>
              <a:gdLst/>
              <a:ahLst/>
              <a:cxnLst/>
              <a:rect l="l" t="t" r="r" b="b"/>
              <a:pathLst>
                <a:path w="753745" h="188595">
                  <a:moveTo>
                    <a:pt x="0" y="0"/>
                  </a:moveTo>
                  <a:lnTo>
                    <a:pt x="376940" y="0"/>
                  </a:lnTo>
                </a:path>
                <a:path w="753745" h="188595">
                  <a:moveTo>
                    <a:pt x="0" y="188079"/>
                  </a:moveTo>
                  <a:lnTo>
                    <a:pt x="376940" y="188079"/>
                  </a:lnTo>
                </a:path>
                <a:path w="753745" h="188595">
                  <a:moveTo>
                    <a:pt x="753615" y="94039"/>
                  </a:moveTo>
                  <a:lnTo>
                    <a:pt x="376940" y="94039"/>
                  </a:lnTo>
                </a:path>
              </a:pathLst>
            </a:custGeom>
            <a:ln w="26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370756" y="5226629"/>
              <a:ext cx="490220" cy="376555"/>
            </a:xfrm>
            <a:custGeom>
              <a:avLst/>
              <a:gdLst/>
              <a:ahLst/>
              <a:cxnLst/>
              <a:rect l="l" t="t" r="r" b="b"/>
              <a:pathLst>
                <a:path w="490220" h="376554">
                  <a:moveTo>
                    <a:pt x="146969" y="0"/>
                  </a:moveTo>
                  <a:lnTo>
                    <a:pt x="0" y="0"/>
                  </a:lnTo>
                  <a:lnTo>
                    <a:pt x="26963" y="40371"/>
                  </a:lnTo>
                  <a:lnTo>
                    <a:pt x="47185" y="81811"/>
                  </a:lnTo>
                  <a:lnTo>
                    <a:pt x="60666" y="124013"/>
                  </a:lnTo>
                  <a:lnTo>
                    <a:pt x="67407" y="166673"/>
                  </a:lnTo>
                  <a:lnTo>
                    <a:pt x="67407" y="209485"/>
                  </a:lnTo>
                  <a:lnTo>
                    <a:pt x="60666" y="252145"/>
                  </a:lnTo>
                  <a:lnTo>
                    <a:pt x="47185" y="294347"/>
                  </a:lnTo>
                  <a:lnTo>
                    <a:pt x="26963" y="335787"/>
                  </a:lnTo>
                  <a:lnTo>
                    <a:pt x="0" y="376159"/>
                  </a:lnTo>
                  <a:lnTo>
                    <a:pt x="146969" y="376159"/>
                  </a:lnTo>
                  <a:lnTo>
                    <a:pt x="204382" y="364549"/>
                  </a:lnTo>
                  <a:lnTo>
                    <a:pt x="258560" y="349033"/>
                  </a:lnTo>
                  <a:lnTo>
                    <a:pt x="309041" y="329863"/>
                  </a:lnTo>
                  <a:lnTo>
                    <a:pt x="355365" y="307293"/>
                  </a:lnTo>
                  <a:lnTo>
                    <a:pt x="397071" y="281578"/>
                  </a:lnTo>
                  <a:lnTo>
                    <a:pt x="433698" y="252972"/>
                  </a:lnTo>
                  <a:lnTo>
                    <a:pt x="464787" y="221728"/>
                  </a:lnTo>
                  <a:lnTo>
                    <a:pt x="489876" y="188101"/>
                  </a:lnTo>
                  <a:lnTo>
                    <a:pt x="465060" y="154326"/>
                  </a:lnTo>
                  <a:lnTo>
                    <a:pt x="434135" y="122959"/>
                  </a:lnTo>
                  <a:lnTo>
                    <a:pt x="397577" y="94262"/>
                  </a:lnTo>
                  <a:lnTo>
                    <a:pt x="355863" y="68497"/>
                  </a:lnTo>
                  <a:lnTo>
                    <a:pt x="309469" y="45927"/>
                  </a:lnTo>
                  <a:lnTo>
                    <a:pt x="258871" y="26812"/>
                  </a:lnTo>
                  <a:lnTo>
                    <a:pt x="204546" y="11416"/>
                  </a:lnTo>
                  <a:lnTo>
                    <a:pt x="146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139716" y="3455530"/>
              <a:ext cx="1721485" cy="2147570"/>
            </a:xfrm>
            <a:custGeom>
              <a:avLst/>
              <a:gdLst/>
              <a:ahLst/>
              <a:cxnLst/>
              <a:rect l="l" t="t" r="r" b="b"/>
              <a:pathLst>
                <a:path w="1721485" h="2147570">
                  <a:moveTo>
                    <a:pt x="1720916" y="1959200"/>
                  </a:moveTo>
                  <a:lnTo>
                    <a:pt x="1695827" y="1992827"/>
                  </a:lnTo>
                  <a:lnTo>
                    <a:pt x="1664738" y="2024070"/>
                  </a:lnTo>
                  <a:lnTo>
                    <a:pt x="1628111" y="2052677"/>
                  </a:lnTo>
                  <a:lnTo>
                    <a:pt x="1586404" y="2078391"/>
                  </a:lnTo>
                  <a:lnTo>
                    <a:pt x="1540081" y="2100961"/>
                  </a:lnTo>
                  <a:lnTo>
                    <a:pt x="1489600" y="2120131"/>
                  </a:lnTo>
                  <a:lnTo>
                    <a:pt x="1435422" y="2135648"/>
                  </a:lnTo>
                  <a:lnTo>
                    <a:pt x="1378009" y="2147257"/>
                  </a:lnTo>
                  <a:lnTo>
                    <a:pt x="1231039" y="2147257"/>
                  </a:lnTo>
                  <a:lnTo>
                    <a:pt x="1258002" y="2106885"/>
                  </a:lnTo>
                  <a:lnTo>
                    <a:pt x="1278225" y="2065446"/>
                  </a:lnTo>
                  <a:lnTo>
                    <a:pt x="1291706" y="2023243"/>
                  </a:lnTo>
                  <a:lnTo>
                    <a:pt x="1298447" y="1980584"/>
                  </a:lnTo>
                  <a:lnTo>
                    <a:pt x="1298447" y="1937771"/>
                  </a:lnTo>
                  <a:lnTo>
                    <a:pt x="1291706" y="1895111"/>
                  </a:lnTo>
                  <a:lnTo>
                    <a:pt x="1278225" y="1852909"/>
                  </a:lnTo>
                  <a:lnTo>
                    <a:pt x="1258002" y="1811469"/>
                  </a:lnTo>
                  <a:lnTo>
                    <a:pt x="1231039" y="1771098"/>
                  </a:lnTo>
                  <a:lnTo>
                    <a:pt x="1378009" y="1771098"/>
                  </a:lnTo>
                  <a:lnTo>
                    <a:pt x="1435586" y="1782514"/>
                  </a:lnTo>
                  <a:lnTo>
                    <a:pt x="1489911" y="1797910"/>
                  </a:lnTo>
                  <a:lnTo>
                    <a:pt x="1540509" y="1817025"/>
                  </a:lnTo>
                  <a:lnTo>
                    <a:pt x="1586903" y="1839596"/>
                  </a:lnTo>
                  <a:lnTo>
                    <a:pt x="1628617" y="1865360"/>
                  </a:lnTo>
                  <a:lnTo>
                    <a:pt x="1665174" y="1894057"/>
                  </a:lnTo>
                  <a:lnTo>
                    <a:pt x="1696100" y="1925424"/>
                  </a:lnTo>
                  <a:lnTo>
                    <a:pt x="1720916" y="1959200"/>
                  </a:lnTo>
                  <a:close/>
                </a:path>
                <a:path w="1721485" h="2147570">
                  <a:moveTo>
                    <a:pt x="753681" y="0"/>
                  </a:moveTo>
                  <a:lnTo>
                    <a:pt x="910710" y="0"/>
                  </a:lnTo>
                  <a:lnTo>
                    <a:pt x="910711" y="1865138"/>
                  </a:lnTo>
                  <a:lnTo>
                    <a:pt x="1099137" y="1865138"/>
                  </a:lnTo>
                </a:path>
                <a:path w="1721485" h="2147570">
                  <a:moveTo>
                    <a:pt x="0" y="1959177"/>
                  </a:moveTo>
                  <a:lnTo>
                    <a:pt x="376852" y="1959177"/>
                  </a:lnTo>
                </a:path>
                <a:path w="1721485" h="2147570">
                  <a:moveTo>
                    <a:pt x="0" y="2147257"/>
                  </a:moveTo>
                  <a:lnTo>
                    <a:pt x="376852" y="2147257"/>
                  </a:lnTo>
                </a:path>
                <a:path w="1721485" h="2147570">
                  <a:moveTo>
                    <a:pt x="753682" y="2053217"/>
                  </a:moveTo>
                  <a:lnTo>
                    <a:pt x="376852" y="2053217"/>
                  </a:lnTo>
                </a:path>
              </a:pathLst>
            </a:custGeom>
            <a:ln w="26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71596" y="5320668"/>
              <a:ext cx="490220" cy="376555"/>
            </a:xfrm>
            <a:custGeom>
              <a:avLst/>
              <a:gdLst/>
              <a:ahLst/>
              <a:cxnLst/>
              <a:rect l="l" t="t" r="r" b="b"/>
              <a:pathLst>
                <a:path w="490220" h="376554">
                  <a:moveTo>
                    <a:pt x="146991" y="0"/>
                  </a:moveTo>
                  <a:lnTo>
                    <a:pt x="0" y="0"/>
                  </a:lnTo>
                  <a:lnTo>
                    <a:pt x="26969" y="40371"/>
                  </a:lnTo>
                  <a:lnTo>
                    <a:pt x="47196" y="81811"/>
                  </a:lnTo>
                  <a:lnTo>
                    <a:pt x="60681" y="124013"/>
                  </a:lnTo>
                  <a:lnTo>
                    <a:pt x="67423" y="166673"/>
                  </a:lnTo>
                  <a:lnTo>
                    <a:pt x="67424" y="209485"/>
                  </a:lnTo>
                  <a:lnTo>
                    <a:pt x="60681" y="252145"/>
                  </a:lnTo>
                  <a:lnTo>
                    <a:pt x="47196" y="294347"/>
                  </a:lnTo>
                  <a:lnTo>
                    <a:pt x="26969" y="335787"/>
                  </a:lnTo>
                  <a:lnTo>
                    <a:pt x="0" y="376159"/>
                  </a:lnTo>
                  <a:lnTo>
                    <a:pt x="146991" y="376159"/>
                  </a:lnTo>
                  <a:lnTo>
                    <a:pt x="204378" y="364549"/>
                  </a:lnTo>
                  <a:lnTo>
                    <a:pt x="258542" y="349033"/>
                  </a:lnTo>
                  <a:lnTo>
                    <a:pt x="309019" y="329863"/>
                  </a:lnTo>
                  <a:lnTo>
                    <a:pt x="355348" y="307293"/>
                  </a:lnTo>
                  <a:lnTo>
                    <a:pt x="397065" y="281578"/>
                  </a:lnTo>
                  <a:lnTo>
                    <a:pt x="433708" y="252972"/>
                  </a:lnTo>
                  <a:lnTo>
                    <a:pt x="464814" y="221728"/>
                  </a:lnTo>
                  <a:lnTo>
                    <a:pt x="489921" y="188101"/>
                  </a:lnTo>
                  <a:lnTo>
                    <a:pt x="465117" y="154326"/>
                  </a:lnTo>
                  <a:lnTo>
                    <a:pt x="434197" y="122959"/>
                  </a:lnTo>
                  <a:lnTo>
                    <a:pt x="397640" y="94262"/>
                  </a:lnTo>
                  <a:lnTo>
                    <a:pt x="355921" y="68497"/>
                  </a:lnTo>
                  <a:lnTo>
                    <a:pt x="309520" y="45927"/>
                  </a:lnTo>
                  <a:lnTo>
                    <a:pt x="258913" y="26812"/>
                  </a:lnTo>
                  <a:lnTo>
                    <a:pt x="204577" y="11416"/>
                  </a:lnTo>
                  <a:lnTo>
                    <a:pt x="146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71596" y="5320668"/>
              <a:ext cx="490220" cy="376555"/>
            </a:xfrm>
            <a:custGeom>
              <a:avLst/>
              <a:gdLst/>
              <a:ahLst/>
              <a:cxnLst/>
              <a:rect l="l" t="t" r="r" b="b"/>
              <a:pathLst>
                <a:path w="490220" h="376554">
                  <a:moveTo>
                    <a:pt x="489921" y="188101"/>
                  </a:moveTo>
                  <a:lnTo>
                    <a:pt x="464814" y="221728"/>
                  </a:lnTo>
                  <a:lnTo>
                    <a:pt x="433708" y="252972"/>
                  </a:lnTo>
                  <a:lnTo>
                    <a:pt x="397065" y="281578"/>
                  </a:lnTo>
                  <a:lnTo>
                    <a:pt x="355348" y="307293"/>
                  </a:lnTo>
                  <a:lnTo>
                    <a:pt x="309019" y="329863"/>
                  </a:lnTo>
                  <a:lnTo>
                    <a:pt x="258542" y="349033"/>
                  </a:lnTo>
                  <a:lnTo>
                    <a:pt x="204378" y="364550"/>
                  </a:lnTo>
                  <a:lnTo>
                    <a:pt x="146991" y="376159"/>
                  </a:lnTo>
                  <a:lnTo>
                    <a:pt x="0" y="376159"/>
                  </a:lnTo>
                  <a:lnTo>
                    <a:pt x="26969" y="335787"/>
                  </a:lnTo>
                  <a:lnTo>
                    <a:pt x="47196" y="294348"/>
                  </a:lnTo>
                  <a:lnTo>
                    <a:pt x="60681" y="252145"/>
                  </a:lnTo>
                  <a:lnTo>
                    <a:pt x="67423" y="209485"/>
                  </a:lnTo>
                  <a:lnTo>
                    <a:pt x="67423" y="166673"/>
                  </a:lnTo>
                  <a:lnTo>
                    <a:pt x="60681" y="124013"/>
                  </a:lnTo>
                  <a:lnTo>
                    <a:pt x="47196" y="81811"/>
                  </a:lnTo>
                  <a:lnTo>
                    <a:pt x="26969" y="40371"/>
                  </a:lnTo>
                  <a:lnTo>
                    <a:pt x="0" y="0"/>
                  </a:lnTo>
                  <a:lnTo>
                    <a:pt x="146991" y="0"/>
                  </a:lnTo>
                  <a:lnTo>
                    <a:pt x="204577" y="11416"/>
                  </a:lnTo>
                  <a:lnTo>
                    <a:pt x="258913" y="26812"/>
                  </a:lnTo>
                  <a:lnTo>
                    <a:pt x="309520" y="45927"/>
                  </a:lnTo>
                  <a:lnTo>
                    <a:pt x="355921" y="68497"/>
                  </a:lnTo>
                  <a:lnTo>
                    <a:pt x="397640" y="94262"/>
                  </a:lnTo>
                  <a:lnTo>
                    <a:pt x="434197" y="122959"/>
                  </a:lnTo>
                  <a:lnTo>
                    <a:pt x="465117" y="154326"/>
                  </a:lnTo>
                  <a:lnTo>
                    <a:pt x="489921" y="188101"/>
                  </a:lnTo>
                  <a:close/>
                </a:path>
              </a:pathLst>
            </a:custGeom>
            <a:ln w="26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271596" y="5320668"/>
              <a:ext cx="490220" cy="376555"/>
            </a:xfrm>
            <a:custGeom>
              <a:avLst/>
              <a:gdLst/>
              <a:ahLst/>
              <a:cxnLst/>
              <a:rect l="l" t="t" r="r" b="b"/>
              <a:pathLst>
                <a:path w="490220" h="376554">
                  <a:moveTo>
                    <a:pt x="301494" y="0"/>
                  </a:moveTo>
                  <a:lnTo>
                    <a:pt x="0" y="0"/>
                  </a:lnTo>
                  <a:lnTo>
                    <a:pt x="0" y="376159"/>
                  </a:lnTo>
                  <a:lnTo>
                    <a:pt x="301495" y="376159"/>
                  </a:lnTo>
                  <a:lnTo>
                    <a:pt x="351581" y="369441"/>
                  </a:lnTo>
                  <a:lnTo>
                    <a:pt x="396591" y="350482"/>
                  </a:lnTo>
                  <a:lnTo>
                    <a:pt x="434727" y="321075"/>
                  </a:lnTo>
                  <a:lnTo>
                    <a:pt x="464192" y="283010"/>
                  </a:lnTo>
                  <a:lnTo>
                    <a:pt x="483189" y="238081"/>
                  </a:lnTo>
                  <a:lnTo>
                    <a:pt x="489921" y="188079"/>
                  </a:lnTo>
                  <a:lnTo>
                    <a:pt x="483189" y="138085"/>
                  </a:lnTo>
                  <a:lnTo>
                    <a:pt x="464192" y="93158"/>
                  </a:lnTo>
                  <a:lnTo>
                    <a:pt x="434727" y="55092"/>
                  </a:lnTo>
                  <a:lnTo>
                    <a:pt x="396591" y="25681"/>
                  </a:lnTo>
                  <a:lnTo>
                    <a:pt x="351581" y="6719"/>
                  </a:lnTo>
                  <a:lnTo>
                    <a:pt x="301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511626" y="3157841"/>
              <a:ext cx="4051300" cy="2539365"/>
            </a:xfrm>
            <a:custGeom>
              <a:avLst/>
              <a:gdLst/>
              <a:ahLst/>
              <a:cxnLst/>
              <a:rect l="l" t="t" r="r" b="b"/>
              <a:pathLst>
                <a:path w="4051300" h="2539365">
                  <a:moveTo>
                    <a:pt x="1061465" y="2538986"/>
                  </a:moveTo>
                  <a:lnTo>
                    <a:pt x="759970" y="2538986"/>
                  </a:lnTo>
                  <a:lnTo>
                    <a:pt x="759970" y="2162827"/>
                  </a:lnTo>
                  <a:lnTo>
                    <a:pt x="1061465" y="2162827"/>
                  </a:lnTo>
                  <a:lnTo>
                    <a:pt x="1111551" y="2169546"/>
                  </a:lnTo>
                  <a:lnTo>
                    <a:pt x="1156561" y="2188509"/>
                  </a:lnTo>
                  <a:lnTo>
                    <a:pt x="1194697" y="2217920"/>
                  </a:lnTo>
                  <a:lnTo>
                    <a:pt x="1224162" y="2255986"/>
                  </a:lnTo>
                  <a:lnTo>
                    <a:pt x="1243159" y="2300913"/>
                  </a:lnTo>
                  <a:lnTo>
                    <a:pt x="1249891" y="2350907"/>
                  </a:lnTo>
                  <a:lnTo>
                    <a:pt x="1243159" y="2400909"/>
                  </a:lnTo>
                  <a:lnTo>
                    <a:pt x="1224162" y="2445838"/>
                  </a:lnTo>
                  <a:lnTo>
                    <a:pt x="1194697" y="2483902"/>
                  </a:lnTo>
                  <a:lnTo>
                    <a:pt x="1156561" y="2513310"/>
                  </a:lnTo>
                  <a:lnTo>
                    <a:pt x="1111551" y="2532269"/>
                  </a:lnTo>
                  <a:lnTo>
                    <a:pt x="1061465" y="2538986"/>
                  </a:lnTo>
                  <a:close/>
                </a:path>
                <a:path w="4051300" h="2539365">
                  <a:moveTo>
                    <a:pt x="3580068" y="532789"/>
                  </a:moveTo>
                  <a:lnTo>
                    <a:pt x="4051133" y="532789"/>
                  </a:lnTo>
                  <a:lnTo>
                    <a:pt x="4051133" y="0"/>
                  </a:lnTo>
                  <a:lnTo>
                    <a:pt x="392557" y="0"/>
                  </a:lnTo>
                  <a:lnTo>
                    <a:pt x="392557" y="203693"/>
                  </a:lnTo>
                  <a:lnTo>
                    <a:pt x="628089" y="203693"/>
                  </a:lnTo>
                </a:path>
                <a:path w="4051300" h="2539365">
                  <a:moveTo>
                    <a:pt x="628089" y="391685"/>
                  </a:moveTo>
                  <a:lnTo>
                    <a:pt x="392557" y="391685"/>
                  </a:lnTo>
                  <a:lnTo>
                    <a:pt x="392557" y="673893"/>
                  </a:lnTo>
                  <a:lnTo>
                    <a:pt x="628089" y="673893"/>
                  </a:lnTo>
                </a:path>
                <a:path w="4051300" h="2539365">
                  <a:moveTo>
                    <a:pt x="0" y="673893"/>
                  </a:moveTo>
                  <a:lnTo>
                    <a:pt x="628089" y="673893"/>
                  </a:lnTo>
                </a:path>
              </a:pathLst>
            </a:custGeom>
            <a:ln w="26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0097" y="3784618"/>
              <a:ext cx="91295" cy="91135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3904183" y="3831734"/>
              <a:ext cx="3658870" cy="2696210"/>
            </a:xfrm>
            <a:custGeom>
              <a:avLst/>
              <a:gdLst/>
              <a:ahLst/>
              <a:cxnLst/>
              <a:rect l="l" t="t" r="r" b="b"/>
              <a:pathLst>
                <a:path w="3658870" h="2696209">
                  <a:moveTo>
                    <a:pt x="235532" y="0"/>
                  </a:moveTo>
                  <a:lnTo>
                    <a:pt x="0" y="0"/>
                  </a:lnTo>
                  <a:lnTo>
                    <a:pt x="0" y="1582974"/>
                  </a:lnTo>
                  <a:lnTo>
                    <a:pt x="235532" y="1582974"/>
                  </a:lnTo>
                </a:path>
                <a:path w="3658870" h="2696209">
                  <a:moveTo>
                    <a:pt x="235532" y="187991"/>
                  </a:moveTo>
                  <a:lnTo>
                    <a:pt x="164872" y="187991"/>
                  </a:lnTo>
                  <a:lnTo>
                    <a:pt x="164872" y="1128455"/>
                  </a:lnTo>
                  <a:lnTo>
                    <a:pt x="3658576" y="1128455"/>
                  </a:lnTo>
                  <a:lnTo>
                    <a:pt x="3658576" y="1582974"/>
                  </a:lnTo>
                  <a:lnTo>
                    <a:pt x="3187511" y="1582974"/>
                  </a:lnTo>
                </a:path>
                <a:path w="3658870" h="2696209">
                  <a:moveTo>
                    <a:pt x="235532" y="1771053"/>
                  </a:moveTo>
                  <a:lnTo>
                    <a:pt x="0" y="1771053"/>
                  </a:lnTo>
                  <a:lnTo>
                    <a:pt x="0" y="2695776"/>
                  </a:lnTo>
                  <a:lnTo>
                    <a:pt x="3423044" y="2695776"/>
                  </a:lnTo>
                  <a:lnTo>
                    <a:pt x="3423044" y="2272592"/>
                  </a:lnTo>
                  <a:lnTo>
                    <a:pt x="3187511" y="2272592"/>
                  </a:lnTo>
                </a:path>
              </a:pathLst>
            </a:custGeom>
            <a:ln w="26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306660" y="5195289"/>
              <a:ext cx="785495" cy="1097280"/>
            </a:xfrm>
            <a:custGeom>
              <a:avLst/>
              <a:gdLst/>
              <a:ahLst/>
              <a:cxnLst/>
              <a:rect l="l" t="t" r="r" b="b"/>
              <a:pathLst>
                <a:path w="785495" h="1097279">
                  <a:moveTo>
                    <a:pt x="785101" y="0"/>
                  </a:moveTo>
                  <a:lnTo>
                    <a:pt x="0" y="0"/>
                  </a:lnTo>
                  <a:lnTo>
                    <a:pt x="0" y="1097116"/>
                  </a:lnTo>
                  <a:lnTo>
                    <a:pt x="785101" y="1097116"/>
                  </a:lnTo>
                  <a:lnTo>
                    <a:pt x="7851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306660" y="5195289"/>
              <a:ext cx="785495" cy="1097280"/>
            </a:xfrm>
            <a:custGeom>
              <a:avLst/>
              <a:gdLst/>
              <a:ahLst/>
              <a:cxnLst/>
              <a:rect l="l" t="t" r="r" b="b"/>
              <a:pathLst>
                <a:path w="785495" h="1097279">
                  <a:moveTo>
                    <a:pt x="0" y="1097116"/>
                  </a:moveTo>
                  <a:lnTo>
                    <a:pt x="785101" y="1097116"/>
                  </a:lnTo>
                  <a:lnTo>
                    <a:pt x="785101" y="0"/>
                  </a:lnTo>
                  <a:lnTo>
                    <a:pt x="0" y="0"/>
                  </a:lnTo>
                  <a:lnTo>
                    <a:pt x="0" y="1097116"/>
                  </a:lnTo>
                  <a:close/>
                </a:path>
              </a:pathLst>
            </a:custGeom>
            <a:ln w="26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3336578" y="3617107"/>
            <a:ext cx="111125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750" i="1" spc="-5" dirty="0">
                <a:latin typeface="Times New Roman"/>
                <a:cs typeface="Times New Roman"/>
              </a:rPr>
              <a:t>x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593963" y="5231531"/>
            <a:ext cx="148590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750" i="1" spc="-5" dirty="0">
                <a:latin typeface="Times New Roman"/>
                <a:cs typeface="Times New Roman"/>
              </a:rPr>
              <a:t>B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95289" y="5247190"/>
            <a:ext cx="643890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470534" algn="l"/>
              </a:tabLst>
            </a:pPr>
            <a:r>
              <a:rPr sz="1750" i="1" spc="-5" dirty="0">
                <a:latin typeface="Times New Roman"/>
                <a:cs typeface="Times New Roman"/>
              </a:rPr>
              <a:t>D	Q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866354" y="5921149"/>
            <a:ext cx="172720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750" i="1" spc="-5" dirty="0">
                <a:latin typeface="Times New Roman"/>
                <a:cs typeface="Times New Roman"/>
              </a:rPr>
              <a:t>Q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293377" y="3677346"/>
            <a:ext cx="2211705" cy="2481580"/>
            <a:chOff x="6293377" y="3677346"/>
            <a:chExt cx="2211705" cy="2481580"/>
          </a:xfrm>
        </p:grpSpPr>
        <p:sp>
          <p:nvSpPr>
            <p:cNvPr id="81" name="object 81"/>
            <p:cNvSpPr/>
            <p:nvPr/>
          </p:nvSpPr>
          <p:spPr>
            <a:xfrm>
              <a:off x="6306660" y="5939248"/>
              <a:ext cx="722630" cy="206375"/>
            </a:xfrm>
            <a:custGeom>
              <a:avLst/>
              <a:gdLst/>
              <a:ahLst/>
              <a:cxnLst/>
              <a:rect l="l" t="t" r="r" b="b"/>
              <a:pathLst>
                <a:path w="722629" h="206375">
                  <a:moveTo>
                    <a:pt x="565233" y="16189"/>
                  </a:moveTo>
                  <a:lnTo>
                    <a:pt x="722329" y="16189"/>
                  </a:lnTo>
                </a:path>
                <a:path w="722629" h="206375">
                  <a:moveTo>
                    <a:pt x="0" y="0"/>
                  </a:moveTo>
                  <a:lnTo>
                    <a:pt x="101923" y="101869"/>
                  </a:lnTo>
                </a:path>
                <a:path w="722629" h="206375">
                  <a:moveTo>
                    <a:pt x="101923" y="104478"/>
                  </a:moveTo>
                  <a:lnTo>
                    <a:pt x="0" y="206370"/>
                  </a:lnTo>
                </a:path>
              </a:pathLst>
            </a:custGeom>
            <a:ln w="26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72208" y="6053446"/>
              <a:ext cx="101899" cy="101782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751097" y="4474332"/>
              <a:ext cx="754380" cy="188595"/>
            </a:xfrm>
            <a:custGeom>
              <a:avLst/>
              <a:gdLst/>
              <a:ahLst/>
              <a:cxnLst/>
              <a:rect l="l" t="t" r="r" b="b"/>
              <a:pathLst>
                <a:path w="754379" h="188595">
                  <a:moveTo>
                    <a:pt x="0" y="0"/>
                  </a:moveTo>
                  <a:lnTo>
                    <a:pt x="376896" y="0"/>
                  </a:lnTo>
                </a:path>
                <a:path w="754379" h="188595">
                  <a:moveTo>
                    <a:pt x="0" y="188079"/>
                  </a:moveTo>
                  <a:lnTo>
                    <a:pt x="376896" y="188079"/>
                  </a:lnTo>
                </a:path>
                <a:path w="754379" h="188595">
                  <a:moveTo>
                    <a:pt x="753792" y="94039"/>
                  </a:moveTo>
                  <a:lnTo>
                    <a:pt x="376896" y="94039"/>
                  </a:lnTo>
                </a:path>
              </a:pathLst>
            </a:custGeom>
            <a:ln w="26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883155" y="4380292"/>
              <a:ext cx="490220" cy="376555"/>
            </a:xfrm>
            <a:custGeom>
              <a:avLst/>
              <a:gdLst/>
              <a:ahLst/>
              <a:cxnLst/>
              <a:rect l="l" t="t" r="r" b="b"/>
              <a:pathLst>
                <a:path w="490220" h="376554">
                  <a:moveTo>
                    <a:pt x="146903" y="0"/>
                  </a:moveTo>
                  <a:lnTo>
                    <a:pt x="0" y="0"/>
                  </a:lnTo>
                  <a:lnTo>
                    <a:pt x="26917" y="40371"/>
                  </a:lnTo>
                  <a:lnTo>
                    <a:pt x="47104" y="81808"/>
                  </a:lnTo>
                  <a:lnTo>
                    <a:pt x="60563" y="124007"/>
                  </a:lnTo>
                  <a:lnTo>
                    <a:pt x="67292" y="166664"/>
                  </a:lnTo>
                  <a:lnTo>
                    <a:pt x="67292" y="209472"/>
                  </a:lnTo>
                  <a:lnTo>
                    <a:pt x="60563" y="252129"/>
                  </a:lnTo>
                  <a:lnTo>
                    <a:pt x="47104" y="294328"/>
                  </a:lnTo>
                  <a:lnTo>
                    <a:pt x="26917" y="335766"/>
                  </a:lnTo>
                  <a:lnTo>
                    <a:pt x="0" y="376137"/>
                  </a:lnTo>
                  <a:lnTo>
                    <a:pt x="146903" y="376137"/>
                  </a:lnTo>
                  <a:lnTo>
                    <a:pt x="204282" y="364535"/>
                  </a:lnTo>
                  <a:lnTo>
                    <a:pt x="258451" y="349023"/>
                  </a:lnTo>
                  <a:lnTo>
                    <a:pt x="308944" y="329856"/>
                  </a:lnTo>
                  <a:lnTo>
                    <a:pt x="355293" y="307288"/>
                  </a:lnTo>
                  <a:lnTo>
                    <a:pt x="397030" y="281572"/>
                  </a:lnTo>
                  <a:lnTo>
                    <a:pt x="433688" y="252962"/>
                  </a:lnTo>
                  <a:lnTo>
                    <a:pt x="464800" y="221714"/>
                  </a:lnTo>
                  <a:lnTo>
                    <a:pt x="489898" y="188079"/>
                  </a:lnTo>
                  <a:lnTo>
                    <a:pt x="465082" y="154305"/>
                  </a:lnTo>
                  <a:lnTo>
                    <a:pt x="434155" y="122941"/>
                  </a:lnTo>
                  <a:lnTo>
                    <a:pt x="397594" y="94247"/>
                  </a:lnTo>
                  <a:lnTo>
                    <a:pt x="355874" y="68486"/>
                  </a:lnTo>
                  <a:lnTo>
                    <a:pt x="309470" y="45920"/>
                  </a:lnTo>
                  <a:lnTo>
                    <a:pt x="258856" y="26809"/>
                  </a:lnTo>
                  <a:lnTo>
                    <a:pt x="204509" y="11415"/>
                  </a:lnTo>
                  <a:lnTo>
                    <a:pt x="1469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883154" y="4380292"/>
              <a:ext cx="490220" cy="376555"/>
            </a:xfrm>
            <a:custGeom>
              <a:avLst/>
              <a:gdLst/>
              <a:ahLst/>
              <a:cxnLst/>
              <a:rect l="l" t="t" r="r" b="b"/>
              <a:pathLst>
                <a:path w="490220" h="376554">
                  <a:moveTo>
                    <a:pt x="489898" y="188079"/>
                  </a:moveTo>
                  <a:lnTo>
                    <a:pt x="464800" y="221714"/>
                  </a:lnTo>
                  <a:lnTo>
                    <a:pt x="433688" y="252962"/>
                  </a:lnTo>
                  <a:lnTo>
                    <a:pt x="397030" y="281572"/>
                  </a:lnTo>
                  <a:lnTo>
                    <a:pt x="355293" y="307288"/>
                  </a:lnTo>
                  <a:lnTo>
                    <a:pt x="308944" y="329856"/>
                  </a:lnTo>
                  <a:lnTo>
                    <a:pt x="258451" y="349023"/>
                  </a:lnTo>
                  <a:lnTo>
                    <a:pt x="204282" y="364535"/>
                  </a:lnTo>
                  <a:lnTo>
                    <a:pt x="146903" y="376137"/>
                  </a:lnTo>
                  <a:lnTo>
                    <a:pt x="0" y="376137"/>
                  </a:lnTo>
                  <a:lnTo>
                    <a:pt x="26917" y="335766"/>
                  </a:lnTo>
                  <a:lnTo>
                    <a:pt x="47104" y="294328"/>
                  </a:lnTo>
                  <a:lnTo>
                    <a:pt x="60563" y="252129"/>
                  </a:lnTo>
                  <a:lnTo>
                    <a:pt x="67292" y="209472"/>
                  </a:lnTo>
                  <a:lnTo>
                    <a:pt x="67292" y="166664"/>
                  </a:lnTo>
                  <a:lnTo>
                    <a:pt x="60563" y="124007"/>
                  </a:lnTo>
                  <a:lnTo>
                    <a:pt x="47104" y="81808"/>
                  </a:lnTo>
                  <a:lnTo>
                    <a:pt x="26917" y="40371"/>
                  </a:lnTo>
                  <a:lnTo>
                    <a:pt x="0" y="0"/>
                  </a:lnTo>
                  <a:lnTo>
                    <a:pt x="146903" y="0"/>
                  </a:lnTo>
                  <a:lnTo>
                    <a:pt x="204509" y="11415"/>
                  </a:lnTo>
                  <a:lnTo>
                    <a:pt x="258856" y="26809"/>
                  </a:lnTo>
                  <a:lnTo>
                    <a:pt x="309470" y="45920"/>
                  </a:lnTo>
                  <a:lnTo>
                    <a:pt x="355874" y="68486"/>
                  </a:lnTo>
                  <a:lnTo>
                    <a:pt x="397594" y="94247"/>
                  </a:lnTo>
                  <a:lnTo>
                    <a:pt x="434155" y="122941"/>
                  </a:lnTo>
                  <a:lnTo>
                    <a:pt x="465082" y="154305"/>
                  </a:lnTo>
                  <a:lnTo>
                    <a:pt x="489898" y="188079"/>
                  </a:lnTo>
                  <a:close/>
                </a:path>
              </a:pathLst>
            </a:custGeom>
            <a:ln w="26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883155" y="4380292"/>
              <a:ext cx="490220" cy="376555"/>
            </a:xfrm>
            <a:custGeom>
              <a:avLst/>
              <a:gdLst/>
              <a:ahLst/>
              <a:cxnLst/>
              <a:rect l="l" t="t" r="r" b="b"/>
              <a:pathLst>
                <a:path w="490220" h="376554">
                  <a:moveTo>
                    <a:pt x="301339" y="0"/>
                  </a:moveTo>
                  <a:lnTo>
                    <a:pt x="0" y="0"/>
                  </a:lnTo>
                  <a:lnTo>
                    <a:pt x="0" y="376137"/>
                  </a:lnTo>
                  <a:lnTo>
                    <a:pt x="301339" y="376137"/>
                  </a:lnTo>
                  <a:lnTo>
                    <a:pt x="351466" y="369419"/>
                  </a:lnTo>
                  <a:lnTo>
                    <a:pt x="396509" y="350461"/>
                  </a:lnTo>
                  <a:lnTo>
                    <a:pt x="434671" y="321055"/>
                  </a:lnTo>
                  <a:lnTo>
                    <a:pt x="464155" y="282995"/>
                  </a:lnTo>
                  <a:lnTo>
                    <a:pt x="483163" y="238072"/>
                  </a:lnTo>
                  <a:lnTo>
                    <a:pt x="489898" y="188079"/>
                  </a:lnTo>
                  <a:lnTo>
                    <a:pt x="483163" y="138077"/>
                  </a:lnTo>
                  <a:lnTo>
                    <a:pt x="464155" y="93148"/>
                  </a:lnTo>
                  <a:lnTo>
                    <a:pt x="434671" y="55084"/>
                  </a:lnTo>
                  <a:lnTo>
                    <a:pt x="396509" y="25676"/>
                  </a:lnTo>
                  <a:lnTo>
                    <a:pt x="351466" y="6717"/>
                  </a:lnTo>
                  <a:lnTo>
                    <a:pt x="3013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091694" y="3690630"/>
              <a:ext cx="1281430" cy="1724660"/>
            </a:xfrm>
            <a:custGeom>
              <a:avLst/>
              <a:gdLst/>
              <a:ahLst/>
              <a:cxnLst/>
              <a:rect l="l" t="t" r="r" b="b"/>
              <a:pathLst>
                <a:path w="1281429" h="1724660">
                  <a:moveTo>
                    <a:pt x="1092800" y="1065799"/>
                  </a:moveTo>
                  <a:lnTo>
                    <a:pt x="791460" y="1065799"/>
                  </a:lnTo>
                  <a:lnTo>
                    <a:pt x="791460" y="689662"/>
                  </a:lnTo>
                  <a:lnTo>
                    <a:pt x="1092800" y="689662"/>
                  </a:lnTo>
                  <a:lnTo>
                    <a:pt x="1142927" y="696380"/>
                  </a:lnTo>
                  <a:lnTo>
                    <a:pt x="1187970" y="715338"/>
                  </a:lnTo>
                  <a:lnTo>
                    <a:pt x="1226132" y="744746"/>
                  </a:lnTo>
                  <a:lnTo>
                    <a:pt x="1255615" y="782810"/>
                  </a:lnTo>
                  <a:lnTo>
                    <a:pt x="1274623" y="827740"/>
                  </a:lnTo>
                  <a:lnTo>
                    <a:pt x="1281359" y="877741"/>
                  </a:lnTo>
                  <a:lnTo>
                    <a:pt x="1274623" y="927734"/>
                  </a:lnTo>
                  <a:lnTo>
                    <a:pt x="1255615" y="972657"/>
                  </a:lnTo>
                  <a:lnTo>
                    <a:pt x="1226132" y="1010718"/>
                  </a:lnTo>
                  <a:lnTo>
                    <a:pt x="1187970" y="1040123"/>
                  </a:lnTo>
                  <a:lnTo>
                    <a:pt x="1142927" y="1059081"/>
                  </a:lnTo>
                  <a:lnTo>
                    <a:pt x="1092800" y="1065799"/>
                  </a:lnTo>
                  <a:close/>
                </a:path>
                <a:path w="1281429" h="1724660">
                  <a:moveTo>
                    <a:pt x="659402" y="783702"/>
                  </a:moveTo>
                  <a:lnTo>
                    <a:pt x="471065" y="783702"/>
                  </a:lnTo>
                  <a:lnTo>
                    <a:pt x="471065" y="0"/>
                  </a:lnTo>
                  <a:lnTo>
                    <a:pt x="0" y="0"/>
                  </a:lnTo>
                </a:path>
                <a:path w="1281429" h="1724660">
                  <a:moveTo>
                    <a:pt x="0" y="1724078"/>
                  </a:moveTo>
                  <a:lnTo>
                    <a:pt x="471065" y="1724078"/>
                  </a:lnTo>
                  <a:lnTo>
                    <a:pt x="471065" y="971781"/>
                  </a:lnTo>
                  <a:lnTo>
                    <a:pt x="659402" y="971781"/>
                  </a:lnTo>
                </a:path>
              </a:pathLst>
            </a:custGeom>
            <a:ln w="26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17123" y="4913030"/>
              <a:ext cx="91273" cy="91179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8612575" y="4400854"/>
            <a:ext cx="111125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750" i="1" spc="-5" dirty="0">
                <a:latin typeface="Times New Roman"/>
                <a:cs typeface="Times New Roman"/>
              </a:rPr>
              <a:t>y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56057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Flip-Flop</a:t>
            </a:r>
            <a:r>
              <a:rPr spc="50" dirty="0"/>
              <a:t> </a:t>
            </a:r>
            <a:r>
              <a:rPr spc="90" dirty="0"/>
              <a:t>Excitation</a:t>
            </a:r>
            <a:r>
              <a:rPr spc="-75" dirty="0"/>
              <a:t> </a:t>
            </a:r>
            <a:r>
              <a:rPr spc="120" dirty="0"/>
              <a:t>Tables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57663" y="1074737"/>
          <a:ext cx="2741930" cy="272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3163">
                <a:tc>
                  <a:txBody>
                    <a:bodyPr/>
                    <a:lstStyle/>
                    <a:p>
                      <a:pPr marL="171450" marR="33020" indent="-1314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esent 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 marR="165100" indent="209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spc="-48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F.F.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+1)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7325">
                        <a:lnSpc>
                          <a:spcPts val="2775"/>
                        </a:lnSpc>
                        <a:tabLst>
                          <a:tab pos="568325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	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7325">
                        <a:lnSpc>
                          <a:spcPts val="2875"/>
                        </a:lnSpc>
                        <a:tabLst>
                          <a:tab pos="568325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05"/>
                        </a:spcBef>
                        <a:tabLst>
                          <a:tab pos="568325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x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0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568325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x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6900" y="1074737"/>
          <a:ext cx="2740025" cy="272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163">
                <a:tc>
                  <a:txBody>
                    <a:bodyPr/>
                    <a:lstStyle/>
                    <a:p>
                      <a:pPr marL="171450" marR="33655" indent="-1314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esent  State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 marR="165100" indent="209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spc="-48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F.F.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+1)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67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77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0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438519" y="1808226"/>
            <a:ext cx="2276475" cy="2162810"/>
          </a:xfrm>
          <a:custGeom>
            <a:avLst/>
            <a:gdLst/>
            <a:ahLst/>
            <a:cxnLst/>
            <a:rect l="l" t="t" r="r" b="b"/>
            <a:pathLst>
              <a:path w="2276475" h="2162810">
                <a:moveTo>
                  <a:pt x="295275" y="90424"/>
                </a:moveTo>
                <a:lnTo>
                  <a:pt x="302385" y="55239"/>
                </a:lnTo>
                <a:lnTo>
                  <a:pt x="321770" y="26495"/>
                </a:lnTo>
                <a:lnTo>
                  <a:pt x="350514" y="7110"/>
                </a:lnTo>
                <a:lnTo>
                  <a:pt x="385699" y="0"/>
                </a:lnTo>
                <a:lnTo>
                  <a:pt x="625475" y="0"/>
                </a:lnTo>
                <a:lnTo>
                  <a:pt x="1120775" y="0"/>
                </a:lnTo>
                <a:lnTo>
                  <a:pt x="2186051" y="0"/>
                </a:lnTo>
                <a:lnTo>
                  <a:pt x="2221235" y="7110"/>
                </a:lnTo>
                <a:lnTo>
                  <a:pt x="2249979" y="26495"/>
                </a:lnTo>
                <a:lnTo>
                  <a:pt x="2269364" y="55239"/>
                </a:lnTo>
                <a:lnTo>
                  <a:pt x="2276475" y="90424"/>
                </a:lnTo>
                <a:lnTo>
                  <a:pt x="2276475" y="316484"/>
                </a:lnTo>
                <a:lnTo>
                  <a:pt x="2276475" y="452120"/>
                </a:lnTo>
                <a:lnTo>
                  <a:pt x="2269364" y="487304"/>
                </a:lnTo>
                <a:lnTo>
                  <a:pt x="2249979" y="516048"/>
                </a:lnTo>
                <a:lnTo>
                  <a:pt x="2221235" y="535433"/>
                </a:lnTo>
                <a:lnTo>
                  <a:pt x="2186051" y="542544"/>
                </a:lnTo>
                <a:lnTo>
                  <a:pt x="1120775" y="542544"/>
                </a:lnTo>
                <a:lnTo>
                  <a:pt x="625475" y="542544"/>
                </a:lnTo>
                <a:lnTo>
                  <a:pt x="385699" y="542544"/>
                </a:lnTo>
                <a:lnTo>
                  <a:pt x="350514" y="535433"/>
                </a:lnTo>
                <a:lnTo>
                  <a:pt x="321770" y="516048"/>
                </a:lnTo>
                <a:lnTo>
                  <a:pt x="302385" y="487304"/>
                </a:lnTo>
                <a:lnTo>
                  <a:pt x="295275" y="452120"/>
                </a:lnTo>
                <a:lnTo>
                  <a:pt x="19050" y="523494"/>
                </a:lnTo>
                <a:lnTo>
                  <a:pt x="295275" y="316484"/>
                </a:lnTo>
                <a:lnTo>
                  <a:pt x="295275" y="90424"/>
                </a:lnTo>
                <a:close/>
              </a:path>
              <a:path w="2276475" h="2162810">
                <a:moveTo>
                  <a:pt x="295275" y="632713"/>
                </a:moveTo>
                <a:lnTo>
                  <a:pt x="302363" y="597622"/>
                </a:lnTo>
                <a:lnTo>
                  <a:pt x="321691" y="568960"/>
                </a:lnTo>
                <a:lnTo>
                  <a:pt x="350353" y="549632"/>
                </a:lnTo>
                <a:lnTo>
                  <a:pt x="385445" y="542544"/>
                </a:lnTo>
                <a:lnTo>
                  <a:pt x="625475" y="542544"/>
                </a:lnTo>
                <a:lnTo>
                  <a:pt x="1120775" y="542544"/>
                </a:lnTo>
                <a:lnTo>
                  <a:pt x="2186304" y="542544"/>
                </a:lnTo>
                <a:lnTo>
                  <a:pt x="2221396" y="549632"/>
                </a:lnTo>
                <a:lnTo>
                  <a:pt x="2250058" y="568960"/>
                </a:lnTo>
                <a:lnTo>
                  <a:pt x="2269386" y="597622"/>
                </a:lnTo>
                <a:lnTo>
                  <a:pt x="2276475" y="632713"/>
                </a:lnTo>
                <a:lnTo>
                  <a:pt x="2276475" y="858138"/>
                </a:lnTo>
                <a:lnTo>
                  <a:pt x="2276475" y="993394"/>
                </a:lnTo>
                <a:lnTo>
                  <a:pt x="2269386" y="1028485"/>
                </a:lnTo>
                <a:lnTo>
                  <a:pt x="2250058" y="1057148"/>
                </a:lnTo>
                <a:lnTo>
                  <a:pt x="2221396" y="1076475"/>
                </a:lnTo>
                <a:lnTo>
                  <a:pt x="2186304" y="1083564"/>
                </a:lnTo>
                <a:lnTo>
                  <a:pt x="1120775" y="1083564"/>
                </a:lnTo>
                <a:lnTo>
                  <a:pt x="625475" y="1083564"/>
                </a:lnTo>
                <a:lnTo>
                  <a:pt x="385445" y="1083564"/>
                </a:lnTo>
                <a:lnTo>
                  <a:pt x="350353" y="1076475"/>
                </a:lnTo>
                <a:lnTo>
                  <a:pt x="321690" y="1057147"/>
                </a:lnTo>
                <a:lnTo>
                  <a:pt x="302363" y="1028485"/>
                </a:lnTo>
                <a:lnTo>
                  <a:pt x="295275" y="993394"/>
                </a:lnTo>
                <a:lnTo>
                  <a:pt x="23748" y="955039"/>
                </a:lnTo>
                <a:lnTo>
                  <a:pt x="295275" y="858138"/>
                </a:lnTo>
                <a:lnTo>
                  <a:pt x="295275" y="632713"/>
                </a:lnTo>
                <a:close/>
              </a:path>
              <a:path w="2276475" h="2162810">
                <a:moveTo>
                  <a:pt x="295275" y="1170686"/>
                </a:moveTo>
                <a:lnTo>
                  <a:pt x="302363" y="1135594"/>
                </a:lnTo>
                <a:lnTo>
                  <a:pt x="321691" y="1106932"/>
                </a:lnTo>
                <a:lnTo>
                  <a:pt x="350353" y="1087604"/>
                </a:lnTo>
                <a:lnTo>
                  <a:pt x="385445" y="1080515"/>
                </a:lnTo>
                <a:lnTo>
                  <a:pt x="625475" y="1080515"/>
                </a:lnTo>
                <a:lnTo>
                  <a:pt x="1120775" y="1080515"/>
                </a:lnTo>
                <a:lnTo>
                  <a:pt x="2186304" y="1080515"/>
                </a:lnTo>
                <a:lnTo>
                  <a:pt x="2221396" y="1087604"/>
                </a:lnTo>
                <a:lnTo>
                  <a:pt x="2250058" y="1106932"/>
                </a:lnTo>
                <a:lnTo>
                  <a:pt x="2269386" y="1135594"/>
                </a:lnTo>
                <a:lnTo>
                  <a:pt x="2276475" y="1170686"/>
                </a:lnTo>
                <a:lnTo>
                  <a:pt x="2276475" y="1396111"/>
                </a:lnTo>
                <a:lnTo>
                  <a:pt x="2276475" y="1531365"/>
                </a:lnTo>
                <a:lnTo>
                  <a:pt x="2269386" y="1566457"/>
                </a:lnTo>
                <a:lnTo>
                  <a:pt x="2250058" y="1595119"/>
                </a:lnTo>
                <a:lnTo>
                  <a:pt x="2221396" y="1614447"/>
                </a:lnTo>
                <a:lnTo>
                  <a:pt x="2186304" y="1621536"/>
                </a:lnTo>
                <a:lnTo>
                  <a:pt x="1120775" y="1621536"/>
                </a:lnTo>
                <a:lnTo>
                  <a:pt x="625475" y="1621536"/>
                </a:lnTo>
                <a:lnTo>
                  <a:pt x="385445" y="1621536"/>
                </a:lnTo>
                <a:lnTo>
                  <a:pt x="350353" y="1614447"/>
                </a:lnTo>
                <a:lnTo>
                  <a:pt x="321690" y="1595119"/>
                </a:lnTo>
                <a:lnTo>
                  <a:pt x="302363" y="1566457"/>
                </a:lnTo>
                <a:lnTo>
                  <a:pt x="295275" y="1531365"/>
                </a:lnTo>
                <a:lnTo>
                  <a:pt x="0" y="1389888"/>
                </a:lnTo>
                <a:lnTo>
                  <a:pt x="295275" y="1396111"/>
                </a:lnTo>
                <a:lnTo>
                  <a:pt x="295275" y="1170686"/>
                </a:lnTo>
                <a:close/>
              </a:path>
              <a:path w="2276475" h="2162810">
                <a:moveTo>
                  <a:pt x="295275" y="1711706"/>
                </a:moveTo>
                <a:lnTo>
                  <a:pt x="302363" y="1676614"/>
                </a:lnTo>
                <a:lnTo>
                  <a:pt x="321691" y="1647952"/>
                </a:lnTo>
                <a:lnTo>
                  <a:pt x="350353" y="1628624"/>
                </a:lnTo>
                <a:lnTo>
                  <a:pt x="385445" y="1621536"/>
                </a:lnTo>
                <a:lnTo>
                  <a:pt x="625475" y="1621536"/>
                </a:lnTo>
                <a:lnTo>
                  <a:pt x="1120775" y="1621536"/>
                </a:lnTo>
                <a:lnTo>
                  <a:pt x="2186304" y="1621536"/>
                </a:lnTo>
                <a:lnTo>
                  <a:pt x="2221396" y="1628624"/>
                </a:lnTo>
                <a:lnTo>
                  <a:pt x="2250058" y="1647952"/>
                </a:lnTo>
                <a:lnTo>
                  <a:pt x="2269386" y="1676614"/>
                </a:lnTo>
                <a:lnTo>
                  <a:pt x="2276475" y="1711706"/>
                </a:lnTo>
                <a:lnTo>
                  <a:pt x="2276475" y="1846961"/>
                </a:lnTo>
                <a:lnTo>
                  <a:pt x="2276475" y="2072386"/>
                </a:lnTo>
                <a:lnTo>
                  <a:pt x="2269386" y="2107477"/>
                </a:lnTo>
                <a:lnTo>
                  <a:pt x="2250058" y="2136140"/>
                </a:lnTo>
                <a:lnTo>
                  <a:pt x="2221396" y="2155467"/>
                </a:lnTo>
                <a:lnTo>
                  <a:pt x="2186304" y="2162556"/>
                </a:lnTo>
                <a:lnTo>
                  <a:pt x="1120775" y="2162556"/>
                </a:lnTo>
                <a:lnTo>
                  <a:pt x="625475" y="2162556"/>
                </a:lnTo>
                <a:lnTo>
                  <a:pt x="385445" y="2162556"/>
                </a:lnTo>
                <a:lnTo>
                  <a:pt x="350353" y="2155467"/>
                </a:lnTo>
                <a:lnTo>
                  <a:pt x="321690" y="2136140"/>
                </a:lnTo>
                <a:lnTo>
                  <a:pt x="302363" y="2107477"/>
                </a:lnTo>
                <a:lnTo>
                  <a:pt x="295275" y="2072386"/>
                </a:lnTo>
                <a:lnTo>
                  <a:pt x="295275" y="1846961"/>
                </a:lnTo>
                <a:lnTo>
                  <a:pt x="20700" y="1781810"/>
                </a:lnTo>
                <a:lnTo>
                  <a:pt x="295275" y="171170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47509" y="1786254"/>
            <a:ext cx="1728470" cy="216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63366"/>
                </a:solidFill>
                <a:latin typeface="Arial"/>
                <a:cs typeface="Arial"/>
              </a:rPr>
              <a:t>0</a:t>
            </a:r>
            <a:r>
              <a:rPr sz="1800" b="1" spc="-25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63366"/>
                </a:solidFill>
                <a:latin typeface="Arial"/>
                <a:cs typeface="Arial"/>
              </a:rPr>
              <a:t>0</a:t>
            </a:r>
            <a:r>
              <a:rPr sz="1800" b="1" spc="-25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(No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change)</a:t>
            </a:r>
            <a:endParaRPr sz="1800">
              <a:latin typeface="Arial"/>
              <a:cs typeface="Arial"/>
            </a:endParaRPr>
          </a:p>
          <a:p>
            <a:pPr marL="203200" indent="-191135">
              <a:lnSpc>
                <a:spcPts val="2050"/>
              </a:lnSpc>
              <a:buAutoNum type="arabicPlain"/>
              <a:tabLst>
                <a:tab pos="203835" algn="l"/>
              </a:tabLst>
            </a:pPr>
            <a:r>
              <a:rPr sz="1800" b="1" spc="-5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r>
              <a:rPr sz="1800" b="1" spc="-45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0E42"/>
                </a:solidFill>
                <a:latin typeface="Arial"/>
                <a:cs typeface="Arial"/>
              </a:rPr>
              <a:t>Reset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03200" indent="-191135">
              <a:lnSpc>
                <a:spcPts val="2050"/>
              </a:lnSpc>
              <a:spcBef>
                <a:spcPts val="155"/>
              </a:spcBef>
              <a:buAutoNum type="arabicPlain"/>
              <a:tabLst>
                <a:tab pos="203835" algn="l"/>
              </a:tabLst>
            </a:pPr>
            <a:r>
              <a:rPr sz="1800" b="1" spc="-5" dirty="0">
                <a:solidFill>
                  <a:srgbClr val="663366"/>
                </a:solidFill>
                <a:latin typeface="Arial"/>
                <a:cs typeface="Arial"/>
              </a:rPr>
              <a:t>0</a:t>
            </a:r>
            <a:r>
              <a:rPr sz="1800" b="1" spc="-45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0E42"/>
                </a:solidFill>
                <a:latin typeface="Arial"/>
                <a:cs typeface="Arial"/>
              </a:rPr>
              <a:t>Set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b="1" spc="-5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r>
              <a:rPr sz="1800" b="1" spc="-20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r>
              <a:rPr sz="1800" b="1" spc="-20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(</a:t>
            </a:r>
            <a:r>
              <a:rPr sz="1800" b="1" spc="-20" dirty="0">
                <a:solidFill>
                  <a:srgbClr val="996600"/>
                </a:solidFill>
                <a:latin typeface="Arial"/>
                <a:cs typeface="Arial"/>
              </a:rPr>
              <a:t>Toggle</a:t>
            </a:r>
            <a:r>
              <a:rPr sz="1800" b="1" spc="-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03200" indent="-191135">
              <a:lnSpc>
                <a:spcPts val="2050"/>
              </a:lnSpc>
              <a:spcBef>
                <a:spcPts val="135"/>
              </a:spcBef>
              <a:buAutoNum type="arabicPlain"/>
              <a:tabLst>
                <a:tab pos="203835" algn="l"/>
              </a:tabLst>
            </a:pPr>
            <a:r>
              <a:rPr sz="1800" b="1" spc="-5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r>
              <a:rPr sz="1800" b="1" spc="-45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0E42"/>
                </a:solidFill>
                <a:latin typeface="Arial"/>
                <a:cs typeface="Arial"/>
              </a:rPr>
              <a:t>Reset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03200" indent="-191135">
              <a:lnSpc>
                <a:spcPts val="2050"/>
              </a:lnSpc>
              <a:buAutoNum type="arabicPlain"/>
              <a:tabLst>
                <a:tab pos="203835" algn="l"/>
              </a:tabLst>
            </a:pPr>
            <a:r>
              <a:rPr sz="1800" b="1" spc="-5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r>
              <a:rPr sz="1800" b="1" spc="-35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(</a:t>
            </a:r>
            <a:r>
              <a:rPr sz="1800" b="1" spc="-20" dirty="0">
                <a:solidFill>
                  <a:srgbClr val="996600"/>
                </a:solidFill>
                <a:latin typeface="Arial"/>
                <a:cs typeface="Arial"/>
              </a:rPr>
              <a:t>Toggle</a:t>
            </a:r>
            <a:r>
              <a:rPr sz="1800" b="1" spc="-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02565" indent="-190500">
              <a:lnSpc>
                <a:spcPts val="2055"/>
              </a:lnSpc>
              <a:spcBef>
                <a:spcPts val="160"/>
              </a:spcBef>
              <a:buAutoNum type="arabicPlain"/>
              <a:tabLst>
                <a:tab pos="203200" algn="l"/>
              </a:tabLst>
            </a:pPr>
            <a:r>
              <a:rPr sz="1800" b="1" dirty="0">
                <a:solidFill>
                  <a:srgbClr val="663366"/>
                </a:solidFill>
                <a:latin typeface="Arial"/>
                <a:cs typeface="Arial"/>
              </a:rPr>
              <a:t>0</a:t>
            </a:r>
            <a:r>
              <a:rPr sz="1800" b="1" spc="-30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(No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change)</a:t>
            </a:r>
            <a:endParaRPr sz="1800">
              <a:latin typeface="Arial"/>
              <a:cs typeface="Arial"/>
            </a:endParaRPr>
          </a:p>
          <a:p>
            <a:pPr marL="203200" indent="-191135">
              <a:lnSpc>
                <a:spcPts val="2055"/>
              </a:lnSpc>
              <a:buAutoNum type="arabicPlain"/>
              <a:tabLst>
                <a:tab pos="203835" algn="l"/>
              </a:tabLst>
            </a:pPr>
            <a:r>
              <a:rPr sz="1800" b="1" spc="-5" dirty="0">
                <a:solidFill>
                  <a:srgbClr val="663366"/>
                </a:solidFill>
                <a:latin typeface="Arial"/>
                <a:cs typeface="Arial"/>
              </a:rPr>
              <a:t>0</a:t>
            </a:r>
            <a:r>
              <a:rPr sz="1800" b="1" spc="-90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0E42"/>
                </a:solidFill>
                <a:latin typeface="Arial"/>
                <a:cs typeface="Arial"/>
              </a:rPr>
              <a:t>Set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657663" y="4314761"/>
          <a:ext cx="2740025" cy="2070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8128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8001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+1)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50">
                <a:tc>
                  <a:txBody>
                    <a:bodyPr/>
                    <a:lstStyle/>
                    <a:p>
                      <a:pPr marL="819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72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8128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1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8191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7">
                <a:tc>
                  <a:txBody>
                    <a:bodyPr/>
                    <a:lstStyle/>
                    <a:p>
                      <a:pPr marL="812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1299</Words>
  <Application>Microsoft Office PowerPoint</Application>
  <PresentationFormat>On-screen Show (4:3)</PresentationFormat>
  <Paragraphs>568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MT</vt:lpstr>
      <vt:lpstr>Calibri</vt:lpstr>
      <vt:lpstr>Cambria</vt:lpstr>
      <vt:lpstr>Georgia</vt:lpstr>
      <vt:lpstr>Symbol</vt:lpstr>
      <vt:lpstr>Times New Roman</vt:lpstr>
      <vt:lpstr>Wingdings</vt:lpstr>
      <vt:lpstr>Office Theme</vt:lpstr>
      <vt:lpstr>Computer Architecture and  Logic Design (CALD) Lecture 16</vt:lpstr>
      <vt:lpstr>Design Process of  Synchronous Sequential  Circuits</vt:lpstr>
      <vt:lpstr>Design Procedure</vt:lpstr>
      <vt:lpstr>Design of Clocked Sequential Circuits</vt:lpstr>
      <vt:lpstr>Design of Clocked Sequential Circuits</vt:lpstr>
      <vt:lpstr>Design of Clocked Sequential Circuits</vt:lpstr>
      <vt:lpstr>Design of Clocked Sequential Circuits</vt:lpstr>
      <vt:lpstr>Design of Clocked Sequential</vt:lpstr>
      <vt:lpstr>Flip-Flop Excitation Tables</vt:lpstr>
      <vt:lpstr>Design of Clocked Sequential</vt:lpstr>
      <vt:lpstr>Design of Clocked Sequential</vt:lpstr>
      <vt:lpstr>Design of Clocked Sequential</vt:lpstr>
      <vt:lpstr>Design of Clocked Sequential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</dc:title>
  <dc:subject>Digital Logic Design</dc:subject>
  <dc:creator>Dr. Bassam Kahhaleh</dc:creator>
  <cp:lastModifiedBy>02-131212-009</cp:lastModifiedBy>
  <cp:revision>1</cp:revision>
  <dcterms:created xsi:type="dcterms:W3CDTF">2023-02-15T03:18:32Z</dcterms:created>
  <dcterms:modified xsi:type="dcterms:W3CDTF">2023-02-15T03:18:53Z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2023-02-15T00:00:00Z</vt:filetime>
  </property>
</Properties>
</file>