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3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4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8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0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1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8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4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7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0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/>
              <a:t>CALD</a:t>
            </a:r>
            <a:br>
              <a:rPr lang="en-US" sz="5400" dirty="0"/>
            </a:br>
            <a:r>
              <a:rPr lang="en-US" sz="5400" dirty="0"/>
              <a:t>Lab #1 </a:t>
            </a:r>
            <a:br>
              <a:rPr lang="en-US" sz="5400" dirty="0"/>
            </a:br>
            <a:r>
              <a:rPr lang="en-US" sz="5400" dirty="0"/>
              <a:t>Introduction to VVM</a:t>
            </a:r>
          </a:p>
        </p:txBody>
      </p:sp>
    </p:spTree>
    <p:extLst>
      <p:ext uri="{BB962C8B-B14F-4D97-AF65-F5344CB8AC3E}">
        <p14:creationId xmlns:p14="http://schemas.microsoft.com/office/powerpoint/2010/main" val="297951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VVM Commands/Instructions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Input: (901) [IN] (or [INP]) A value input by the user is stored in the Accumulator Register, </a:t>
            </a:r>
          </a:p>
          <a:p>
            <a:r>
              <a:rPr lang="en-US" dirty="0"/>
              <a:t>Output: (902) [OUT ] (or [PRN]) The content of the Accumulator Register is output to the user.</a:t>
            </a:r>
          </a:p>
          <a:p>
            <a:r>
              <a:rPr lang="en-US" dirty="0"/>
              <a:t> Load Accumulator (5 </a:t>
            </a:r>
            <a:r>
              <a:rPr lang="en-US" dirty="0" err="1"/>
              <a:t>nn</a:t>
            </a:r>
            <a:r>
              <a:rPr lang="en-US" dirty="0"/>
              <a:t>) [LDA ] The content of RAM address </a:t>
            </a:r>
            <a:r>
              <a:rPr lang="en-US" dirty="0" err="1"/>
              <a:t>nn</a:t>
            </a:r>
            <a:r>
              <a:rPr lang="en-US" dirty="0"/>
              <a:t> is copied to the Accumulator Register. </a:t>
            </a:r>
          </a:p>
          <a:p>
            <a:r>
              <a:rPr lang="en-US" dirty="0"/>
              <a:t>Add (1 </a:t>
            </a:r>
            <a:r>
              <a:rPr lang="en-US" dirty="0" err="1"/>
              <a:t>nn</a:t>
            </a:r>
            <a:r>
              <a:rPr lang="en-US" dirty="0"/>
              <a:t>) [ADD </a:t>
            </a:r>
            <a:r>
              <a:rPr lang="en-US" dirty="0" err="1"/>
              <a:t>nn</a:t>
            </a:r>
            <a:r>
              <a:rPr lang="en-US" dirty="0"/>
              <a:t>] The content of RAM address is added to the content of the Accumulator Register </a:t>
            </a:r>
          </a:p>
          <a:p>
            <a:r>
              <a:rPr lang="en-US" dirty="0"/>
              <a:t>Subtract (2 </a:t>
            </a:r>
            <a:r>
              <a:rPr lang="en-US" dirty="0" err="1"/>
              <a:t>nn</a:t>
            </a:r>
            <a:r>
              <a:rPr lang="en-US" dirty="0"/>
              <a:t>) [SUB </a:t>
            </a:r>
            <a:r>
              <a:rPr lang="en-US" dirty="0" err="1"/>
              <a:t>nn</a:t>
            </a:r>
            <a:r>
              <a:rPr lang="en-US" dirty="0"/>
              <a:t>] The content of RAM address is subtracted from the content of the Accumulator. </a:t>
            </a:r>
          </a:p>
          <a:p>
            <a:r>
              <a:rPr lang="en-US" dirty="0"/>
              <a:t>Halt (000) [HLT] (or [COB]) Program execution is terminated.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1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VVM Program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VVM Assembly Language program which adds an input value to the constant value -1 is shown below 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32" y="2843615"/>
            <a:ext cx="5499816" cy="27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8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VVM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same program could be written in VVM Machine Language format as follows: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15" y="3093277"/>
            <a:ext cx="5991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VVM download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https://visible-virtual-machine.software.informer.com/5.0/</a:t>
            </a:r>
          </a:p>
          <a:p>
            <a:r>
              <a:rPr lang="en-US" dirty="0"/>
              <a:t>Refer to lab manual to see step by step guide of VVM Editor to run the above program.</a:t>
            </a:r>
          </a:p>
        </p:txBody>
      </p:sp>
    </p:spTree>
    <p:extLst>
      <p:ext uri="{BB962C8B-B14F-4D97-AF65-F5344CB8AC3E}">
        <p14:creationId xmlns:p14="http://schemas.microsoft.com/office/powerpoint/2010/main" val="48083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To take input and Subtract. </a:t>
            </a:r>
          </a:p>
          <a:p>
            <a:pPr marL="0" indent="0">
              <a:buNone/>
            </a:pPr>
            <a:r>
              <a:rPr lang="en-US" dirty="0"/>
              <a:t> 2. To take two input as hardcore and Add them. </a:t>
            </a:r>
          </a:p>
        </p:txBody>
      </p:sp>
    </p:spTree>
    <p:extLst>
      <p:ext uri="{BB962C8B-B14F-4D97-AF65-F5344CB8AC3E}">
        <p14:creationId xmlns:p14="http://schemas.microsoft.com/office/powerpoint/2010/main" val="272686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Visible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Visible Virtual Machine (VVM) is based on a model of a simple computer device called the Little Man Computer which was originally developed by Stuart </a:t>
            </a:r>
            <a:r>
              <a:rPr lang="en-US" dirty="0" err="1"/>
              <a:t>Madnick</a:t>
            </a:r>
            <a:r>
              <a:rPr lang="en-US" dirty="0"/>
              <a:t> in 1965, and revised in 1979.</a:t>
            </a:r>
          </a:p>
          <a:p>
            <a:r>
              <a:rPr lang="en-US" dirty="0"/>
              <a:t>The VVM is a virtual machine because it only appears to be a functioning hardware device. In reality, the VVM “hardware” is created through a software simulation.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7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VVM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VVM includes a fully functional Windows-style VVM Program Editor for creating and manipulating VVM programs. </a:t>
            </a:r>
          </a:p>
          <a:p>
            <a:r>
              <a:rPr lang="en-US" dirty="0"/>
              <a:t>The editor provides a program syntax validating facility which identifies errors and allows them to be corrected. </a:t>
            </a:r>
          </a:p>
          <a:p>
            <a:r>
              <a:rPr lang="en-US" dirty="0"/>
              <a:t>Once the program has been validated, it can be loaded into the VVM Virtual Hardware. </a:t>
            </a:r>
          </a:p>
        </p:txBody>
      </p:sp>
    </p:spTree>
    <p:extLst>
      <p:ext uri="{BB962C8B-B14F-4D97-AF65-F5344CB8AC3E}">
        <p14:creationId xmlns:p14="http://schemas.microsoft.com/office/powerpoint/2010/main" val="77760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VVM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VVM works directly with decimal data and addresses rather than with binary values. </a:t>
            </a:r>
          </a:p>
          <a:p>
            <a:r>
              <a:rPr lang="en-US" dirty="0"/>
              <a:t>Furthermore, the virtual machine works with only one form of data: decimal integers in the range ± 999</a:t>
            </a:r>
          </a:p>
        </p:txBody>
      </p:sp>
    </p:spTree>
    <p:extLst>
      <p:ext uri="{BB962C8B-B14F-4D97-AF65-F5344CB8AC3E}">
        <p14:creationId xmlns:p14="http://schemas.microsoft.com/office/powerpoint/2010/main" val="75885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VVM, the user is given total control over the execution of his or her program. </a:t>
            </a:r>
          </a:p>
          <a:p>
            <a:r>
              <a:rPr lang="en-US" dirty="0"/>
              <a:t>Execution speed of the program can be increased or decreased via a </a:t>
            </a:r>
            <a:r>
              <a:rPr lang="en-US" dirty="0" err="1"/>
              <a:t>mousen</a:t>
            </a:r>
            <a:r>
              <a:rPr lang="en-US" dirty="0"/>
              <a:t> driven speed control. </a:t>
            </a:r>
          </a:p>
          <a:p>
            <a:r>
              <a:rPr lang="en-US" dirty="0"/>
              <a:t>The program can be paused and subsequently resumed at any point, at the discretion of the user. Alternatively, the user can choose to step through the program one statement at a time. </a:t>
            </a:r>
          </a:p>
        </p:txBody>
      </p:sp>
    </p:spTree>
    <p:extLst>
      <p:ext uri="{BB962C8B-B14F-4D97-AF65-F5344CB8AC3E}">
        <p14:creationId xmlns:p14="http://schemas.microsoft.com/office/powerpoint/2010/main" val="128503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I/O Log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Accumulator Register (</a:t>
            </a:r>
            <a:r>
              <a:rPr lang="en-US" dirty="0" err="1"/>
              <a:t>Accum</a:t>
            </a:r>
            <a:r>
              <a:rPr lang="en-US" dirty="0"/>
              <a:t>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Instruction Cycle Display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Instruction Register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Program Counter Register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348110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All data and address values are maintained as decimal integers. The 100 data-word memory is addresses with two-digit addressed in the range 00-99. Each memory location holds one data-word which is a decimal integer in the range -999 - +999. Data values beyond this range cause a data overflow condition and trigger a VVM system error.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7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Trace View window provides a history of the execution of your program. Prior to the execution of each statement, the window shows: </a:t>
            </a:r>
          </a:p>
          <a:p>
            <a:r>
              <a:rPr lang="en-US" dirty="0"/>
              <a:t>1. The instruction cycle count (begins at 1) </a:t>
            </a:r>
          </a:p>
          <a:p>
            <a:r>
              <a:rPr lang="en-US" dirty="0"/>
              <a:t>2. The address from which the instruction was fetched 3. </a:t>
            </a:r>
          </a:p>
          <a:p>
            <a:r>
              <a:rPr lang="en-US" dirty="0"/>
              <a:t>The instruction itself (in VVM Assembly Language format) </a:t>
            </a:r>
          </a:p>
          <a:p>
            <a:r>
              <a:rPr lang="en-US" dirty="0"/>
              <a:t>4. The current value of the Accumulator Register </a:t>
            </a:r>
          </a:p>
        </p:txBody>
      </p:sp>
    </p:spTree>
    <p:extLst>
      <p:ext uri="{BB962C8B-B14F-4D97-AF65-F5344CB8AC3E}">
        <p14:creationId xmlns:p14="http://schemas.microsoft.com/office/powerpoint/2010/main" val="27885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VVM System Errors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value out of range</a:t>
            </a:r>
          </a:p>
          <a:p>
            <a:r>
              <a:rPr lang="en-US" dirty="0"/>
              <a:t>Undefined instruction</a:t>
            </a:r>
          </a:p>
          <a:p>
            <a:r>
              <a:rPr lang="en-US" dirty="0"/>
              <a:t>Program counter out of range</a:t>
            </a:r>
          </a:p>
          <a:p>
            <a:r>
              <a:rPr lang="en-US" dirty="0"/>
              <a:t>User cancel</a:t>
            </a:r>
          </a:p>
        </p:txBody>
      </p:sp>
    </p:spTree>
    <p:extLst>
      <p:ext uri="{BB962C8B-B14F-4D97-AF65-F5344CB8AC3E}">
        <p14:creationId xmlns:p14="http://schemas.microsoft.com/office/powerpoint/2010/main" val="3435054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964</TotalTime>
  <Words>660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CALD Lab #1  Introduction to VVM</vt:lpstr>
      <vt:lpstr>Visible Virtual Machine</vt:lpstr>
      <vt:lpstr>VVM Editor</vt:lpstr>
      <vt:lpstr>VVM Data</vt:lpstr>
      <vt:lpstr>Using VVM</vt:lpstr>
      <vt:lpstr>Hardware Components</vt:lpstr>
      <vt:lpstr>Data and Addresses</vt:lpstr>
      <vt:lpstr>Trace View</vt:lpstr>
      <vt:lpstr>VVM System Errors </vt:lpstr>
      <vt:lpstr>VVM Commands/Instructions</vt:lpstr>
      <vt:lpstr>VVM Program Example 1</vt:lpstr>
      <vt:lpstr>VVM Machine Language</vt:lpstr>
      <vt:lpstr>VVM download link</vt:lpstr>
      <vt:lpstr>LAB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#1 Introduction to VVM</dc:title>
  <dc:creator>Mewan</dc:creator>
  <cp:lastModifiedBy>02-131212-009</cp:lastModifiedBy>
  <cp:revision>13</cp:revision>
  <dcterms:created xsi:type="dcterms:W3CDTF">2020-09-21T05:07:23Z</dcterms:created>
  <dcterms:modified xsi:type="dcterms:W3CDTF">2023-02-16T09:52:10Z</dcterms:modified>
</cp:coreProperties>
</file>