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568197"/>
            <a:ext cx="9747910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7713" y="2040762"/>
            <a:ext cx="9656572" cy="2101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54232" y="6333593"/>
            <a:ext cx="2298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297" y="237490"/>
            <a:ext cx="11737340" cy="6390640"/>
            <a:chOff x="225297" y="237490"/>
            <a:chExt cx="11737340" cy="6390640"/>
          </a:xfrm>
        </p:grpSpPr>
        <p:sp>
          <p:nvSpPr>
            <p:cNvPr id="3" name="object 3"/>
            <p:cNvSpPr/>
            <p:nvPr/>
          </p:nvSpPr>
          <p:spPr>
            <a:xfrm>
              <a:off x="231647" y="243840"/>
              <a:ext cx="11724640" cy="6377940"/>
            </a:xfrm>
            <a:custGeom>
              <a:avLst/>
              <a:gdLst/>
              <a:ahLst/>
              <a:cxnLst/>
              <a:rect l="l" t="t" r="r" b="b"/>
              <a:pathLst>
                <a:path w="11724640" h="6377940">
                  <a:moveTo>
                    <a:pt x="0" y="6377939"/>
                  </a:moveTo>
                  <a:lnTo>
                    <a:pt x="11724132" y="6377939"/>
                  </a:lnTo>
                  <a:lnTo>
                    <a:pt x="11724132" y="0"/>
                  </a:lnTo>
                  <a:lnTo>
                    <a:pt x="0" y="0"/>
                  </a:lnTo>
                  <a:lnTo>
                    <a:pt x="0" y="63779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8914" y="3734561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70245" y="3852748"/>
            <a:ext cx="646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0" dirty="0">
                <a:latin typeface="Corbel"/>
                <a:cs typeface="Corbel"/>
              </a:rPr>
              <a:t>T</a:t>
            </a:r>
            <a:r>
              <a:rPr sz="2200" spc="-5" dirty="0">
                <a:latin typeface="Corbel"/>
                <a:cs typeface="Corbel"/>
              </a:rPr>
              <a:t>r</a:t>
            </a:r>
            <a:r>
              <a:rPr sz="2200" spc="-15" dirty="0">
                <a:latin typeface="Corbel"/>
                <a:cs typeface="Corbel"/>
              </a:rPr>
              <a:t>e</a:t>
            </a:r>
            <a:r>
              <a:rPr sz="2200" spc="-5" dirty="0">
                <a:latin typeface="Corbel"/>
                <a:cs typeface="Corbel"/>
              </a:rPr>
              <a:t>es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83282" y="2033651"/>
            <a:ext cx="8748649" cy="1567688"/>
            <a:chOff x="1883282" y="2033651"/>
            <a:chExt cx="8748649" cy="1567688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3282" y="2033651"/>
              <a:ext cx="8748649" cy="635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1539" y="2966339"/>
              <a:ext cx="5566664" cy="6350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448293" y="5616346"/>
            <a:ext cx="300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Instructor: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Engr.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Laraib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691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Propertie</a:t>
            </a:r>
            <a:r>
              <a:rPr dirty="0"/>
              <a:t>s</a:t>
            </a:r>
            <a:r>
              <a:rPr spc="-20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Binar</a:t>
            </a:r>
            <a:r>
              <a:rPr dirty="0"/>
              <a:t>y</a:t>
            </a:r>
            <a:r>
              <a:rPr spc="-315" dirty="0"/>
              <a:t> </a:t>
            </a:r>
            <a:r>
              <a:rPr spc="-275" dirty="0"/>
              <a:t>T</a:t>
            </a:r>
            <a:r>
              <a:rPr dirty="0"/>
              <a:t>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2313" y="1881657"/>
            <a:ext cx="5601335" cy="149352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20979" indent="-182880">
              <a:lnSpc>
                <a:spcPct val="100000"/>
              </a:lnSpc>
              <a:spcBef>
                <a:spcPts val="1345"/>
              </a:spcBef>
              <a:buSzPct val="79545"/>
              <a:buFont typeface="Wingdings"/>
              <a:buChar char=""/>
              <a:tabLst>
                <a:tab pos="220979" algn="l"/>
              </a:tabLst>
            </a:pPr>
            <a:r>
              <a:rPr sz="2200" spc="-5" dirty="0">
                <a:latin typeface="Corbel"/>
                <a:cs typeface="Corbel"/>
              </a:rPr>
              <a:t>Maximum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degree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one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 is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2.</a:t>
            </a:r>
            <a:endParaRPr sz="2200">
              <a:latin typeface="Corbel"/>
              <a:cs typeface="Corbel"/>
            </a:endParaRPr>
          </a:p>
          <a:p>
            <a:pPr marL="220979" indent="-182880">
              <a:lnSpc>
                <a:spcPct val="100000"/>
              </a:lnSpc>
              <a:spcBef>
                <a:spcPts val="1250"/>
              </a:spcBef>
              <a:buSzPct val="79545"/>
              <a:buFont typeface="Wingdings"/>
              <a:buChar char=""/>
              <a:tabLst>
                <a:tab pos="220979" algn="l"/>
              </a:tabLst>
            </a:pPr>
            <a:r>
              <a:rPr sz="2200" spc="-5" dirty="0">
                <a:latin typeface="Corbel"/>
                <a:cs typeface="Corbel"/>
              </a:rPr>
              <a:t>Maximum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number</a:t>
            </a:r>
            <a:r>
              <a:rPr sz="2200" dirty="0">
                <a:latin typeface="Corbel"/>
                <a:cs typeface="Corbel"/>
              </a:rPr>
              <a:t> of</a:t>
            </a:r>
            <a:r>
              <a:rPr sz="2200" spc="-5" dirty="0">
                <a:latin typeface="Corbel"/>
                <a:cs typeface="Corbel"/>
              </a:rPr>
              <a:t> node each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level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2</a:t>
            </a:r>
            <a:r>
              <a:rPr sz="2400" spc="15" baseline="27777" dirty="0">
                <a:latin typeface="Cambria Math"/>
                <a:cs typeface="Cambria Math"/>
              </a:rPr>
              <a:t>(𝑁</a:t>
            </a:r>
            <a:r>
              <a:rPr sz="2400" spc="37" baseline="27777" dirty="0">
                <a:latin typeface="Cambria Math"/>
                <a:cs typeface="Cambria Math"/>
              </a:rPr>
              <a:t> </a:t>
            </a:r>
            <a:r>
              <a:rPr sz="2400" baseline="27777" dirty="0">
                <a:latin typeface="Cambria Math"/>
                <a:cs typeface="Cambria Math"/>
              </a:rPr>
              <a:t>−1)</a:t>
            </a:r>
            <a:endParaRPr sz="2400" baseline="27777">
              <a:latin typeface="Cambria Math"/>
              <a:cs typeface="Cambria Math"/>
            </a:endParaRPr>
          </a:p>
          <a:p>
            <a:pPr marL="220979" indent="-18288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"/>
              <a:tabLst>
                <a:tab pos="220979" algn="l"/>
              </a:tabLst>
            </a:pPr>
            <a:r>
              <a:rPr sz="2200" spc="-5" dirty="0">
                <a:latin typeface="Corbel"/>
                <a:cs typeface="Corbel"/>
              </a:rPr>
              <a:t>Maximum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 until </a:t>
            </a:r>
            <a:r>
              <a:rPr sz="2200" spc="-10" dirty="0">
                <a:latin typeface="Corbel"/>
                <a:cs typeface="Corbel"/>
              </a:rPr>
              <a:t>level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 is</a:t>
            </a:r>
            <a:r>
              <a:rPr sz="2200" spc="30" dirty="0">
                <a:latin typeface="Corbel"/>
                <a:cs typeface="Corbel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2</a:t>
            </a:r>
            <a:r>
              <a:rPr sz="2400" spc="22" baseline="27777" dirty="0">
                <a:latin typeface="Cambria Math"/>
                <a:cs typeface="Cambria Math"/>
              </a:rPr>
              <a:t>𝑁</a:t>
            </a:r>
            <a:r>
              <a:rPr sz="2400" spc="307" baseline="27777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rbel"/>
                <a:cs typeface="Corbel"/>
              </a:rPr>
              <a:t>-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1.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644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</a:t>
            </a:r>
            <a:r>
              <a:rPr dirty="0"/>
              <a:t>ypes</a:t>
            </a:r>
            <a:r>
              <a:rPr spc="-30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Binar</a:t>
            </a:r>
            <a:r>
              <a:rPr dirty="0"/>
              <a:t>y</a:t>
            </a:r>
            <a:r>
              <a:rPr spc="-315" dirty="0"/>
              <a:t> </a:t>
            </a:r>
            <a:r>
              <a:rPr spc="-275" dirty="0"/>
              <a:t>T</a:t>
            </a:r>
            <a:r>
              <a:rPr dirty="0"/>
              <a:t>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9364345" cy="128460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b="1" spc="-10" dirty="0">
                <a:latin typeface="Corbel"/>
                <a:cs typeface="Corbel"/>
              </a:rPr>
              <a:t>Complete</a:t>
            </a:r>
            <a:r>
              <a:rPr sz="2200" b="1" spc="-1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binary</a:t>
            </a:r>
            <a:r>
              <a:rPr sz="2200" b="1" spc="10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tree</a:t>
            </a:r>
            <a:endParaRPr sz="2200">
              <a:latin typeface="Corbel"/>
              <a:cs typeface="Corbel"/>
            </a:endParaRPr>
          </a:p>
          <a:p>
            <a:pPr marL="12700" marR="5080">
              <a:lnSpc>
                <a:spcPts val="2380"/>
              </a:lnSpc>
              <a:spcBef>
                <a:spcPts val="1425"/>
              </a:spcBef>
            </a:pPr>
            <a:r>
              <a:rPr sz="2200" spc="-5" dirty="0">
                <a:latin typeface="Corbel"/>
                <a:cs typeface="Corbel"/>
              </a:rPr>
              <a:t>It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is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binary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tree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which</a:t>
            </a:r>
            <a:r>
              <a:rPr sz="2200" spc="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every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level,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except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possibly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last,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is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completely</a:t>
            </a:r>
            <a:r>
              <a:rPr sz="2200" spc="3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filled,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all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are as far left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as possible.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7640" y="3115055"/>
            <a:ext cx="5687568" cy="26060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644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</a:t>
            </a:r>
            <a:r>
              <a:rPr dirty="0"/>
              <a:t>ypes</a:t>
            </a:r>
            <a:r>
              <a:rPr spc="-30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Binar</a:t>
            </a:r>
            <a:r>
              <a:rPr dirty="0"/>
              <a:t>y</a:t>
            </a:r>
            <a:r>
              <a:rPr spc="-315" dirty="0"/>
              <a:t> </a:t>
            </a:r>
            <a:r>
              <a:rPr spc="-275" dirty="0"/>
              <a:t>T</a:t>
            </a:r>
            <a:r>
              <a:rPr dirty="0"/>
              <a:t>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7656195" cy="98298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b="1" spc="-5" dirty="0">
                <a:latin typeface="Corbel"/>
                <a:cs typeface="Corbel"/>
              </a:rPr>
              <a:t>Full/</a:t>
            </a:r>
            <a:r>
              <a:rPr sz="2200" b="1" spc="-5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Strict</a:t>
            </a:r>
            <a:r>
              <a:rPr sz="2200" b="1" spc="30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binary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tree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5" dirty="0">
                <a:latin typeface="Corbel"/>
                <a:cs typeface="Corbel"/>
              </a:rPr>
              <a:t>It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is</a:t>
            </a:r>
            <a:r>
              <a:rPr sz="2200" spc="-5" dirty="0">
                <a:latin typeface="Corbel"/>
                <a:cs typeface="Corbel"/>
              </a:rPr>
              <a:t> a </a:t>
            </a:r>
            <a:r>
              <a:rPr sz="2200" spc="-10" dirty="0">
                <a:latin typeface="Corbel"/>
                <a:cs typeface="Corbel"/>
              </a:rPr>
              <a:t>tree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 which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every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 the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tree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has</a:t>
            </a:r>
            <a:r>
              <a:rPr sz="2200" spc="-5" dirty="0">
                <a:latin typeface="Corbel"/>
                <a:cs typeface="Corbel"/>
              </a:rPr>
              <a:t> either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0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or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 children.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0095" y="3261014"/>
            <a:ext cx="3123921" cy="28200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644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</a:t>
            </a:r>
            <a:r>
              <a:rPr dirty="0"/>
              <a:t>ypes</a:t>
            </a:r>
            <a:r>
              <a:rPr spc="-30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Binar</a:t>
            </a:r>
            <a:r>
              <a:rPr dirty="0"/>
              <a:t>y</a:t>
            </a:r>
            <a:r>
              <a:rPr spc="-315" dirty="0"/>
              <a:t> </a:t>
            </a:r>
            <a:r>
              <a:rPr spc="-275" dirty="0"/>
              <a:t>T</a:t>
            </a:r>
            <a:r>
              <a:rPr dirty="0"/>
              <a:t>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9649460" cy="128460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b="1" spc="-20" dirty="0">
                <a:latin typeface="Corbel"/>
                <a:cs typeface="Corbel"/>
              </a:rPr>
              <a:t>Perfect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binary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tree</a:t>
            </a:r>
            <a:endParaRPr sz="2200">
              <a:latin typeface="Corbel"/>
              <a:cs typeface="Corbel"/>
            </a:endParaRPr>
          </a:p>
          <a:p>
            <a:pPr marL="12700" marR="5080">
              <a:lnSpc>
                <a:spcPts val="2380"/>
              </a:lnSpc>
              <a:spcBef>
                <a:spcPts val="1425"/>
              </a:spcBef>
            </a:pPr>
            <a:r>
              <a:rPr sz="2200" spc="-5" dirty="0">
                <a:latin typeface="Corbel"/>
                <a:cs typeface="Corbel"/>
              </a:rPr>
              <a:t>It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is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binary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tree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which</a:t>
            </a:r>
            <a:r>
              <a:rPr sz="2200" spc="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all interior</a:t>
            </a:r>
            <a:r>
              <a:rPr sz="2200" spc="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nodes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have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two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children</a:t>
            </a:r>
            <a:r>
              <a:rPr sz="2200" spc="5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and all leaves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have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same depth</a:t>
            </a:r>
            <a:r>
              <a:rPr sz="2200" dirty="0">
                <a:latin typeface="Corbel"/>
                <a:cs typeface="Corbel"/>
              </a:rPr>
              <a:t> or</a:t>
            </a:r>
            <a:r>
              <a:rPr sz="2200" spc="-5" dirty="0">
                <a:latin typeface="Corbel"/>
                <a:cs typeface="Corbel"/>
              </a:rPr>
              <a:t> same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level.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9101" y="3480417"/>
            <a:ext cx="3896083" cy="19523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644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</a:t>
            </a:r>
            <a:r>
              <a:rPr dirty="0"/>
              <a:t>ypes</a:t>
            </a:r>
            <a:r>
              <a:rPr spc="-30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Binar</a:t>
            </a:r>
            <a:r>
              <a:rPr dirty="0"/>
              <a:t>y</a:t>
            </a:r>
            <a:r>
              <a:rPr spc="-315" dirty="0"/>
              <a:t> </a:t>
            </a:r>
            <a:r>
              <a:rPr spc="-275" dirty="0"/>
              <a:t>T</a:t>
            </a:r>
            <a:r>
              <a:rPr dirty="0"/>
              <a:t>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9091930" cy="128460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b="1" spc="-5" dirty="0">
                <a:latin typeface="Corbel"/>
                <a:cs typeface="Corbel"/>
              </a:rPr>
              <a:t>Dege</a:t>
            </a:r>
            <a:r>
              <a:rPr sz="2200" b="1" dirty="0">
                <a:latin typeface="Corbel"/>
                <a:cs typeface="Corbel"/>
              </a:rPr>
              <a:t>n</a:t>
            </a:r>
            <a:r>
              <a:rPr sz="2200" b="1" spc="-5" dirty="0">
                <a:latin typeface="Corbel"/>
                <a:cs typeface="Corbel"/>
              </a:rPr>
              <a:t>erate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B</a:t>
            </a:r>
            <a:r>
              <a:rPr sz="2200" b="1" spc="-15" dirty="0">
                <a:latin typeface="Corbel"/>
                <a:cs typeface="Corbel"/>
              </a:rPr>
              <a:t>i</a:t>
            </a:r>
            <a:r>
              <a:rPr sz="2200" b="1" spc="-5" dirty="0">
                <a:latin typeface="Corbel"/>
                <a:cs typeface="Corbel"/>
              </a:rPr>
              <a:t>nary</a:t>
            </a:r>
            <a:r>
              <a:rPr sz="2200" b="1" spc="-130" dirty="0">
                <a:latin typeface="Corbel"/>
                <a:cs typeface="Corbel"/>
              </a:rPr>
              <a:t> </a:t>
            </a:r>
            <a:r>
              <a:rPr sz="2200" b="1" spc="-155" dirty="0">
                <a:latin typeface="Corbel"/>
                <a:cs typeface="Corbel"/>
              </a:rPr>
              <a:t>T</a:t>
            </a:r>
            <a:r>
              <a:rPr sz="2200" b="1" spc="-5" dirty="0">
                <a:latin typeface="Corbel"/>
                <a:cs typeface="Corbel"/>
              </a:rPr>
              <a:t>ree</a:t>
            </a:r>
            <a:endParaRPr sz="2200">
              <a:latin typeface="Corbel"/>
              <a:cs typeface="Corbel"/>
            </a:endParaRPr>
          </a:p>
          <a:p>
            <a:pPr marL="12700" marR="5080">
              <a:lnSpc>
                <a:spcPts val="2380"/>
              </a:lnSpc>
              <a:spcBef>
                <a:spcPts val="1425"/>
              </a:spcBef>
            </a:pPr>
            <a:r>
              <a:rPr sz="2200" spc="-5" dirty="0">
                <a:latin typeface="Corbel"/>
                <a:cs typeface="Corbel"/>
              </a:rPr>
              <a:t>A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binary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tree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said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degenerate</a:t>
            </a:r>
            <a:r>
              <a:rPr sz="2200" spc="4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binary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tree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or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pathological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binary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tree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if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every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internal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has</a:t>
            </a:r>
            <a:r>
              <a:rPr sz="2200" spc="-5" dirty="0">
                <a:latin typeface="Corbel"/>
                <a:cs typeface="Corbel"/>
              </a:rPr>
              <a:t> only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 </a:t>
            </a:r>
            <a:r>
              <a:rPr sz="2200" spc="-10" dirty="0">
                <a:latin typeface="Corbel"/>
                <a:cs typeface="Corbel"/>
              </a:rPr>
              <a:t>single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child.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2389" y="3538728"/>
            <a:ext cx="2253751" cy="24422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205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</a:t>
            </a:r>
            <a:r>
              <a:rPr dirty="0"/>
              <a:t>ree</a:t>
            </a:r>
            <a:r>
              <a:rPr spc="-335" dirty="0"/>
              <a:t> </a:t>
            </a:r>
            <a:r>
              <a:rPr spc="-275" dirty="0"/>
              <a:t>T</a:t>
            </a:r>
            <a:r>
              <a:rPr dirty="0"/>
              <a:t>raversal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7825105" cy="348424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spc="-10" dirty="0">
                <a:latin typeface="Corbel"/>
                <a:cs typeface="Corbel"/>
              </a:rPr>
              <a:t>Process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visit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all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tree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and may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print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their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values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too.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ts val="2625"/>
              </a:lnSpc>
              <a:spcBef>
                <a:spcPts val="113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Depth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First</a:t>
            </a:r>
            <a:endParaRPr sz="2200">
              <a:latin typeface="Corbel"/>
              <a:cs typeface="Corbel"/>
            </a:endParaRPr>
          </a:p>
          <a:p>
            <a:pPr marL="424180" lvl="1" indent="-182880">
              <a:lnSpc>
                <a:spcPts val="2385"/>
              </a:lnSpc>
              <a:buSzPct val="80000"/>
              <a:buFont typeface="Wingdings"/>
              <a:buChar char=""/>
              <a:tabLst>
                <a:tab pos="424180" algn="l"/>
              </a:tabLst>
            </a:pPr>
            <a:r>
              <a:rPr sz="2000" dirty="0">
                <a:latin typeface="Corbel"/>
                <a:cs typeface="Corbel"/>
              </a:rPr>
              <a:t>In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order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traversal</a:t>
            </a:r>
            <a:endParaRPr sz="2000">
              <a:latin typeface="Corbel"/>
              <a:cs typeface="Corbel"/>
            </a:endParaRPr>
          </a:p>
          <a:p>
            <a:pPr marL="182880" marR="5394960" lvl="2" indent="-182880" algn="r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80555"/>
              <a:buFont typeface="Wingdings"/>
              <a:buChar char=""/>
              <a:tabLst>
                <a:tab pos="182880" algn="l"/>
              </a:tabLst>
            </a:pPr>
            <a:r>
              <a:rPr sz="1800" dirty="0">
                <a:solidFill>
                  <a:srgbClr val="001F5F"/>
                </a:solidFill>
                <a:latin typeface="Corbel"/>
                <a:cs typeface="Corbel"/>
              </a:rPr>
              <a:t>Left</a:t>
            </a:r>
            <a:r>
              <a:rPr sz="1800" spc="-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1F5F"/>
                </a:solidFill>
                <a:latin typeface="Corbel"/>
                <a:cs typeface="Corbel"/>
              </a:rPr>
              <a:t>–</a:t>
            </a:r>
            <a:r>
              <a:rPr sz="1800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orbel"/>
                <a:cs typeface="Corbel"/>
              </a:rPr>
              <a:t>Root</a:t>
            </a:r>
            <a:r>
              <a:rPr sz="1800" spc="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1F5F"/>
                </a:solidFill>
                <a:latin typeface="Corbel"/>
                <a:cs typeface="Corbel"/>
              </a:rPr>
              <a:t>-</a:t>
            </a:r>
            <a:r>
              <a:rPr sz="1800" spc="-5" dirty="0">
                <a:solidFill>
                  <a:srgbClr val="001F5F"/>
                </a:solidFill>
                <a:latin typeface="Corbel"/>
                <a:cs typeface="Corbel"/>
              </a:rPr>
              <a:t> Right</a:t>
            </a:r>
            <a:endParaRPr sz="1800">
              <a:latin typeface="Corbel"/>
              <a:cs typeface="Corbel"/>
            </a:endParaRPr>
          </a:p>
          <a:p>
            <a:pPr marL="424180" marR="5449570" lvl="1" indent="-424180" algn="r">
              <a:lnSpc>
                <a:spcPct val="100000"/>
              </a:lnSpc>
              <a:spcBef>
                <a:spcPts val="340"/>
              </a:spcBef>
              <a:buSzPct val="80000"/>
              <a:buFont typeface="Wingdings"/>
              <a:buChar char=""/>
              <a:tabLst>
                <a:tab pos="424180" algn="l"/>
              </a:tabLst>
            </a:pPr>
            <a:r>
              <a:rPr sz="2000" spc="-5" dirty="0">
                <a:latin typeface="Corbel"/>
                <a:cs typeface="Corbel"/>
              </a:rPr>
              <a:t>Pre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order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traversal</a:t>
            </a:r>
            <a:endParaRPr sz="2000">
              <a:latin typeface="Corbel"/>
              <a:cs typeface="Corbel"/>
            </a:endParaRPr>
          </a:p>
          <a:p>
            <a:pPr marL="182880" marR="5394960" lvl="2" indent="-182880" algn="r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80555"/>
              <a:buFont typeface="Wingdings"/>
              <a:buChar char=""/>
              <a:tabLst>
                <a:tab pos="182880" algn="l"/>
              </a:tabLst>
            </a:pPr>
            <a:r>
              <a:rPr sz="1800" spc="-15" dirty="0">
                <a:solidFill>
                  <a:srgbClr val="001F5F"/>
                </a:solidFill>
                <a:latin typeface="Corbel"/>
                <a:cs typeface="Corbel"/>
              </a:rPr>
              <a:t>Root</a:t>
            </a:r>
            <a:r>
              <a:rPr sz="1800" spc="-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1F5F"/>
                </a:solidFill>
                <a:latin typeface="Corbel"/>
                <a:cs typeface="Corbel"/>
              </a:rPr>
              <a:t>–</a:t>
            </a:r>
            <a:r>
              <a:rPr sz="1800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1F5F"/>
                </a:solidFill>
                <a:latin typeface="Corbel"/>
                <a:cs typeface="Corbel"/>
              </a:rPr>
              <a:t>Left</a:t>
            </a:r>
            <a:r>
              <a:rPr sz="1800" spc="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1F5F"/>
                </a:solidFill>
                <a:latin typeface="Corbel"/>
                <a:cs typeface="Corbel"/>
              </a:rPr>
              <a:t>-</a:t>
            </a:r>
            <a:r>
              <a:rPr sz="1800" spc="-5" dirty="0">
                <a:solidFill>
                  <a:srgbClr val="001F5F"/>
                </a:solidFill>
                <a:latin typeface="Corbel"/>
                <a:cs typeface="Corbel"/>
              </a:rPr>
              <a:t> Right</a:t>
            </a:r>
            <a:endParaRPr sz="1800">
              <a:latin typeface="Corbel"/>
              <a:cs typeface="Corbel"/>
            </a:endParaRPr>
          </a:p>
          <a:p>
            <a:pPr marL="424180" marR="5346700" lvl="1" indent="-424180" algn="r">
              <a:lnSpc>
                <a:spcPct val="100000"/>
              </a:lnSpc>
              <a:spcBef>
                <a:spcPts val="340"/>
              </a:spcBef>
              <a:buSzPct val="80000"/>
              <a:buFont typeface="Wingdings"/>
              <a:buChar char=""/>
              <a:tabLst>
                <a:tab pos="424180" algn="l"/>
              </a:tabLst>
            </a:pPr>
            <a:r>
              <a:rPr sz="2000" spc="-25" dirty="0">
                <a:latin typeface="Corbel"/>
                <a:cs typeface="Corbel"/>
              </a:rPr>
              <a:t>Post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order traversal</a:t>
            </a:r>
            <a:endParaRPr sz="2000">
              <a:latin typeface="Corbel"/>
              <a:cs typeface="Corbel"/>
            </a:endParaRPr>
          </a:p>
          <a:p>
            <a:pPr marL="182880" marR="5385435" lvl="2" indent="-182880" algn="r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80555"/>
              <a:buFont typeface="Wingdings"/>
              <a:buChar char=""/>
              <a:tabLst>
                <a:tab pos="182880" algn="l"/>
              </a:tabLst>
            </a:pPr>
            <a:r>
              <a:rPr sz="1800" dirty="0">
                <a:solidFill>
                  <a:srgbClr val="001F5F"/>
                </a:solidFill>
                <a:latin typeface="Corbel"/>
                <a:cs typeface="Corbel"/>
              </a:rPr>
              <a:t>Left</a:t>
            </a:r>
            <a:r>
              <a:rPr sz="1800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1F5F"/>
                </a:solidFill>
                <a:latin typeface="Corbel"/>
                <a:cs typeface="Corbel"/>
              </a:rPr>
              <a:t>-</a:t>
            </a:r>
            <a:r>
              <a:rPr sz="1800" spc="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1F5F"/>
                </a:solidFill>
                <a:latin typeface="Corbel"/>
                <a:cs typeface="Corbel"/>
              </a:rPr>
              <a:t>Right</a:t>
            </a:r>
            <a:r>
              <a:rPr sz="1800" spc="3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1F5F"/>
                </a:solidFill>
                <a:latin typeface="Corbel"/>
                <a:cs typeface="Corbel"/>
              </a:rPr>
              <a:t>- </a:t>
            </a:r>
            <a:r>
              <a:rPr sz="1800" spc="-15" dirty="0">
                <a:solidFill>
                  <a:srgbClr val="001F5F"/>
                </a:solidFill>
                <a:latin typeface="Corbel"/>
                <a:cs typeface="Corbel"/>
              </a:rPr>
              <a:t>Root</a:t>
            </a:r>
            <a:endParaRPr sz="18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50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Breath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First/Level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order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257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</a:t>
            </a:r>
            <a:r>
              <a:rPr dirty="0"/>
              <a:t>e</a:t>
            </a:r>
            <a:r>
              <a:rPr spc="-190" dirty="0"/>
              <a:t> </a:t>
            </a:r>
            <a:r>
              <a:rPr spc="-5" dirty="0"/>
              <a:t>Order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38013" y="1650873"/>
            <a:ext cx="621030" cy="631825"/>
            <a:chOff x="5438013" y="1650873"/>
            <a:chExt cx="621030" cy="631825"/>
          </a:xfrm>
        </p:grpSpPr>
        <p:sp>
          <p:nvSpPr>
            <p:cNvPr id="4" name="object 4"/>
            <p:cNvSpPr/>
            <p:nvPr/>
          </p:nvSpPr>
          <p:spPr>
            <a:xfrm>
              <a:off x="5447538" y="1660398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300989" y="0"/>
                  </a:moveTo>
                  <a:lnTo>
                    <a:pt x="252165" y="4009"/>
                  </a:lnTo>
                  <a:lnTo>
                    <a:pt x="205849" y="15617"/>
                  </a:lnTo>
                  <a:lnTo>
                    <a:pt x="162662" y="34193"/>
                  </a:lnTo>
                  <a:lnTo>
                    <a:pt x="123224" y="59106"/>
                  </a:lnTo>
                  <a:lnTo>
                    <a:pt x="88153" y="89725"/>
                  </a:lnTo>
                  <a:lnTo>
                    <a:pt x="58070" y="125419"/>
                  </a:lnTo>
                  <a:lnTo>
                    <a:pt x="33593" y="165556"/>
                  </a:lnTo>
                  <a:lnTo>
                    <a:pt x="15343" y="209507"/>
                  </a:lnTo>
                  <a:lnTo>
                    <a:pt x="3939" y="256640"/>
                  </a:lnTo>
                  <a:lnTo>
                    <a:pt x="0" y="306324"/>
                  </a:lnTo>
                  <a:lnTo>
                    <a:pt x="3939" y="356007"/>
                  </a:lnTo>
                  <a:lnTo>
                    <a:pt x="15343" y="403140"/>
                  </a:lnTo>
                  <a:lnTo>
                    <a:pt x="33593" y="447091"/>
                  </a:lnTo>
                  <a:lnTo>
                    <a:pt x="58070" y="487228"/>
                  </a:lnTo>
                  <a:lnTo>
                    <a:pt x="88153" y="522922"/>
                  </a:lnTo>
                  <a:lnTo>
                    <a:pt x="123224" y="553541"/>
                  </a:lnTo>
                  <a:lnTo>
                    <a:pt x="162662" y="578454"/>
                  </a:lnTo>
                  <a:lnTo>
                    <a:pt x="205849" y="597030"/>
                  </a:lnTo>
                  <a:lnTo>
                    <a:pt x="252165" y="608638"/>
                  </a:lnTo>
                  <a:lnTo>
                    <a:pt x="300989" y="612648"/>
                  </a:lnTo>
                  <a:lnTo>
                    <a:pt x="349814" y="608638"/>
                  </a:lnTo>
                  <a:lnTo>
                    <a:pt x="396130" y="597030"/>
                  </a:lnTo>
                  <a:lnTo>
                    <a:pt x="439317" y="578454"/>
                  </a:lnTo>
                  <a:lnTo>
                    <a:pt x="478755" y="553541"/>
                  </a:lnTo>
                  <a:lnTo>
                    <a:pt x="513826" y="522922"/>
                  </a:lnTo>
                  <a:lnTo>
                    <a:pt x="543909" y="487228"/>
                  </a:lnTo>
                  <a:lnTo>
                    <a:pt x="568386" y="447091"/>
                  </a:lnTo>
                  <a:lnTo>
                    <a:pt x="586636" y="403140"/>
                  </a:lnTo>
                  <a:lnTo>
                    <a:pt x="598040" y="356007"/>
                  </a:lnTo>
                  <a:lnTo>
                    <a:pt x="601979" y="306324"/>
                  </a:lnTo>
                  <a:lnTo>
                    <a:pt x="598040" y="256640"/>
                  </a:lnTo>
                  <a:lnTo>
                    <a:pt x="586636" y="209507"/>
                  </a:lnTo>
                  <a:lnTo>
                    <a:pt x="568386" y="165556"/>
                  </a:lnTo>
                  <a:lnTo>
                    <a:pt x="543909" y="125419"/>
                  </a:lnTo>
                  <a:lnTo>
                    <a:pt x="513826" y="89725"/>
                  </a:lnTo>
                  <a:lnTo>
                    <a:pt x="478755" y="59106"/>
                  </a:lnTo>
                  <a:lnTo>
                    <a:pt x="439317" y="34193"/>
                  </a:lnTo>
                  <a:lnTo>
                    <a:pt x="396130" y="15617"/>
                  </a:lnTo>
                  <a:lnTo>
                    <a:pt x="349814" y="4009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47538" y="1660398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0" y="306324"/>
                  </a:moveTo>
                  <a:lnTo>
                    <a:pt x="3939" y="256640"/>
                  </a:lnTo>
                  <a:lnTo>
                    <a:pt x="15343" y="209507"/>
                  </a:lnTo>
                  <a:lnTo>
                    <a:pt x="33593" y="165556"/>
                  </a:lnTo>
                  <a:lnTo>
                    <a:pt x="58070" y="125419"/>
                  </a:lnTo>
                  <a:lnTo>
                    <a:pt x="88153" y="89725"/>
                  </a:lnTo>
                  <a:lnTo>
                    <a:pt x="123224" y="59106"/>
                  </a:lnTo>
                  <a:lnTo>
                    <a:pt x="162662" y="34193"/>
                  </a:lnTo>
                  <a:lnTo>
                    <a:pt x="205849" y="15617"/>
                  </a:lnTo>
                  <a:lnTo>
                    <a:pt x="252165" y="4009"/>
                  </a:lnTo>
                  <a:lnTo>
                    <a:pt x="300989" y="0"/>
                  </a:lnTo>
                  <a:lnTo>
                    <a:pt x="349814" y="4009"/>
                  </a:lnTo>
                  <a:lnTo>
                    <a:pt x="396130" y="15617"/>
                  </a:lnTo>
                  <a:lnTo>
                    <a:pt x="439317" y="34193"/>
                  </a:lnTo>
                  <a:lnTo>
                    <a:pt x="478755" y="59106"/>
                  </a:lnTo>
                  <a:lnTo>
                    <a:pt x="513826" y="89725"/>
                  </a:lnTo>
                  <a:lnTo>
                    <a:pt x="543909" y="125419"/>
                  </a:lnTo>
                  <a:lnTo>
                    <a:pt x="568386" y="165556"/>
                  </a:lnTo>
                  <a:lnTo>
                    <a:pt x="586636" y="209507"/>
                  </a:lnTo>
                  <a:lnTo>
                    <a:pt x="598040" y="256640"/>
                  </a:lnTo>
                  <a:lnTo>
                    <a:pt x="601979" y="306324"/>
                  </a:lnTo>
                  <a:lnTo>
                    <a:pt x="598040" y="356007"/>
                  </a:lnTo>
                  <a:lnTo>
                    <a:pt x="586636" y="403140"/>
                  </a:lnTo>
                  <a:lnTo>
                    <a:pt x="568386" y="447091"/>
                  </a:lnTo>
                  <a:lnTo>
                    <a:pt x="543909" y="487228"/>
                  </a:lnTo>
                  <a:lnTo>
                    <a:pt x="513826" y="522922"/>
                  </a:lnTo>
                  <a:lnTo>
                    <a:pt x="478755" y="553541"/>
                  </a:lnTo>
                  <a:lnTo>
                    <a:pt x="439317" y="578454"/>
                  </a:lnTo>
                  <a:lnTo>
                    <a:pt x="396130" y="597030"/>
                  </a:lnTo>
                  <a:lnTo>
                    <a:pt x="349814" y="608638"/>
                  </a:lnTo>
                  <a:lnTo>
                    <a:pt x="300989" y="612648"/>
                  </a:lnTo>
                  <a:lnTo>
                    <a:pt x="252165" y="608638"/>
                  </a:lnTo>
                  <a:lnTo>
                    <a:pt x="205849" y="597030"/>
                  </a:lnTo>
                  <a:lnTo>
                    <a:pt x="162662" y="578454"/>
                  </a:lnTo>
                  <a:lnTo>
                    <a:pt x="123224" y="553541"/>
                  </a:lnTo>
                  <a:lnTo>
                    <a:pt x="88153" y="522922"/>
                  </a:lnTo>
                  <a:lnTo>
                    <a:pt x="58070" y="487228"/>
                  </a:lnTo>
                  <a:lnTo>
                    <a:pt x="33593" y="447091"/>
                  </a:lnTo>
                  <a:lnTo>
                    <a:pt x="15343" y="403140"/>
                  </a:lnTo>
                  <a:lnTo>
                    <a:pt x="3939" y="356007"/>
                  </a:lnTo>
                  <a:lnTo>
                    <a:pt x="0" y="306324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62676" y="1801114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63053" y="2857880"/>
            <a:ext cx="621030" cy="633730"/>
            <a:chOff x="7663053" y="2857880"/>
            <a:chExt cx="621030" cy="633730"/>
          </a:xfrm>
        </p:grpSpPr>
        <p:sp>
          <p:nvSpPr>
            <p:cNvPr id="8" name="object 8"/>
            <p:cNvSpPr/>
            <p:nvPr/>
          </p:nvSpPr>
          <p:spPr>
            <a:xfrm>
              <a:off x="7672578" y="2867405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300990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6"/>
                  </a:lnTo>
                  <a:lnTo>
                    <a:pt x="3939" y="356883"/>
                  </a:lnTo>
                  <a:lnTo>
                    <a:pt x="15343" y="404128"/>
                  </a:lnTo>
                  <a:lnTo>
                    <a:pt x="33593" y="448185"/>
                  </a:lnTo>
                  <a:lnTo>
                    <a:pt x="58070" y="488423"/>
                  </a:lnTo>
                  <a:lnTo>
                    <a:pt x="88153" y="524208"/>
                  </a:lnTo>
                  <a:lnTo>
                    <a:pt x="123224" y="554906"/>
                  </a:lnTo>
                  <a:lnTo>
                    <a:pt x="162662" y="579885"/>
                  </a:lnTo>
                  <a:lnTo>
                    <a:pt x="205849" y="598511"/>
                  </a:lnTo>
                  <a:lnTo>
                    <a:pt x="252165" y="610151"/>
                  </a:lnTo>
                  <a:lnTo>
                    <a:pt x="300990" y="614172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79" y="307086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72578" y="2867405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0" y="307086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90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79" y="307086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90" y="614172"/>
                  </a:lnTo>
                  <a:lnTo>
                    <a:pt x="252165" y="610151"/>
                  </a:lnTo>
                  <a:lnTo>
                    <a:pt x="205849" y="598511"/>
                  </a:lnTo>
                  <a:lnTo>
                    <a:pt x="162662" y="579885"/>
                  </a:lnTo>
                  <a:lnTo>
                    <a:pt x="123224" y="554906"/>
                  </a:lnTo>
                  <a:lnTo>
                    <a:pt x="88153" y="524208"/>
                  </a:lnTo>
                  <a:lnTo>
                    <a:pt x="58070" y="488423"/>
                  </a:lnTo>
                  <a:lnTo>
                    <a:pt x="33593" y="448185"/>
                  </a:lnTo>
                  <a:lnTo>
                    <a:pt x="15343" y="404128"/>
                  </a:lnTo>
                  <a:lnTo>
                    <a:pt x="3939" y="356883"/>
                  </a:lnTo>
                  <a:lnTo>
                    <a:pt x="0" y="307086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94066" y="3009341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68536" y="4099940"/>
            <a:ext cx="619760" cy="633730"/>
            <a:chOff x="8868536" y="4099940"/>
            <a:chExt cx="619760" cy="633730"/>
          </a:xfrm>
        </p:grpSpPr>
        <p:sp>
          <p:nvSpPr>
            <p:cNvPr id="12" name="object 12"/>
            <p:cNvSpPr/>
            <p:nvPr/>
          </p:nvSpPr>
          <p:spPr>
            <a:xfrm>
              <a:off x="8878061" y="410946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8061" y="410946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89517" y="425145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91096" y="4014596"/>
            <a:ext cx="619760" cy="631825"/>
            <a:chOff x="6491096" y="4014596"/>
            <a:chExt cx="619760" cy="631825"/>
          </a:xfrm>
        </p:grpSpPr>
        <p:sp>
          <p:nvSpPr>
            <p:cNvPr id="16" name="object 16"/>
            <p:cNvSpPr/>
            <p:nvPr/>
          </p:nvSpPr>
          <p:spPr>
            <a:xfrm>
              <a:off x="6500621" y="402412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09" h="612775">
                  <a:moveTo>
                    <a:pt x="300227" y="0"/>
                  </a:moveTo>
                  <a:lnTo>
                    <a:pt x="251517" y="4009"/>
                  </a:lnTo>
                  <a:lnTo>
                    <a:pt x="205313" y="15617"/>
                  </a:lnTo>
                  <a:lnTo>
                    <a:pt x="162233" y="34193"/>
                  </a:lnTo>
                  <a:lnTo>
                    <a:pt x="122895" y="59106"/>
                  </a:lnTo>
                  <a:lnTo>
                    <a:pt x="87915" y="89725"/>
                  </a:lnTo>
                  <a:lnTo>
                    <a:pt x="57911" y="125419"/>
                  </a:lnTo>
                  <a:lnTo>
                    <a:pt x="33501" y="165556"/>
                  </a:lnTo>
                  <a:lnTo>
                    <a:pt x="15300" y="209507"/>
                  </a:lnTo>
                  <a:lnTo>
                    <a:pt x="3928" y="256640"/>
                  </a:lnTo>
                  <a:lnTo>
                    <a:pt x="0" y="306323"/>
                  </a:lnTo>
                  <a:lnTo>
                    <a:pt x="3928" y="356007"/>
                  </a:lnTo>
                  <a:lnTo>
                    <a:pt x="15300" y="403140"/>
                  </a:lnTo>
                  <a:lnTo>
                    <a:pt x="33501" y="447091"/>
                  </a:lnTo>
                  <a:lnTo>
                    <a:pt x="57911" y="487228"/>
                  </a:lnTo>
                  <a:lnTo>
                    <a:pt x="87915" y="522922"/>
                  </a:lnTo>
                  <a:lnTo>
                    <a:pt x="122895" y="553541"/>
                  </a:lnTo>
                  <a:lnTo>
                    <a:pt x="162233" y="578454"/>
                  </a:lnTo>
                  <a:lnTo>
                    <a:pt x="205313" y="597030"/>
                  </a:lnTo>
                  <a:lnTo>
                    <a:pt x="251517" y="608638"/>
                  </a:lnTo>
                  <a:lnTo>
                    <a:pt x="300227" y="612647"/>
                  </a:lnTo>
                  <a:lnTo>
                    <a:pt x="348938" y="608638"/>
                  </a:lnTo>
                  <a:lnTo>
                    <a:pt x="395142" y="597030"/>
                  </a:lnTo>
                  <a:lnTo>
                    <a:pt x="438222" y="578454"/>
                  </a:lnTo>
                  <a:lnTo>
                    <a:pt x="477560" y="553541"/>
                  </a:lnTo>
                  <a:lnTo>
                    <a:pt x="512540" y="522922"/>
                  </a:lnTo>
                  <a:lnTo>
                    <a:pt x="542544" y="487228"/>
                  </a:lnTo>
                  <a:lnTo>
                    <a:pt x="566954" y="447091"/>
                  </a:lnTo>
                  <a:lnTo>
                    <a:pt x="585155" y="403140"/>
                  </a:lnTo>
                  <a:lnTo>
                    <a:pt x="596527" y="356007"/>
                  </a:lnTo>
                  <a:lnTo>
                    <a:pt x="600455" y="306323"/>
                  </a:lnTo>
                  <a:lnTo>
                    <a:pt x="596527" y="256640"/>
                  </a:lnTo>
                  <a:lnTo>
                    <a:pt x="585155" y="209507"/>
                  </a:lnTo>
                  <a:lnTo>
                    <a:pt x="566954" y="165556"/>
                  </a:lnTo>
                  <a:lnTo>
                    <a:pt x="542544" y="125419"/>
                  </a:lnTo>
                  <a:lnTo>
                    <a:pt x="512540" y="89725"/>
                  </a:lnTo>
                  <a:lnTo>
                    <a:pt x="477560" y="59106"/>
                  </a:lnTo>
                  <a:lnTo>
                    <a:pt x="438222" y="34193"/>
                  </a:lnTo>
                  <a:lnTo>
                    <a:pt x="395142" y="15617"/>
                  </a:lnTo>
                  <a:lnTo>
                    <a:pt x="348938" y="4009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0621" y="402412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09" h="612775">
                  <a:moveTo>
                    <a:pt x="0" y="306323"/>
                  </a:moveTo>
                  <a:lnTo>
                    <a:pt x="3928" y="256640"/>
                  </a:lnTo>
                  <a:lnTo>
                    <a:pt x="15300" y="209507"/>
                  </a:lnTo>
                  <a:lnTo>
                    <a:pt x="33501" y="165556"/>
                  </a:lnTo>
                  <a:lnTo>
                    <a:pt x="57911" y="125419"/>
                  </a:lnTo>
                  <a:lnTo>
                    <a:pt x="87915" y="89725"/>
                  </a:lnTo>
                  <a:lnTo>
                    <a:pt x="122895" y="59106"/>
                  </a:lnTo>
                  <a:lnTo>
                    <a:pt x="162233" y="34193"/>
                  </a:lnTo>
                  <a:lnTo>
                    <a:pt x="205313" y="15617"/>
                  </a:lnTo>
                  <a:lnTo>
                    <a:pt x="251517" y="4009"/>
                  </a:lnTo>
                  <a:lnTo>
                    <a:pt x="300227" y="0"/>
                  </a:lnTo>
                  <a:lnTo>
                    <a:pt x="348938" y="4009"/>
                  </a:lnTo>
                  <a:lnTo>
                    <a:pt x="395142" y="15617"/>
                  </a:lnTo>
                  <a:lnTo>
                    <a:pt x="438222" y="34193"/>
                  </a:lnTo>
                  <a:lnTo>
                    <a:pt x="477560" y="59106"/>
                  </a:lnTo>
                  <a:lnTo>
                    <a:pt x="512540" y="89725"/>
                  </a:lnTo>
                  <a:lnTo>
                    <a:pt x="542544" y="125419"/>
                  </a:lnTo>
                  <a:lnTo>
                    <a:pt x="566954" y="165556"/>
                  </a:lnTo>
                  <a:lnTo>
                    <a:pt x="585155" y="209507"/>
                  </a:lnTo>
                  <a:lnTo>
                    <a:pt x="596527" y="256640"/>
                  </a:lnTo>
                  <a:lnTo>
                    <a:pt x="600455" y="306323"/>
                  </a:lnTo>
                  <a:lnTo>
                    <a:pt x="596527" y="356007"/>
                  </a:lnTo>
                  <a:lnTo>
                    <a:pt x="585155" y="403140"/>
                  </a:lnTo>
                  <a:lnTo>
                    <a:pt x="566954" y="447091"/>
                  </a:lnTo>
                  <a:lnTo>
                    <a:pt x="542544" y="487228"/>
                  </a:lnTo>
                  <a:lnTo>
                    <a:pt x="512540" y="522922"/>
                  </a:lnTo>
                  <a:lnTo>
                    <a:pt x="477560" y="553541"/>
                  </a:lnTo>
                  <a:lnTo>
                    <a:pt x="438222" y="578454"/>
                  </a:lnTo>
                  <a:lnTo>
                    <a:pt x="395142" y="597030"/>
                  </a:lnTo>
                  <a:lnTo>
                    <a:pt x="348938" y="608638"/>
                  </a:lnTo>
                  <a:lnTo>
                    <a:pt x="300227" y="612647"/>
                  </a:lnTo>
                  <a:lnTo>
                    <a:pt x="251517" y="608638"/>
                  </a:lnTo>
                  <a:lnTo>
                    <a:pt x="205313" y="597030"/>
                  </a:lnTo>
                  <a:lnTo>
                    <a:pt x="162233" y="578454"/>
                  </a:lnTo>
                  <a:lnTo>
                    <a:pt x="122895" y="553541"/>
                  </a:lnTo>
                  <a:lnTo>
                    <a:pt x="87915" y="522922"/>
                  </a:lnTo>
                  <a:lnTo>
                    <a:pt x="57911" y="487228"/>
                  </a:lnTo>
                  <a:lnTo>
                    <a:pt x="33501" y="447091"/>
                  </a:lnTo>
                  <a:lnTo>
                    <a:pt x="15300" y="403140"/>
                  </a:lnTo>
                  <a:lnTo>
                    <a:pt x="3928" y="356007"/>
                  </a:lnTo>
                  <a:lnTo>
                    <a:pt x="0" y="30632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29730" y="4165472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88233" y="2857880"/>
            <a:ext cx="619760" cy="633730"/>
            <a:chOff x="3388233" y="2857880"/>
            <a:chExt cx="619760" cy="633730"/>
          </a:xfrm>
        </p:grpSpPr>
        <p:sp>
          <p:nvSpPr>
            <p:cNvPr id="20" name="object 20"/>
            <p:cNvSpPr/>
            <p:nvPr/>
          </p:nvSpPr>
          <p:spPr>
            <a:xfrm>
              <a:off x="3397758" y="28674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97758" y="28674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5944" y="3009341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05252" y="4026789"/>
            <a:ext cx="619760" cy="633730"/>
            <a:chOff x="2405252" y="4026789"/>
            <a:chExt cx="619760" cy="633730"/>
          </a:xfrm>
        </p:grpSpPr>
        <p:sp>
          <p:nvSpPr>
            <p:cNvPr id="24" name="object 24"/>
            <p:cNvSpPr/>
            <p:nvPr/>
          </p:nvSpPr>
          <p:spPr>
            <a:xfrm>
              <a:off x="2414777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14777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24073" y="4178300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39565" y="4026789"/>
            <a:ext cx="619760" cy="633730"/>
            <a:chOff x="4139565" y="4026789"/>
            <a:chExt cx="619760" cy="633730"/>
          </a:xfrm>
        </p:grpSpPr>
        <p:sp>
          <p:nvSpPr>
            <p:cNvPr id="28" name="object 28"/>
            <p:cNvSpPr/>
            <p:nvPr/>
          </p:nvSpPr>
          <p:spPr>
            <a:xfrm>
              <a:off x="4149090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49090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72102" y="417830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28366" y="1966722"/>
            <a:ext cx="6037580" cy="2232660"/>
          </a:xfrm>
          <a:custGeom>
            <a:avLst/>
            <a:gdLst/>
            <a:ahLst/>
            <a:cxnLst/>
            <a:rect l="l" t="t" r="r" b="b"/>
            <a:pathLst>
              <a:path w="6037580" h="2232660">
                <a:moveTo>
                  <a:pt x="2519425" y="0"/>
                </a:moveTo>
                <a:lnTo>
                  <a:pt x="981456" y="991235"/>
                </a:lnTo>
              </a:path>
              <a:path w="6037580" h="2232660">
                <a:moveTo>
                  <a:pt x="557657" y="1424939"/>
                </a:moveTo>
                <a:lnTo>
                  <a:pt x="0" y="2159000"/>
                </a:lnTo>
              </a:path>
              <a:path w="6037580" h="2232660">
                <a:moveTo>
                  <a:pt x="981456" y="1424939"/>
                </a:moveTo>
                <a:lnTo>
                  <a:pt x="1520444" y="2069083"/>
                </a:lnTo>
              </a:path>
              <a:path w="6037580" h="2232660">
                <a:moveTo>
                  <a:pt x="3121151" y="0"/>
                </a:moveTo>
                <a:lnTo>
                  <a:pt x="4833238" y="991235"/>
                </a:lnTo>
              </a:path>
              <a:path w="6037580" h="2232660">
                <a:moveTo>
                  <a:pt x="4832604" y="1424939"/>
                </a:moveTo>
                <a:lnTo>
                  <a:pt x="4084319" y="2146300"/>
                </a:lnTo>
              </a:path>
              <a:path w="6037580" h="2232660">
                <a:moveTo>
                  <a:pt x="5257800" y="1424939"/>
                </a:moveTo>
                <a:lnTo>
                  <a:pt x="6037326" y="2232152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80153" y="5380431"/>
            <a:ext cx="3279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i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1800" b="1" i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800" b="1" i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F →</a:t>
            </a:r>
            <a:r>
              <a:rPr sz="1800" b="1" i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190753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</a:t>
            </a:r>
            <a:r>
              <a:rPr spc="-180" dirty="0"/>
              <a:t> </a:t>
            </a:r>
            <a:r>
              <a:rPr spc="-5" dirty="0"/>
              <a:t>Order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38013" y="1650873"/>
            <a:ext cx="621030" cy="631825"/>
            <a:chOff x="5438013" y="1650873"/>
            <a:chExt cx="621030" cy="631825"/>
          </a:xfrm>
        </p:grpSpPr>
        <p:sp>
          <p:nvSpPr>
            <p:cNvPr id="4" name="object 4"/>
            <p:cNvSpPr/>
            <p:nvPr/>
          </p:nvSpPr>
          <p:spPr>
            <a:xfrm>
              <a:off x="5447538" y="1660398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300989" y="0"/>
                  </a:moveTo>
                  <a:lnTo>
                    <a:pt x="252165" y="4009"/>
                  </a:lnTo>
                  <a:lnTo>
                    <a:pt x="205849" y="15617"/>
                  </a:lnTo>
                  <a:lnTo>
                    <a:pt x="162662" y="34193"/>
                  </a:lnTo>
                  <a:lnTo>
                    <a:pt x="123224" y="59106"/>
                  </a:lnTo>
                  <a:lnTo>
                    <a:pt x="88153" y="89725"/>
                  </a:lnTo>
                  <a:lnTo>
                    <a:pt x="58070" y="125419"/>
                  </a:lnTo>
                  <a:lnTo>
                    <a:pt x="33593" y="165556"/>
                  </a:lnTo>
                  <a:lnTo>
                    <a:pt x="15343" y="209507"/>
                  </a:lnTo>
                  <a:lnTo>
                    <a:pt x="3939" y="256640"/>
                  </a:lnTo>
                  <a:lnTo>
                    <a:pt x="0" y="306324"/>
                  </a:lnTo>
                  <a:lnTo>
                    <a:pt x="3939" y="356007"/>
                  </a:lnTo>
                  <a:lnTo>
                    <a:pt x="15343" y="403140"/>
                  </a:lnTo>
                  <a:lnTo>
                    <a:pt x="33593" y="447091"/>
                  </a:lnTo>
                  <a:lnTo>
                    <a:pt x="58070" y="487228"/>
                  </a:lnTo>
                  <a:lnTo>
                    <a:pt x="88153" y="522922"/>
                  </a:lnTo>
                  <a:lnTo>
                    <a:pt x="123224" y="553541"/>
                  </a:lnTo>
                  <a:lnTo>
                    <a:pt x="162662" y="578454"/>
                  </a:lnTo>
                  <a:lnTo>
                    <a:pt x="205849" y="597030"/>
                  </a:lnTo>
                  <a:lnTo>
                    <a:pt x="252165" y="608638"/>
                  </a:lnTo>
                  <a:lnTo>
                    <a:pt x="300989" y="612648"/>
                  </a:lnTo>
                  <a:lnTo>
                    <a:pt x="349814" y="608638"/>
                  </a:lnTo>
                  <a:lnTo>
                    <a:pt x="396130" y="597030"/>
                  </a:lnTo>
                  <a:lnTo>
                    <a:pt x="439317" y="578454"/>
                  </a:lnTo>
                  <a:lnTo>
                    <a:pt x="478755" y="553541"/>
                  </a:lnTo>
                  <a:lnTo>
                    <a:pt x="513826" y="522922"/>
                  </a:lnTo>
                  <a:lnTo>
                    <a:pt x="543909" y="487228"/>
                  </a:lnTo>
                  <a:lnTo>
                    <a:pt x="568386" y="447091"/>
                  </a:lnTo>
                  <a:lnTo>
                    <a:pt x="586636" y="403140"/>
                  </a:lnTo>
                  <a:lnTo>
                    <a:pt x="598040" y="356007"/>
                  </a:lnTo>
                  <a:lnTo>
                    <a:pt x="601979" y="306324"/>
                  </a:lnTo>
                  <a:lnTo>
                    <a:pt x="598040" y="256640"/>
                  </a:lnTo>
                  <a:lnTo>
                    <a:pt x="586636" y="209507"/>
                  </a:lnTo>
                  <a:lnTo>
                    <a:pt x="568386" y="165556"/>
                  </a:lnTo>
                  <a:lnTo>
                    <a:pt x="543909" y="125419"/>
                  </a:lnTo>
                  <a:lnTo>
                    <a:pt x="513826" y="89725"/>
                  </a:lnTo>
                  <a:lnTo>
                    <a:pt x="478755" y="59106"/>
                  </a:lnTo>
                  <a:lnTo>
                    <a:pt x="439317" y="34193"/>
                  </a:lnTo>
                  <a:lnTo>
                    <a:pt x="396130" y="15617"/>
                  </a:lnTo>
                  <a:lnTo>
                    <a:pt x="349814" y="4009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47538" y="1660398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0" y="306324"/>
                  </a:moveTo>
                  <a:lnTo>
                    <a:pt x="3939" y="256640"/>
                  </a:lnTo>
                  <a:lnTo>
                    <a:pt x="15343" y="209507"/>
                  </a:lnTo>
                  <a:lnTo>
                    <a:pt x="33593" y="165556"/>
                  </a:lnTo>
                  <a:lnTo>
                    <a:pt x="58070" y="125419"/>
                  </a:lnTo>
                  <a:lnTo>
                    <a:pt x="88153" y="89725"/>
                  </a:lnTo>
                  <a:lnTo>
                    <a:pt x="123224" y="59106"/>
                  </a:lnTo>
                  <a:lnTo>
                    <a:pt x="162662" y="34193"/>
                  </a:lnTo>
                  <a:lnTo>
                    <a:pt x="205849" y="15617"/>
                  </a:lnTo>
                  <a:lnTo>
                    <a:pt x="252165" y="4009"/>
                  </a:lnTo>
                  <a:lnTo>
                    <a:pt x="300989" y="0"/>
                  </a:lnTo>
                  <a:lnTo>
                    <a:pt x="349814" y="4009"/>
                  </a:lnTo>
                  <a:lnTo>
                    <a:pt x="396130" y="15617"/>
                  </a:lnTo>
                  <a:lnTo>
                    <a:pt x="439317" y="34193"/>
                  </a:lnTo>
                  <a:lnTo>
                    <a:pt x="478755" y="59106"/>
                  </a:lnTo>
                  <a:lnTo>
                    <a:pt x="513826" y="89725"/>
                  </a:lnTo>
                  <a:lnTo>
                    <a:pt x="543909" y="125419"/>
                  </a:lnTo>
                  <a:lnTo>
                    <a:pt x="568386" y="165556"/>
                  </a:lnTo>
                  <a:lnTo>
                    <a:pt x="586636" y="209507"/>
                  </a:lnTo>
                  <a:lnTo>
                    <a:pt x="598040" y="256640"/>
                  </a:lnTo>
                  <a:lnTo>
                    <a:pt x="601979" y="306324"/>
                  </a:lnTo>
                  <a:lnTo>
                    <a:pt x="598040" y="356007"/>
                  </a:lnTo>
                  <a:lnTo>
                    <a:pt x="586636" y="403140"/>
                  </a:lnTo>
                  <a:lnTo>
                    <a:pt x="568386" y="447091"/>
                  </a:lnTo>
                  <a:lnTo>
                    <a:pt x="543909" y="487228"/>
                  </a:lnTo>
                  <a:lnTo>
                    <a:pt x="513826" y="522922"/>
                  </a:lnTo>
                  <a:lnTo>
                    <a:pt x="478755" y="553541"/>
                  </a:lnTo>
                  <a:lnTo>
                    <a:pt x="439317" y="578454"/>
                  </a:lnTo>
                  <a:lnTo>
                    <a:pt x="396130" y="597030"/>
                  </a:lnTo>
                  <a:lnTo>
                    <a:pt x="349814" y="608638"/>
                  </a:lnTo>
                  <a:lnTo>
                    <a:pt x="300989" y="612648"/>
                  </a:lnTo>
                  <a:lnTo>
                    <a:pt x="252165" y="608638"/>
                  </a:lnTo>
                  <a:lnTo>
                    <a:pt x="205849" y="597030"/>
                  </a:lnTo>
                  <a:lnTo>
                    <a:pt x="162662" y="578454"/>
                  </a:lnTo>
                  <a:lnTo>
                    <a:pt x="123224" y="553541"/>
                  </a:lnTo>
                  <a:lnTo>
                    <a:pt x="88153" y="522922"/>
                  </a:lnTo>
                  <a:lnTo>
                    <a:pt x="58070" y="487228"/>
                  </a:lnTo>
                  <a:lnTo>
                    <a:pt x="33593" y="447091"/>
                  </a:lnTo>
                  <a:lnTo>
                    <a:pt x="15343" y="403140"/>
                  </a:lnTo>
                  <a:lnTo>
                    <a:pt x="3939" y="356007"/>
                  </a:lnTo>
                  <a:lnTo>
                    <a:pt x="0" y="306324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62676" y="1801114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63053" y="2857880"/>
            <a:ext cx="621030" cy="633730"/>
            <a:chOff x="7663053" y="2857880"/>
            <a:chExt cx="621030" cy="633730"/>
          </a:xfrm>
        </p:grpSpPr>
        <p:sp>
          <p:nvSpPr>
            <p:cNvPr id="8" name="object 8"/>
            <p:cNvSpPr/>
            <p:nvPr/>
          </p:nvSpPr>
          <p:spPr>
            <a:xfrm>
              <a:off x="7672578" y="2867405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300990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6"/>
                  </a:lnTo>
                  <a:lnTo>
                    <a:pt x="3939" y="356883"/>
                  </a:lnTo>
                  <a:lnTo>
                    <a:pt x="15343" y="404128"/>
                  </a:lnTo>
                  <a:lnTo>
                    <a:pt x="33593" y="448185"/>
                  </a:lnTo>
                  <a:lnTo>
                    <a:pt x="58070" y="488423"/>
                  </a:lnTo>
                  <a:lnTo>
                    <a:pt x="88153" y="524208"/>
                  </a:lnTo>
                  <a:lnTo>
                    <a:pt x="123224" y="554906"/>
                  </a:lnTo>
                  <a:lnTo>
                    <a:pt x="162662" y="579885"/>
                  </a:lnTo>
                  <a:lnTo>
                    <a:pt x="205849" y="598511"/>
                  </a:lnTo>
                  <a:lnTo>
                    <a:pt x="252165" y="610151"/>
                  </a:lnTo>
                  <a:lnTo>
                    <a:pt x="300990" y="614172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79" y="307086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72578" y="2867405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0" y="307086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90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79" y="307086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90" y="614172"/>
                  </a:lnTo>
                  <a:lnTo>
                    <a:pt x="252165" y="610151"/>
                  </a:lnTo>
                  <a:lnTo>
                    <a:pt x="205849" y="598511"/>
                  </a:lnTo>
                  <a:lnTo>
                    <a:pt x="162662" y="579885"/>
                  </a:lnTo>
                  <a:lnTo>
                    <a:pt x="123224" y="554906"/>
                  </a:lnTo>
                  <a:lnTo>
                    <a:pt x="88153" y="524208"/>
                  </a:lnTo>
                  <a:lnTo>
                    <a:pt x="58070" y="488423"/>
                  </a:lnTo>
                  <a:lnTo>
                    <a:pt x="33593" y="448185"/>
                  </a:lnTo>
                  <a:lnTo>
                    <a:pt x="15343" y="404128"/>
                  </a:lnTo>
                  <a:lnTo>
                    <a:pt x="3939" y="356883"/>
                  </a:lnTo>
                  <a:lnTo>
                    <a:pt x="0" y="307086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94066" y="3009341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68536" y="4099940"/>
            <a:ext cx="619760" cy="633730"/>
            <a:chOff x="8868536" y="4099940"/>
            <a:chExt cx="619760" cy="633730"/>
          </a:xfrm>
        </p:grpSpPr>
        <p:sp>
          <p:nvSpPr>
            <p:cNvPr id="12" name="object 12"/>
            <p:cNvSpPr/>
            <p:nvPr/>
          </p:nvSpPr>
          <p:spPr>
            <a:xfrm>
              <a:off x="8878061" y="410946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8061" y="410946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89517" y="425145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91096" y="4014596"/>
            <a:ext cx="619760" cy="631825"/>
            <a:chOff x="6491096" y="4014596"/>
            <a:chExt cx="619760" cy="631825"/>
          </a:xfrm>
        </p:grpSpPr>
        <p:sp>
          <p:nvSpPr>
            <p:cNvPr id="16" name="object 16"/>
            <p:cNvSpPr/>
            <p:nvPr/>
          </p:nvSpPr>
          <p:spPr>
            <a:xfrm>
              <a:off x="6500621" y="402412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09" h="612775">
                  <a:moveTo>
                    <a:pt x="300227" y="0"/>
                  </a:moveTo>
                  <a:lnTo>
                    <a:pt x="251517" y="4009"/>
                  </a:lnTo>
                  <a:lnTo>
                    <a:pt x="205313" y="15617"/>
                  </a:lnTo>
                  <a:lnTo>
                    <a:pt x="162233" y="34193"/>
                  </a:lnTo>
                  <a:lnTo>
                    <a:pt x="122895" y="59106"/>
                  </a:lnTo>
                  <a:lnTo>
                    <a:pt x="87915" y="89725"/>
                  </a:lnTo>
                  <a:lnTo>
                    <a:pt x="57911" y="125419"/>
                  </a:lnTo>
                  <a:lnTo>
                    <a:pt x="33501" y="165556"/>
                  </a:lnTo>
                  <a:lnTo>
                    <a:pt x="15300" y="209507"/>
                  </a:lnTo>
                  <a:lnTo>
                    <a:pt x="3928" y="256640"/>
                  </a:lnTo>
                  <a:lnTo>
                    <a:pt x="0" y="306323"/>
                  </a:lnTo>
                  <a:lnTo>
                    <a:pt x="3928" y="356007"/>
                  </a:lnTo>
                  <a:lnTo>
                    <a:pt x="15300" y="403140"/>
                  </a:lnTo>
                  <a:lnTo>
                    <a:pt x="33501" y="447091"/>
                  </a:lnTo>
                  <a:lnTo>
                    <a:pt x="57911" y="487228"/>
                  </a:lnTo>
                  <a:lnTo>
                    <a:pt x="87915" y="522922"/>
                  </a:lnTo>
                  <a:lnTo>
                    <a:pt x="122895" y="553541"/>
                  </a:lnTo>
                  <a:lnTo>
                    <a:pt x="162233" y="578454"/>
                  </a:lnTo>
                  <a:lnTo>
                    <a:pt x="205313" y="597030"/>
                  </a:lnTo>
                  <a:lnTo>
                    <a:pt x="251517" y="608638"/>
                  </a:lnTo>
                  <a:lnTo>
                    <a:pt x="300227" y="612647"/>
                  </a:lnTo>
                  <a:lnTo>
                    <a:pt x="348938" y="608638"/>
                  </a:lnTo>
                  <a:lnTo>
                    <a:pt x="395142" y="597030"/>
                  </a:lnTo>
                  <a:lnTo>
                    <a:pt x="438222" y="578454"/>
                  </a:lnTo>
                  <a:lnTo>
                    <a:pt x="477560" y="553541"/>
                  </a:lnTo>
                  <a:lnTo>
                    <a:pt x="512540" y="522922"/>
                  </a:lnTo>
                  <a:lnTo>
                    <a:pt x="542544" y="487228"/>
                  </a:lnTo>
                  <a:lnTo>
                    <a:pt x="566954" y="447091"/>
                  </a:lnTo>
                  <a:lnTo>
                    <a:pt x="585155" y="403140"/>
                  </a:lnTo>
                  <a:lnTo>
                    <a:pt x="596527" y="356007"/>
                  </a:lnTo>
                  <a:lnTo>
                    <a:pt x="600455" y="306323"/>
                  </a:lnTo>
                  <a:lnTo>
                    <a:pt x="596527" y="256640"/>
                  </a:lnTo>
                  <a:lnTo>
                    <a:pt x="585155" y="209507"/>
                  </a:lnTo>
                  <a:lnTo>
                    <a:pt x="566954" y="165556"/>
                  </a:lnTo>
                  <a:lnTo>
                    <a:pt x="542544" y="125419"/>
                  </a:lnTo>
                  <a:lnTo>
                    <a:pt x="512540" y="89725"/>
                  </a:lnTo>
                  <a:lnTo>
                    <a:pt x="477560" y="59106"/>
                  </a:lnTo>
                  <a:lnTo>
                    <a:pt x="438222" y="34193"/>
                  </a:lnTo>
                  <a:lnTo>
                    <a:pt x="395142" y="15617"/>
                  </a:lnTo>
                  <a:lnTo>
                    <a:pt x="348938" y="4009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0621" y="402412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09" h="612775">
                  <a:moveTo>
                    <a:pt x="0" y="306323"/>
                  </a:moveTo>
                  <a:lnTo>
                    <a:pt x="3928" y="256640"/>
                  </a:lnTo>
                  <a:lnTo>
                    <a:pt x="15300" y="209507"/>
                  </a:lnTo>
                  <a:lnTo>
                    <a:pt x="33501" y="165556"/>
                  </a:lnTo>
                  <a:lnTo>
                    <a:pt x="57911" y="125419"/>
                  </a:lnTo>
                  <a:lnTo>
                    <a:pt x="87915" y="89725"/>
                  </a:lnTo>
                  <a:lnTo>
                    <a:pt x="122895" y="59106"/>
                  </a:lnTo>
                  <a:lnTo>
                    <a:pt x="162233" y="34193"/>
                  </a:lnTo>
                  <a:lnTo>
                    <a:pt x="205313" y="15617"/>
                  </a:lnTo>
                  <a:lnTo>
                    <a:pt x="251517" y="4009"/>
                  </a:lnTo>
                  <a:lnTo>
                    <a:pt x="300227" y="0"/>
                  </a:lnTo>
                  <a:lnTo>
                    <a:pt x="348938" y="4009"/>
                  </a:lnTo>
                  <a:lnTo>
                    <a:pt x="395142" y="15617"/>
                  </a:lnTo>
                  <a:lnTo>
                    <a:pt x="438222" y="34193"/>
                  </a:lnTo>
                  <a:lnTo>
                    <a:pt x="477560" y="59106"/>
                  </a:lnTo>
                  <a:lnTo>
                    <a:pt x="512540" y="89725"/>
                  </a:lnTo>
                  <a:lnTo>
                    <a:pt x="542544" y="125419"/>
                  </a:lnTo>
                  <a:lnTo>
                    <a:pt x="566954" y="165556"/>
                  </a:lnTo>
                  <a:lnTo>
                    <a:pt x="585155" y="209507"/>
                  </a:lnTo>
                  <a:lnTo>
                    <a:pt x="596527" y="256640"/>
                  </a:lnTo>
                  <a:lnTo>
                    <a:pt x="600455" y="306323"/>
                  </a:lnTo>
                  <a:lnTo>
                    <a:pt x="596527" y="356007"/>
                  </a:lnTo>
                  <a:lnTo>
                    <a:pt x="585155" y="403140"/>
                  </a:lnTo>
                  <a:lnTo>
                    <a:pt x="566954" y="447091"/>
                  </a:lnTo>
                  <a:lnTo>
                    <a:pt x="542544" y="487228"/>
                  </a:lnTo>
                  <a:lnTo>
                    <a:pt x="512540" y="522922"/>
                  </a:lnTo>
                  <a:lnTo>
                    <a:pt x="477560" y="553541"/>
                  </a:lnTo>
                  <a:lnTo>
                    <a:pt x="438222" y="578454"/>
                  </a:lnTo>
                  <a:lnTo>
                    <a:pt x="395142" y="597030"/>
                  </a:lnTo>
                  <a:lnTo>
                    <a:pt x="348938" y="608638"/>
                  </a:lnTo>
                  <a:lnTo>
                    <a:pt x="300227" y="612647"/>
                  </a:lnTo>
                  <a:lnTo>
                    <a:pt x="251517" y="608638"/>
                  </a:lnTo>
                  <a:lnTo>
                    <a:pt x="205313" y="597030"/>
                  </a:lnTo>
                  <a:lnTo>
                    <a:pt x="162233" y="578454"/>
                  </a:lnTo>
                  <a:lnTo>
                    <a:pt x="122895" y="553541"/>
                  </a:lnTo>
                  <a:lnTo>
                    <a:pt x="87915" y="522922"/>
                  </a:lnTo>
                  <a:lnTo>
                    <a:pt x="57911" y="487228"/>
                  </a:lnTo>
                  <a:lnTo>
                    <a:pt x="33501" y="447091"/>
                  </a:lnTo>
                  <a:lnTo>
                    <a:pt x="15300" y="403140"/>
                  </a:lnTo>
                  <a:lnTo>
                    <a:pt x="3928" y="356007"/>
                  </a:lnTo>
                  <a:lnTo>
                    <a:pt x="0" y="30632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29730" y="4165472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88233" y="2857880"/>
            <a:ext cx="619760" cy="633730"/>
            <a:chOff x="3388233" y="2857880"/>
            <a:chExt cx="619760" cy="633730"/>
          </a:xfrm>
        </p:grpSpPr>
        <p:sp>
          <p:nvSpPr>
            <p:cNvPr id="20" name="object 20"/>
            <p:cNvSpPr/>
            <p:nvPr/>
          </p:nvSpPr>
          <p:spPr>
            <a:xfrm>
              <a:off x="3397758" y="28674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97758" y="28674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5944" y="3009341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05252" y="4026789"/>
            <a:ext cx="619760" cy="633730"/>
            <a:chOff x="2405252" y="4026789"/>
            <a:chExt cx="619760" cy="633730"/>
          </a:xfrm>
        </p:grpSpPr>
        <p:sp>
          <p:nvSpPr>
            <p:cNvPr id="24" name="object 24"/>
            <p:cNvSpPr/>
            <p:nvPr/>
          </p:nvSpPr>
          <p:spPr>
            <a:xfrm>
              <a:off x="2414777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14777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24073" y="4178300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39565" y="4026789"/>
            <a:ext cx="619760" cy="633730"/>
            <a:chOff x="4139565" y="4026789"/>
            <a:chExt cx="619760" cy="633730"/>
          </a:xfrm>
        </p:grpSpPr>
        <p:sp>
          <p:nvSpPr>
            <p:cNvPr id="28" name="object 28"/>
            <p:cNvSpPr/>
            <p:nvPr/>
          </p:nvSpPr>
          <p:spPr>
            <a:xfrm>
              <a:off x="4149090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49090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72102" y="417830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28366" y="1966722"/>
            <a:ext cx="6037580" cy="2232660"/>
          </a:xfrm>
          <a:custGeom>
            <a:avLst/>
            <a:gdLst/>
            <a:ahLst/>
            <a:cxnLst/>
            <a:rect l="l" t="t" r="r" b="b"/>
            <a:pathLst>
              <a:path w="6037580" h="2232660">
                <a:moveTo>
                  <a:pt x="2519425" y="0"/>
                </a:moveTo>
                <a:lnTo>
                  <a:pt x="981456" y="991235"/>
                </a:lnTo>
              </a:path>
              <a:path w="6037580" h="2232660">
                <a:moveTo>
                  <a:pt x="557657" y="1424939"/>
                </a:moveTo>
                <a:lnTo>
                  <a:pt x="0" y="2159000"/>
                </a:lnTo>
              </a:path>
              <a:path w="6037580" h="2232660">
                <a:moveTo>
                  <a:pt x="981456" y="1424939"/>
                </a:moveTo>
                <a:lnTo>
                  <a:pt x="1520444" y="2069083"/>
                </a:lnTo>
              </a:path>
              <a:path w="6037580" h="2232660">
                <a:moveTo>
                  <a:pt x="3121151" y="0"/>
                </a:moveTo>
                <a:lnTo>
                  <a:pt x="4833238" y="991235"/>
                </a:lnTo>
              </a:path>
              <a:path w="6037580" h="2232660">
                <a:moveTo>
                  <a:pt x="4832604" y="1424939"/>
                </a:moveTo>
                <a:lnTo>
                  <a:pt x="4084319" y="2146300"/>
                </a:lnTo>
              </a:path>
              <a:path w="6037580" h="2232660">
                <a:moveTo>
                  <a:pt x="5257800" y="1424939"/>
                </a:moveTo>
                <a:lnTo>
                  <a:pt x="6037326" y="2232152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975608" y="5248097"/>
            <a:ext cx="3274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1800" b="1" i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i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F →</a:t>
            </a:r>
            <a:r>
              <a:rPr sz="1800" b="1" i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487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P</a:t>
            </a:r>
            <a:r>
              <a:rPr spc="-5" dirty="0"/>
              <a:t>os</a:t>
            </a:r>
            <a:r>
              <a:rPr dirty="0"/>
              <a:t>t</a:t>
            </a:r>
            <a:r>
              <a:rPr spc="-180" dirty="0"/>
              <a:t> </a:t>
            </a:r>
            <a:r>
              <a:rPr spc="-5" dirty="0"/>
              <a:t>Order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38013" y="1650873"/>
            <a:ext cx="621030" cy="631825"/>
            <a:chOff x="5438013" y="1650873"/>
            <a:chExt cx="621030" cy="631825"/>
          </a:xfrm>
        </p:grpSpPr>
        <p:sp>
          <p:nvSpPr>
            <p:cNvPr id="4" name="object 4"/>
            <p:cNvSpPr/>
            <p:nvPr/>
          </p:nvSpPr>
          <p:spPr>
            <a:xfrm>
              <a:off x="5447538" y="1660398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300989" y="0"/>
                  </a:moveTo>
                  <a:lnTo>
                    <a:pt x="252165" y="4009"/>
                  </a:lnTo>
                  <a:lnTo>
                    <a:pt x="205849" y="15617"/>
                  </a:lnTo>
                  <a:lnTo>
                    <a:pt x="162662" y="34193"/>
                  </a:lnTo>
                  <a:lnTo>
                    <a:pt x="123224" y="59106"/>
                  </a:lnTo>
                  <a:lnTo>
                    <a:pt x="88153" y="89725"/>
                  </a:lnTo>
                  <a:lnTo>
                    <a:pt x="58070" y="125419"/>
                  </a:lnTo>
                  <a:lnTo>
                    <a:pt x="33593" y="165556"/>
                  </a:lnTo>
                  <a:lnTo>
                    <a:pt x="15343" y="209507"/>
                  </a:lnTo>
                  <a:lnTo>
                    <a:pt x="3939" y="256640"/>
                  </a:lnTo>
                  <a:lnTo>
                    <a:pt x="0" y="306324"/>
                  </a:lnTo>
                  <a:lnTo>
                    <a:pt x="3939" y="356007"/>
                  </a:lnTo>
                  <a:lnTo>
                    <a:pt x="15343" y="403140"/>
                  </a:lnTo>
                  <a:lnTo>
                    <a:pt x="33593" y="447091"/>
                  </a:lnTo>
                  <a:lnTo>
                    <a:pt x="58070" y="487228"/>
                  </a:lnTo>
                  <a:lnTo>
                    <a:pt x="88153" y="522922"/>
                  </a:lnTo>
                  <a:lnTo>
                    <a:pt x="123224" y="553541"/>
                  </a:lnTo>
                  <a:lnTo>
                    <a:pt x="162662" y="578454"/>
                  </a:lnTo>
                  <a:lnTo>
                    <a:pt x="205849" y="597030"/>
                  </a:lnTo>
                  <a:lnTo>
                    <a:pt x="252165" y="608638"/>
                  </a:lnTo>
                  <a:lnTo>
                    <a:pt x="300989" y="612648"/>
                  </a:lnTo>
                  <a:lnTo>
                    <a:pt x="349814" y="608638"/>
                  </a:lnTo>
                  <a:lnTo>
                    <a:pt x="396130" y="597030"/>
                  </a:lnTo>
                  <a:lnTo>
                    <a:pt x="439317" y="578454"/>
                  </a:lnTo>
                  <a:lnTo>
                    <a:pt x="478755" y="553541"/>
                  </a:lnTo>
                  <a:lnTo>
                    <a:pt x="513826" y="522922"/>
                  </a:lnTo>
                  <a:lnTo>
                    <a:pt x="543909" y="487228"/>
                  </a:lnTo>
                  <a:lnTo>
                    <a:pt x="568386" y="447091"/>
                  </a:lnTo>
                  <a:lnTo>
                    <a:pt x="586636" y="403140"/>
                  </a:lnTo>
                  <a:lnTo>
                    <a:pt x="598040" y="356007"/>
                  </a:lnTo>
                  <a:lnTo>
                    <a:pt x="601979" y="306324"/>
                  </a:lnTo>
                  <a:lnTo>
                    <a:pt x="598040" y="256640"/>
                  </a:lnTo>
                  <a:lnTo>
                    <a:pt x="586636" y="209507"/>
                  </a:lnTo>
                  <a:lnTo>
                    <a:pt x="568386" y="165556"/>
                  </a:lnTo>
                  <a:lnTo>
                    <a:pt x="543909" y="125419"/>
                  </a:lnTo>
                  <a:lnTo>
                    <a:pt x="513826" y="89725"/>
                  </a:lnTo>
                  <a:lnTo>
                    <a:pt x="478755" y="59106"/>
                  </a:lnTo>
                  <a:lnTo>
                    <a:pt x="439317" y="34193"/>
                  </a:lnTo>
                  <a:lnTo>
                    <a:pt x="396130" y="15617"/>
                  </a:lnTo>
                  <a:lnTo>
                    <a:pt x="349814" y="4009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47538" y="1660398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0" y="306324"/>
                  </a:moveTo>
                  <a:lnTo>
                    <a:pt x="3939" y="256640"/>
                  </a:lnTo>
                  <a:lnTo>
                    <a:pt x="15343" y="209507"/>
                  </a:lnTo>
                  <a:lnTo>
                    <a:pt x="33593" y="165556"/>
                  </a:lnTo>
                  <a:lnTo>
                    <a:pt x="58070" y="125419"/>
                  </a:lnTo>
                  <a:lnTo>
                    <a:pt x="88153" y="89725"/>
                  </a:lnTo>
                  <a:lnTo>
                    <a:pt x="123224" y="59106"/>
                  </a:lnTo>
                  <a:lnTo>
                    <a:pt x="162662" y="34193"/>
                  </a:lnTo>
                  <a:lnTo>
                    <a:pt x="205849" y="15617"/>
                  </a:lnTo>
                  <a:lnTo>
                    <a:pt x="252165" y="4009"/>
                  </a:lnTo>
                  <a:lnTo>
                    <a:pt x="300989" y="0"/>
                  </a:lnTo>
                  <a:lnTo>
                    <a:pt x="349814" y="4009"/>
                  </a:lnTo>
                  <a:lnTo>
                    <a:pt x="396130" y="15617"/>
                  </a:lnTo>
                  <a:lnTo>
                    <a:pt x="439317" y="34193"/>
                  </a:lnTo>
                  <a:lnTo>
                    <a:pt x="478755" y="59106"/>
                  </a:lnTo>
                  <a:lnTo>
                    <a:pt x="513826" y="89725"/>
                  </a:lnTo>
                  <a:lnTo>
                    <a:pt x="543909" y="125419"/>
                  </a:lnTo>
                  <a:lnTo>
                    <a:pt x="568386" y="165556"/>
                  </a:lnTo>
                  <a:lnTo>
                    <a:pt x="586636" y="209507"/>
                  </a:lnTo>
                  <a:lnTo>
                    <a:pt x="598040" y="256640"/>
                  </a:lnTo>
                  <a:lnTo>
                    <a:pt x="601979" y="306324"/>
                  </a:lnTo>
                  <a:lnTo>
                    <a:pt x="598040" y="356007"/>
                  </a:lnTo>
                  <a:lnTo>
                    <a:pt x="586636" y="403140"/>
                  </a:lnTo>
                  <a:lnTo>
                    <a:pt x="568386" y="447091"/>
                  </a:lnTo>
                  <a:lnTo>
                    <a:pt x="543909" y="487228"/>
                  </a:lnTo>
                  <a:lnTo>
                    <a:pt x="513826" y="522922"/>
                  </a:lnTo>
                  <a:lnTo>
                    <a:pt x="478755" y="553541"/>
                  </a:lnTo>
                  <a:lnTo>
                    <a:pt x="439317" y="578454"/>
                  </a:lnTo>
                  <a:lnTo>
                    <a:pt x="396130" y="597030"/>
                  </a:lnTo>
                  <a:lnTo>
                    <a:pt x="349814" y="608638"/>
                  </a:lnTo>
                  <a:lnTo>
                    <a:pt x="300989" y="612648"/>
                  </a:lnTo>
                  <a:lnTo>
                    <a:pt x="252165" y="608638"/>
                  </a:lnTo>
                  <a:lnTo>
                    <a:pt x="205849" y="597030"/>
                  </a:lnTo>
                  <a:lnTo>
                    <a:pt x="162662" y="578454"/>
                  </a:lnTo>
                  <a:lnTo>
                    <a:pt x="123224" y="553541"/>
                  </a:lnTo>
                  <a:lnTo>
                    <a:pt x="88153" y="522922"/>
                  </a:lnTo>
                  <a:lnTo>
                    <a:pt x="58070" y="487228"/>
                  </a:lnTo>
                  <a:lnTo>
                    <a:pt x="33593" y="447091"/>
                  </a:lnTo>
                  <a:lnTo>
                    <a:pt x="15343" y="403140"/>
                  </a:lnTo>
                  <a:lnTo>
                    <a:pt x="3939" y="356007"/>
                  </a:lnTo>
                  <a:lnTo>
                    <a:pt x="0" y="306324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62676" y="1801114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63053" y="2857880"/>
            <a:ext cx="621030" cy="633730"/>
            <a:chOff x="7663053" y="2857880"/>
            <a:chExt cx="621030" cy="633730"/>
          </a:xfrm>
        </p:grpSpPr>
        <p:sp>
          <p:nvSpPr>
            <p:cNvPr id="8" name="object 8"/>
            <p:cNvSpPr/>
            <p:nvPr/>
          </p:nvSpPr>
          <p:spPr>
            <a:xfrm>
              <a:off x="7672578" y="2867405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300990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6"/>
                  </a:lnTo>
                  <a:lnTo>
                    <a:pt x="3939" y="356883"/>
                  </a:lnTo>
                  <a:lnTo>
                    <a:pt x="15343" y="404128"/>
                  </a:lnTo>
                  <a:lnTo>
                    <a:pt x="33593" y="448185"/>
                  </a:lnTo>
                  <a:lnTo>
                    <a:pt x="58070" y="488423"/>
                  </a:lnTo>
                  <a:lnTo>
                    <a:pt x="88153" y="524208"/>
                  </a:lnTo>
                  <a:lnTo>
                    <a:pt x="123224" y="554906"/>
                  </a:lnTo>
                  <a:lnTo>
                    <a:pt x="162662" y="579885"/>
                  </a:lnTo>
                  <a:lnTo>
                    <a:pt x="205849" y="598511"/>
                  </a:lnTo>
                  <a:lnTo>
                    <a:pt x="252165" y="610151"/>
                  </a:lnTo>
                  <a:lnTo>
                    <a:pt x="300990" y="614172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79" y="307086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72578" y="2867405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0" y="307086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90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79" y="307086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90" y="614172"/>
                  </a:lnTo>
                  <a:lnTo>
                    <a:pt x="252165" y="610151"/>
                  </a:lnTo>
                  <a:lnTo>
                    <a:pt x="205849" y="598511"/>
                  </a:lnTo>
                  <a:lnTo>
                    <a:pt x="162662" y="579885"/>
                  </a:lnTo>
                  <a:lnTo>
                    <a:pt x="123224" y="554906"/>
                  </a:lnTo>
                  <a:lnTo>
                    <a:pt x="88153" y="524208"/>
                  </a:lnTo>
                  <a:lnTo>
                    <a:pt x="58070" y="488423"/>
                  </a:lnTo>
                  <a:lnTo>
                    <a:pt x="33593" y="448185"/>
                  </a:lnTo>
                  <a:lnTo>
                    <a:pt x="15343" y="404128"/>
                  </a:lnTo>
                  <a:lnTo>
                    <a:pt x="3939" y="356883"/>
                  </a:lnTo>
                  <a:lnTo>
                    <a:pt x="0" y="307086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94066" y="3009341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68536" y="4099940"/>
            <a:ext cx="619760" cy="633730"/>
            <a:chOff x="8868536" y="4099940"/>
            <a:chExt cx="619760" cy="633730"/>
          </a:xfrm>
        </p:grpSpPr>
        <p:sp>
          <p:nvSpPr>
            <p:cNvPr id="12" name="object 12"/>
            <p:cNvSpPr/>
            <p:nvPr/>
          </p:nvSpPr>
          <p:spPr>
            <a:xfrm>
              <a:off x="8878061" y="410946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8061" y="410946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89517" y="425145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91096" y="4014596"/>
            <a:ext cx="619760" cy="631825"/>
            <a:chOff x="6491096" y="4014596"/>
            <a:chExt cx="619760" cy="631825"/>
          </a:xfrm>
        </p:grpSpPr>
        <p:sp>
          <p:nvSpPr>
            <p:cNvPr id="16" name="object 16"/>
            <p:cNvSpPr/>
            <p:nvPr/>
          </p:nvSpPr>
          <p:spPr>
            <a:xfrm>
              <a:off x="6500621" y="402412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09" h="612775">
                  <a:moveTo>
                    <a:pt x="300227" y="0"/>
                  </a:moveTo>
                  <a:lnTo>
                    <a:pt x="251517" y="4009"/>
                  </a:lnTo>
                  <a:lnTo>
                    <a:pt x="205313" y="15617"/>
                  </a:lnTo>
                  <a:lnTo>
                    <a:pt x="162233" y="34193"/>
                  </a:lnTo>
                  <a:lnTo>
                    <a:pt x="122895" y="59106"/>
                  </a:lnTo>
                  <a:lnTo>
                    <a:pt x="87915" y="89725"/>
                  </a:lnTo>
                  <a:lnTo>
                    <a:pt x="57911" y="125419"/>
                  </a:lnTo>
                  <a:lnTo>
                    <a:pt x="33501" y="165556"/>
                  </a:lnTo>
                  <a:lnTo>
                    <a:pt x="15300" y="209507"/>
                  </a:lnTo>
                  <a:lnTo>
                    <a:pt x="3928" y="256640"/>
                  </a:lnTo>
                  <a:lnTo>
                    <a:pt x="0" y="306323"/>
                  </a:lnTo>
                  <a:lnTo>
                    <a:pt x="3928" y="356007"/>
                  </a:lnTo>
                  <a:lnTo>
                    <a:pt x="15300" y="403140"/>
                  </a:lnTo>
                  <a:lnTo>
                    <a:pt x="33501" y="447091"/>
                  </a:lnTo>
                  <a:lnTo>
                    <a:pt x="57911" y="487228"/>
                  </a:lnTo>
                  <a:lnTo>
                    <a:pt x="87915" y="522922"/>
                  </a:lnTo>
                  <a:lnTo>
                    <a:pt x="122895" y="553541"/>
                  </a:lnTo>
                  <a:lnTo>
                    <a:pt x="162233" y="578454"/>
                  </a:lnTo>
                  <a:lnTo>
                    <a:pt x="205313" y="597030"/>
                  </a:lnTo>
                  <a:lnTo>
                    <a:pt x="251517" y="608638"/>
                  </a:lnTo>
                  <a:lnTo>
                    <a:pt x="300227" y="612647"/>
                  </a:lnTo>
                  <a:lnTo>
                    <a:pt x="348938" y="608638"/>
                  </a:lnTo>
                  <a:lnTo>
                    <a:pt x="395142" y="597030"/>
                  </a:lnTo>
                  <a:lnTo>
                    <a:pt x="438222" y="578454"/>
                  </a:lnTo>
                  <a:lnTo>
                    <a:pt x="477560" y="553541"/>
                  </a:lnTo>
                  <a:lnTo>
                    <a:pt x="512540" y="522922"/>
                  </a:lnTo>
                  <a:lnTo>
                    <a:pt x="542544" y="487228"/>
                  </a:lnTo>
                  <a:lnTo>
                    <a:pt x="566954" y="447091"/>
                  </a:lnTo>
                  <a:lnTo>
                    <a:pt x="585155" y="403140"/>
                  </a:lnTo>
                  <a:lnTo>
                    <a:pt x="596527" y="356007"/>
                  </a:lnTo>
                  <a:lnTo>
                    <a:pt x="600455" y="306323"/>
                  </a:lnTo>
                  <a:lnTo>
                    <a:pt x="596527" y="256640"/>
                  </a:lnTo>
                  <a:lnTo>
                    <a:pt x="585155" y="209507"/>
                  </a:lnTo>
                  <a:lnTo>
                    <a:pt x="566954" y="165556"/>
                  </a:lnTo>
                  <a:lnTo>
                    <a:pt x="542544" y="125419"/>
                  </a:lnTo>
                  <a:lnTo>
                    <a:pt x="512540" y="89725"/>
                  </a:lnTo>
                  <a:lnTo>
                    <a:pt x="477560" y="59106"/>
                  </a:lnTo>
                  <a:lnTo>
                    <a:pt x="438222" y="34193"/>
                  </a:lnTo>
                  <a:lnTo>
                    <a:pt x="395142" y="15617"/>
                  </a:lnTo>
                  <a:lnTo>
                    <a:pt x="348938" y="4009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0621" y="402412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09" h="612775">
                  <a:moveTo>
                    <a:pt x="0" y="306323"/>
                  </a:moveTo>
                  <a:lnTo>
                    <a:pt x="3928" y="256640"/>
                  </a:lnTo>
                  <a:lnTo>
                    <a:pt x="15300" y="209507"/>
                  </a:lnTo>
                  <a:lnTo>
                    <a:pt x="33501" y="165556"/>
                  </a:lnTo>
                  <a:lnTo>
                    <a:pt x="57911" y="125419"/>
                  </a:lnTo>
                  <a:lnTo>
                    <a:pt x="87915" y="89725"/>
                  </a:lnTo>
                  <a:lnTo>
                    <a:pt x="122895" y="59106"/>
                  </a:lnTo>
                  <a:lnTo>
                    <a:pt x="162233" y="34193"/>
                  </a:lnTo>
                  <a:lnTo>
                    <a:pt x="205313" y="15617"/>
                  </a:lnTo>
                  <a:lnTo>
                    <a:pt x="251517" y="4009"/>
                  </a:lnTo>
                  <a:lnTo>
                    <a:pt x="300227" y="0"/>
                  </a:lnTo>
                  <a:lnTo>
                    <a:pt x="348938" y="4009"/>
                  </a:lnTo>
                  <a:lnTo>
                    <a:pt x="395142" y="15617"/>
                  </a:lnTo>
                  <a:lnTo>
                    <a:pt x="438222" y="34193"/>
                  </a:lnTo>
                  <a:lnTo>
                    <a:pt x="477560" y="59106"/>
                  </a:lnTo>
                  <a:lnTo>
                    <a:pt x="512540" y="89725"/>
                  </a:lnTo>
                  <a:lnTo>
                    <a:pt x="542544" y="125419"/>
                  </a:lnTo>
                  <a:lnTo>
                    <a:pt x="566954" y="165556"/>
                  </a:lnTo>
                  <a:lnTo>
                    <a:pt x="585155" y="209507"/>
                  </a:lnTo>
                  <a:lnTo>
                    <a:pt x="596527" y="256640"/>
                  </a:lnTo>
                  <a:lnTo>
                    <a:pt x="600455" y="306323"/>
                  </a:lnTo>
                  <a:lnTo>
                    <a:pt x="596527" y="356007"/>
                  </a:lnTo>
                  <a:lnTo>
                    <a:pt x="585155" y="403140"/>
                  </a:lnTo>
                  <a:lnTo>
                    <a:pt x="566954" y="447091"/>
                  </a:lnTo>
                  <a:lnTo>
                    <a:pt x="542544" y="487228"/>
                  </a:lnTo>
                  <a:lnTo>
                    <a:pt x="512540" y="522922"/>
                  </a:lnTo>
                  <a:lnTo>
                    <a:pt x="477560" y="553541"/>
                  </a:lnTo>
                  <a:lnTo>
                    <a:pt x="438222" y="578454"/>
                  </a:lnTo>
                  <a:lnTo>
                    <a:pt x="395142" y="597030"/>
                  </a:lnTo>
                  <a:lnTo>
                    <a:pt x="348938" y="608638"/>
                  </a:lnTo>
                  <a:lnTo>
                    <a:pt x="300227" y="612647"/>
                  </a:lnTo>
                  <a:lnTo>
                    <a:pt x="251517" y="608638"/>
                  </a:lnTo>
                  <a:lnTo>
                    <a:pt x="205313" y="597030"/>
                  </a:lnTo>
                  <a:lnTo>
                    <a:pt x="162233" y="578454"/>
                  </a:lnTo>
                  <a:lnTo>
                    <a:pt x="122895" y="553541"/>
                  </a:lnTo>
                  <a:lnTo>
                    <a:pt x="87915" y="522922"/>
                  </a:lnTo>
                  <a:lnTo>
                    <a:pt x="57911" y="487228"/>
                  </a:lnTo>
                  <a:lnTo>
                    <a:pt x="33501" y="447091"/>
                  </a:lnTo>
                  <a:lnTo>
                    <a:pt x="15300" y="403140"/>
                  </a:lnTo>
                  <a:lnTo>
                    <a:pt x="3928" y="356007"/>
                  </a:lnTo>
                  <a:lnTo>
                    <a:pt x="0" y="30632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29730" y="4165472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88233" y="2857880"/>
            <a:ext cx="619760" cy="633730"/>
            <a:chOff x="3388233" y="2857880"/>
            <a:chExt cx="619760" cy="633730"/>
          </a:xfrm>
        </p:grpSpPr>
        <p:sp>
          <p:nvSpPr>
            <p:cNvPr id="20" name="object 20"/>
            <p:cNvSpPr/>
            <p:nvPr/>
          </p:nvSpPr>
          <p:spPr>
            <a:xfrm>
              <a:off x="3397758" y="28674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97758" y="28674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5944" y="3009341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05252" y="4026789"/>
            <a:ext cx="619760" cy="633730"/>
            <a:chOff x="2405252" y="4026789"/>
            <a:chExt cx="619760" cy="633730"/>
          </a:xfrm>
        </p:grpSpPr>
        <p:sp>
          <p:nvSpPr>
            <p:cNvPr id="24" name="object 24"/>
            <p:cNvSpPr/>
            <p:nvPr/>
          </p:nvSpPr>
          <p:spPr>
            <a:xfrm>
              <a:off x="2414777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14777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24073" y="4178300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39565" y="4026789"/>
            <a:ext cx="619760" cy="633730"/>
            <a:chOff x="4139565" y="4026789"/>
            <a:chExt cx="619760" cy="633730"/>
          </a:xfrm>
        </p:grpSpPr>
        <p:sp>
          <p:nvSpPr>
            <p:cNvPr id="28" name="object 28"/>
            <p:cNvSpPr/>
            <p:nvPr/>
          </p:nvSpPr>
          <p:spPr>
            <a:xfrm>
              <a:off x="4149090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49090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72102" y="417830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28366" y="1966722"/>
            <a:ext cx="6037580" cy="2232660"/>
          </a:xfrm>
          <a:custGeom>
            <a:avLst/>
            <a:gdLst/>
            <a:ahLst/>
            <a:cxnLst/>
            <a:rect l="l" t="t" r="r" b="b"/>
            <a:pathLst>
              <a:path w="6037580" h="2232660">
                <a:moveTo>
                  <a:pt x="2519425" y="0"/>
                </a:moveTo>
                <a:lnTo>
                  <a:pt x="981456" y="991235"/>
                </a:lnTo>
              </a:path>
              <a:path w="6037580" h="2232660">
                <a:moveTo>
                  <a:pt x="557657" y="1424939"/>
                </a:moveTo>
                <a:lnTo>
                  <a:pt x="0" y="2159000"/>
                </a:lnTo>
              </a:path>
              <a:path w="6037580" h="2232660">
                <a:moveTo>
                  <a:pt x="981456" y="1424939"/>
                </a:moveTo>
                <a:lnTo>
                  <a:pt x="1520444" y="2069083"/>
                </a:lnTo>
              </a:path>
              <a:path w="6037580" h="2232660">
                <a:moveTo>
                  <a:pt x="3121151" y="0"/>
                </a:moveTo>
                <a:lnTo>
                  <a:pt x="4833238" y="991235"/>
                </a:lnTo>
              </a:path>
              <a:path w="6037580" h="2232660">
                <a:moveTo>
                  <a:pt x="4832604" y="1424939"/>
                </a:moveTo>
                <a:lnTo>
                  <a:pt x="4084319" y="2146300"/>
                </a:lnTo>
              </a:path>
              <a:path w="6037580" h="2232660">
                <a:moveTo>
                  <a:pt x="5257800" y="1424939"/>
                </a:moveTo>
                <a:lnTo>
                  <a:pt x="6037326" y="2232152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27321" y="5315458"/>
            <a:ext cx="3281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1800" b="1" i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b="1" i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1800" b="1" i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 F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sz="1800" b="1" i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800" b="1" i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659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Breath</a:t>
            </a:r>
            <a:r>
              <a:rPr spc="-50" dirty="0"/>
              <a:t> </a:t>
            </a:r>
            <a:r>
              <a:rPr spc="-5" dirty="0"/>
              <a:t>First/</a:t>
            </a:r>
            <a:r>
              <a:rPr spc="-20" dirty="0"/>
              <a:t> </a:t>
            </a:r>
            <a:r>
              <a:rPr spc="-5" dirty="0"/>
              <a:t>Level</a:t>
            </a:r>
            <a:r>
              <a:rPr spc="-200" dirty="0"/>
              <a:t> </a:t>
            </a:r>
            <a:r>
              <a:rPr spc="-5" dirty="0"/>
              <a:t>Order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38013" y="1650873"/>
            <a:ext cx="621030" cy="631825"/>
            <a:chOff x="5438013" y="1650873"/>
            <a:chExt cx="621030" cy="631825"/>
          </a:xfrm>
        </p:grpSpPr>
        <p:sp>
          <p:nvSpPr>
            <p:cNvPr id="4" name="object 4"/>
            <p:cNvSpPr/>
            <p:nvPr/>
          </p:nvSpPr>
          <p:spPr>
            <a:xfrm>
              <a:off x="5447538" y="1660398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300989" y="0"/>
                  </a:moveTo>
                  <a:lnTo>
                    <a:pt x="252165" y="4009"/>
                  </a:lnTo>
                  <a:lnTo>
                    <a:pt x="205849" y="15617"/>
                  </a:lnTo>
                  <a:lnTo>
                    <a:pt x="162662" y="34193"/>
                  </a:lnTo>
                  <a:lnTo>
                    <a:pt x="123224" y="59106"/>
                  </a:lnTo>
                  <a:lnTo>
                    <a:pt x="88153" y="89725"/>
                  </a:lnTo>
                  <a:lnTo>
                    <a:pt x="58070" y="125419"/>
                  </a:lnTo>
                  <a:lnTo>
                    <a:pt x="33593" y="165556"/>
                  </a:lnTo>
                  <a:lnTo>
                    <a:pt x="15343" y="209507"/>
                  </a:lnTo>
                  <a:lnTo>
                    <a:pt x="3939" y="256640"/>
                  </a:lnTo>
                  <a:lnTo>
                    <a:pt x="0" y="306324"/>
                  </a:lnTo>
                  <a:lnTo>
                    <a:pt x="3939" y="356007"/>
                  </a:lnTo>
                  <a:lnTo>
                    <a:pt x="15343" y="403140"/>
                  </a:lnTo>
                  <a:lnTo>
                    <a:pt x="33593" y="447091"/>
                  </a:lnTo>
                  <a:lnTo>
                    <a:pt x="58070" y="487228"/>
                  </a:lnTo>
                  <a:lnTo>
                    <a:pt x="88153" y="522922"/>
                  </a:lnTo>
                  <a:lnTo>
                    <a:pt x="123224" y="553541"/>
                  </a:lnTo>
                  <a:lnTo>
                    <a:pt x="162662" y="578454"/>
                  </a:lnTo>
                  <a:lnTo>
                    <a:pt x="205849" y="597030"/>
                  </a:lnTo>
                  <a:lnTo>
                    <a:pt x="252165" y="608638"/>
                  </a:lnTo>
                  <a:lnTo>
                    <a:pt x="300989" y="612648"/>
                  </a:lnTo>
                  <a:lnTo>
                    <a:pt x="349814" y="608638"/>
                  </a:lnTo>
                  <a:lnTo>
                    <a:pt x="396130" y="597030"/>
                  </a:lnTo>
                  <a:lnTo>
                    <a:pt x="439317" y="578454"/>
                  </a:lnTo>
                  <a:lnTo>
                    <a:pt x="478755" y="553541"/>
                  </a:lnTo>
                  <a:lnTo>
                    <a:pt x="513826" y="522922"/>
                  </a:lnTo>
                  <a:lnTo>
                    <a:pt x="543909" y="487228"/>
                  </a:lnTo>
                  <a:lnTo>
                    <a:pt x="568386" y="447091"/>
                  </a:lnTo>
                  <a:lnTo>
                    <a:pt x="586636" y="403140"/>
                  </a:lnTo>
                  <a:lnTo>
                    <a:pt x="598040" y="356007"/>
                  </a:lnTo>
                  <a:lnTo>
                    <a:pt x="601979" y="306324"/>
                  </a:lnTo>
                  <a:lnTo>
                    <a:pt x="598040" y="256640"/>
                  </a:lnTo>
                  <a:lnTo>
                    <a:pt x="586636" y="209507"/>
                  </a:lnTo>
                  <a:lnTo>
                    <a:pt x="568386" y="165556"/>
                  </a:lnTo>
                  <a:lnTo>
                    <a:pt x="543909" y="125419"/>
                  </a:lnTo>
                  <a:lnTo>
                    <a:pt x="513826" y="89725"/>
                  </a:lnTo>
                  <a:lnTo>
                    <a:pt x="478755" y="59106"/>
                  </a:lnTo>
                  <a:lnTo>
                    <a:pt x="439317" y="34193"/>
                  </a:lnTo>
                  <a:lnTo>
                    <a:pt x="396130" y="15617"/>
                  </a:lnTo>
                  <a:lnTo>
                    <a:pt x="349814" y="4009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47538" y="1660398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0" y="306324"/>
                  </a:moveTo>
                  <a:lnTo>
                    <a:pt x="3939" y="256640"/>
                  </a:lnTo>
                  <a:lnTo>
                    <a:pt x="15343" y="209507"/>
                  </a:lnTo>
                  <a:lnTo>
                    <a:pt x="33593" y="165556"/>
                  </a:lnTo>
                  <a:lnTo>
                    <a:pt x="58070" y="125419"/>
                  </a:lnTo>
                  <a:lnTo>
                    <a:pt x="88153" y="89725"/>
                  </a:lnTo>
                  <a:lnTo>
                    <a:pt x="123224" y="59106"/>
                  </a:lnTo>
                  <a:lnTo>
                    <a:pt x="162662" y="34193"/>
                  </a:lnTo>
                  <a:lnTo>
                    <a:pt x="205849" y="15617"/>
                  </a:lnTo>
                  <a:lnTo>
                    <a:pt x="252165" y="4009"/>
                  </a:lnTo>
                  <a:lnTo>
                    <a:pt x="300989" y="0"/>
                  </a:lnTo>
                  <a:lnTo>
                    <a:pt x="349814" y="4009"/>
                  </a:lnTo>
                  <a:lnTo>
                    <a:pt x="396130" y="15617"/>
                  </a:lnTo>
                  <a:lnTo>
                    <a:pt x="439317" y="34193"/>
                  </a:lnTo>
                  <a:lnTo>
                    <a:pt x="478755" y="59106"/>
                  </a:lnTo>
                  <a:lnTo>
                    <a:pt x="513826" y="89725"/>
                  </a:lnTo>
                  <a:lnTo>
                    <a:pt x="543909" y="125419"/>
                  </a:lnTo>
                  <a:lnTo>
                    <a:pt x="568386" y="165556"/>
                  </a:lnTo>
                  <a:lnTo>
                    <a:pt x="586636" y="209507"/>
                  </a:lnTo>
                  <a:lnTo>
                    <a:pt x="598040" y="256640"/>
                  </a:lnTo>
                  <a:lnTo>
                    <a:pt x="601979" y="306324"/>
                  </a:lnTo>
                  <a:lnTo>
                    <a:pt x="598040" y="356007"/>
                  </a:lnTo>
                  <a:lnTo>
                    <a:pt x="586636" y="403140"/>
                  </a:lnTo>
                  <a:lnTo>
                    <a:pt x="568386" y="447091"/>
                  </a:lnTo>
                  <a:lnTo>
                    <a:pt x="543909" y="487228"/>
                  </a:lnTo>
                  <a:lnTo>
                    <a:pt x="513826" y="522922"/>
                  </a:lnTo>
                  <a:lnTo>
                    <a:pt x="478755" y="553541"/>
                  </a:lnTo>
                  <a:lnTo>
                    <a:pt x="439317" y="578454"/>
                  </a:lnTo>
                  <a:lnTo>
                    <a:pt x="396130" y="597030"/>
                  </a:lnTo>
                  <a:lnTo>
                    <a:pt x="349814" y="608638"/>
                  </a:lnTo>
                  <a:lnTo>
                    <a:pt x="300989" y="612648"/>
                  </a:lnTo>
                  <a:lnTo>
                    <a:pt x="252165" y="608638"/>
                  </a:lnTo>
                  <a:lnTo>
                    <a:pt x="205849" y="597030"/>
                  </a:lnTo>
                  <a:lnTo>
                    <a:pt x="162662" y="578454"/>
                  </a:lnTo>
                  <a:lnTo>
                    <a:pt x="123224" y="553541"/>
                  </a:lnTo>
                  <a:lnTo>
                    <a:pt x="88153" y="522922"/>
                  </a:lnTo>
                  <a:lnTo>
                    <a:pt x="58070" y="487228"/>
                  </a:lnTo>
                  <a:lnTo>
                    <a:pt x="33593" y="447091"/>
                  </a:lnTo>
                  <a:lnTo>
                    <a:pt x="15343" y="403140"/>
                  </a:lnTo>
                  <a:lnTo>
                    <a:pt x="3939" y="356007"/>
                  </a:lnTo>
                  <a:lnTo>
                    <a:pt x="0" y="306324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62676" y="1801114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63053" y="2857880"/>
            <a:ext cx="621030" cy="633730"/>
            <a:chOff x="7663053" y="2857880"/>
            <a:chExt cx="621030" cy="633730"/>
          </a:xfrm>
        </p:grpSpPr>
        <p:sp>
          <p:nvSpPr>
            <p:cNvPr id="8" name="object 8"/>
            <p:cNvSpPr/>
            <p:nvPr/>
          </p:nvSpPr>
          <p:spPr>
            <a:xfrm>
              <a:off x="7672578" y="2867405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300990" y="0"/>
                  </a:moveTo>
                  <a:lnTo>
                    <a:pt x="252165" y="4020"/>
                  </a:lnTo>
                  <a:lnTo>
                    <a:pt x="205849" y="15660"/>
                  </a:lnTo>
                  <a:lnTo>
                    <a:pt x="162662" y="34286"/>
                  </a:lnTo>
                  <a:lnTo>
                    <a:pt x="123224" y="59265"/>
                  </a:lnTo>
                  <a:lnTo>
                    <a:pt x="88153" y="89963"/>
                  </a:lnTo>
                  <a:lnTo>
                    <a:pt x="58070" y="125748"/>
                  </a:lnTo>
                  <a:lnTo>
                    <a:pt x="33593" y="165986"/>
                  </a:lnTo>
                  <a:lnTo>
                    <a:pt x="15343" y="210043"/>
                  </a:lnTo>
                  <a:lnTo>
                    <a:pt x="3939" y="257288"/>
                  </a:lnTo>
                  <a:lnTo>
                    <a:pt x="0" y="307086"/>
                  </a:lnTo>
                  <a:lnTo>
                    <a:pt x="3939" y="356883"/>
                  </a:lnTo>
                  <a:lnTo>
                    <a:pt x="15343" y="404128"/>
                  </a:lnTo>
                  <a:lnTo>
                    <a:pt x="33593" y="448185"/>
                  </a:lnTo>
                  <a:lnTo>
                    <a:pt x="58070" y="488423"/>
                  </a:lnTo>
                  <a:lnTo>
                    <a:pt x="88153" y="524208"/>
                  </a:lnTo>
                  <a:lnTo>
                    <a:pt x="123224" y="554906"/>
                  </a:lnTo>
                  <a:lnTo>
                    <a:pt x="162662" y="579885"/>
                  </a:lnTo>
                  <a:lnTo>
                    <a:pt x="205849" y="598511"/>
                  </a:lnTo>
                  <a:lnTo>
                    <a:pt x="252165" y="610151"/>
                  </a:lnTo>
                  <a:lnTo>
                    <a:pt x="300990" y="614172"/>
                  </a:lnTo>
                  <a:lnTo>
                    <a:pt x="349814" y="610151"/>
                  </a:lnTo>
                  <a:lnTo>
                    <a:pt x="396130" y="598511"/>
                  </a:lnTo>
                  <a:lnTo>
                    <a:pt x="439317" y="579885"/>
                  </a:lnTo>
                  <a:lnTo>
                    <a:pt x="478755" y="554906"/>
                  </a:lnTo>
                  <a:lnTo>
                    <a:pt x="513826" y="524208"/>
                  </a:lnTo>
                  <a:lnTo>
                    <a:pt x="543909" y="488423"/>
                  </a:lnTo>
                  <a:lnTo>
                    <a:pt x="568386" y="448185"/>
                  </a:lnTo>
                  <a:lnTo>
                    <a:pt x="586636" y="404128"/>
                  </a:lnTo>
                  <a:lnTo>
                    <a:pt x="598040" y="356883"/>
                  </a:lnTo>
                  <a:lnTo>
                    <a:pt x="601979" y="307086"/>
                  </a:lnTo>
                  <a:lnTo>
                    <a:pt x="598040" y="257288"/>
                  </a:lnTo>
                  <a:lnTo>
                    <a:pt x="586636" y="210043"/>
                  </a:lnTo>
                  <a:lnTo>
                    <a:pt x="568386" y="165986"/>
                  </a:lnTo>
                  <a:lnTo>
                    <a:pt x="543909" y="125748"/>
                  </a:lnTo>
                  <a:lnTo>
                    <a:pt x="513826" y="89963"/>
                  </a:lnTo>
                  <a:lnTo>
                    <a:pt x="478755" y="59265"/>
                  </a:lnTo>
                  <a:lnTo>
                    <a:pt x="439317" y="34286"/>
                  </a:lnTo>
                  <a:lnTo>
                    <a:pt x="396130" y="15660"/>
                  </a:lnTo>
                  <a:lnTo>
                    <a:pt x="349814" y="402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72578" y="2867405"/>
              <a:ext cx="601980" cy="614680"/>
            </a:xfrm>
            <a:custGeom>
              <a:avLst/>
              <a:gdLst/>
              <a:ahLst/>
              <a:cxnLst/>
              <a:rect l="l" t="t" r="r" b="b"/>
              <a:pathLst>
                <a:path w="601979" h="614679">
                  <a:moveTo>
                    <a:pt x="0" y="307086"/>
                  </a:moveTo>
                  <a:lnTo>
                    <a:pt x="3939" y="257288"/>
                  </a:lnTo>
                  <a:lnTo>
                    <a:pt x="15343" y="210043"/>
                  </a:lnTo>
                  <a:lnTo>
                    <a:pt x="33593" y="165986"/>
                  </a:lnTo>
                  <a:lnTo>
                    <a:pt x="58070" y="125748"/>
                  </a:lnTo>
                  <a:lnTo>
                    <a:pt x="88153" y="89963"/>
                  </a:lnTo>
                  <a:lnTo>
                    <a:pt x="123224" y="59265"/>
                  </a:lnTo>
                  <a:lnTo>
                    <a:pt x="162662" y="34286"/>
                  </a:lnTo>
                  <a:lnTo>
                    <a:pt x="205849" y="15660"/>
                  </a:lnTo>
                  <a:lnTo>
                    <a:pt x="252165" y="4020"/>
                  </a:lnTo>
                  <a:lnTo>
                    <a:pt x="300990" y="0"/>
                  </a:lnTo>
                  <a:lnTo>
                    <a:pt x="349814" y="4020"/>
                  </a:lnTo>
                  <a:lnTo>
                    <a:pt x="396130" y="15660"/>
                  </a:lnTo>
                  <a:lnTo>
                    <a:pt x="439317" y="34286"/>
                  </a:lnTo>
                  <a:lnTo>
                    <a:pt x="478755" y="59265"/>
                  </a:lnTo>
                  <a:lnTo>
                    <a:pt x="513826" y="89963"/>
                  </a:lnTo>
                  <a:lnTo>
                    <a:pt x="543909" y="125748"/>
                  </a:lnTo>
                  <a:lnTo>
                    <a:pt x="568386" y="165986"/>
                  </a:lnTo>
                  <a:lnTo>
                    <a:pt x="586636" y="210043"/>
                  </a:lnTo>
                  <a:lnTo>
                    <a:pt x="598040" y="257288"/>
                  </a:lnTo>
                  <a:lnTo>
                    <a:pt x="601979" y="307086"/>
                  </a:lnTo>
                  <a:lnTo>
                    <a:pt x="598040" y="356883"/>
                  </a:lnTo>
                  <a:lnTo>
                    <a:pt x="586636" y="404128"/>
                  </a:lnTo>
                  <a:lnTo>
                    <a:pt x="568386" y="448185"/>
                  </a:lnTo>
                  <a:lnTo>
                    <a:pt x="543909" y="488423"/>
                  </a:lnTo>
                  <a:lnTo>
                    <a:pt x="513826" y="524208"/>
                  </a:lnTo>
                  <a:lnTo>
                    <a:pt x="478755" y="554906"/>
                  </a:lnTo>
                  <a:lnTo>
                    <a:pt x="439317" y="579885"/>
                  </a:lnTo>
                  <a:lnTo>
                    <a:pt x="396130" y="598511"/>
                  </a:lnTo>
                  <a:lnTo>
                    <a:pt x="349814" y="610151"/>
                  </a:lnTo>
                  <a:lnTo>
                    <a:pt x="300990" y="614172"/>
                  </a:lnTo>
                  <a:lnTo>
                    <a:pt x="252165" y="610151"/>
                  </a:lnTo>
                  <a:lnTo>
                    <a:pt x="205849" y="598511"/>
                  </a:lnTo>
                  <a:lnTo>
                    <a:pt x="162662" y="579885"/>
                  </a:lnTo>
                  <a:lnTo>
                    <a:pt x="123224" y="554906"/>
                  </a:lnTo>
                  <a:lnTo>
                    <a:pt x="88153" y="524208"/>
                  </a:lnTo>
                  <a:lnTo>
                    <a:pt x="58070" y="488423"/>
                  </a:lnTo>
                  <a:lnTo>
                    <a:pt x="33593" y="448185"/>
                  </a:lnTo>
                  <a:lnTo>
                    <a:pt x="15343" y="404128"/>
                  </a:lnTo>
                  <a:lnTo>
                    <a:pt x="3939" y="356883"/>
                  </a:lnTo>
                  <a:lnTo>
                    <a:pt x="0" y="307086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94066" y="3009341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68536" y="4099940"/>
            <a:ext cx="619760" cy="633730"/>
            <a:chOff x="8868536" y="4099940"/>
            <a:chExt cx="619760" cy="633730"/>
          </a:xfrm>
        </p:grpSpPr>
        <p:sp>
          <p:nvSpPr>
            <p:cNvPr id="12" name="object 12"/>
            <p:cNvSpPr/>
            <p:nvPr/>
          </p:nvSpPr>
          <p:spPr>
            <a:xfrm>
              <a:off x="8878061" y="410946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8061" y="410946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89517" y="425145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91096" y="4014596"/>
            <a:ext cx="619760" cy="631825"/>
            <a:chOff x="6491096" y="4014596"/>
            <a:chExt cx="619760" cy="631825"/>
          </a:xfrm>
        </p:grpSpPr>
        <p:sp>
          <p:nvSpPr>
            <p:cNvPr id="16" name="object 16"/>
            <p:cNvSpPr/>
            <p:nvPr/>
          </p:nvSpPr>
          <p:spPr>
            <a:xfrm>
              <a:off x="6500621" y="402412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09" h="612775">
                  <a:moveTo>
                    <a:pt x="300227" y="0"/>
                  </a:moveTo>
                  <a:lnTo>
                    <a:pt x="251517" y="4009"/>
                  </a:lnTo>
                  <a:lnTo>
                    <a:pt x="205313" y="15617"/>
                  </a:lnTo>
                  <a:lnTo>
                    <a:pt x="162233" y="34193"/>
                  </a:lnTo>
                  <a:lnTo>
                    <a:pt x="122895" y="59106"/>
                  </a:lnTo>
                  <a:lnTo>
                    <a:pt x="87915" y="89725"/>
                  </a:lnTo>
                  <a:lnTo>
                    <a:pt x="57911" y="125419"/>
                  </a:lnTo>
                  <a:lnTo>
                    <a:pt x="33501" y="165556"/>
                  </a:lnTo>
                  <a:lnTo>
                    <a:pt x="15300" y="209507"/>
                  </a:lnTo>
                  <a:lnTo>
                    <a:pt x="3928" y="256640"/>
                  </a:lnTo>
                  <a:lnTo>
                    <a:pt x="0" y="306323"/>
                  </a:lnTo>
                  <a:lnTo>
                    <a:pt x="3928" y="356007"/>
                  </a:lnTo>
                  <a:lnTo>
                    <a:pt x="15300" y="403140"/>
                  </a:lnTo>
                  <a:lnTo>
                    <a:pt x="33501" y="447091"/>
                  </a:lnTo>
                  <a:lnTo>
                    <a:pt x="57911" y="487228"/>
                  </a:lnTo>
                  <a:lnTo>
                    <a:pt x="87915" y="522922"/>
                  </a:lnTo>
                  <a:lnTo>
                    <a:pt x="122895" y="553541"/>
                  </a:lnTo>
                  <a:lnTo>
                    <a:pt x="162233" y="578454"/>
                  </a:lnTo>
                  <a:lnTo>
                    <a:pt x="205313" y="597030"/>
                  </a:lnTo>
                  <a:lnTo>
                    <a:pt x="251517" y="608638"/>
                  </a:lnTo>
                  <a:lnTo>
                    <a:pt x="300227" y="612647"/>
                  </a:lnTo>
                  <a:lnTo>
                    <a:pt x="348938" y="608638"/>
                  </a:lnTo>
                  <a:lnTo>
                    <a:pt x="395142" y="597030"/>
                  </a:lnTo>
                  <a:lnTo>
                    <a:pt x="438222" y="578454"/>
                  </a:lnTo>
                  <a:lnTo>
                    <a:pt x="477560" y="553541"/>
                  </a:lnTo>
                  <a:lnTo>
                    <a:pt x="512540" y="522922"/>
                  </a:lnTo>
                  <a:lnTo>
                    <a:pt x="542544" y="487228"/>
                  </a:lnTo>
                  <a:lnTo>
                    <a:pt x="566954" y="447091"/>
                  </a:lnTo>
                  <a:lnTo>
                    <a:pt x="585155" y="403140"/>
                  </a:lnTo>
                  <a:lnTo>
                    <a:pt x="596527" y="356007"/>
                  </a:lnTo>
                  <a:lnTo>
                    <a:pt x="600455" y="306323"/>
                  </a:lnTo>
                  <a:lnTo>
                    <a:pt x="596527" y="256640"/>
                  </a:lnTo>
                  <a:lnTo>
                    <a:pt x="585155" y="209507"/>
                  </a:lnTo>
                  <a:lnTo>
                    <a:pt x="566954" y="165556"/>
                  </a:lnTo>
                  <a:lnTo>
                    <a:pt x="542544" y="125419"/>
                  </a:lnTo>
                  <a:lnTo>
                    <a:pt x="512540" y="89725"/>
                  </a:lnTo>
                  <a:lnTo>
                    <a:pt x="477560" y="59106"/>
                  </a:lnTo>
                  <a:lnTo>
                    <a:pt x="438222" y="34193"/>
                  </a:lnTo>
                  <a:lnTo>
                    <a:pt x="395142" y="15617"/>
                  </a:lnTo>
                  <a:lnTo>
                    <a:pt x="348938" y="4009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0621" y="402412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09" h="612775">
                  <a:moveTo>
                    <a:pt x="0" y="306323"/>
                  </a:moveTo>
                  <a:lnTo>
                    <a:pt x="3928" y="256640"/>
                  </a:lnTo>
                  <a:lnTo>
                    <a:pt x="15300" y="209507"/>
                  </a:lnTo>
                  <a:lnTo>
                    <a:pt x="33501" y="165556"/>
                  </a:lnTo>
                  <a:lnTo>
                    <a:pt x="57911" y="125419"/>
                  </a:lnTo>
                  <a:lnTo>
                    <a:pt x="87915" y="89725"/>
                  </a:lnTo>
                  <a:lnTo>
                    <a:pt x="122895" y="59106"/>
                  </a:lnTo>
                  <a:lnTo>
                    <a:pt x="162233" y="34193"/>
                  </a:lnTo>
                  <a:lnTo>
                    <a:pt x="205313" y="15617"/>
                  </a:lnTo>
                  <a:lnTo>
                    <a:pt x="251517" y="4009"/>
                  </a:lnTo>
                  <a:lnTo>
                    <a:pt x="300227" y="0"/>
                  </a:lnTo>
                  <a:lnTo>
                    <a:pt x="348938" y="4009"/>
                  </a:lnTo>
                  <a:lnTo>
                    <a:pt x="395142" y="15617"/>
                  </a:lnTo>
                  <a:lnTo>
                    <a:pt x="438222" y="34193"/>
                  </a:lnTo>
                  <a:lnTo>
                    <a:pt x="477560" y="59106"/>
                  </a:lnTo>
                  <a:lnTo>
                    <a:pt x="512540" y="89725"/>
                  </a:lnTo>
                  <a:lnTo>
                    <a:pt x="542544" y="125419"/>
                  </a:lnTo>
                  <a:lnTo>
                    <a:pt x="566954" y="165556"/>
                  </a:lnTo>
                  <a:lnTo>
                    <a:pt x="585155" y="209507"/>
                  </a:lnTo>
                  <a:lnTo>
                    <a:pt x="596527" y="256640"/>
                  </a:lnTo>
                  <a:lnTo>
                    <a:pt x="600455" y="306323"/>
                  </a:lnTo>
                  <a:lnTo>
                    <a:pt x="596527" y="356007"/>
                  </a:lnTo>
                  <a:lnTo>
                    <a:pt x="585155" y="403140"/>
                  </a:lnTo>
                  <a:lnTo>
                    <a:pt x="566954" y="447091"/>
                  </a:lnTo>
                  <a:lnTo>
                    <a:pt x="542544" y="487228"/>
                  </a:lnTo>
                  <a:lnTo>
                    <a:pt x="512540" y="522922"/>
                  </a:lnTo>
                  <a:lnTo>
                    <a:pt x="477560" y="553541"/>
                  </a:lnTo>
                  <a:lnTo>
                    <a:pt x="438222" y="578454"/>
                  </a:lnTo>
                  <a:lnTo>
                    <a:pt x="395142" y="597030"/>
                  </a:lnTo>
                  <a:lnTo>
                    <a:pt x="348938" y="608638"/>
                  </a:lnTo>
                  <a:lnTo>
                    <a:pt x="300227" y="612647"/>
                  </a:lnTo>
                  <a:lnTo>
                    <a:pt x="251517" y="608638"/>
                  </a:lnTo>
                  <a:lnTo>
                    <a:pt x="205313" y="597030"/>
                  </a:lnTo>
                  <a:lnTo>
                    <a:pt x="162233" y="578454"/>
                  </a:lnTo>
                  <a:lnTo>
                    <a:pt x="122895" y="553541"/>
                  </a:lnTo>
                  <a:lnTo>
                    <a:pt x="87915" y="522922"/>
                  </a:lnTo>
                  <a:lnTo>
                    <a:pt x="57911" y="487228"/>
                  </a:lnTo>
                  <a:lnTo>
                    <a:pt x="33501" y="447091"/>
                  </a:lnTo>
                  <a:lnTo>
                    <a:pt x="15300" y="403140"/>
                  </a:lnTo>
                  <a:lnTo>
                    <a:pt x="3928" y="356007"/>
                  </a:lnTo>
                  <a:lnTo>
                    <a:pt x="0" y="30632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29730" y="4165472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88233" y="2857880"/>
            <a:ext cx="619760" cy="633730"/>
            <a:chOff x="3388233" y="2857880"/>
            <a:chExt cx="619760" cy="633730"/>
          </a:xfrm>
        </p:grpSpPr>
        <p:sp>
          <p:nvSpPr>
            <p:cNvPr id="20" name="object 20"/>
            <p:cNvSpPr/>
            <p:nvPr/>
          </p:nvSpPr>
          <p:spPr>
            <a:xfrm>
              <a:off x="3397758" y="28674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97758" y="2867405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15944" y="3009341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05252" y="4026789"/>
            <a:ext cx="619760" cy="633730"/>
            <a:chOff x="2405252" y="4026789"/>
            <a:chExt cx="619760" cy="633730"/>
          </a:xfrm>
        </p:grpSpPr>
        <p:sp>
          <p:nvSpPr>
            <p:cNvPr id="24" name="object 24"/>
            <p:cNvSpPr/>
            <p:nvPr/>
          </p:nvSpPr>
          <p:spPr>
            <a:xfrm>
              <a:off x="2414777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14777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24073" y="4178300"/>
            <a:ext cx="17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39565" y="4026789"/>
            <a:ext cx="619760" cy="633730"/>
            <a:chOff x="4139565" y="4026789"/>
            <a:chExt cx="619760" cy="633730"/>
          </a:xfrm>
        </p:grpSpPr>
        <p:sp>
          <p:nvSpPr>
            <p:cNvPr id="28" name="object 28"/>
            <p:cNvSpPr/>
            <p:nvPr/>
          </p:nvSpPr>
          <p:spPr>
            <a:xfrm>
              <a:off x="4149090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49090" y="4036314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72102" y="417830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28366" y="1966722"/>
            <a:ext cx="6037580" cy="2232660"/>
          </a:xfrm>
          <a:custGeom>
            <a:avLst/>
            <a:gdLst/>
            <a:ahLst/>
            <a:cxnLst/>
            <a:rect l="l" t="t" r="r" b="b"/>
            <a:pathLst>
              <a:path w="6037580" h="2232660">
                <a:moveTo>
                  <a:pt x="2519425" y="0"/>
                </a:moveTo>
                <a:lnTo>
                  <a:pt x="981456" y="991235"/>
                </a:lnTo>
              </a:path>
              <a:path w="6037580" h="2232660">
                <a:moveTo>
                  <a:pt x="557657" y="1424939"/>
                </a:moveTo>
                <a:lnTo>
                  <a:pt x="0" y="2159000"/>
                </a:lnTo>
              </a:path>
              <a:path w="6037580" h="2232660">
                <a:moveTo>
                  <a:pt x="981456" y="1424939"/>
                </a:moveTo>
                <a:lnTo>
                  <a:pt x="1520444" y="2069083"/>
                </a:lnTo>
              </a:path>
              <a:path w="6037580" h="2232660">
                <a:moveTo>
                  <a:pt x="3121151" y="0"/>
                </a:moveTo>
                <a:lnTo>
                  <a:pt x="4833238" y="991235"/>
                </a:lnTo>
              </a:path>
              <a:path w="6037580" h="2232660">
                <a:moveTo>
                  <a:pt x="4832604" y="1424939"/>
                </a:moveTo>
                <a:lnTo>
                  <a:pt x="4084319" y="2146300"/>
                </a:lnTo>
              </a:path>
              <a:path w="6037580" h="2232660">
                <a:moveTo>
                  <a:pt x="5257800" y="1424939"/>
                </a:moveTo>
                <a:lnTo>
                  <a:pt x="6037326" y="2232152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27321" y="5200015"/>
            <a:ext cx="3279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800" b="1" i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800" b="1" i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1800" b="1" i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 E</a:t>
            </a:r>
            <a:r>
              <a:rPr sz="1800" b="1" i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→</a:t>
            </a:r>
            <a:r>
              <a:rPr sz="1800" b="1" i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F →</a:t>
            </a:r>
            <a:r>
              <a:rPr sz="1800" b="1" i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1271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</a:t>
            </a:r>
            <a:r>
              <a:rPr dirty="0"/>
              <a:t>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5267" y="1822704"/>
            <a:ext cx="5277612" cy="37993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924" y="2401823"/>
            <a:ext cx="5125212" cy="2324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3629" y="2340101"/>
            <a:ext cx="332740" cy="356870"/>
          </a:xfrm>
          <a:custGeom>
            <a:avLst/>
            <a:gdLst/>
            <a:ahLst/>
            <a:cxnLst/>
            <a:rect l="l" t="t" r="r" b="b"/>
            <a:pathLst>
              <a:path w="332740" h="356869">
                <a:moveTo>
                  <a:pt x="0" y="178308"/>
                </a:moveTo>
                <a:lnTo>
                  <a:pt x="5937" y="130924"/>
                </a:lnTo>
                <a:lnTo>
                  <a:pt x="22690" y="88335"/>
                </a:lnTo>
                <a:lnTo>
                  <a:pt x="48672" y="52244"/>
                </a:lnTo>
                <a:lnTo>
                  <a:pt x="82295" y="24355"/>
                </a:lnTo>
                <a:lnTo>
                  <a:pt x="121972" y="6372"/>
                </a:lnTo>
                <a:lnTo>
                  <a:pt x="166116" y="0"/>
                </a:lnTo>
                <a:lnTo>
                  <a:pt x="210259" y="6372"/>
                </a:lnTo>
                <a:lnTo>
                  <a:pt x="249936" y="24355"/>
                </a:lnTo>
                <a:lnTo>
                  <a:pt x="283559" y="52244"/>
                </a:lnTo>
                <a:lnTo>
                  <a:pt x="309541" y="88335"/>
                </a:lnTo>
                <a:lnTo>
                  <a:pt x="326294" y="130924"/>
                </a:lnTo>
                <a:lnTo>
                  <a:pt x="332231" y="178308"/>
                </a:lnTo>
                <a:lnTo>
                  <a:pt x="326294" y="225691"/>
                </a:lnTo>
                <a:lnTo>
                  <a:pt x="309541" y="268280"/>
                </a:lnTo>
                <a:lnTo>
                  <a:pt x="283559" y="304371"/>
                </a:lnTo>
                <a:lnTo>
                  <a:pt x="249936" y="332260"/>
                </a:lnTo>
                <a:lnTo>
                  <a:pt x="210259" y="350243"/>
                </a:lnTo>
                <a:lnTo>
                  <a:pt x="166116" y="356615"/>
                </a:lnTo>
                <a:lnTo>
                  <a:pt x="121972" y="350243"/>
                </a:lnTo>
                <a:lnTo>
                  <a:pt x="82296" y="332260"/>
                </a:lnTo>
                <a:lnTo>
                  <a:pt x="48672" y="304371"/>
                </a:lnTo>
                <a:lnTo>
                  <a:pt x="22690" y="268280"/>
                </a:lnTo>
                <a:lnTo>
                  <a:pt x="5937" y="225691"/>
                </a:lnTo>
                <a:lnTo>
                  <a:pt x="0" y="17830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8429" y="2029205"/>
            <a:ext cx="330835" cy="356870"/>
          </a:xfrm>
          <a:custGeom>
            <a:avLst/>
            <a:gdLst/>
            <a:ahLst/>
            <a:cxnLst/>
            <a:rect l="l" t="t" r="r" b="b"/>
            <a:pathLst>
              <a:path w="330835" h="356869">
                <a:moveTo>
                  <a:pt x="0" y="178308"/>
                </a:moveTo>
                <a:lnTo>
                  <a:pt x="5907" y="130924"/>
                </a:lnTo>
                <a:lnTo>
                  <a:pt x="22577" y="88335"/>
                </a:lnTo>
                <a:lnTo>
                  <a:pt x="48434" y="52244"/>
                </a:lnTo>
                <a:lnTo>
                  <a:pt x="81900" y="24355"/>
                </a:lnTo>
                <a:lnTo>
                  <a:pt x="121399" y="6372"/>
                </a:lnTo>
                <a:lnTo>
                  <a:pt x="165353" y="0"/>
                </a:lnTo>
                <a:lnTo>
                  <a:pt x="209308" y="6372"/>
                </a:lnTo>
                <a:lnTo>
                  <a:pt x="248807" y="24355"/>
                </a:lnTo>
                <a:lnTo>
                  <a:pt x="282273" y="52244"/>
                </a:lnTo>
                <a:lnTo>
                  <a:pt x="308130" y="88335"/>
                </a:lnTo>
                <a:lnTo>
                  <a:pt x="324800" y="130924"/>
                </a:lnTo>
                <a:lnTo>
                  <a:pt x="330707" y="178308"/>
                </a:lnTo>
                <a:lnTo>
                  <a:pt x="324800" y="225691"/>
                </a:lnTo>
                <a:lnTo>
                  <a:pt x="308130" y="268280"/>
                </a:lnTo>
                <a:lnTo>
                  <a:pt x="282273" y="304371"/>
                </a:lnTo>
                <a:lnTo>
                  <a:pt x="248807" y="332260"/>
                </a:lnTo>
                <a:lnTo>
                  <a:pt x="209308" y="350243"/>
                </a:lnTo>
                <a:lnTo>
                  <a:pt x="165353" y="356616"/>
                </a:lnTo>
                <a:lnTo>
                  <a:pt x="121399" y="350243"/>
                </a:lnTo>
                <a:lnTo>
                  <a:pt x="81900" y="332260"/>
                </a:lnTo>
                <a:lnTo>
                  <a:pt x="48434" y="304371"/>
                </a:lnTo>
                <a:lnTo>
                  <a:pt x="22577" y="268280"/>
                </a:lnTo>
                <a:lnTo>
                  <a:pt x="5907" y="225691"/>
                </a:lnTo>
                <a:lnTo>
                  <a:pt x="0" y="17830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5" dirty="0"/>
              <a:t>Example:</a:t>
            </a:r>
            <a:r>
              <a:rPr spc="-210" dirty="0"/>
              <a:t> </a:t>
            </a:r>
            <a:r>
              <a:rPr spc="-5" dirty="0"/>
              <a:t>Construct</a:t>
            </a:r>
            <a:r>
              <a:rPr spc="-40" dirty="0"/>
              <a:t> </a:t>
            </a:r>
            <a:r>
              <a:rPr spc="-5" dirty="0"/>
              <a:t>Binary</a:t>
            </a:r>
            <a:r>
              <a:rPr spc="-10" dirty="0"/>
              <a:t> </a:t>
            </a:r>
            <a:r>
              <a:rPr spc="-5" dirty="0"/>
              <a:t>tree</a:t>
            </a:r>
            <a:r>
              <a:rPr spc="-30" dirty="0"/>
              <a:t> </a:t>
            </a:r>
            <a:r>
              <a:rPr dirty="0"/>
              <a:t>using </a:t>
            </a:r>
            <a:r>
              <a:rPr spc="-865" dirty="0"/>
              <a:t> </a:t>
            </a:r>
            <a:r>
              <a:rPr dirty="0"/>
              <a:t>preorder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inorder</a:t>
            </a:r>
            <a:r>
              <a:rPr spc="-5" dirty="0"/>
              <a:t> traversals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2044" y="2040763"/>
            <a:ext cx="87979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Preorder: 1,</a:t>
            </a:r>
            <a:r>
              <a:rPr sz="2000" b="1" dirty="0">
                <a:latin typeface="Courier New"/>
                <a:cs typeface="Courier New"/>
              </a:rPr>
              <a:t> 2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, </a:t>
            </a:r>
            <a:r>
              <a:rPr sz="2000" b="1" spc="-5" dirty="0">
                <a:latin typeface="Courier New"/>
                <a:cs typeface="Courier New"/>
              </a:rPr>
              <a:t>4,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8, 9,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10, 11,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3, 6,</a:t>
            </a:r>
            <a:r>
              <a:rPr sz="2000" b="1" dirty="0">
                <a:latin typeface="Courier New"/>
                <a:cs typeface="Courier New"/>
              </a:rPr>
              <a:t> 7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orbel"/>
                <a:cs typeface="Corbel"/>
              </a:rPr>
              <a:t>Root</a:t>
            </a:r>
            <a:r>
              <a:rPr sz="2000" spc="-1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1F5F"/>
                </a:solidFill>
                <a:latin typeface="Corbel"/>
                <a:cs typeface="Corbel"/>
              </a:rPr>
              <a:t>– Left -</a:t>
            </a:r>
            <a:r>
              <a:rPr sz="2000" spc="-1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1F5F"/>
                </a:solidFill>
                <a:latin typeface="Corbel"/>
                <a:cs typeface="Corbel"/>
              </a:rPr>
              <a:t>Right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tabLst>
                <a:tab pos="1536065" algn="l"/>
              </a:tabLst>
            </a:pPr>
            <a:r>
              <a:rPr sz="2000" b="1" spc="-5" dirty="0">
                <a:latin typeface="Courier New"/>
                <a:cs typeface="Courier New"/>
              </a:rPr>
              <a:t>Inorder:	8, 4, 10,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9, 11, 2,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5, 1, 6,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3, </a:t>
            </a:r>
            <a:r>
              <a:rPr sz="2000" b="1" dirty="0">
                <a:latin typeface="Courier New"/>
                <a:cs typeface="Courier New"/>
              </a:rPr>
              <a:t>7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1F5F"/>
                </a:solidFill>
                <a:latin typeface="Corbel"/>
                <a:cs typeface="Corbel"/>
              </a:rPr>
              <a:t>Left –</a:t>
            </a:r>
            <a:r>
              <a:rPr sz="2000" spc="-10" dirty="0">
                <a:solidFill>
                  <a:srgbClr val="001F5F"/>
                </a:solidFill>
                <a:latin typeface="Corbel"/>
                <a:cs typeface="Corbel"/>
              </a:rPr>
              <a:t> Root</a:t>
            </a:r>
            <a:r>
              <a:rPr sz="2000" spc="-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1F5F"/>
                </a:solidFill>
                <a:latin typeface="Corbel"/>
                <a:cs typeface="Corbel"/>
              </a:rPr>
              <a:t>-</a:t>
            </a:r>
            <a:r>
              <a:rPr sz="2000" spc="-1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001F5F"/>
                </a:solidFill>
                <a:latin typeface="Corbel"/>
                <a:cs typeface="Corbel"/>
              </a:rPr>
              <a:t>Right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60289" y="2806064"/>
            <a:ext cx="406400" cy="403225"/>
            <a:chOff x="5360289" y="2806064"/>
            <a:chExt cx="406400" cy="403225"/>
          </a:xfrm>
        </p:grpSpPr>
        <p:sp>
          <p:nvSpPr>
            <p:cNvPr id="7" name="object 7"/>
            <p:cNvSpPr/>
            <p:nvPr/>
          </p:nvSpPr>
          <p:spPr>
            <a:xfrm>
              <a:off x="5369814" y="2815589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193548" y="0"/>
                  </a:moveTo>
                  <a:lnTo>
                    <a:pt x="149156" y="5071"/>
                  </a:lnTo>
                  <a:lnTo>
                    <a:pt x="108412" y="19518"/>
                  </a:lnTo>
                  <a:lnTo>
                    <a:pt x="72476" y="42187"/>
                  </a:lnTo>
                  <a:lnTo>
                    <a:pt x="42507" y="71925"/>
                  </a:lnTo>
                  <a:lnTo>
                    <a:pt x="19665" y="107579"/>
                  </a:lnTo>
                  <a:lnTo>
                    <a:pt x="5109" y="147996"/>
                  </a:lnTo>
                  <a:lnTo>
                    <a:pt x="0" y="192024"/>
                  </a:lnTo>
                  <a:lnTo>
                    <a:pt x="5109" y="236051"/>
                  </a:lnTo>
                  <a:lnTo>
                    <a:pt x="19665" y="276468"/>
                  </a:lnTo>
                  <a:lnTo>
                    <a:pt x="42507" y="312122"/>
                  </a:lnTo>
                  <a:lnTo>
                    <a:pt x="72476" y="341860"/>
                  </a:lnTo>
                  <a:lnTo>
                    <a:pt x="108412" y="364529"/>
                  </a:lnTo>
                  <a:lnTo>
                    <a:pt x="149156" y="378976"/>
                  </a:lnTo>
                  <a:lnTo>
                    <a:pt x="193548" y="384048"/>
                  </a:lnTo>
                  <a:lnTo>
                    <a:pt x="237939" y="378976"/>
                  </a:lnTo>
                  <a:lnTo>
                    <a:pt x="278683" y="364529"/>
                  </a:lnTo>
                  <a:lnTo>
                    <a:pt x="314619" y="341860"/>
                  </a:lnTo>
                  <a:lnTo>
                    <a:pt x="344588" y="312122"/>
                  </a:lnTo>
                  <a:lnTo>
                    <a:pt x="367430" y="276468"/>
                  </a:lnTo>
                  <a:lnTo>
                    <a:pt x="381986" y="236051"/>
                  </a:lnTo>
                  <a:lnTo>
                    <a:pt x="387096" y="192024"/>
                  </a:lnTo>
                  <a:lnTo>
                    <a:pt x="381986" y="147996"/>
                  </a:lnTo>
                  <a:lnTo>
                    <a:pt x="367430" y="107579"/>
                  </a:lnTo>
                  <a:lnTo>
                    <a:pt x="344588" y="71925"/>
                  </a:lnTo>
                  <a:lnTo>
                    <a:pt x="314619" y="42187"/>
                  </a:lnTo>
                  <a:lnTo>
                    <a:pt x="278683" y="19518"/>
                  </a:lnTo>
                  <a:lnTo>
                    <a:pt x="237939" y="5071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9814" y="2815589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0" y="192024"/>
                  </a:moveTo>
                  <a:lnTo>
                    <a:pt x="5109" y="147996"/>
                  </a:lnTo>
                  <a:lnTo>
                    <a:pt x="19665" y="107579"/>
                  </a:lnTo>
                  <a:lnTo>
                    <a:pt x="42507" y="71925"/>
                  </a:lnTo>
                  <a:lnTo>
                    <a:pt x="72476" y="42187"/>
                  </a:lnTo>
                  <a:lnTo>
                    <a:pt x="108412" y="19518"/>
                  </a:lnTo>
                  <a:lnTo>
                    <a:pt x="149156" y="5071"/>
                  </a:lnTo>
                  <a:lnTo>
                    <a:pt x="193548" y="0"/>
                  </a:lnTo>
                  <a:lnTo>
                    <a:pt x="237939" y="5071"/>
                  </a:lnTo>
                  <a:lnTo>
                    <a:pt x="278683" y="19518"/>
                  </a:lnTo>
                  <a:lnTo>
                    <a:pt x="314619" y="42187"/>
                  </a:lnTo>
                  <a:lnTo>
                    <a:pt x="344588" y="71925"/>
                  </a:lnTo>
                  <a:lnTo>
                    <a:pt x="367430" y="107579"/>
                  </a:lnTo>
                  <a:lnTo>
                    <a:pt x="381986" y="147996"/>
                  </a:lnTo>
                  <a:lnTo>
                    <a:pt x="387096" y="192024"/>
                  </a:lnTo>
                  <a:lnTo>
                    <a:pt x="381986" y="236051"/>
                  </a:lnTo>
                  <a:lnTo>
                    <a:pt x="367430" y="276468"/>
                  </a:lnTo>
                  <a:lnTo>
                    <a:pt x="344588" y="312122"/>
                  </a:lnTo>
                  <a:lnTo>
                    <a:pt x="314619" y="341860"/>
                  </a:lnTo>
                  <a:lnTo>
                    <a:pt x="278683" y="364529"/>
                  </a:lnTo>
                  <a:lnTo>
                    <a:pt x="237939" y="378976"/>
                  </a:lnTo>
                  <a:lnTo>
                    <a:pt x="193548" y="384048"/>
                  </a:lnTo>
                  <a:lnTo>
                    <a:pt x="149156" y="378976"/>
                  </a:lnTo>
                  <a:lnTo>
                    <a:pt x="108412" y="364529"/>
                  </a:lnTo>
                  <a:lnTo>
                    <a:pt x="72476" y="341860"/>
                  </a:lnTo>
                  <a:lnTo>
                    <a:pt x="42507" y="312122"/>
                  </a:lnTo>
                  <a:lnTo>
                    <a:pt x="19665" y="276468"/>
                  </a:lnTo>
                  <a:lnTo>
                    <a:pt x="5109" y="236051"/>
                  </a:lnTo>
                  <a:lnTo>
                    <a:pt x="0" y="1920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98719" y="2842386"/>
            <a:ext cx="12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33540" y="3363848"/>
            <a:ext cx="406400" cy="403225"/>
            <a:chOff x="6233540" y="3363848"/>
            <a:chExt cx="406400" cy="403225"/>
          </a:xfrm>
        </p:grpSpPr>
        <p:sp>
          <p:nvSpPr>
            <p:cNvPr id="11" name="object 11"/>
            <p:cNvSpPr/>
            <p:nvPr/>
          </p:nvSpPr>
          <p:spPr>
            <a:xfrm>
              <a:off x="6243065" y="3373373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193548" y="0"/>
                  </a:moveTo>
                  <a:lnTo>
                    <a:pt x="149156" y="5071"/>
                  </a:lnTo>
                  <a:lnTo>
                    <a:pt x="108412" y="19518"/>
                  </a:lnTo>
                  <a:lnTo>
                    <a:pt x="72476" y="42187"/>
                  </a:lnTo>
                  <a:lnTo>
                    <a:pt x="42507" y="71925"/>
                  </a:lnTo>
                  <a:lnTo>
                    <a:pt x="19665" y="107579"/>
                  </a:lnTo>
                  <a:lnTo>
                    <a:pt x="5109" y="147996"/>
                  </a:lnTo>
                  <a:lnTo>
                    <a:pt x="0" y="192024"/>
                  </a:lnTo>
                  <a:lnTo>
                    <a:pt x="5109" y="236051"/>
                  </a:lnTo>
                  <a:lnTo>
                    <a:pt x="19665" y="276468"/>
                  </a:lnTo>
                  <a:lnTo>
                    <a:pt x="42507" y="312122"/>
                  </a:lnTo>
                  <a:lnTo>
                    <a:pt x="72476" y="341860"/>
                  </a:lnTo>
                  <a:lnTo>
                    <a:pt x="108412" y="364529"/>
                  </a:lnTo>
                  <a:lnTo>
                    <a:pt x="149156" y="378976"/>
                  </a:lnTo>
                  <a:lnTo>
                    <a:pt x="193548" y="384048"/>
                  </a:lnTo>
                  <a:lnTo>
                    <a:pt x="237939" y="378976"/>
                  </a:lnTo>
                  <a:lnTo>
                    <a:pt x="278683" y="364529"/>
                  </a:lnTo>
                  <a:lnTo>
                    <a:pt x="314619" y="341860"/>
                  </a:lnTo>
                  <a:lnTo>
                    <a:pt x="344588" y="312122"/>
                  </a:lnTo>
                  <a:lnTo>
                    <a:pt x="367430" y="276468"/>
                  </a:lnTo>
                  <a:lnTo>
                    <a:pt x="381986" y="236051"/>
                  </a:lnTo>
                  <a:lnTo>
                    <a:pt x="387095" y="192024"/>
                  </a:lnTo>
                  <a:lnTo>
                    <a:pt x="381986" y="147996"/>
                  </a:lnTo>
                  <a:lnTo>
                    <a:pt x="367430" y="107579"/>
                  </a:lnTo>
                  <a:lnTo>
                    <a:pt x="344588" y="71925"/>
                  </a:lnTo>
                  <a:lnTo>
                    <a:pt x="314619" y="42187"/>
                  </a:lnTo>
                  <a:lnTo>
                    <a:pt x="278683" y="19518"/>
                  </a:lnTo>
                  <a:lnTo>
                    <a:pt x="237939" y="5071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3065" y="3373373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0" y="192024"/>
                  </a:moveTo>
                  <a:lnTo>
                    <a:pt x="5109" y="147996"/>
                  </a:lnTo>
                  <a:lnTo>
                    <a:pt x="19665" y="107579"/>
                  </a:lnTo>
                  <a:lnTo>
                    <a:pt x="42507" y="71925"/>
                  </a:lnTo>
                  <a:lnTo>
                    <a:pt x="72476" y="42187"/>
                  </a:lnTo>
                  <a:lnTo>
                    <a:pt x="108412" y="19518"/>
                  </a:lnTo>
                  <a:lnTo>
                    <a:pt x="149156" y="5071"/>
                  </a:lnTo>
                  <a:lnTo>
                    <a:pt x="193548" y="0"/>
                  </a:lnTo>
                  <a:lnTo>
                    <a:pt x="237939" y="5071"/>
                  </a:lnTo>
                  <a:lnTo>
                    <a:pt x="278683" y="19518"/>
                  </a:lnTo>
                  <a:lnTo>
                    <a:pt x="314619" y="42187"/>
                  </a:lnTo>
                  <a:lnTo>
                    <a:pt x="344588" y="71925"/>
                  </a:lnTo>
                  <a:lnTo>
                    <a:pt x="367430" y="107579"/>
                  </a:lnTo>
                  <a:lnTo>
                    <a:pt x="381986" y="147996"/>
                  </a:lnTo>
                  <a:lnTo>
                    <a:pt x="387095" y="192024"/>
                  </a:lnTo>
                  <a:lnTo>
                    <a:pt x="381986" y="236051"/>
                  </a:lnTo>
                  <a:lnTo>
                    <a:pt x="367430" y="276468"/>
                  </a:lnTo>
                  <a:lnTo>
                    <a:pt x="344588" y="312122"/>
                  </a:lnTo>
                  <a:lnTo>
                    <a:pt x="314619" y="341860"/>
                  </a:lnTo>
                  <a:lnTo>
                    <a:pt x="278683" y="364529"/>
                  </a:lnTo>
                  <a:lnTo>
                    <a:pt x="237939" y="378976"/>
                  </a:lnTo>
                  <a:lnTo>
                    <a:pt x="193548" y="384048"/>
                  </a:lnTo>
                  <a:lnTo>
                    <a:pt x="149156" y="378976"/>
                  </a:lnTo>
                  <a:lnTo>
                    <a:pt x="108412" y="364529"/>
                  </a:lnTo>
                  <a:lnTo>
                    <a:pt x="72476" y="341860"/>
                  </a:lnTo>
                  <a:lnTo>
                    <a:pt x="42507" y="312122"/>
                  </a:lnTo>
                  <a:lnTo>
                    <a:pt x="19665" y="276468"/>
                  </a:lnTo>
                  <a:lnTo>
                    <a:pt x="5109" y="236051"/>
                  </a:lnTo>
                  <a:lnTo>
                    <a:pt x="0" y="1920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71971" y="3400805"/>
            <a:ext cx="129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24268" y="4077080"/>
            <a:ext cx="406400" cy="403225"/>
            <a:chOff x="6724268" y="4077080"/>
            <a:chExt cx="406400" cy="403225"/>
          </a:xfrm>
        </p:grpSpPr>
        <p:sp>
          <p:nvSpPr>
            <p:cNvPr id="15" name="object 15"/>
            <p:cNvSpPr/>
            <p:nvPr/>
          </p:nvSpPr>
          <p:spPr>
            <a:xfrm>
              <a:off x="6733793" y="4086605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193548" y="0"/>
                  </a:moveTo>
                  <a:lnTo>
                    <a:pt x="149156" y="5071"/>
                  </a:lnTo>
                  <a:lnTo>
                    <a:pt x="108412" y="19518"/>
                  </a:lnTo>
                  <a:lnTo>
                    <a:pt x="72476" y="42187"/>
                  </a:lnTo>
                  <a:lnTo>
                    <a:pt x="42507" y="71925"/>
                  </a:lnTo>
                  <a:lnTo>
                    <a:pt x="19665" y="107579"/>
                  </a:lnTo>
                  <a:lnTo>
                    <a:pt x="5109" y="147996"/>
                  </a:lnTo>
                  <a:lnTo>
                    <a:pt x="0" y="192024"/>
                  </a:lnTo>
                  <a:lnTo>
                    <a:pt x="5109" y="236051"/>
                  </a:lnTo>
                  <a:lnTo>
                    <a:pt x="19665" y="276468"/>
                  </a:lnTo>
                  <a:lnTo>
                    <a:pt x="42507" y="312122"/>
                  </a:lnTo>
                  <a:lnTo>
                    <a:pt x="72476" y="341860"/>
                  </a:lnTo>
                  <a:lnTo>
                    <a:pt x="108412" y="364529"/>
                  </a:lnTo>
                  <a:lnTo>
                    <a:pt x="149156" y="378976"/>
                  </a:lnTo>
                  <a:lnTo>
                    <a:pt x="193548" y="384048"/>
                  </a:lnTo>
                  <a:lnTo>
                    <a:pt x="237939" y="378976"/>
                  </a:lnTo>
                  <a:lnTo>
                    <a:pt x="278683" y="364529"/>
                  </a:lnTo>
                  <a:lnTo>
                    <a:pt x="314619" y="341860"/>
                  </a:lnTo>
                  <a:lnTo>
                    <a:pt x="344588" y="312122"/>
                  </a:lnTo>
                  <a:lnTo>
                    <a:pt x="367430" y="276468"/>
                  </a:lnTo>
                  <a:lnTo>
                    <a:pt x="381986" y="236051"/>
                  </a:lnTo>
                  <a:lnTo>
                    <a:pt x="387096" y="192024"/>
                  </a:lnTo>
                  <a:lnTo>
                    <a:pt x="381986" y="147996"/>
                  </a:lnTo>
                  <a:lnTo>
                    <a:pt x="367430" y="107579"/>
                  </a:lnTo>
                  <a:lnTo>
                    <a:pt x="344588" y="71925"/>
                  </a:lnTo>
                  <a:lnTo>
                    <a:pt x="314619" y="42187"/>
                  </a:lnTo>
                  <a:lnTo>
                    <a:pt x="278683" y="19518"/>
                  </a:lnTo>
                  <a:lnTo>
                    <a:pt x="237939" y="5071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33793" y="4086605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0" y="192024"/>
                  </a:moveTo>
                  <a:lnTo>
                    <a:pt x="5109" y="147996"/>
                  </a:lnTo>
                  <a:lnTo>
                    <a:pt x="19665" y="107579"/>
                  </a:lnTo>
                  <a:lnTo>
                    <a:pt x="42507" y="71925"/>
                  </a:lnTo>
                  <a:lnTo>
                    <a:pt x="72476" y="42187"/>
                  </a:lnTo>
                  <a:lnTo>
                    <a:pt x="108412" y="19518"/>
                  </a:lnTo>
                  <a:lnTo>
                    <a:pt x="149156" y="5071"/>
                  </a:lnTo>
                  <a:lnTo>
                    <a:pt x="193548" y="0"/>
                  </a:lnTo>
                  <a:lnTo>
                    <a:pt x="237939" y="5071"/>
                  </a:lnTo>
                  <a:lnTo>
                    <a:pt x="278683" y="19518"/>
                  </a:lnTo>
                  <a:lnTo>
                    <a:pt x="314619" y="42187"/>
                  </a:lnTo>
                  <a:lnTo>
                    <a:pt x="344588" y="71925"/>
                  </a:lnTo>
                  <a:lnTo>
                    <a:pt x="367430" y="107579"/>
                  </a:lnTo>
                  <a:lnTo>
                    <a:pt x="381986" y="147996"/>
                  </a:lnTo>
                  <a:lnTo>
                    <a:pt x="387096" y="192024"/>
                  </a:lnTo>
                  <a:lnTo>
                    <a:pt x="381986" y="236051"/>
                  </a:lnTo>
                  <a:lnTo>
                    <a:pt x="367430" y="276468"/>
                  </a:lnTo>
                  <a:lnTo>
                    <a:pt x="344588" y="312122"/>
                  </a:lnTo>
                  <a:lnTo>
                    <a:pt x="314619" y="341860"/>
                  </a:lnTo>
                  <a:lnTo>
                    <a:pt x="278683" y="364529"/>
                  </a:lnTo>
                  <a:lnTo>
                    <a:pt x="237939" y="378976"/>
                  </a:lnTo>
                  <a:lnTo>
                    <a:pt x="193548" y="384048"/>
                  </a:lnTo>
                  <a:lnTo>
                    <a:pt x="149156" y="378976"/>
                  </a:lnTo>
                  <a:lnTo>
                    <a:pt x="108412" y="364529"/>
                  </a:lnTo>
                  <a:lnTo>
                    <a:pt x="72476" y="341860"/>
                  </a:lnTo>
                  <a:lnTo>
                    <a:pt x="42507" y="312122"/>
                  </a:lnTo>
                  <a:lnTo>
                    <a:pt x="19665" y="276468"/>
                  </a:lnTo>
                  <a:lnTo>
                    <a:pt x="5109" y="236051"/>
                  </a:lnTo>
                  <a:lnTo>
                    <a:pt x="0" y="1920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65746" y="4113021"/>
            <a:ext cx="123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18072" y="4084701"/>
            <a:ext cx="406400" cy="403225"/>
            <a:chOff x="5918072" y="4084701"/>
            <a:chExt cx="406400" cy="403225"/>
          </a:xfrm>
        </p:grpSpPr>
        <p:sp>
          <p:nvSpPr>
            <p:cNvPr id="19" name="object 19"/>
            <p:cNvSpPr/>
            <p:nvPr/>
          </p:nvSpPr>
          <p:spPr>
            <a:xfrm>
              <a:off x="5927597" y="4094226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193548" y="0"/>
                  </a:moveTo>
                  <a:lnTo>
                    <a:pt x="149156" y="5071"/>
                  </a:lnTo>
                  <a:lnTo>
                    <a:pt x="108412" y="19518"/>
                  </a:lnTo>
                  <a:lnTo>
                    <a:pt x="72476" y="42187"/>
                  </a:lnTo>
                  <a:lnTo>
                    <a:pt x="42507" y="71925"/>
                  </a:lnTo>
                  <a:lnTo>
                    <a:pt x="19665" y="107579"/>
                  </a:lnTo>
                  <a:lnTo>
                    <a:pt x="5109" y="147996"/>
                  </a:lnTo>
                  <a:lnTo>
                    <a:pt x="0" y="192024"/>
                  </a:lnTo>
                  <a:lnTo>
                    <a:pt x="5109" y="236051"/>
                  </a:lnTo>
                  <a:lnTo>
                    <a:pt x="19665" y="276468"/>
                  </a:lnTo>
                  <a:lnTo>
                    <a:pt x="42507" y="312122"/>
                  </a:lnTo>
                  <a:lnTo>
                    <a:pt x="72476" y="341860"/>
                  </a:lnTo>
                  <a:lnTo>
                    <a:pt x="108412" y="364529"/>
                  </a:lnTo>
                  <a:lnTo>
                    <a:pt x="149156" y="378976"/>
                  </a:lnTo>
                  <a:lnTo>
                    <a:pt x="193548" y="384048"/>
                  </a:lnTo>
                  <a:lnTo>
                    <a:pt x="237939" y="378976"/>
                  </a:lnTo>
                  <a:lnTo>
                    <a:pt x="278683" y="364529"/>
                  </a:lnTo>
                  <a:lnTo>
                    <a:pt x="314619" y="341860"/>
                  </a:lnTo>
                  <a:lnTo>
                    <a:pt x="344588" y="312122"/>
                  </a:lnTo>
                  <a:lnTo>
                    <a:pt x="367430" y="276468"/>
                  </a:lnTo>
                  <a:lnTo>
                    <a:pt x="381986" y="236051"/>
                  </a:lnTo>
                  <a:lnTo>
                    <a:pt x="387096" y="192024"/>
                  </a:lnTo>
                  <a:lnTo>
                    <a:pt x="381986" y="147996"/>
                  </a:lnTo>
                  <a:lnTo>
                    <a:pt x="367430" y="107579"/>
                  </a:lnTo>
                  <a:lnTo>
                    <a:pt x="344588" y="71925"/>
                  </a:lnTo>
                  <a:lnTo>
                    <a:pt x="314619" y="42187"/>
                  </a:lnTo>
                  <a:lnTo>
                    <a:pt x="278683" y="19518"/>
                  </a:lnTo>
                  <a:lnTo>
                    <a:pt x="237939" y="5071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27597" y="4094226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0" y="192024"/>
                  </a:moveTo>
                  <a:lnTo>
                    <a:pt x="5109" y="147996"/>
                  </a:lnTo>
                  <a:lnTo>
                    <a:pt x="19665" y="107579"/>
                  </a:lnTo>
                  <a:lnTo>
                    <a:pt x="42507" y="71925"/>
                  </a:lnTo>
                  <a:lnTo>
                    <a:pt x="72476" y="42187"/>
                  </a:lnTo>
                  <a:lnTo>
                    <a:pt x="108412" y="19518"/>
                  </a:lnTo>
                  <a:lnTo>
                    <a:pt x="149156" y="5071"/>
                  </a:lnTo>
                  <a:lnTo>
                    <a:pt x="193548" y="0"/>
                  </a:lnTo>
                  <a:lnTo>
                    <a:pt x="237939" y="5071"/>
                  </a:lnTo>
                  <a:lnTo>
                    <a:pt x="278683" y="19518"/>
                  </a:lnTo>
                  <a:lnTo>
                    <a:pt x="314619" y="42187"/>
                  </a:lnTo>
                  <a:lnTo>
                    <a:pt x="344588" y="71925"/>
                  </a:lnTo>
                  <a:lnTo>
                    <a:pt x="367430" y="107579"/>
                  </a:lnTo>
                  <a:lnTo>
                    <a:pt x="381986" y="147996"/>
                  </a:lnTo>
                  <a:lnTo>
                    <a:pt x="387096" y="192024"/>
                  </a:lnTo>
                  <a:lnTo>
                    <a:pt x="381986" y="236051"/>
                  </a:lnTo>
                  <a:lnTo>
                    <a:pt x="367430" y="276468"/>
                  </a:lnTo>
                  <a:lnTo>
                    <a:pt x="344588" y="312122"/>
                  </a:lnTo>
                  <a:lnTo>
                    <a:pt x="314619" y="341860"/>
                  </a:lnTo>
                  <a:lnTo>
                    <a:pt x="278683" y="364529"/>
                  </a:lnTo>
                  <a:lnTo>
                    <a:pt x="237939" y="378976"/>
                  </a:lnTo>
                  <a:lnTo>
                    <a:pt x="193548" y="384048"/>
                  </a:lnTo>
                  <a:lnTo>
                    <a:pt x="149156" y="378976"/>
                  </a:lnTo>
                  <a:lnTo>
                    <a:pt x="108412" y="364529"/>
                  </a:lnTo>
                  <a:lnTo>
                    <a:pt x="72476" y="341860"/>
                  </a:lnTo>
                  <a:lnTo>
                    <a:pt x="42507" y="312122"/>
                  </a:lnTo>
                  <a:lnTo>
                    <a:pt x="19665" y="276468"/>
                  </a:lnTo>
                  <a:lnTo>
                    <a:pt x="5109" y="236051"/>
                  </a:lnTo>
                  <a:lnTo>
                    <a:pt x="0" y="1920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48502" y="412064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39336" y="3307460"/>
            <a:ext cx="1253490" cy="1157605"/>
            <a:chOff x="3839336" y="3307460"/>
            <a:chExt cx="1253490" cy="1157605"/>
          </a:xfrm>
        </p:grpSpPr>
        <p:sp>
          <p:nvSpPr>
            <p:cNvPr id="23" name="object 23"/>
            <p:cNvSpPr/>
            <p:nvPr/>
          </p:nvSpPr>
          <p:spPr>
            <a:xfrm>
              <a:off x="4696205" y="3316985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193548" y="0"/>
                  </a:moveTo>
                  <a:lnTo>
                    <a:pt x="149156" y="5071"/>
                  </a:lnTo>
                  <a:lnTo>
                    <a:pt x="108412" y="19518"/>
                  </a:lnTo>
                  <a:lnTo>
                    <a:pt x="72476" y="42187"/>
                  </a:lnTo>
                  <a:lnTo>
                    <a:pt x="42507" y="71925"/>
                  </a:lnTo>
                  <a:lnTo>
                    <a:pt x="19665" y="107579"/>
                  </a:lnTo>
                  <a:lnTo>
                    <a:pt x="5109" y="147996"/>
                  </a:lnTo>
                  <a:lnTo>
                    <a:pt x="0" y="192024"/>
                  </a:lnTo>
                  <a:lnTo>
                    <a:pt x="5109" y="236051"/>
                  </a:lnTo>
                  <a:lnTo>
                    <a:pt x="19665" y="276468"/>
                  </a:lnTo>
                  <a:lnTo>
                    <a:pt x="42507" y="312122"/>
                  </a:lnTo>
                  <a:lnTo>
                    <a:pt x="72476" y="341860"/>
                  </a:lnTo>
                  <a:lnTo>
                    <a:pt x="108412" y="364529"/>
                  </a:lnTo>
                  <a:lnTo>
                    <a:pt x="149156" y="378976"/>
                  </a:lnTo>
                  <a:lnTo>
                    <a:pt x="193548" y="384047"/>
                  </a:lnTo>
                  <a:lnTo>
                    <a:pt x="237939" y="378976"/>
                  </a:lnTo>
                  <a:lnTo>
                    <a:pt x="278683" y="364529"/>
                  </a:lnTo>
                  <a:lnTo>
                    <a:pt x="314619" y="341860"/>
                  </a:lnTo>
                  <a:lnTo>
                    <a:pt x="344588" y="312122"/>
                  </a:lnTo>
                  <a:lnTo>
                    <a:pt x="367430" y="276468"/>
                  </a:lnTo>
                  <a:lnTo>
                    <a:pt x="381986" y="236051"/>
                  </a:lnTo>
                  <a:lnTo>
                    <a:pt x="387096" y="192024"/>
                  </a:lnTo>
                  <a:lnTo>
                    <a:pt x="381986" y="147996"/>
                  </a:lnTo>
                  <a:lnTo>
                    <a:pt x="367430" y="107579"/>
                  </a:lnTo>
                  <a:lnTo>
                    <a:pt x="344588" y="71925"/>
                  </a:lnTo>
                  <a:lnTo>
                    <a:pt x="314619" y="42187"/>
                  </a:lnTo>
                  <a:lnTo>
                    <a:pt x="278683" y="19518"/>
                  </a:lnTo>
                  <a:lnTo>
                    <a:pt x="237939" y="5071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96205" y="3316985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0" y="192024"/>
                  </a:moveTo>
                  <a:lnTo>
                    <a:pt x="5109" y="147996"/>
                  </a:lnTo>
                  <a:lnTo>
                    <a:pt x="19665" y="107579"/>
                  </a:lnTo>
                  <a:lnTo>
                    <a:pt x="42507" y="71925"/>
                  </a:lnTo>
                  <a:lnTo>
                    <a:pt x="72476" y="42187"/>
                  </a:lnTo>
                  <a:lnTo>
                    <a:pt x="108412" y="19518"/>
                  </a:lnTo>
                  <a:lnTo>
                    <a:pt x="149156" y="5071"/>
                  </a:lnTo>
                  <a:lnTo>
                    <a:pt x="193548" y="0"/>
                  </a:lnTo>
                  <a:lnTo>
                    <a:pt x="237939" y="5071"/>
                  </a:lnTo>
                  <a:lnTo>
                    <a:pt x="278683" y="19518"/>
                  </a:lnTo>
                  <a:lnTo>
                    <a:pt x="314619" y="42187"/>
                  </a:lnTo>
                  <a:lnTo>
                    <a:pt x="344588" y="71925"/>
                  </a:lnTo>
                  <a:lnTo>
                    <a:pt x="367430" y="107579"/>
                  </a:lnTo>
                  <a:lnTo>
                    <a:pt x="381986" y="147996"/>
                  </a:lnTo>
                  <a:lnTo>
                    <a:pt x="387096" y="192024"/>
                  </a:lnTo>
                  <a:lnTo>
                    <a:pt x="381986" y="236051"/>
                  </a:lnTo>
                  <a:lnTo>
                    <a:pt x="367430" y="276468"/>
                  </a:lnTo>
                  <a:lnTo>
                    <a:pt x="344588" y="312122"/>
                  </a:lnTo>
                  <a:lnTo>
                    <a:pt x="314619" y="341860"/>
                  </a:lnTo>
                  <a:lnTo>
                    <a:pt x="278683" y="364529"/>
                  </a:lnTo>
                  <a:lnTo>
                    <a:pt x="237939" y="378976"/>
                  </a:lnTo>
                  <a:lnTo>
                    <a:pt x="193548" y="384047"/>
                  </a:lnTo>
                  <a:lnTo>
                    <a:pt x="149156" y="378976"/>
                  </a:lnTo>
                  <a:lnTo>
                    <a:pt x="108412" y="364529"/>
                  </a:lnTo>
                  <a:lnTo>
                    <a:pt x="72476" y="341860"/>
                  </a:lnTo>
                  <a:lnTo>
                    <a:pt x="42507" y="312122"/>
                  </a:lnTo>
                  <a:lnTo>
                    <a:pt x="19665" y="276468"/>
                  </a:lnTo>
                  <a:lnTo>
                    <a:pt x="5109" y="236051"/>
                  </a:lnTo>
                  <a:lnTo>
                    <a:pt x="0" y="1920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48861" y="4072889"/>
              <a:ext cx="387350" cy="382905"/>
            </a:xfrm>
            <a:custGeom>
              <a:avLst/>
              <a:gdLst/>
              <a:ahLst/>
              <a:cxnLst/>
              <a:rect l="l" t="t" r="r" b="b"/>
              <a:pathLst>
                <a:path w="387350" h="382904">
                  <a:moveTo>
                    <a:pt x="193548" y="0"/>
                  </a:moveTo>
                  <a:lnTo>
                    <a:pt x="149156" y="5049"/>
                  </a:lnTo>
                  <a:lnTo>
                    <a:pt x="108412" y="19434"/>
                  </a:lnTo>
                  <a:lnTo>
                    <a:pt x="72476" y="42007"/>
                  </a:lnTo>
                  <a:lnTo>
                    <a:pt x="42507" y="71623"/>
                  </a:lnTo>
                  <a:lnTo>
                    <a:pt x="19665" y="107135"/>
                  </a:lnTo>
                  <a:lnTo>
                    <a:pt x="5109" y="147397"/>
                  </a:lnTo>
                  <a:lnTo>
                    <a:pt x="0" y="191262"/>
                  </a:lnTo>
                  <a:lnTo>
                    <a:pt x="5109" y="235126"/>
                  </a:lnTo>
                  <a:lnTo>
                    <a:pt x="19665" y="275388"/>
                  </a:lnTo>
                  <a:lnTo>
                    <a:pt x="42507" y="310900"/>
                  </a:lnTo>
                  <a:lnTo>
                    <a:pt x="72476" y="340516"/>
                  </a:lnTo>
                  <a:lnTo>
                    <a:pt x="108412" y="363089"/>
                  </a:lnTo>
                  <a:lnTo>
                    <a:pt x="149156" y="377474"/>
                  </a:lnTo>
                  <a:lnTo>
                    <a:pt x="193548" y="382524"/>
                  </a:lnTo>
                  <a:lnTo>
                    <a:pt x="237939" y="377474"/>
                  </a:lnTo>
                  <a:lnTo>
                    <a:pt x="278683" y="363089"/>
                  </a:lnTo>
                  <a:lnTo>
                    <a:pt x="314619" y="340516"/>
                  </a:lnTo>
                  <a:lnTo>
                    <a:pt x="344588" y="310900"/>
                  </a:lnTo>
                  <a:lnTo>
                    <a:pt x="367430" y="275388"/>
                  </a:lnTo>
                  <a:lnTo>
                    <a:pt x="381986" y="235126"/>
                  </a:lnTo>
                  <a:lnTo>
                    <a:pt x="387096" y="191262"/>
                  </a:lnTo>
                  <a:lnTo>
                    <a:pt x="381986" y="147397"/>
                  </a:lnTo>
                  <a:lnTo>
                    <a:pt x="367430" y="107135"/>
                  </a:lnTo>
                  <a:lnTo>
                    <a:pt x="344588" y="71623"/>
                  </a:lnTo>
                  <a:lnTo>
                    <a:pt x="314619" y="42007"/>
                  </a:lnTo>
                  <a:lnTo>
                    <a:pt x="278683" y="19434"/>
                  </a:lnTo>
                  <a:lnTo>
                    <a:pt x="237939" y="5049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48861" y="4072889"/>
              <a:ext cx="387350" cy="382905"/>
            </a:xfrm>
            <a:custGeom>
              <a:avLst/>
              <a:gdLst/>
              <a:ahLst/>
              <a:cxnLst/>
              <a:rect l="l" t="t" r="r" b="b"/>
              <a:pathLst>
                <a:path w="387350" h="382904">
                  <a:moveTo>
                    <a:pt x="0" y="191262"/>
                  </a:moveTo>
                  <a:lnTo>
                    <a:pt x="5109" y="147397"/>
                  </a:lnTo>
                  <a:lnTo>
                    <a:pt x="19665" y="107135"/>
                  </a:lnTo>
                  <a:lnTo>
                    <a:pt x="42507" y="71623"/>
                  </a:lnTo>
                  <a:lnTo>
                    <a:pt x="72476" y="42007"/>
                  </a:lnTo>
                  <a:lnTo>
                    <a:pt x="108412" y="19434"/>
                  </a:lnTo>
                  <a:lnTo>
                    <a:pt x="149156" y="5049"/>
                  </a:lnTo>
                  <a:lnTo>
                    <a:pt x="193548" y="0"/>
                  </a:lnTo>
                  <a:lnTo>
                    <a:pt x="237939" y="5049"/>
                  </a:lnTo>
                  <a:lnTo>
                    <a:pt x="278683" y="19434"/>
                  </a:lnTo>
                  <a:lnTo>
                    <a:pt x="314619" y="42007"/>
                  </a:lnTo>
                  <a:lnTo>
                    <a:pt x="344588" y="71623"/>
                  </a:lnTo>
                  <a:lnTo>
                    <a:pt x="367430" y="107135"/>
                  </a:lnTo>
                  <a:lnTo>
                    <a:pt x="381986" y="147397"/>
                  </a:lnTo>
                  <a:lnTo>
                    <a:pt x="387096" y="191262"/>
                  </a:lnTo>
                  <a:lnTo>
                    <a:pt x="381986" y="235126"/>
                  </a:lnTo>
                  <a:lnTo>
                    <a:pt x="367430" y="275388"/>
                  </a:lnTo>
                  <a:lnTo>
                    <a:pt x="344588" y="310900"/>
                  </a:lnTo>
                  <a:lnTo>
                    <a:pt x="314619" y="340516"/>
                  </a:lnTo>
                  <a:lnTo>
                    <a:pt x="278683" y="363089"/>
                  </a:lnTo>
                  <a:lnTo>
                    <a:pt x="237939" y="377474"/>
                  </a:lnTo>
                  <a:lnTo>
                    <a:pt x="193548" y="382524"/>
                  </a:lnTo>
                  <a:lnTo>
                    <a:pt x="149156" y="377474"/>
                  </a:lnTo>
                  <a:lnTo>
                    <a:pt x="108412" y="363089"/>
                  </a:lnTo>
                  <a:lnTo>
                    <a:pt x="72476" y="340516"/>
                  </a:lnTo>
                  <a:lnTo>
                    <a:pt x="42507" y="310900"/>
                  </a:lnTo>
                  <a:lnTo>
                    <a:pt x="19665" y="275388"/>
                  </a:lnTo>
                  <a:lnTo>
                    <a:pt x="5109" y="235126"/>
                  </a:lnTo>
                  <a:lnTo>
                    <a:pt x="0" y="191262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71290" y="4099052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70372" y="4049648"/>
            <a:ext cx="406400" cy="401955"/>
            <a:chOff x="5270372" y="4049648"/>
            <a:chExt cx="406400" cy="401955"/>
          </a:xfrm>
        </p:grpSpPr>
        <p:sp>
          <p:nvSpPr>
            <p:cNvPr id="29" name="object 29"/>
            <p:cNvSpPr/>
            <p:nvPr/>
          </p:nvSpPr>
          <p:spPr>
            <a:xfrm>
              <a:off x="5279897" y="4059173"/>
              <a:ext cx="387350" cy="382905"/>
            </a:xfrm>
            <a:custGeom>
              <a:avLst/>
              <a:gdLst/>
              <a:ahLst/>
              <a:cxnLst/>
              <a:rect l="l" t="t" r="r" b="b"/>
              <a:pathLst>
                <a:path w="387350" h="382904">
                  <a:moveTo>
                    <a:pt x="193548" y="0"/>
                  </a:moveTo>
                  <a:lnTo>
                    <a:pt x="149156" y="5049"/>
                  </a:lnTo>
                  <a:lnTo>
                    <a:pt x="108412" y="19434"/>
                  </a:lnTo>
                  <a:lnTo>
                    <a:pt x="72476" y="42007"/>
                  </a:lnTo>
                  <a:lnTo>
                    <a:pt x="42507" y="71623"/>
                  </a:lnTo>
                  <a:lnTo>
                    <a:pt x="19665" y="107135"/>
                  </a:lnTo>
                  <a:lnTo>
                    <a:pt x="5109" y="147397"/>
                  </a:lnTo>
                  <a:lnTo>
                    <a:pt x="0" y="191262"/>
                  </a:lnTo>
                  <a:lnTo>
                    <a:pt x="5109" y="235126"/>
                  </a:lnTo>
                  <a:lnTo>
                    <a:pt x="19665" y="275388"/>
                  </a:lnTo>
                  <a:lnTo>
                    <a:pt x="42507" y="310900"/>
                  </a:lnTo>
                  <a:lnTo>
                    <a:pt x="72476" y="340516"/>
                  </a:lnTo>
                  <a:lnTo>
                    <a:pt x="108412" y="363089"/>
                  </a:lnTo>
                  <a:lnTo>
                    <a:pt x="149156" y="377474"/>
                  </a:lnTo>
                  <a:lnTo>
                    <a:pt x="193548" y="382524"/>
                  </a:lnTo>
                  <a:lnTo>
                    <a:pt x="237939" y="377474"/>
                  </a:lnTo>
                  <a:lnTo>
                    <a:pt x="278683" y="363089"/>
                  </a:lnTo>
                  <a:lnTo>
                    <a:pt x="314619" y="340516"/>
                  </a:lnTo>
                  <a:lnTo>
                    <a:pt x="344588" y="310900"/>
                  </a:lnTo>
                  <a:lnTo>
                    <a:pt x="367430" y="275388"/>
                  </a:lnTo>
                  <a:lnTo>
                    <a:pt x="381986" y="235126"/>
                  </a:lnTo>
                  <a:lnTo>
                    <a:pt x="387096" y="191262"/>
                  </a:lnTo>
                  <a:lnTo>
                    <a:pt x="381986" y="147397"/>
                  </a:lnTo>
                  <a:lnTo>
                    <a:pt x="367430" y="107135"/>
                  </a:lnTo>
                  <a:lnTo>
                    <a:pt x="344588" y="71623"/>
                  </a:lnTo>
                  <a:lnTo>
                    <a:pt x="314619" y="42007"/>
                  </a:lnTo>
                  <a:lnTo>
                    <a:pt x="278683" y="19434"/>
                  </a:lnTo>
                  <a:lnTo>
                    <a:pt x="237939" y="5049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79897" y="4059173"/>
              <a:ext cx="387350" cy="382905"/>
            </a:xfrm>
            <a:custGeom>
              <a:avLst/>
              <a:gdLst/>
              <a:ahLst/>
              <a:cxnLst/>
              <a:rect l="l" t="t" r="r" b="b"/>
              <a:pathLst>
                <a:path w="387350" h="382904">
                  <a:moveTo>
                    <a:pt x="0" y="191262"/>
                  </a:moveTo>
                  <a:lnTo>
                    <a:pt x="5109" y="147397"/>
                  </a:lnTo>
                  <a:lnTo>
                    <a:pt x="19665" y="107135"/>
                  </a:lnTo>
                  <a:lnTo>
                    <a:pt x="42507" y="71623"/>
                  </a:lnTo>
                  <a:lnTo>
                    <a:pt x="72476" y="42007"/>
                  </a:lnTo>
                  <a:lnTo>
                    <a:pt x="108412" y="19434"/>
                  </a:lnTo>
                  <a:lnTo>
                    <a:pt x="149156" y="5049"/>
                  </a:lnTo>
                  <a:lnTo>
                    <a:pt x="193548" y="0"/>
                  </a:lnTo>
                  <a:lnTo>
                    <a:pt x="237939" y="5049"/>
                  </a:lnTo>
                  <a:lnTo>
                    <a:pt x="278683" y="19434"/>
                  </a:lnTo>
                  <a:lnTo>
                    <a:pt x="314619" y="42007"/>
                  </a:lnTo>
                  <a:lnTo>
                    <a:pt x="344588" y="71623"/>
                  </a:lnTo>
                  <a:lnTo>
                    <a:pt x="367430" y="107135"/>
                  </a:lnTo>
                  <a:lnTo>
                    <a:pt x="381986" y="147397"/>
                  </a:lnTo>
                  <a:lnTo>
                    <a:pt x="387096" y="191262"/>
                  </a:lnTo>
                  <a:lnTo>
                    <a:pt x="381986" y="235126"/>
                  </a:lnTo>
                  <a:lnTo>
                    <a:pt x="367430" y="275388"/>
                  </a:lnTo>
                  <a:lnTo>
                    <a:pt x="344588" y="310900"/>
                  </a:lnTo>
                  <a:lnTo>
                    <a:pt x="314619" y="340516"/>
                  </a:lnTo>
                  <a:lnTo>
                    <a:pt x="278683" y="363089"/>
                  </a:lnTo>
                  <a:lnTo>
                    <a:pt x="237939" y="377474"/>
                  </a:lnTo>
                  <a:lnTo>
                    <a:pt x="193548" y="382524"/>
                  </a:lnTo>
                  <a:lnTo>
                    <a:pt x="149156" y="377474"/>
                  </a:lnTo>
                  <a:lnTo>
                    <a:pt x="108412" y="363089"/>
                  </a:lnTo>
                  <a:lnTo>
                    <a:pt x="72476" y="340516"/>
                  </a:lnTo>
                  <a:lnTo>
                    <a:pt x="42507" y="310900"/>
                  </a:lnTo>
                  <a:lnTo>
                    <a:pt x="19665" y="275388"/>
                  </a:lnTo>
                  <a:lnTo>
                    <a:pt x="5109" y="235126"/>
                  </a:lnTo>
                  <a:lnTo>
                    <a:pt x="0" y="191262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06009" y="4085335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174490" y="3002533"/>
            <a:ext cx="2620645" cy="2966720"/>
            <a:chOff x="4174490" y="3002533"/>
            <a:chExt cx="2620645" cy="2966720"/>
          </a:xfrm>
        </p:grpSpPr>
        <p:sp>
          <p:nvSpPr>
            <p:cNvPr id="33" name="object 33"/>
            <p:cNvSpPr/>
            <p:nvPr/>
          </p:nvSpPr>
          <p:spPr>
            <a:xfrm>
              <a:off x="4179570" y="3007613"/>
              <a:ext cx="2610485" cy="1134745"/>
            </a:xfrm>
            <a:custGeom>
              <a:avLst/>
              <a:gdLst/>
              <a:ahLst/>
              <a:cxnLst/>
              <a:rect l="l" t="t" r="r" b="b"/>
              <a:pathLst>
                <a:path w="2610484" h="1134745">
                  <a:moveTo>
                    <a:pt x="1189227" y="0"/>
                  </a:moveTo>
                  <a:lnTo>
                    <a:pt x="845819" y="366140"/>
                  </a:lnTo>
                </a:path>
                <a:path w="2610484" h="1134745">
                  <a:moveTo>
                    <a:pt x="572262" y="637032"/>
                  </a:moveTo>
                  <a:lnTo>
                    <a:pt x="0" y="1120140"/>
                  </a:lnTo>
                </a:path>
                <a:path w="2610484" h="1134745">
                  <a:moveTo>
                    <a:pt x="845819" y="637032"/>
                  </a:moveTo>
                  <a:lnTo>
                    <a:pt x="1293494" y="1050163"/>
                  </a:lnTo>
                </a:path>
                <a:path w="2610484" h="1134745">
                  <a:moveTo>
                    <a:pt x="1577339" y="0"/>
                  </a:moveTo>
                  <a:lnTo>
                    <a:pt x="2120138" y="422401"/>
                  </a:lnTo>
                </a:path>
                <a:path w="2610484" h="1134745">
                  <a:moveTo>
                    <a:pt x="2119249" y="693419"/>
                  </a:moveTo>
                  <a:lnTo>
                    <a:pt x="1941576" y="1085723"/>
                  </a:lnTo>
                </a:path>
                <a:path w="2610484" h="1134745">
                  <a:moveTo>
                    <a:pt x="2392679" y="693419"/>
                  </a:moveTo>
                  <a:lnTo>
                    <a:pt x="2610484" y="1134237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44390" y="4876038"/>
              <a:ext cx="384175" cy="364490"/>
            </a:xfrm>
            <a:custGeom>
              <a:avLst/>
              <a:gdLst/>
              <a:ahLst/>
              <a:cxnLst/>
              <a:rect l="l" t="t" r="r" b="b"/>
              <a:pathLst>
                <a:path w="384175" h="364489">
                  <a:moveTo>
                    <a:pt x="192024" y="0"/>
                  </a:moveTo>
                  <a:lnTo>
                    <a:pt x="140978" y="6505"/>
                  </a:lnTo>
                  <a:lnTo>
                    <a:pt x="95108" y="24863"/>
                  </a:lnTo>
                  <a:lnTo>
                    <a:pt x="56245" y="53339"/>
                  </a:lnTo>
                  <a:lnTo>
                    <a:pt x="26218" y="90198"/>
                  </a:lnTo>
                  <a:lnTo>
                    <a:pt x="6859" y="133702"/>
                  </a:lnTo>
                  <a:lnTo>
                    <a:pt x="0" y="182118"/>
                  </a:lnTo>
                  <a:lnTo>
                    <a:pt x="6859" y="230533"/>
                  </a:lnTo>
                  <a:lnTo>
                    <a:pt x="26218" y="274037"/>
                  </a:lnTo>
                  <a:lnTo>
                    <a:pt x="56245" y="310896"/>
                  </a:lnTo>
                  <a:lnTo>
                    <a:pt x="95108" y="339372"/>
                  </a:lnTo>
                  <a:lnTo>
                    <a:pt x="140978" y="357730"/>
                  </a:lnTo>
                  <a:lnTo>
                    <a:pt x="192024" y="364236"/>
                  </a:lnTo>
                  <a:lnTo>
                    <a:pt x="243069" y="357730"/>
                  </a:lnTo>
                  <a:lnTo>
                    <a:pt x="288939" y="339372"/>
                  </a:lnTo>
                  <a:lnTo>
                    <a:pt x="327802" y="310896"/>
                  </a:lnTo>
                  <a:lnTo>
                    <a:pt x="357829" y="274037"/>
                  </a:lnTo>
                  <a:lnTo>
                    <a:pt x="377188" y="230533"/>
                  </a:lnTo>
                  <a:lnTo>
                    <a:pt x="384048" y="182118"/>
                  </a:lnTo>
                  <a:lnTo>
                    <a:pt x="377188" y="133702"/>
                  </a:lnTo>
                  <a:lnTo>
                    <a:pt x="357829" y="90198"/>
                  </a:lnTo>
                  <a:lnTo>
                    <a:pt x="327802" y="53339"/>
                  </a:lnTo>
                  <a:lnTo>
                    <a:pt x="288939" y="24863"/>
                  </a:lnTo>
                  <a:lnTo>
                    <a:pt x="243069" y="6505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44390" y="4876038"/>
              <a:ext cx="384175" cy="364490"/>
            </a:xfrm>
            <a:custGeom>
              <a:avLst/>
              <a:gdLst/>
              <a:ahLst/>
              <a:cxnLst/>
              <a:rect l="l" t="t" r="r" b="b"/>
              <a:pathLst>
                <a:path w="384175" h="364489">
                  <a:moveTo>
                    <a:pt x="0" y="182118"/>
                  </a:moveTo>
                  <a:lnTo>
                    <a:pt x="6859" y="133702"/>
                  </a:lnTo>
                  <a:lnTo>
                    <a:pt x="26218" y="90198"/>
                  </a:lnTo>
                  <a:lnTo>
                    <a:pt x="56245" y="53339"/>
                  </a:lnTo>
                  <a:lnTo>
                    <a:pt x="95108" y="24863"/>
                  </a:lnTo>
                  <a:lnTo>
                    <a:pt x="140978" y="6505"/>
                  </a:lnTo>
                  <a:lnTo>
                    <a:pt x="192024" y="0"/>
                  </a:lnTo>
                  <a:lnTo>
                    <a:pt x="243069" y="6505"/>
                  </a:lnTo>
                  <a:lnTo>
                    <a:pt x="288939" y="24863"/>
                  </a:lnTo>
                  <a:lnTo>
                    <a:pt x="327802" y="53339"/>
                  </a:lnTo>
                  <a:lnTo>
                    <a:pt x="357829" y="90198"/>
                  </a:lnTo>
                  <a:lnTo>
                    <a:pt x="377188" y="133702"/>
                  </a:lnTo>
                  <a:lnTo>
                    <a:pt x="384048" y="182118"/>
                  </a:lnTo>
                  <a:lnTo>
                    <a:pt x="377188" y="230533"/>
                  </a:lnTo>
                  <a:lnTo>
                    <a:pt x="357829" y="274037"/>
                  </a:lnTo>
                  <a:lnTo>
                    <a:pt x="327802" y="310896"/>
                  </a:lnTo>
                  <a:lnTo>
                    <a:pt x="288939" y="339372"/>
                  </a:lnTo>
                  <a:lnTo>
                    <a:pt x="243069" y="357730"/>
                  </a:lnTo>
                  <a:lnTo>
                    <a:pt x="192024" y="364236"/>
                  </a:lnTo>
                  <a:lnTo>
                    <a:pt x="140978" y="357730"/>
                  </a:lnTo>
                  <a:lnTo>
                    <a:pt x="95108" y="339372"/>
                  </a:lnTo>
                  <a:lnTo>
                    <a:pt x="56245" y="310896"/>
                  </a:lnTo>
                  <a:lnTo>
                    <a:pt x="26218" y="274037"/>
                  </a:lnTo>
                  <a:lnTo>
                    <a:pt x="6859" y="230533"/>
                  </a:lnTo>
                  <a:lnTo>
                    <a:pt x="0" y="182118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18354" y="5577077"/>
              <a:ext cx="455930" cy="382905"/>
            </a:xfrm>
            <a:custGeom>
              <a:avLst/>
              <a:gdLst/>
              <a:ahLst/>
              <a:cxnLst/>
              <a:rect l="l" t="t" r="r" b="b"/>
              <a:pathLst>
                <a:path w="455929" h="382904">
                  <a:moveTo>
                    <a:pt x="227837" y="0"/>
                  </a:moveTo>
                  <a:lnTo>
                    <a:pt x="175588" y="5051"/>
                  </a:lnTo>
                  <a:lnTo>
                    <a:pt x="127629" y="19440"/>
                  </a:lnTo>
                  <a:lnTo>
                    <a:pt x="85326" y="42019"/>
                  </a:lnTo>
                  <a:lnTo>
                    <a:pt x="50045" y="71639"/>
                  </a:lnTo>
                  <a:lnTo>
                    <a:pt x="23153" y="107152"/>
                  </a:lnTo>
                  <a:lnTo>
                    <a:pt x="6016" y="147409"/>
                  </a:lnTo>
                  <a:lnTo>
                    <a:pt x="0" y="191262"/>
                  </a:lnTo>
                  <a:lnTo>
                    <a:pt x="6016" y="235114"/>
                  </a:lnTo>
                  <a:lnTo>
                    <a:pt x="23153" y="275371"/>
                  </a:lnTo>
                  <a:lnTo>
                    <a:pt x="50045" y="310884"/>
                  </a:lnTo>
                  <a:lnTo>
                    <a:pt x="85326" y="340504"/>
                  </a:lnTo>
                  <a:lnTo>
                    <a:pt x="127629" y="363083"/>
                  </a:lnTo>
                  <a:lnTo>
                    <a:pt x="175588" y="377472"/>
                  </a:lnTo>
                  <a:lnTo>
                    <a:pt x="227837" y="382524"/>
                  </a:lnTo>
                  <a:lnTo>
                    <a:pt x="280087" y="377472"/>
                  </a:lnTo>
                  <a:lnTo>
                    <a:pt x="328046" y="363083"/>
                  </a:lnTo>
                  <a:lnTo>
                    <a:pt x="370349" y="340504"/>
                  </a:lnTo>
                  <a:lnTo>
                    <a:pt x="405630" y="310884"/>
                  </a:lnTo>
                  <a:lnTo>
                    <a:pt x="432522" y="275371"/>
                  </a:lnTo>
                  <a:lnTo>
                    <a:pt x="449659" y="235114"/>
                  </a:lnTo>
                  <a:lnTo>
                    <a:pt x="455675" y="191262"/>
                  </a:lnTo>
                  <a:lnTo>
                    <a:pt x="449659" y="147409"/>
                  </a:lnTo>
                  <a:lnTo>
                    <a:pt x="432522" y="107152"/>
                  </a:lnTo>
                  <a:lnTo>
                    <a:pt x="405630" y="71639"/>
                  </a:lnTo>
                  <a:lnTo>
                    <a:pt x="370349" y="42019"/>
                  </a:lnTo>
                  <a:lnTo>
                    <a:pt x="328046" y="19440"/>
                  </a:lnTo>
                  <a:lnTo>
                    <a:pt x="280087" y="5051"/>
                  </a:lnTo>
                  <a:lnTo>
                    <a:pt x="22783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18354" y="5577077"/>
              <a:ext cx="455930" cy="382905"/>
            </a:xfrm>
            <a:custGeom>
              <a:avLst/>
              <a:gdLst/>
              <a:ahLst/>
              <a:cxnLst/>
              <a:rect l="l" t="t" r="r" b="b"/>
              <a:pathLst>
                <a:path w="455929" h="382904">
                  <a:moveTo>
                    <a:pt x="0" y="191262"/>
                  </a:moveTo>
                  <a:lnTo>
                    <a:pt x="6016" y="147409"/>
                  </a:lnTo>
                  <a:lnTo>
                    <a:pt x="23153" y="107152"/>
                  </a:lnTo>
                  <a:lnTo>
                    <a:pt x="50045" y="71639"/>
                  </a:lnTo>
                  <a:lnTo>
                    <a:pt x="85326" y="42019"/>
                  </a:lnTo>
                  <a:lnTo>
                    <a:pt x="127629" y="19440"/>
                  </a:lnTo>
                  <a:lnTo>
                    <a:pt x="175588" y="5051"/>
                  </a:lnTo>
                  <a:lnTo>
                    <a:pt x="227837" y="0"/>
                  </a:lnTo>
                  <a:lnTo>
                    <a:pt x="280087" y="5051"/>
                  </a:lnTo>
                  <a:lnTo>
                    <a:pt x="328046" y="19440"/>
                  </a:lnTo>
                  <a:lnTo>
                    <a:pt x="370349" y="42019"/>
                  </a:lnTo>
                  <a:lnTo>
                    <a:pt x="405630" y="71639"/>
                  </a:lnTo>
                  <a:lnTo>
                    <a:pt x="432522" y="107152"/>
                  </a:lnTo>
                  <a:lnTo>
                    <a:pt x="449659" y="147409"/>
                  </a:lnTo>
                  <a:lnTo>
                    <a:pt x="455675" y="191262"/>
                  </a:lnTo>
                  <a:lnTo>
                    <a:pt x="449659" y="235114"/>
                  </a:lnTo>
                  <a:lnTo>
                    <a:pt x="432522" y="275371"/>
                  </a:lnTo>
                  <a:lnTo>
                    <a:pt x="405630" y="310884"/>
                  </a:lnTo>
                  <a:lnTo>
                    <a:pt x="370349" y="340504"/>
                  </a:lnTo>
                  <a:lnTo>
                    <a:pt x="328046" y="363083"/>
                  </a:lnTo>
                  <a:lnTo>
                    <a:pt x="280087" y="377472"/>
                  </a:lnTo>
                  <a:lnTo>
                    <a:pt x="227837" y="382524"/>
                  </a:lnTo>
                  <a:lnTo>
                    <a:pt x="175588" y="377472"/>
                  </a:lnTo>
                  <a:lnTo>
                    <a:pt x="127629" y="363083"/>
                  </a:lnTo>
                  <a:lnTo>
                    <a:pt x="85326" y="340504"/>
                  </a:lnTo>
                  <a:lnTo>
                    <a:pt x="50045" y="310884"/>
                  </a:lnTo>
                  <a:lnTo>
                    <a:pt x="23153" y="275371"/>
                  </a:lnTo>
                  <a:lnTo>
                    <a:pt x="6016" y="235114"/>
                  </a:lnTo>
                  <a:lnTo>
                    <a:pt x="0" y="191262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276469" y="5688888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33469" y="5538596"/>
            <a:ext cx="474980" cy="403225"/>
            <a:chOff x="4133469" y="5538596"/>
            <a:chExt cx="474980" cy="403225"/>
          </a:xfrm>
        </p:grpSpPr>
        <p:sp>
          <p:nvSpPr>
            <p:cNvPr id="40" name="object 40"/>
            <p:cNvSpPr/>
            <p:nvPr/>
          </p:nvSpPr>
          <p:spPr>
            <a:xfrm>
              <a:off x="4142994" y="5548121"/>
              <a:ext cx="455930" cy="384175"/>
            </a:xfrm>
            <a:custGeom>
              <a:avLst/>
              <a:gdLst/>
              <a:ahLst/>
              <a:cxnLst/>
              <a:rect l="l" t="t" r="r" b="b"/>
              <a:pathLst>
                <a:path w="455929" h="384175">
                  <a:moveTo>
                    <a:pt x="227837" y="0"/>
                  </a:moveTo>
                  <a:lnTo>
                    <a:pt x="175588" y="5071"/>
                  </a:lnTo>
                  <a:lnTo>
                    <a:pt x="127629" y="19516"/>
                  </a:lnTo>
                  <a:lnTo>
                    <a:pt x="85326" y="42183"/>
                  </a:lnTo>
                  <a:lnTo>
                    <a:pt x="50045" y="71920"/>
                  </a:lnTo>
                  <a:lnTo>
                    <a:pt x="23153" y="107574"/>
                  </a:lnTo>
                  <a:lnTo>
                    <a:pt x="6016" y="147992"/>
                  </a:lnTo>
                  <a:lnTo>
                    <a:pt x="0" y="192023"/>
                  </a:lnTo>
                  <a:lnTo>
                    <a:pt x="6016" y="236055"/>
                  </a:lnTo>
                  <a:lnTo>
                    <a:pt x="23153" y="276473"/>
                  </a:lnTo>
                  <a:lnTo>
                    <a:pt x="50045" y="312127"/>
                  </a:lnTo>
                  <a:lnTo>
                    <a:pt x="85326" y="341864"/>
                  </a:lnTo>
                  <a:lnTo>
                    <a:pt x="127629" y="364531"/>
                  </a:lnTo>
                  <a:lnTo>
                    <a:pt x="175588" y="378976"/>
                  </a:lnTo>
                  <a:lnTo>
                    <a:pt x="227837" y="384047"/>
                  </a:lnTo>
                  <a:lnTo>
                    <a:pt x="280087" y="378976"/>
                  </a:lnTo>
                  <a:lnTo>
                    <a:pt x="328046" y="364531"/>
                  </a:lnTo>
                  <a:lnTo>
                    <a:pt x="370349" y="341864"/>
                  </a:lnTo>
                  <a:lnTo>
                    <a:pt x="405630" y="312127"/>
                  </a:lnTo>
                  <a:lnTo>
                    <a:pt x="432522" y="276473"/>
                  </a:lnTo>
                  <a:lnTo>
                    <a:pt x="449659" y="236055"/>
                  </a:lnTo>
                  <a:lnTo>
                    <a:pt x="455675" y="192023"/>
                  </a:lnTo>
                  <a:lnTo>
                    <a:pt x="449659" y="147992"/>
                  </a:lnTo>
                  <a:lnTo>
                    <a:pt x="432522" y="107574"/>
                  </a:lnTo>
                  <a:lnTo>
                    <a:pt x="405630" y="71920"/>
                  </a:lnTo>
                  <a:lnTo>
                    <a:pt x="370349" y="42183"/>
                  </a:lnTo>
                  <a:lnTo>
                    <a:pt x="328046" y="19516"/>
                  </a:lnTo>
                  <a:lnTo>
                    <a:pt x="280087" y="5071"/>
                  </a:lnTo>
                  <a:lnTo>
                    <a:pt x="22783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42994" y="5548121"/>
              <a:ext cx="455930" cy="384175"/>
            </a:xfrm>
            <a:custGeom>
              <a:avLst/>
              <a:gdLst/>
              <a:ahLst/>
              <a:cxnLst/>
              <a:rect l="l" t="t" r="r" b="b"/>
              <a:pathLst>
                <a:path w="455929" h="384175">
                  <a:moveTo>
                    <a:pt x="0" y="192023"/>
                  </a:moveTo>
                  <a:lnTo>
                    <a:pt x="6016" y="147992"/>
                  </a:lnTo>
                  <a:lnTo>
                    <a:pt x="23153" y="107574"/>
                  </a:lnTo>
                  <a:lnTo>
                    <a:pt x="50045" y="71920"/>
                  </a:lnTo>
                  <a:lnTo>
                    <a:pt x="85326" y="42183"/>
                  </a:lnTo>
                  <a:lnTo>
                    <a:pt x="127629" y="19516"/>
                  </a:lnTo>
                  <a:lnTo>
                    <a:pt x="175588" y="5071"/>
                  </a:lnTo>
                  <a:lnTo>
                    <a:pt x="227837" y="0"/>
                  </a:lnTo>
                  <a:lnTo>
                    <a:pt x="280087" y="5071"/>
                  </a:lnTo>
                  <a:lnTo>
                    <a:pt x="328046" y="19516"/>
                  </a:lnTo>
                  <a:lnTo>
                    <a:pt x="370349" y="42183"/>
                  </a:lnTo>
                  <a:lnTo>
                    <a:pt x="405630" y="71920"/>
                  </a:lnTo>
                  <a:lnTo>
                    <a:pt x="432522" y="107574"/>
                  </a:lnTo>
                  <a:lnTo>
                    <a:pt x="449659" y="147992"/>
                  </a:lnTo>
                  <a:lnTo>
                    <a:pt x="455675" y="192023"/>
                  </a:lnTo>
                  <a:lnTo>
                    <a:pt x="449659" y="236055"/>
                  </a:lnTo>
                  <a:lnTo>
                    <a:pt x="432522" y="276473"/>
                  </a:lnTo>
                  <a:lnTo>
                    <a:pt x="405630" y="312127"/>
                  </a:lnTo>
                  <a:lnTo>
                    <a:pt x="370349" y="341864"/>
                  </a:lnTo>
                  <a:lnTo>
                    <a:pt x="328046" y="364531"/>
                  </a:lnTo>
                  <a:lnTo>
                    <a:pt x="280087" y="378976"/>
                  </a:lnTo>
                  <a:lnTo>
                    <a:pt x="227837" y="384047"/>
                  </a:lnTo>
                  <a:lnTo>
                    <a:pt x="175588" y="378976"/>
                  </a:lnTo>
                  <a:lnTo>
                    <a:pt x="127629" y="364531"/>
                  </a:lnTo>
                  <a:lnTo>
                    <a:pt x="85326" y="341864"/>
                  </a:lnTo>
                  <a:lnTo>
                    <a:pt x="50045" y="312127"/>
                  </a:lnTo>
                  <a:lnTo>
                    <a:pt x="23153" y="276473"/>
                  </a:lnTo>
                  <a:lnTo>
                    <a:pt x="6016" y="236055"/>
                  </a:lnTo>
                  <a:lnTo>
                    <a:pt x="0" y="19202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93489" y="565597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482721" y="4794884"/>
            <a:ext cx="1708150" cy="842644"/>
            <a:chOff x="3482721" y="4794884"/>
            <a:chExt cx="1708150" cy="842644"/>
          </a:xfrm>
        </p:grpSpPr>
        <p:sp>
          <p:nvSpPr>
            <p:cNvPr id="44" name="object 44"/>
            <p:cNvSpPr/>
            <p:nvPr/>
          </p:nvSpPr>
          <p:spPr>
            <a:xfrm>
              <a:off x="3492246" y="4804409"/>
              <a:ext cx="387350" cy="382905"/>
            </a:xfrm>
            <a:custGeom>
              <a:avLst/>
              <a:gdLst/>
              <a:ahLst/>
              <a:cxnLst/>
              <a:rect l="l" t="t" r="r" b="b"/>
              <a:pathLst>
                <a:path w="387350" h="382904">
                  <a:moveTo>
                    <a:pt x="193548" y="0"/>
                  </a:moveTo>
                  <a:lnTo>
                    <a:pt x="149156" y="5049"/>
                  </a:lnTo>
                  <a:lnTo>
                    <a:pt x="108412" y="19434"/>
                  </a:lnTo>
                  <a:lnTo>
                    <a:pt x="72476" y="42007"/>
                  </a:lnTo>
                  <a:lnTo>
                    <a:pt x="42507" y="71623"/>
                  </a:lnTo>
                  <a:lnTo>
                    <a:pt x="19665" y="107135"/>
                  </a:lnTo>
                  <a:lnTo>
                    <a:pt x="5109" y="147397"/>
                  </a:lnTo>
                  <a:lnTo>
                    <a:pt x="0" y="191262"/>
                  </a:lnTo>
                  <a:lnTo>
                    <a:pt x="5109" y="235126"/>
                  </a:lnTo>
                  <a:lnTo>
                    <a:pt x="19665" y="275388"/>
                  </a:lnTo>
                  <a:lnTo>
                    <a:pt x="42507" y="310900"/>
                  </a:lnTo>
                  <a:lnTo>
                    <a:pt x="72476" y="340516"/>
                  </a:lnTo>
                  <a:lnTo>
                    <a:pt x="108412" y="363089"/>
                  </a:lnTo>
                  <a:lnTo>
                    <a:pt x="149156" y="377474"/>
                  </a:lnTo>
                  <a:lnTo>
                    <a:pt x="193548" y="382523"/>
                  </a:lnTo>
                  <a:lnTo>
                    <a:pt x="237939" y="377474"/>
                  </a:lnTo>
                  <a:lnTo>
                    <a:pt x="278683" y="363089"/>
                  </a:lnTo>
                  <a:lnTo>
                    <a:pt x="314619" y="340516"/>
                  </a:lnTo>
                  <a:lnTo>
                    <a:pt x="344588" y="310900"/>
                  </a:lnTo>
                  <a:lnTo>
                    <a:pt x="367430" y="275388"/>
                  </a:lnTo>
                  <a:lnTo>
                    <a:pt x="381986" y="235126"/>
                  </a:lnTo>
                  <a:lnTo>
                    <a:pt x="387095" y="191262"/>
                  </a:lnTo>
                  <a:lnTo>
                    <a:pt x="381986" y="147397"/>
                  </a:lnTo>
                  <a:lnTo>
                    <a:pt x="367430" y="107135"/>
                  </a:lnTo>
                  <a:lnTo>
                    <a:pt x="344588" y="71623"/>
                  </a:lnTo>
                  <a:lnTo>
                    <a:pt x="314619" y="42007"/>
                  </a:lnTo>
                  <a:lnTo>
                    <a:pt x="278683" y="19434"/>
                  </a:lnTo>
                  <a:lnTo>
                    <a:pt x="237939" y="5049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92246" y="4804409"/>
              <a:ext cx="387350" cy="382905"/>
            </a:xfrm>
            <a:custGeom>
              <a:avLst/>
              <a:gdLst/>
              <a:ahLst/>
              <a:cxnLst/>
              <a:rect l="l" t="t" r="r" b="b"/>
              <a:pathLst>
                <a:path w="387350" h="382904">
                  <a:moveTo>
                    <a:pt x="0" y="191262"/>
                  </a:moveTo>
                  <a:lnTo>
                    <a:pt x="5109" y="147397"/>
                  </a:lnTo>
                  <a:lnTo>
                    <a:pt x="19665" y="107135"/>
                  </a:lnTo>
                  <a:lnTo>
                    <a:pt x="42507" y="71623"/>
                  </a:lnTo>
                  <a:lnTo>
                    <a:pt x="72476" y="42007"/>
                  </a:lnTo>
                  <a:lnTo>
                    <a:pt x="108412" y="19434"/>
                  </a:lnTo>
                  <a:lnTo>
                    <a:pt x="149156" y="5049"/>
                  </a:lnTo>
                  <a:lnTo>
                    <a:pt x="193548" y="0"/>
                  </a:lnTo>
                  <a:lnTo>
                    <a:pt x="237939" y="5049"/>
                  </a:lnTo>
                  <a:lnTo>
                    <a:pt x="278683" y="19434"/>
                  </a:lnTo>
                  <a:lnTo>
                    <a:pt x="314619" y="42007"/>
                  </a:lnTo>
                  <a:lnTo>
                    <a:pt x="344588" y="71623"/>
                  </a:lnTo>
                  <a:lnTo>
                    <a:pt x="367430" y="107135"/>
                  </a:lnTo>
                  <a:lnTo>
                    <a:pt x="381986" y="147397"/>
                  </a:lnTo>
                  <a:lnTo>
                    <a:pt x="387095" y="191262"/>
                  </a:lnTo>
                  <a:lnTo>
                    <a:pt x="381986" y="235126"/>
                  </a:lnTo>
                  <a:lnTo>
                    <a:pt x="367430" y="275388"/>
                  </a:lnTo>
                  <a:lnTo>
                    <a:pt x="344588" y="310900"/>
                  </a:lnTo>
                  <a:lnTo>
                    <a:pt x="314619" y="340516"/>
                  </a:lnTo>
                  <a:lnTo>
                    <a:pt x="278683" y="363089"/>
                  </a:lnTo>
                  <a:lnTo>
                    <a:pt x="237939" y="377474"/>
                  </a:lnTo>
                  <a:lnTo>
                    <a:pt x="193548" y="382523"/>
                  </a:lnTo>
                  <a:lnTo>
                    <a:pt x="149156" y="377474"/>
                  </a:lnTo>
                  <a:lnTo>
                    <a:pt x="108412" y="363089"/>
                  </a:lnTo>
                  <a:lnTo>
                    <a:pt x="72476" y="340516"/>
                  </a:lnTo>
                  <a:lnTo>
                    <a:pt x="42507" y="310900"/>
                  </a:lnTo>
                  <a:lnTo>
                    <a:pt x="19665" y="275388"/>
                  </a:lnTo>
                  <a:lnTo>
                    <a:pt x="5109" y="235126"/>
                  </a:lnTo>
                  <a:lnTo>
                    <a:pt x="0" y="191262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31614" y="5186933"/>
              <a:ext cx="654050" cy="445134"/>
            </a:xfrm>
            <a:custGeom>
              <a:avLst/>
              <a:gdLst/>
              <a:ahLst/>
              <a:cxnLst/>
              <a:rect l="l" t="t" r="r" b="b"/>
              <a:pathLst>
                <a:path w="654050" h="445135">
                  <a:moveTo>
                    <a:pt x="168528" y="0"/>
                  </a:moveTo>
                  <a:lnTo>
                    <a:pt x="0" y="416712"/>
                  </a:lnTo>
                </a:path>
                <a:path w="654050" h="445135">
                  <a:moveTo>
                    <a:pt x="440436" y="0"/>
                  </a:moveTo>
                  <a:lnTo>
                    <a:pt x="653923" y="445071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613530" y="4830826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85794" y="4400550"/>
            <a:ext cx="1149985" cy="476250"/>
          </a:xfrm>
          <a:custGeom>
            <a:avLst/>
            <a:gdLst/>
            <a:ahLst/>
            <a:cxnLst/>
            <a:rect l="l" t="t" r="r" b="b"/>
            <a:pathLst>
              <a:path w="1149985" h="476250">
                <a:moveTo>
                  <a:pt x="221233" y="0"/>
                </a:moveTo>
                <a:lnTo>
                  <a:pt x="0" y="403860"/>
                </a:lnTo>
              </a:path>
              <a:path w="1149985" h="476250">
                <a:moveTo>
                  <a:pt x="493775" y="0"/>
                </a:moveTo>
                <a:lnTo>
                  <a:pt x="1149857" y="475995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69253" y="2766440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6,</a:t>
            </a:r>
            <a:r>
              <a:rPr sz="1800" spc="-3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3,</a:t>
            </a:r>
            <a:r>
              <a:rPr sz="1800" spc="-5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3234944" y="2788158"/>
            <a:ext cx="2101850" cy="86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8,4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,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10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,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9,</a:t>
            </a:r>
            <a:r>
              <a:rPr sz="18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11,</a:t>
            </a:r>
            <a:r>
              <a:rPr sz="1800" spc="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2,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tabLst>
                <a:tab pos="1595120" algn="l"/>
                <a:tab pos="1978660" algn="l"/>
              </a:tabLst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8,4 ,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0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, </a:t>
            </a:r>
            <a:r>
              <a:rPr sz="1800" spc="5" dirty="0">
                <a:solidFill>
                  <a:srgbClr val="006FC0"/>
                </a:solidFill>
                <a:latin typeface="Corbel"/>
                <a:cs typeface="Corbel"/>
              </a:rPr>
              <a:t>9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,</a:t>
            </a:r>
            <a:r>
              <a:rPr sz="18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1	</a:t>
            </a:r>
            <a:r>
              <a:rPr sz="2700" baseline="1543" dirty="0">
                <a:solidFill>
                  <a:srgbClr val="FFFFFF"/>
                </a:solidFill>
                <a:latin typeface="Corbel"/>
                <a:cs typeface="Corbel"/>
              </a:rPr>
              <a:t>2	</a:t>
            </a:r>
            <a:r>
              <a:rPr sz="2700" baseline="1543" dirty="0">
                <a:solidFill>
                  <a:srgbClr val="006FC0"/>
                </a:solidFill>
                <a:latin typeface="Corbel"/>
                <a:cs typeface="Corbel"/>
              </a:rPr>
              <a:t>5</a:t>
            </a:r>
            <a:endParaRPr sz="2700" baseline="1543">
              <a:latin typeface="Corbel"/>
              <a:cs typeface="Corbe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22294" y="4111497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43832" y="4111244"/>
            <a:ext cx="829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10</a:t>
            </a:r>
            <a:r>
              <a:rPr sz="1800" spc="-2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,</a:t>
            </a:r>
            <a:r>
              <a:rPr sz="1800" spc="-2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9,</a:t>
            </a:r>
            <a:r>
              <a:rPr sz="1800" spc="-3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10734" y="4884546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30065" y="4893691"/>
            <a:ext cx="578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4" algn="l"/>
              </a:tabLst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1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0	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21602" y="3354070"/>
            <a:ext cx="123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40933" y="3361435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3446" y="2308098"/>
            <a:ext cx="332740" cy="356870"/>
          </a:xfrm>
          <a:custGeom>
            <a:avLst/>
            <a:gdLst/>
            <a:ahLst/>
            <a:cxnLst/>
            <a:rect l="l" t="t" r="r" b="b"/>
            <a:pathLst>
              <a:path w="332739" h="356869">
                <a:moveTo>
                  <a:pt x="0" y="178307"/>
                </a:moveTo>
                <a:lnTo>
                  <a:pt x="5937" y="130924"/>
                </a:lnTo>
                <a:lnTo>
                  <a:pt x="22690" y="88335"/>
                </a:lnTo>
                <a:lnTo>
                  <a:pt x="48672" y="52244"/>
                </a:lnTo>
                <a:lnTo>
                  <a:pt x="82295" y="24355"/>
                </a:lnTo>
                <a:lnTo>
                  <a:pt x="121972" y="6372"/>
                </a:lnTo>
                <a:lnTo>
                  <a:pt x="166115" y="0"/>
                </a:lnTo>
                <a:lnTo>
                  <a:pt x="210259" y="6372"/>
                </a:lnTo>
                <a:lnTo>
                  <a:pt x="249935" y="24355"/>
                </a:lnTo>
                <a:lnTo>
                  <a:pt x="283559" y="52244"/>
                </a:lnTo>
                <a:lnTo>
                  <a:pt x="309541" y="88335"/>
                </a:lnTo>
                <a:lnTo>
                  <a:pt x="326294" y="130924"/>
                </a:lnTo>
                <a:lnTo>
                  <a:pt x="332231" y="178307"/>
                </a:lnTo>
                <a:lnTo>
                  <a:pt x="326294" y="225691"/>
                </a:lnTo>
                <a:lnTo>
                  <a:pt x="309541" y="268280"/>
                </a:lnTo>
                <a:lnTo>
                  <a:pt x="283559" y="304371"/>
                </a:lnTo>
                <a:lnTo>
                  <a:pt x="249936" y="332260"/>
                </a:lnTo>
                <a:lnTo>
                  <a:pt x="210259" y="350243"/>
                </a:lnTo>
                <a:lnTo>
                  <a:pt x="166115" y="356615"/>
                </a:lnTo>
                <a:lnTo>
                  <a:pt x="121972" y="350243"/>
                </a:lnTo>
                <a:lnTo>
                  <a:pt x="82295" y="332260"/>
                </a:lnTo>
                <a:lnTo>
                  <a:pt x="48672" y="304371"/>
                </a:lnTo>
                <a:lnTo>
                  <a:pt x="22690" y="268280"/>
                </a:lnTo>
                <a:lnTo>
                  <a:pt x="5937" y="225691"/>
                </a:lnTo>
                <a:lnTo>
                  <a:pt x="0" y="17830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27342" y="2024633"/>
            <a:ext cx="330835" cy="356870"/>
          </a:xfrm>
          <a:custGeom>
            <a:avLst/>
            <a:gdLst/>
            <a:ahLst/>
            <a:cxnLst/>
            <a:rect l="l" t="t" r="r" b="b"/>
            <a:pathLst>
              <a:path w="330834" h="356869">
                <a:moveTo>
                  <a:pt x="0" y="178307"/>
                </a:moveTo>
                <a:lnTo>
                  <a:pt x="5907" y="130924"/>
                </a:lnTo>
                <a:lnTo>
                  <a:pt x="22577" y="88335"/>
                </a:lnTo>
                <a:lnTo>
                  <a:pt x="48434" y="52244"/>
                </a:lnTo>
                <a:lnTo>
                  <a:pt x="81900" y="24355"/>
                </a:lnTo>
                <a:lnTo>
                  <a:pt x="121399" y="6372"/>
                </a:lnTo>
                <a:lnTo>
                  <a:pt x="165353" y="0"/>
                </a:lnTo>
                <a:lnTo>
                  <a:pt x="209308" y="6372"/>
                </a:lnTo>
                <a:lnTo>
                  <a:pt x="248807" y="24355"/>
                </a:lnTo>
                <a:lnTo>
                  <a:pt x="282273" y="52244"/>
                </a:lnTo>
                <a:lnTo>
                  <a:pt x="308130" y="88335"/>
                </a:lnTo>
                <a:lnTo>
                  <a:pt x="324800" y="130924"/>
                </a:lnTo>
                <a:lnTo>
                  <a:pt x="330707" y="178307"/>
                </a:lnTo>
                <a:lnTo>
                  <a:pt x="324800" y="225691"/>
                </a:lnTo>
                <a:lnTo>
                  <a:pt x="308130" y="268280"/>
                </a:lnTo>
                <a:lnTo>
                  <a:pt x="282273" y="304371"/>
                </a:lnTo>
                <a:lnTo>
                  <a:pt x="248807" y="332260"/>
                </a:lnTo>
                <a:lnTo>
                  <a:pt x="209308" y="350243"/>
                </a:lnTo>
                <a:lnTo>
                  <a:pt x="165353" y="356615"/>
                </a:lnTo>
                <a:lnTo>
                  <a:pt x="121399" y="350243"/>
                </a:lnTo>
                <a:lnTo>
                  <a:pt x="81900" y="332260"/>
                </a:lnTo>
                <a:lnTo>
                  <a:pt x="48434" y="304371"/>
                </a:lnTo>
                <a:lnTo>
                  <a:pt x="22577" y="268280"/>
                </a:lnTo>
                <a:lnTo>
                  <a:pt x="5907" y="225691"/>
                </a:lnTo>
                <a:lnTo>
                  <a:pt x="0" y="17830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5" dirty="0"/>
              <a:t>Example:</a:t>
            </a:r>
            <a:r>
              <a:rPr spc="-210" dirty="0"/>
              <a:t> </a:t>
            </a:r>
            <a:r>
              <a:rPr spc="-5" dirty="0"/>
              <a:t>Construct</a:t>
            </a:r>
            <a:r>
              <a:rPr spc="-40" dirty="0"/>
              <a:t> </a:t>
            </a:r>
            <a:r>
              <a:rPr spc="-5" dirty="0"/>
              <a:t>Binary</a:t>
            </a:r>
            <a:r>
              <a:rPr spc="-10" dirty="0"/>
              <a:t> </a:t>
            </a:r>
            <a:r>
              <a:rPr spc="-5" dirty="0"/>
              <a:t>tree</a:t>
            </a:r>
            <a:r>
              <a:rPr spc="-30" dirty="0"/>
              <a:t> </a:t>
            </a:r>
            <a:r>
              <a:rPr dirty="0"/>
              <a:t>using </a:t>
            </a:r>
            <a:r>
              <a:rPr spc="-865" dirty="0"/>
              <a:t> </a:t>
            </a:r>
            <a:r>
              <a:rPr dirty="0"/>
              <a:t>postorder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inorder</a:t>
            </a:r>
            <a:r>
              <a:rPr spc="-5" dirty="0"/>
              <a:t> traversals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360289" y="2806064"/>
            <a:ext cx="1279525" cy="961390"/>
            <a:chOff x="5360289" y="2806064"/>
            <a:chExt cx="1279525" cy="961390"/>
          </a:xfrm>
        </p:grpSpPr>
        <p:sp>
          <p:nvSpPr>
            <p:cNvPr id="6" name="object 6"/>
            <p:cNvSpPr/>
            <p:nvPr/>
          </p:nvSpPr>
          <p:spPr>
            <a:xfrm>
              <a:off x="5369814" y="2815589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193548" y="0"/>
                  </a:moveTo>
                  <a:lnTo>
                    <a:pt x="149156" y="5071"/>
                  </a:lnTo>
                  <a:lnTo>
                    <a:pt x="108412" y="19518"/>
                  </a:lnTo>
                  <a:lnTo>
                    <a:pt x="72476" y="42187"/>
                  </a:lnTo>
                  <a:lnTo>
                    <a:pt x="42507" y="71925"/>
                  </a:lnTo>
                  <a:lnTo>
                    <a:pt x="19665" y="107579"/>
                  </a:lnTo>
                  <a:lnTo>
                    <a:pt x="5109" y="147996"/>
                  </a:lnTo>
                  <a:lnTo>
                    <a:pt x="0" y="192024"/>
                  </a:lnTo>
                  <a:lnTo>
                    <a:pt x="5109" y="236051"/>
                  </a:lnTo>
                  <a:lnTo>
                    <a:pt x="19665" y="276468"/>
                  </a:lnTo>
                  <a:lnTo>
                    <a:pt x="42507" y="312122"/>
                  </a:lnTo>
                  <a:lnTo>
                    <a:pt x="72476" y="341860"/>
                  </a:lnTo>
                  <a:lnTo>
                    <a:pt x="108412" y="364529"/>
                  </a:lnTo>
                  <a:lnTo>
                    <a:pt x="149156" y="378976"/>
                  </a:lnTo>
                  <a:lnTo>
                    <a:pt x="193548" y="384048"/>
                  </a:lnTo>
                  <a:lnTo>
                    <a:pt x="237939" y="378976"/>
                  </a:lnTo>
                  <a:lnTo>
                    <a:pt x="278683" y="364529"/>
                  </a:lnTo>
                  <a:lnTo>
                    <a:pt x="314619" y="341860"/>
                  </a:lnTo>
                  <a:lnTo>
                    <a:pt x="344588" y="312122"/>
                  </a:lnTo>
                  <a:lnTo>
                    <a:pt x="367430" y="276468"/>
                  </a:lnTo>
                  <a:lnTo>
                    <a:pt x="381986" y="236051"/>
                  </a:lnTo>
                  <a:lnTo>
                    <a:pt x="387096" y="192024"/>
                  </a:lnTo>
                  <a:lnTo>
                    <a:pt x="381986" y="147996"/>
                  </a:lnTo>
                  <a:lnTo>
                    <a:pt x="367430" y="107579"/>
                  </a:lnTo>
                  <a:lnTo>
                    <a:pt x="344588" y="71925"/>
                  </a:lnTo>
                  <a:lnTo>
                    <a:pt x="314619" y="42187"/>
                  </a:lnTo>
                  <a:lnTo>
                    <a:pt x="278683" y="19518"/>
                  </a:lnTo>
                  <a:lnTo>
                    <a:pt x="237939" y="5071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9814" y="2815589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0" y="192024"/>
                  </a:moveTo>
                  <a:lnTo>
                    <a:pt x="5109" y="147996"/>
                  </a:lnTo>
                  <a:lnTo>
                    <a:pt x="19665" y="107579"/>
                  </a:lnTo>
                  <a:lnTo>
                    <a:pt x="42507" y="71925"/>
                  </a:lnTo>
                  <a:lnTo>
                    <a:pt x="72476" y="42187"/>
                  </a:lnTo>
                  <a:lnTo>
                    <a:pt x="108412" y="19518"/>
                  </a:lnTo>
                  <a:lnTo>
                    <a:pt x="149156" y="5071"/>
                  </a:lnTo>
                  <a:lnTo>
                    <a:pt x="193548" y="0"/>
                  </a:lnTo>
                  <a:lnTo>
                    <a:pt x="237939" y="5071"/>
                  </a:lnTo>
                  <a:lnTo>
                    <a:pt x="278683" y="19518"/>
                  </a:lnTo>
                  <a:lnTo>
                    <a:pt x="314619" y="42187"/>
                  </a:lnTo>
                  <a:lnTo>
                    <a:pt x="344588" y="71925"/>
                  </a:lnTo>
                  <a:lnTo>
                    <a:pt x="367430" y="107579"/>
                  </a:lnTo>
                  <a:lnTo>
                    <a:pt x="381986" y="147996"/>
                  </a:lnTo>
                  <a:lnTo>
                    <a:pt x="387096" y="192024"/>
                  </a:lnTo>
                  <a:lnTo>
                    <a:pt x="381986" y="236051"/>
                  </a:lnTo>
                  <a:lnTo>
                    <a:pt x="367430" y="276468"/>
                  </a:lnTo>
                  <a:lnTo>
                    <a:pt x="344588" y="312122"/>
                  </a:lnTo>
                  <a:lnTo>
                    <a:pt x="314619" y="341860"/>
                  </a:lnTo>
                  <a:lnTo>
                    <a:pt x="278683" y="364529"/>
                  </a:lnTo>
                  <a:lnTo>
                    <a:pt x="237939" y="378976"/>
                  </a:lnTo>
                  <a:lnTo>
                    <a:pt x="193548" y="384048"/>
                  </a:lnTo>
                  <a:lnTo>
                    <a:pt x="149156" y="378976"/>
                  </a:lnTo>
                  <a:lnTo>
                    <a:pt x="108412" y="364529"/>
                  </a:lnTo>
                  <a:lnTo>
                    <a:pt x="72476" y="341860"/>
                  </a:lnTo>
                  <a:lnTo>
                    <a:pt x="42507" y="312122"/>
                  </a:lnTo>
                  <a:lnTo>
                    <a:pt x="19665" y="276468"/>
                  </a:lnTo>
                  <a:lnTo>
                    <a:pt x="5109" y="236051"/>
                  </a:lnTo>
                  <a:lnTo>
                    <a:pt x="0" y="1920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43066" y="3373373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193548" y="0"/>
                  </a:moveTo>
                  <a:lnTo>
                    <a:pt x="149156" y="5071"/>
                  </a:lnTo>
                  <a:lnTo>
                    <a:pt x="108412" y="19518"/>
                  </a:lnTo>
                  <a:lnTo>
                    <a:pt x="72476" y="42187"/>
                  </a:lnTo>
                  <a:lnTo>
                    <a:pt x="42507" y="71925"/>
                  </a:lnTo>
                  <a:lnTo>
                    <a:pt x="19665" y="107579"/>
                  </a:lnTo>
                  <a:lnTo>
                    <a:pt x="5109" y="147996"/>
                  </a:lnTo>
                  <a:lnTo>
                    <a:pt x="0" y="192024"/>
                  </a:lnTo>
                  <a:lnTo>
                    <a:pt x="5109" y="236051"/>
                  </a:lnTo>
                  <a:lnTo>
                    <a:pt x="19665" y="276468"/>
                  </a:lnTo>
                  <a:lnTo>
                    <a:pt x="42507" y="312122"/>
                  </a:lnTo>
                  <a:lnTo>
                    <a:pt x="72476" y="341860"/>
                  </a:lnTo>
                  <a:lnTo>
                    <a:pt x="108412" y="364529"/>
                  </a:lnTo>
                  <a:lnTo>
                    <a:pt x="149156" y="378976"/>
                  </a:lnTo>
                  <a:lnTo>
                    <a:pt x="193548" y="384048"/>
                  </a:lnTo>
                  <a:lnTo>
                    <a:pt x="237939" y="378976"/>
                  </a:lnTo>
                  <a:lnTo>
                    <a:pt x="278683" y="364529"/>
                  </a:lnTo>
                  <a:lnTo>
                    <a:pt x="314619" y="341860"/>
                  </a:lnTo>
                  <a:lnTo>
                    <a:pt x="344588" y="312122"/>
                  </a:lnTo>
                  <a:lnTo>
                    <a:pt x="367430" y="276468"/>
                  </a:lnTo>
                  <a:lnTo>
                    <a:pt x="381986" y="236051"/>
                  </a:lnTo>
                  <a:lnTo>
                    <a:pt x="387095" y="192024"/>
                  </a:lnTo>
                  <a:lnTo>
                    <a:pt x="381986" y="147996"/>
                  </a:lnTo>
                  <a:lnTo>
                    <a:pt x="367430" y="107579"/>
                  </a:lnTo>
                  <a:lnTo>
                    <a:pt x="344588" y="71925"/>
                  </a:lnTo>
                  <a:lnTo>
                    <a:pt x="314619" y="42187"/>
                  </a:lnTo>
                  <a:lnTo>
                    <a:pt x="278683" y="19518"/>
                  </a:lnTo>
                  <a:lnTo>
                    <a:pt x="237939" y="5071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3066" y="3373373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0" y="192024"/>
                  </a:moveTo>
                  <a:lnTo>
                    <a:pt x="5109" y="147996"/>
                  </a:lnTo>
                  <a:lnTo>
                    <a:pt x="19665" y="107579"/>
                  </a:lnTo>
                  <a:lnTo>
                    <a:pt x="42507" y="71925"/>
                  </a:lnTo>
                  <a:lnTo>
                    <a:pt x="72476" y="42187"/>
                  </a:lnTo>
                  <a:lnTo>
                    <a:pt x="108412" y="19518"/>
                  </a:lnTo>
                  <a:lnTo>
                    <a:pt x="149156" y="5071"/>
                  </a:lnTo>
                  <a:lnTo>
                    <a:pt x="193548" y="0"/>
                  </a:lnTo>
                  <a:lnTo>
                    <a:pt x="237939" y="5071"/>
                  </a:lnTo>
                  <a:lnTo>
                    <a:pt x="278683" y="19518"/>
                  </a:lnTo>
                  <a:lnTo>
                    <a:pt x="314619" y="42187"/>
                  </a:lnTo>
                  <a:lnTo>
                    <a:pt x="344588" y="71925"/>
                  </a:lnTo>
                  <a:lnTo>
                    <a:pt x="367430" y="107579"/>
                  </a:lnTo>
                  <a:lnTo>
                    <a:pt x="381986" y="147996"/>
                  </a:lnTo>
                  <a:lnTo>
                    <a:pt x="387095" y="192024"/>
                  </a:lnTo>
                  <a:lnTo>
                    <a:pt x="381986" y="236051"/>
                  </a:lnTo>
                  <a:lnTo>
                    <a:pt x="367430" y="276468"/>
                  </a:lnTo>
                  <a:lnTo>
                    <a:pt x="344588" y="312122"/>
                  </a:lnTo>
                  <a:lnTo>
                    <a:pt x="314619" y="341860"/>
                  </a:lnTo>
                  <a:lnTo>
                    <a:pt x="278683" y="364529"/>
                  </a:lnTo>
                  <a:lnTo>
                    <a:pt x="237939" y="378976"/>
                  </a:lnTo>
                  <a:lnTo>
                    <a:pt x="193548" y="384048"/>
                  </a:lnTo>
                  <a:lnTo>
                    <a:pt x="149156" y="378976"/>
                  </a:lnTo>
                  <a:lnTo>
                    <a:pt x="108412" y="364529"/>
                  </a:lnTo>
                  <a:lnTo>
                    <a:pt x="72476" y="341860"/>
                  </a:lnTo>
                  <a:lnTo>
                    <a:pt x="42507" y="312122"/>
                  </a:lnTo>
                  <a:lnTo>
                    <a:pt x="19665" y="276468"/>
                  </a:lnTo>
                  <a:lnTo>
                    <a:pt x="5109" y="236051"/>
                  </a:lnTo>
                  <a:lnTo>
                    <a:pt x="0" y="1920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64604" y="3400805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24268" y="4077080"/>
            <a:ext cx="578485" cy="410845"/>
            <a:chOff x="6724268" y="4077080"/>
            <a:chExt cx="578485" cy="410845"/>
          </a:xfrm>
        </p:grpSpPr>
        <p:sp>
          <p:nvSpPr>
            <p:cNvPr id="12" name="object 12"/>
            <p:cNvSpPr/>
            <p:nvPr/>
          </p:nvSpPr>
          <p:spPr>
            <a:xfrm>
              <a:off x="6733793" y="4086605"/>
              <a:ext cx="559435" cy="391795"/>
            </a:xfrm>
            <a:custGeom>
              <a:avLst/>
              <a:gdLst/>
              <a:ahLst/>
              <a:cxnLst/>
              <a:rect l="l" t="t" r="r" b="b"/>
              <a:pathLst>
                <a:path w="559434" h="391795">
                  <a:moveTo>
                    <a:pt x="279653" y="0"/>
                  </a:moveTo>
                  <a:lnTo>
                    <a:pt x="223298" y="3976"/>
                  </a:lnTo>
                  <a:lnTo>
                    <a:pt x="170807" y="15382"/>
                  </a:lnTo>
                  <a:lnTo>
                    <a:pt x="123304" y="33432"/>
                  </a:lnTo>
                  <a:lnTo>
                    <a:pt x="81915" y="57340"/>
                  </a:lnTo>
                  <a:lnTo>
                    <a:pt x="47764" y="86320"/>
                  </a:lnTo>
                  <a:lnTo>
                    <a:pt x="21978" y="119586"/>
                  </a:lnTo>
                  <a:lnTo>
                    <a:pt x="5682" y="156352"/>
                  </a:lnTo>
                  <a:lnTo>
                    <a:pt x="0" y="195834"/>
                  </a:lnTo>
                  <a:lnTo>
                    <a:pt x="5682" y="235315"/>
                  </a:lnTo>
                  <a:lnTo>
                    <a:pt x="21978" y="272081"/>
                  </a:lnTo>
                  <a:lnTo>
                    <a:pt x="47764" y="305347"/>
                  </a:lnTo>
                  <a:lnTo>
                    <a:pt x="81914" y="334327"/>
                  </a:lnTo>
                  <a:lnTo>
                    <a:pt x="123304" y="358235"/>
                  </a:lnTo>
                  <a:lnTo>
                    <a:pt x="170807" y="376285"/>
                  </a:lnTo>
                  <a:lnTo>
                    <a:pt x="223298" y="387691"/>
                  </a:lnTo>
                  <a:lnTo>
                    <a:pt x="279653" y="391668"/>
                  </a:lnTo>
                  <a:lnTo>
                    <a:pt x="336009" y="387691"/>
                  </a:lnTo>
                  <a:lnTo>
                    <a:pt x="388500" y="376285"/>
                  </a:lnTo>
                  <a:lnTo>
                    <a:pt x="436003" y="358235"/>
                  </a:lnTo>
                  <a:lnTo>
                    <a:pt x="477392" y="334327"/>
                  </a:lnTo>
                  <a:lnTo>
                    <a:pt x="511543" y="305347"/>
                  </a:lnTo>
                  <a:lnTo>
                    <a:pt x="537329" y="272081"/>
                  </a:lnTo>
                  <a:lnTo>
                    <a:pt x="553625" y="235315"/>
                  </a:lnTo>
                  <a:lnTo>
                    <a:pt x="559307" y="195834"/>
                  </a:lnTo>
                  <a:lnTo>
                    <a:pt x="553625" y="156352"/>
                  </a:lnTo>
                  <a:lnTo>
                    <a:pt x="537329" y="119586"/>
                  </a:lnTo>
                  <a:lnTo>
                    <a:pt x="511543" y="86320"/>
                  </a:lnTo>
                  <a:lnTo>
                    <a:pt x="477393" y="57340"/>
                  </a:lnTo>
                  <a:lnTo>
                    <a:pt x="436003" y="33432"/>
                  </a:lnTo>
                  <a:lnTo>
                    <a:pt x="388500" y="15382"/>
                  </a:lnTo>
                  <a:lnTo>
                    <a:pt x="336009" y="3976"/>
                  </a:lnTo>
                  <a:lnTo>
                    <a:pt x="279653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33793" y="4086605"/>
              <a:ext cx="559435" cy="391795"/>
            </a:xfrm>
            <a:custGeom>
              <a:avLst/>
              <a:gdLst/>
              <a:ahLst/>
              <a:cxnLst/>
              <a:rect l="l" t="t" r="r" b="b"/>
              <a:pathLst>
                <a:path w="559434" h="391795">
                  <a:moveTo>
                    <a:pt x="0" y="195834"/>
                  </a:moveTo>
                  <a:lnTo>
                    <a:pt x="5682" y="156352"/>
                  </a:lnTo>
                  <a:lnTo>
                    <a:pt x="21978" y="119586"/>
                  </a:lnTo>
                  <a:lnTo>
                    <a:pt x="47764" y="86320"/>
                  </a:lnTo>
                  <a:lnTo>
                    <a:pt x="81915" y="57340"/>
                  </a:lnTo>
                  <a:lnTo>
                    <a:pt x="123304" y="33432"/>
                  </a:lnTo>
                  <a:lnTo>
                    <a:pt x="170807" y="15382"/>
                  </a:lnTo>
                  <a:lnTo>
                    <a:pt x="223298" y="3976"/>
                  </a:lnTo>
                  <a:lnTo>
                    <a:pt x="279653" y="0"/>
                  </a:lnTo>
                  <a:lnTo>
                    <a:pt x="336009" y="3976"/>
                  </a:lnTo>
                  <a:lnTo>
                    <a:pt x="388500" y="15382"/>
                  </a:lnTo>
                  <a:lnTo>
                    <a:pt x="436003" y="33432"/>
                  </a:lnTo>
                  <a:lnTo>
                    <a:pt x="477393" y="57340"/>
                  </a:lnTo>
                  <a:lnTo>
                    <a:pt x="511543" y="86320"/>
                  </a:lnTo>
                  <a:lnTo>
                    <a:pt x="537329" y="119586"/>
                  </a:lnTo>
                  <a:lnTo>
                    <a:pt x="553625" y="156352"/>
                  </a:lnTo>
                  <a:lnTo>
                    <a:pt x="559307" y="195834"/>
                  </a:lnTo>
                  <a:lnTo>
                    <a:pt x="553625" y="235315"/>
                  </a:lnTo>
                  <a:lnTo>
                    <a:pt x="537329" y="272081"/>
                  </a:lnTo>
                  <a:lnTo>
                    <a:pt x="511543" y="305347"/>
                  </a:lnTo>
                  <a:lnTo>
                    <a:pt x="477392" y="334327"/>
                  </a:lnTo>
                  <a:lnTo>
                    <a:pt x="436003" y="358235"/>
                  </a:lnTo>
                  <a:lnTo>
                    <a:pt x="388500" y="376285"/>
                  </a:lnTo>
                  <a:lnTo>
                    <a:pt x="336009" y="387691"/>
                  </a:lnTo>
                  <a:lnTo>
                    <a:pt x="279653" y="391668"/>
                  </a:lnTo>
                  <a:lnTo>
                    <a:pt x="223298" y="387691"/>
                  </a:lnTo>
                  <a:lnTo>
                    <a:pt x="170807" y="376285"/>
                  </a:lnTo>
                  <a:lnTo>
                    <a:pt x="123304" y="358235"/>
                  </a:lnTo>
                  <a:lnTo>
                    <a:pt x="81914" y="334327"/>
                  </a:lnTo>
                  <a:lnTo>
                    <a:pt x="47764" y="305347"/>
                  </a:lnTo>
                  <a:lnTo>
                    <a:pt x="21978" y="272081"/>
                  </a:lnTo>
                  <a:lnTo>
                    <a:pt x="5682" y="235315"/>
                  </a:lnTo>
                  <a:lnTo>
                    <a:pt x="0" y="19583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99529" y="4116400"/>
            <a:ext cx="229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71284" y="4985384"/>
            <a:ext cx="406400" cy="403225"/>
            <a:chOff x="6471284" y="4985384"/>
            <a:chExt cx="406400" cy="403225"/>
          </a:xfrm>
        </p:grpSpPr>
        <p:sp>
          <p:nvSpPr>
            <p:cNvPr id="16" name="object 16"/>
            <p:cNvSpPr/>
            <p:nvPr/>
          </p:nvSpPr>
          <p:spPr>
            <a:xfrm>
              <a:off x="6480809" y="4994909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193547" y="0"/>
                  </a:moveTo>
                  <a:lnTo>
                    <a:pt x="149156" y="5071"/>
                  </a:lnTo>
                  <a:lnTo>
                    <a:pt x="108412" y="19518"/>
                  </a:lnTo>
                  <a:lnTo>
                    <a:pt x="72476" y="42187"/>
                  </a:lnTo>
                  <a:lnTo>
                    <a:pt x="42507" y="71925"/>
                  </a:lnTo>
                  <a:lnTo>
                    <a:pt x="19665" y="107579"/>
                  </a:lnTo>
                  <a:lnTo>
                    <a:pt x="5109" y="147996"/>
                  </a:lnTo>
                  <a:lnTo>
                    <a:pt x="0" y="192023"/>
                  </a:lnTo>
                  <a:lnTo>
                    <a:pt x="5109" y="236051"/>
                  </a:lnTo>
                  <a:lnTo>
                    <a:pt x="19665" y="276468"/>
                  </a:lnTo>
                  <a:lnTo>
                    <a:pt x="42507" y="312122"/>
                  </a:lnTo>
                  <a:lnTo>
                    <a:pt x="72476" y="341860"/>
                  </a:lnTo>
                  <a:lnTo>
                    <a:pt x="108412" y="364529"/>
                  </a:lnTo>
                  <a:lnTo>
                    <a:pt x="149156" y="378976"/>
                  </a:lnTo>
                  <a:lnTo>
                    <a:pt x="193547" y="384047"/>
                  </a:lnTo>
                  <a:lnTo>
                    <a:pt x="237939" y="378976"/>
                  </a:lnTo>
                  <a:lnTo>
                    <a:pt x="278683" y="364529"/>
                  </a:lnTo>
                  <a:lnTo>
                    <a:pt x="314619" y="341860"/>
                  </a:lnTo>
                  <a:lnTo>
                    <a:pt x="344588" y="312122"/>
                  </a:lnTo>
                  <a:lnTo>
                    <a:pt x="367430" y="276468"/>
                  </a:lnTo>
                  <a:lnTo>
                    <a:pt x="381986" y="236051"/>
                  </a:lnTo>
                  <a:lnTo>
                    <a:pt x="387095" y="192023"/>
                  </a:lnTo>
                  <a:lnTo>
                    <a:pt x="381986" y="147996"/>
                  </a:lnTo>
                  <a:lnTo>
                    <a:pt x="367430" y="107579"/>
                  </a:lnTo>
                  <a:lnTo>
                    <a:pt x="344588" y="71925"/>
                  </a:lnTo>
                  <a:lnTo>
                    <a:pt x="314619" y="42187"/>
                  </a:lnTo>
                  <a:lnTo>
                    <a:pt x="278683" y="19518"/>
                  </a:lnTo>
                  <a:lnTo>
                    <a:pt x="237939" y="5071"/>
                  </a:lnTo>
                  <a:lnTo>
                    <a:pt x="19354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80809" y="4994909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0" y="192023"/>
                  </a:moveTo>
                  <a:lnTo>
                    <a:pt x="5109" y="147996"/>
                  </a:lnTo>
                  <a:lnTo>
                    <a:pt x="19665" y="107579"/>
                  </a:lnTo>
                  <a:lnTo>
                    <a:pt x="42507" y="71925"/>
                  </a:lnTo>
                  <a:lnTo>
                    <a:pt x="72476" y="42187"/>
                  </a:lnTo>
                  <a:lnTo>
                    <a:pt x="108412" y="19518"/>
                  </a:lnTo>
                  <a:lnTo>
                    <a:pt x="149156" y="5071"/>
                  </a:lnTo>
                  <a:lnTo>
                    <a:pt x="193547" y="0"/>
                  </a:lnTo>
                  <a:lnTo>
                    <a:pt x="237939" y="5071"/>
                  </a:lnTo>
                  <a:lnTo>
                    <a:pt x="278683" y="19518"/>
                  </a:lnTo>
                  <a:lnTo>
                    <a:pt x="314619" y="42187"/>
                  </a:lnTo>
                  <a:lnTo>
                    <a:pt x="344588" y="71925"/>
                  </a:lnTo>
                  <a:lnTo>
                    <a:pt x="367430" y="107579"/>
                  </a:lnTo>
                  <a:lnTo>
                    <a:pt x="381986" y="147996"/>
                  </a:lnTo>
                  <a:lnTo>
                    <a:pt x="387095" y="192023"/>
                  </a:lnTo>
                  <a:lnTo>
                    <a:pt x="381986" y="236051"/>
                  </a:lnTo>
                  <a:lnTo>
                    <a:pt x="367430" y="276468"/>
                  </a:lnTo>
                  <a:lnTo>
                    <a:pt x="344588" y="312122"/>
                  </a:lnTo>
                  <a:lnTo>
                    <a:pt x="314619" y="341860"/>
                  </a:lnTo>
                  <a:lnTo>
                    <a:pt x="278683" y="364529"/>
                  </a:lnTo>
                  <a:lnTo>
                    <a:pt x="237939" y="378976"/>
                  </a:lnTo>
                  <a:lnTo>
                    <a:pt x="193547" y="384047"/>
                  </a:lnTo>
                  <a:lnTo>
                    <a:pt x="149156" y="378976"/>
                  </a:lnTo>
                  <a:lnTo>
                    <a:pt x="108412" y="364529"/>
                  </a:lnTo>
                  <a:lnTo>
                    <a:pt x="72476" y="341860"/>
                  </a:lnTo>
                  <a:lnTo>
                    <a:pt x="42507" y="312122"/>
                  </a:lnTo>
                  <a:lnTo>
                    <a:pt x="19665" y="276468"/>
                  </a:lnTo>
                  <a:lnTo>
                    <a:pt x="5109" y="236051"/>
                  </a:lnTo>
                  <a:lnTo>
                    <a:pt x="0" y="192023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10350" y="5022341"/>
            <a:ext cx="129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86680" y="3307460"/>
            <a:ext cx="406400" cy="403225"/>
            <a:chOff x="4686680" y="3307460"/>
            <a:chExt cx="406400" cy="403225"/>
          </a:xfrm>
        </p:grpSpPr>
        <p:sp>
          <p:nvSpPr>
            <p:cNvPr id="20" name="object 20"/>
            <p:cNvSpPr/>
            <p:nvPr/>
          </p:nvSpPr>
          <p:spPr>
            <a:xfrm>
              <a:off x="4696205" y="3316985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193548" y="0"/>
                  </a:moveTo>
                  <a:lnTo>
                    <a:pt x="149156" y="5071"/>
                  </a:lnTo>
                  <a:lnTo>
                    <a:pt x="108412" y="19518"/>
                  </a:lnTo>
                  <a:lnTo>
                    <a:pt x="72476" y="42187"/>
                  </a:lnTo>
                  <a:lnTo>
                    <a:pt x="42507" y="71925"/>
                  </a:lnTo>
                  <a:lnTo>
                    <a:pt x="19665" y="107579"/>
                  </a:lnTo>
                  <a:lnTo>
                    <a:pt x="5109" y="147996"/>
                  </a:lnTo>
                  <a:lnTo>
                    <a:pt x="0" y="192024"/>
                  </a:lnTo>
                  <a:lnTo>
                    <a:pt x="5109" y="236051"/>
                  </a:lnTo>
                  <a:lnTo>
                    <a:pt x="19665" y="276468"/>
                  </a:lnTo>
                  <a:lnTo>
                    <a:pt x="42507" y="312122"/>
                  </a:lnTo>
                  <a:lnTo>
                    <a:pt x="72476" y="341860"/>
                  </a:lnTo>
                  <a:lnTo>
                    <a:pt x="108412" y="364529"/>
                  </a:lnTo>
                  <a:lnTo>
                    <a:pt x="149156" y="378976"/>
                  </a:lnTo>
                  <a:lnTo>
                    <a:pt x="193548" y="384047"/>
                  </a:lnTo>
                  <a:lnTo>
                    <a:pt x="237939" y="378976"/>
                  </a:lnTo>
                  <a:lnTo>
                    <a:pt x="278683" y="364529"/>
                  </a:lnTo>
                  <a:lnTo>
                    <a:pt x="314619" y="341860"/>
                  </a:lnTo>
                  <a:lnTo>
                    <a:pt x="344588" y="312122"/>
                  </a:lnTo>
                  <a:lnTo>
                    <a:pt x="367430" y="276468"/>
                  </a:lnTo>
                  <a:lnTo>
                    <a:pt x="381986" y="236051"/>
                  </a:lnTo>
                  <a:lnTo>
                    <a:pt x="387096" y="192024"/>
                  </a:lnTo>
                  <a:lnTo>
                    <a:pt x="381986" y="147996"/>
                  </a:lnTo>
                  <a:lnTo>
                    <a:pt x="367430" y="107579"/>
                  </a:lnTo>
                  <a:lnTo>
                    <a:pt x="344588" y="71925"/>
                  </a:lnTo>
                  <a:lnTo>
                    <a:pt x="314619" y="42187"/>
                  </a:lnTo>
                  <a:lnTo>
                    <a:pt x="278683" y="19518"/>
                  </a:lnTo>
                  <a:lnTo>
                    <a:pt x="237939" y="5071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96205" y="3316985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0" y="192024"/>
                  </a:moveTo>
                  <a:lnTo>
                    <a:pt x="5109" y="147996"/>
                  </a:lnTo>
                  <a:lnTo>
                    <a:pt x="19665" y="107579"/>
                  </a:lnTo>
                  <a:lnTo>
                    <a:pt x="42507" y="71925"/>
                  </a:lnTo>
                  <a:lnTo>
                    <a:pt x="72476" y="42187"/>
                  </a:lnTo>
                  <a:lnTo>
                    <a:pt x="108412" y="19518"/>
                  </a:lnTo>
                  <a:lnTo>
                    <a:pt x="149156" y="5071"/>
                  </a:lnTo>
                  <a:lnTo>
                    <a:pt x="193548" y="0"/>
                  </a:lnTo>
                  <a:lnTo>
                    <a:pt x="237939" y="5071"/>
                  </a:lnTo>
                  <a:lnTo>
                    <a:pt x="278683" y="19518"/>
                  </a:lnTo>
                  <a:lnTo>
                    <a:pt x="314619" y="42187"/>
                  </a:lnTo>
                  <a:lnTo>
                    <a:pt x="344588" y="71925"/>
                  </a:lnTo>
                  <a:lnTo>
                    <a:pt x="367430" y="107579"/>
                  </a:lnTo>
                  <a:lnTo>
                    <a:pt x="381986" y="147996"/>
                  </a:lnTo>
                  <a:lnTo>
                    <a:pt x="387096" y="192024"/>
                  </a:lnTo>
                  <a:lnTo>
                    <a:pt x="381986" y="236051"/>
                  </a:lnTo>
                  <a:lnTo>
                    <a:pt x="367430" y="276468"/>
                  </a:lnTo>
                  <a:lnTo>
                    <a:pt x="344588" y="312122"/>
                  </a:lnTo>
                  <a:lnTo>
                    <a:pt x="314619" y="341860"/>
                  </a:lnTo>
                  <a:lnTo>
                    <a:pt x="278683" y="364529"/>
                  </a:lnTo>
                  <a:lnTo>
                    <a:pt x="237939" y="378976"/>
                  </a:lnTo>
                  <a:lnTo>
                    <a:pt x="193548" y="384047"/>
                  </a:lnTo>
                  <a:lnTo>
                    <a:pt x="149156" y="378976"/>
                  </a:lnTo>
                  <a:lnTo>
                    <a:pt x="108412" y="364529"/>
                  </a:lnTo>
                  <a:lnTo>
                    <a:pt x="72476" y="341860"/>
                  </a:lnTo>
                  <a:lnTo>
                    <a:pt x="42507" y="312122"/>
                  </a:lnTo>
                  <a:lnTo>
                    <a:pt x="19665" y="276468"/>
                  </a:lnTo>
                  <a:lnTo>
                    <a:pt x="5109" y="236051"/>
                  </a:lnTo>
                  <a:lnTo>
                    <a:pt x="0" y="1920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21428" y="3344417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39336" y="4063365"/>
            <a:ext cx="406400" cy="401955"/>
            <a:chOff x="3839336" y="4063365"/>
            <a:chExt cx="406400" cy="401955"/>
          </a:xfrm>
        </p:grpSpPr>
        <p:sp>
          <p:nvSpPr>
            <p:cNvPr id="24" name="object 24"/>
            <p:cNvSpPr/>
            <p:nvPr/>
          </p:nvSpPr>
          <p:spPr>
            <a:xfrm>
              <a:off x="3848861" y="4072890"/>
              <a:ext cx="387350" cy="382905"/>
            </a:xfrm>
            <a:custGeom>
              <a:avLst/>
              <a:gdLst/>
              <a:ahLst/>
              <a:cxnLst/>
              <a:rect l="l" t="t" r="r" b="b"/>
              <a:pathLst>
                <a:path w="387350" h="382904">
                  <a:moveTo>
                    <a:pt x="193548" y="0"/>
                  </a:moveTo>
                  <a:lnTo>
                    <a:pt x="149156" y="5049"/>
                  </a:lnTo>
                  <a:lnTo>
                    <a:pt x="108412" y="19434"/>
                  </a:lnTo>
                  <a:lnTo>
                    <a:pt x="72476" y="42007"/>
                  </a:lnTo>
                  <a:lnTo>
                    <a:pt x="42507" y="71623"/>
                  </a:lnTo>
                  <a:lnTo>
                    <a:pt x="19665" y="107135"/>
                  </a:lnTo>
                  <a:lnTo>
                    <a:pt x="5109" y="147397"/>
                  </a:lnTo>
                  <a:lnTo>
                    <a:pt x="0" y="191262"/>
                  </a:lnTo>
                  <a:lnTo>
                    <a:pt x="5109" y="235126"/>
                  </a:lnTo>
                  <a:lnTo>
                    <a:pt x="19665" y="275388"/>
                  </a:lnTo>
                  <a:lnTo>
                    <a:pt x="42507" y="310900"/>
                  </a:lnTo>
                  <a:lnTo>
                    <a:pt x="72476" y="340516"/>
                  </a:lnTo>
                  <a:lnTo>
                    <a:pt x="108412" y="363089"/>
                  </a:lnTo>
                  <a:lnTo>
                    <a:pt x="149156" y="377474"/>
                  </a:lnTo>
                  <a:lnTo>
                    <a:pt x="193548" y="382524"/>
                  </a:lnTo>
                  <a:lnTo>
                    <a:pt x="237939" y="377474"/>
                  </a:lnTo>
                  <a:lnTo>
                    <a:pt x="278683" y="363089"/>
                  </a:lnTo>
                  <a:lnTo>
                    <a:pt x="314619" y="340516"/>
                  </a:lnTo>
                  <a:lnTo>
                    <a:pt x="344588" y="310900"/>
                  </a:lnTo>
                  <a:lnTo>
                    <a:pt x="367430" y="275388"/>
                  </a:lnTo>
                  <a:lnTo>
                    <a:pt x="381986" y="235126"/>
                  </a:lnTo>
                  <a:lnTo>
                    <a:pt x="387096" y="191262"/>
                  </a:lnTo>
                  <a:lnTo>
                    <a:pt x="381986" y="147397"/>
                  </a:lnTo>
                  <a:lnTo>
                    <a:pt x="367430" y="107135"/>
                  </a:lnTo>
                  <a:lnTo>
                    <a:pt x="344588" y="71623"/>
                  </a:lnTo>
                  <a:lnTo>
                    <a:pt x="314619" y="42007"/>
                  </a:lnTo>
                  <a:lnTo>
                    <a:pt x="278683" y="19434"/>
                  </a:lnTo>
                  <a:lnTo>
                    <a:pt x="237939" y="5049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48861" y="4072890"/>
              <a:ext cx="387350" cy="382905"/>
            </a:xfrm>
            <a:custGeom>
              <a:avLst/>
              <a:gdLst/>
              <a:ahLst/>
              <a:cxnLst/>
              <a:rect l="l" t="t" r="r" b="b"/>
              <a:pathLst>
                <a:path w="387350" h="382904">
                  <a:moveTo>
                    <a:pt x="0" y="191262"/>
                  </a:moveTo>
                  <a:lnTo>
                    <a:pt x="5109" y="147397"/>
                  </a:lnTo>
                  <a:lnTo>
                    <a:pt x="19665" y="107135"/>
                  </a:lnTo>
                  <a:lnTo>
                    <a:pt x="42507" y="71623"/>
                  </a:lnTo>
                  <a:lnTo>
                    <a:pt x="72476" y="42007"/>
                  </a:lnTo>
                  <a:lnTo>
                    <a:pt x="108412" y="19434"/>
                  </a:lnTo>
                  <a:lnTo>
                    <a:pt x="149156" y="5049"/>
                  </a:lnTo>
                  <a:lnTo>
                    <a:pt x="193548" y="0"/>
                  </a:lnTo>
                  <a:lnTo>
                    <a:pt x="237939" y="5049"/>
                  </a:lnTo>
                  <a:lnTo>
                    <a:pt x="278683" y="19434"/>
                  </a:lnTo>
                  <a:lnTo>
                    <a:pt x="314619" y="42007"/>
                  </a:lnTo>
                  <a:lnTo>
                    <a:pt x="344588" y="71623"/>
                  </a:lnTo>
                  <a:lnTo>
                    <a:pt x="367430" y="107135"/>
                  </a:lnTo>
                  <a:lnTo>
                    <a:pt x="381986" y="147397"/>
                  </a:lnTo>
                  <a:lnTo>
                    <a:pt x="387096" y="191262"/>
                  </a:lnTo>
                  <a:lnTo>
                    <a:pt x="381986" y="235126"/>
                  </a:lnTo>
                  <a:lnTo>
                    <a:pt x="367430" y="275388"/>
                  </a:lnTo>
                  <a:lnTo>
                    <a:pt x="344588" y="310900"/>
                  </a:lnTo>
                  <a:lnTo>
                    <a:pt x="314619" y="340516"/>
                  </a:lnTo>
                  <a:lnTo>
                    <a:pt x="278683" y="363089"/>
                  </a:lnTo>
                  <a:lnTo>
                    <a:pt x="237939" y="377474"/>
                  </a:lnTo>
                  <a:lnTo>
                    <a:pt x="193548" y="382524"/>
                  </a:lnTo>
                  <a:lnTo>
                    <a:pt x="149156" y="377474"/>
                  </a:lnTo>
                  <a:lnTo>
                    <a:pt x="108412" y="363089"/>
                  </a:lnTo>
                  <a:lnTo>
                    <a:pt x="72476" y="340516"/>
                  </a:lnTo>
                  <a:lnTo>
                    <a:pt x="42507" y="310900"/>
                  </a:lnTo>
                  <a:lnTo>
                    <a:pt x="19665" y="275388"/>
                  </a:lnTo>
                  <a:lnTo>
                    <a:pt x="5109" y="235126"/>
                  </a:lnTo>
                  <a:lnTo>
                    <a:pt x="0" y="191262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969765" y="409905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9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70372" y="4049648"/>
            <a:ext cx="406400" cy="401955"/>
            <a:chOff x="5270372" y="4049648"/>
            <a:chExt cx="406400" cy="401955"/>
          </a:xfrm>
        </p:grpSpPr>
        <p:sp>
          <p:nvSpPr>
            <p:cNvPr id="28" name="object 28"/>
            <p:cNvSpPr/>
            <p:nvPr/>
          </p:nvSpPr>
          <p:spPr>
            <a:xfrm>
              <a:off x="5279897" y="4059173"/>
              <a:ext cx="387350" cy="382905"/>
            </a:xfrm>
            <a:custGeom>
              <a:avLst/>
              <a:gdLst/>
              <a:ahLst/>
              <a:cxnLst/>
              <a:rect l="l" t="t" r="r" b="b"/>
              <a:pathLst>
                <a:path w="387350" h="382904">
                  <a:moveTo>
                    <a:pt x="193548" y="0"/>
                  </a:moveTo>
                  <a:lnTo>
                    <a:pt x="149156" y="5049"/>
                  </a:lnTo>
                  <a:lnTo>
                    <a:pt x="108412" y="19434"/>
                  </a:lnTo>
                  <a:lnTo>
                    <a:pt x="72476" y="42007"/>
                  </a:lnTo>
                  <a:lnTo>
                    <a:pt x="42507" y="71623"/>
                  </a:lnTo>
                  <a:lnTo>
                    <a:pt x="19665" y="107135"/>
                  </a:lnTo>
                  <a:lnTo>
                    <a:pt x="5109" y="147397"/>
                  </a:lnTo>
                  <a:lnTo>
                    <a:pt x="0" y="191262"/>
                  </a:lnTo>
                  <a:lnTo>
                    <a:pt x="5109" y="235126"/>
                  </a:lnTo>
                  <a:lnTo>
                    <a:pt x="19665" y="275388"/>
                  </a:lnTo>
                  <a:lnTo>
                    <a:pt x="42507" y="310900"/>
                  </a:lnTo>
                  <a:lnTo>
                    <a:pt x="72476" y="340516"/>
                  </a:lnTo>
                  <a:lnTo>
                    <a:pt x="108412" y="363089"/>
                  </a:lnTo>
                  <a:lnTo>
                    <a:pt x="149156" y="377474"/>
                  </a:lnTo>
                  <a:lnTo>
                    <a:pt x="193548" y="382524"/>
                  </a:lnTo>
                  <a:lnTo>
                    <a:pt x="237939" y="377474"/>
                  </a:lnTo>
                  <a:lnTo>
                    <a:pt x="278683" y="363089"/>
                  </a:lnTo>
                  <a:lnTo>
                    <a:pt x="314619" y="340516"/>
                  </a:lnTo>
                  <a:lnTo>
                    <a:pt x="344588" y="310900"/>
                  </a:lnTo>
                  <a:lnTo>
                    <a:pt x="367430" y="275388"/>
                  </a:lnTo>
                  <a:lnTo>
                    <a:pt x="381986" y="235126"/>
                  </a:lnTo>
                  <a:lnTo>
                    <a:pt x="387096" y="191262"/>
                  </a:lnTo>
                  <a:lnTo>
                    <a:pt x="381986" y="147397"/>
                  </a:lnTo>
                  <a:lnTo>
                    <a:pt x="367430" y="107135"/>
                  </a:lnTo>
                  <a:lnTo>
                    <a:pt x="344588" y="71623"/>
                  </a:lnTo>
                  <a:lnTo>
                    <a:pt x="314619" y="42007"/>
                  </a:lnTo>
                  <a:lnTo>
                    <a:pt x="278683" y="19434"/>
                  </a:lnTo>
                  <a:lnTo>
                    <a:pt x="237939" y="5049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79897" y="4059173"/>
              <a:ext cx="387350" cy="382905"/>
            </a:xfrm>
            <a:custGeom>
              <a:avLst/>
              <a:gdLst/>
              <a:ahLst/>
              <a:cxnLst/>
              <a:rect l="l" t="t" r="r" b="b"/>
              <a:pathLst>
                <a:path w="387350" h="382904">
                  <a:moveTo>
                    <a:pt x="0" y="191262"/>
                  </a:moveTo>
                  <a:lnTo>
                    <a:pt x="5109" y="147397"/>
                  </a:lnTo>
                  <a:lnTo>
                    <a:pt x="19665" y="107135"/>
                  </a:lnTo>
                  <a:lnTo>
                    <a:pt x="42507" y="71623"/>
                  </a:lnTo>
                  <a:lnTo>
                    <a:pt x="72476" y="42007"/>
                  </a:lnTo>
                  <a:lnTo>
                    <a:pt x="108412" y="19434"/>
                  </a:lnTo>
                  <a:lnTo>
                    <a:pt x="149156" y="5049"/>
                  </a:lnTo>
                  <a:lnTo>
                    <a:pt x="193548" y="0"/>
                  </a:lnTo>
                  <a:lnTo>
                    <a:pt x="237939" y="5049"/>
                  </a:lnTo>
                  <a:lnTo>
                    <a:pt x="278683" y="19434"/>
                  </a:lnTo>
                  <a:lnTo>
                    <a:pt x="314619" y="42007"/>
                  </a:lnTo>
                  <a:lnTo>
                    <a:pt x="344588" y="71623"/>
                  </a:lnTo>
                  <a:lnTo>
                    <a:pt x="367430" y="107135"/>
                  </a:lnTo>
                  <a:lnTo>
                    <a:pt x="381986" y="147397"/>
                  </a:lnTo>
                  <a:lnTo>
                    <a:pt x="387096" y="191262"/>
                  </a:lnTo>
                  <a:lnTo>
                    <a:pt x="381986" y="235126"/>
                  </a:lnTo>
                  <a:lnTo>
                    <a:pt x="367430" y="275388"/>
                  </a:lnTo>
                  <a:lnTo>
                    <a:pt x="344588" y="310900"/>
                  </a:lnTo>
                  <a:lnTo>
                    <a:pt x="314619" y="340516"/>
                  </a:lnTo>
                  <a:lnTo>
                    <a:pt x="278683" y="363089"/>
                  </a:lnTo>
                  <a:lnTo>
                    <a:pt x="237939" y="377474"/>
                  </a:lnTo>
                  <a:lnTo>
                    <a:pt x="193548" y="382524"/>
                  </a:lnTo>
                  <a:lnTo>
                    <a:pt x="149156" y="377474"/>
                  </a:lnTo>
                  <a:lnTo>
                    <a:pt x="108412" y="363089"/>
                  </a:lnTo>
                  <a:lnTo>
                    <a:pt x="72476" y="340516"/>
                  </a:lnTo>
                  <a:lnTo>
                    <a:pt x="42507" y="310900"/>
                  </a:lnTo>
                  <a:lnTo>
                    <a:pt x="19665" y="275388"/>
                  </a:lnTo>
                  <a:lnTo>
                    <a:pt x="5109" y="235126"/>
                  </a:lnTo>
                  <a:lnTo>
                    <a:pt x="0" y="191262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411851" y="4085335"/>
            <a:ext cx="123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202994" y="2098363"/>
          <a:ext cx="7957820" cy="104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0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1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688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Postorder: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sz="1900" b="1" spc="-10" dirty="0">
                          <a:latin typeface="Courier New"/>
                          <a:cs typeface="Courier New"/>
                        </a:rPr>
                        <a:t>9,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0"/>
                        </a:lnSpc>
                      </a:pPr>
                      <a:r>
                        <a:rPr sz="1900" b="1" spc="-10" dirty="0">
                          <a:latin typeface="Courier New"/>
                          <a:cs typeface="Courier New"/>
                        </a:rPr>
                        <a:t>1,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960"/>
                        </a:lnSpc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2,</a:t>
                      </a:r>
                      <a:r>
                        <a:rPr sz="19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10" dirty="0">
                          <a:latin typeface="Courier New"/>
                          <a:cs typeface="Courier New"/>
                        </a:rPr>
                        <a:t>12,</a:t>
                      </a:r>
                      <a:r>
                        <a:rPr sz="19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7,</a:t>
                      </a:r>
                      <a:r>
                        <a:rPr sz="19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10" dirty="0">
                          <a:latin typeface="Courier New"/>
                          <a:cs typeface="Courier New"/>
                        </a:rPr>
                        <a:t>5,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60"/>
                        </a:lnSpc>
                      </a:pPr>
                      <a:r>
                        <a:rPr sz="1900" b="1" spc="-10" dirty="0">
                          <a:latin typeface="Courier New"/>
                          <a:cs typeface="Courier New"/>
                        </a:rPr>
                        <a:t>3,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960"/>
                        </a:lnSpc>
                      </a:pPr>
                      <a:r>
                        <a:rPr sz="1900" b="1" spc="-10" dirty="0">
                          <a:latin typeface="Courier New"/>
                          <a:cs typeface="Courier New"/>
                        </a:rPr>
                        <a:t>11,</a:t>
                      </a:r>
                      <a:r>
                        <a:rPr sz="19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4,</a:t>
                      </a:r>
                      <a:r>
                        <a:rPr sz="19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8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60"/>
                        </a:lnSpc>
                      </a:pPr>
                      <a:r>
                        <a:rPr sz="1900" spc="-5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Left</a:t>
                      </a:r>
                      <a:r>
                        <a:rPr sz="1900" spc="-15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900" spc="-5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- Right</a:t>
                      </a:r>
                      <a:r>
                        <a:rPr sz="1900" spc="365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900" spc="-5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-</a:t>
                      </a:r>
                      <a:r>
                        <a:rPr sz="1900" spc="-10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900" spc="-15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Root</a:t>
                      </a:r>
                      <a:endParaRPr sz="19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692">
                <a:tc>
                  <a:txBody>
                    <a:bodyPr/>
                    <a:lstStyle/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Inorder: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sz="1900" b="1" dirty="0">
                          <a:latin typeface="Courier New"/>
                          <a:cs typeface="Courier New"/>
                        </a:rPr>
                        <a:t>9,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sz="1900" b="1" spc="-10" dirty="0">
                          <a:latin typeface="Courier New"/>
                          <a:cs typeface="Courier New"/>
                        </a:rPr>
                        <a:t>5,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910"/>
                        </a:lnSpc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1,</a:t>
                      </a:r>
                      <a:r>
                        <a:rPr sz="19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7,</a:t>
                      </a:r>
                      <a:r>
                        <a:rPr sz="19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2,</a:t>
                      </a:r>
                      <a:r>
                        <a:rPr sz="19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10" dirty="0">
                          <a:latin typeface="Courier New"/>
                          <a:cs typeface="Courier New"/>
                        </a:rPr>
                        <a:t>12,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910"/>
                        </a:lnSpc>
                      </a:pPr>
                      <a:r>
                        <a:rPr sz="1900" b="1" spc="-10" dirty="0">
                          <a:latin typeface="Courier New"/>
                          <a:cs typeface="Courier New"/>
                        </a:rPr>
                        <a:t>8,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910"/>
                        </a:lnSpc>
                      </a:pPr>
                      <a:r>
                        <a:rPr sz="1900" b="1" spc="-5" dirty="0">
                          <a:latin typeface="Courier New"/>
                          <a:cs typeface="Courier New"/>
                        </a:rPr>
                        <a:t>4,</a:t>
                      </a:r>
                      <a:r>
                        <a:rPr sz="19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latin typeface="Courier New"/>
                          <a:cs typeface="Courier New"/>
                        </a:rPr>
                        <a:t>3,</a:t>
                      </a:r>
                      <a:r>
                        <a:rPr sz="19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10" dirty="0">
                          <a:latin typeface="Courier New"/>
                          <a:cs typeface="Courier New"/>
                        </a:rPr>
                        <a:t>11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910"/>
                        </a:lnSpc>
                      </a:pPr>
                      <a:r>
                        <a:rPr sz="1900" spc="-5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Left</a:t>
                      </a:r>
                      <a:r>
                        <a:rPr sz="1900" spc="-15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900" spc="-5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–</a:t>
                      </a:r>
                      <a:r>
                        <a:rPr sz="1900" spc="-10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900" spc="-15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Root </a:t>
                      </a:r>
                      <a:r>
                        <a:rPr sz="1900" spc="-5" dirty="0">
                          <a:solidFill>
                            <a:srgbClr val="001F5F"/>
                          </a:solidFill>
                          <a:latin typeface="Corbel"/>
                          <a:cs typeface="Corbel"/>
                        </a:rPr>
                        <a:t>- Right</a:t>
                      </a:r>
                      <a:endParaRPr sz="19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9,</a:t>
                      </a:r>
                      <a:r>
                        <a:rPr sz="1800" spc="-10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5,</a:t>
                      </a:r>
                      <a:r>
                        <a:rPr sz="1800" spc="-20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1,</a:t>
                      </a:r>
                      <a:r>
                        <a:rPr sz="1800" spc="-10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7,</a:t>
                      </a:r>
                      <a:r>
                        <a:rPr sz="1800" spc="-15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2,</a:t>
                      </a:r>
                      <a:r>
                        <a:rPr sz="1800" spc="-10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12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8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033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4,</a:t>
                      </a:r>
                      <a:r>
                        <a:rPr sz="1800" spc="-30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3,</a:t>
                      </a:r>
                      <a:r>
                        <a:rPr sz="1800" spc="-35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solidFill>
                            <a:srgbClr val="006FC0"/>
                          </a:solidFill>
                          <a:latin typeface="Corbel"/>
                          <a:cs typeface="Corbel"/>
                        </a:rPr>
                        <a:t>11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4179570" y="3007614"/>
            <a:ext cx="2834640" cy="1988185"/>
          </a:xfrm>
          <a:custGeom>
            <a:avLst/>
            <a:gdLst/>
            <a:ahLst/>
            <a:cxnLst/>
            <a:rect l="l" t="t" r="r" b="b"/>
            <a:pathLst>
              <a:path w="2834640" h="1988185">
                <a:moveTo>
                  <a:pt x="1189227" y="0"/>
                </a:moveTo>
                <a:lnTo>
                  <a:pt x="845819" y="366140"/>
                </a:lnTo>
              </a:path>
              <a:path w="2834640" h="1988185">
                <a:moveTo>
                  <a:pt x="572262" y="637032"/>
                </a:moveTo>
                <a:lnTo>
                  <a:pt x="0" y="1120140"/>
                </a:lnTo>
              </a:path>
              <a:path w="2834640" h="1988185">
                <a:moveTo>
                  <a:pt x="845819" y="637032"/>
                </a:moveTo>
                <a:lnTo>
                  <a:pt x="1293494" y="1050163"/>
                </a:lnTo>
              </a:path>
              <a:path w="2834640" h="1988185">
                <a:moveTo>
                  <a:pt x="1577339" y="0"/>
                </a:moveTo>
                <a:lnTo>
                  <a:pt x="2120138" y="422401"/>
                </a:lnTo>
              </a:path>
              <a:path w="2834640" h="1988185">
                <a:moveTo>
                  <a:pt x="2834131" y="1470660"/>
                </a:moveTo>
                <a:lnTo>
                  <a:pt x="2494787" y="1988058"/>
                </a:lnTo>
              </a:path>
              <a:path w="2834640" h="1988185">
                <a:moveTo>
                  <a:pt x="2392679" y="693419"/>
                </a:moveTo>
                <a:lnTo>
                  <a:pt x="2635757" y="113538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54195" y="352699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01158" y="3519042"/>
            <a:ext cx="882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1,</a:t>
            </a:r>
            <a:r>
              <a:rPr sz="1800" spc="-3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7,</a:t>
            </a:r>
            <a:r>
              <a:rPr sz="18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2,</a:t>
            </a:r>
            <a:r>
              <a:rPr sz="1800" spc="-2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22441" y="4109084"/>
            <a:ext cx="46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2,</a:t>
            </a:r>
            <a:r>
              <a:rPr sz="1800" spc="-7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09613" y="3590670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3,</a:t>
            </a:r>
            <a:r>
              <a:rPr sz="1800" spc="-8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900040" y="4793360"/>
            <a:ext cx="406400" cy="403225"/>
            <a:chOff x="4900040" y="4793360"/>
            <a:chExt cx="406400" cy="403225"/>
          </a:xfrm>
        </p:grpSpPr>
        <p:sp>
          <p:nvSpPr>
            <p:cNvPr id="38" name="object 38"/>
            <p:cNvSpPr/>
            <p:nvPr/>
          </p:nvSpPr>
          <p:spPr>
            <a:xfrm>
              <a:off x="4909565" y="4802885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193548" y="0"/>
                  </a:moveTo>
                  <a:lnTo>
                    <a:pt x="149156" y="5071"/>
                  </a:lnTo>
                  <a:lnTo>
                    <a:pt x="108412" y="19518"/>
                  </a:lnTo>
                  <a:lnTo>
                    <a:pt x="72476" y="42187"/>
                  </a:lnTo>
                  <a:lnTo>
                    <a:pt x="42507" y="71925"/>
                  </a:lnTo>
                  <a:lnTo>
                    <a:pt x="19665" y="107579"/>
                  </a:lnTo>
                  <a:lnTo>
                    <a:pt x="5109" y="147996"/>
                  </a:lnTo>
                  <a:lnTo>
                    <a:pt x="0" y="192024"/>
                  </a:lnTo>
                  <a:lnTo>
                    <a:pt x="5109" y="236051"/>
                  </a:lnTo>
                  <a:lnTo>
                    <a:pt x="19665" y="276468"/>
                  </a:lnTo>
                  <a:lnTo>
                    <a:pt x="42507" y="312122"/>
                  </a:lnTo>
                  <a:lnTo>
                    <a:pt x="72476" y="341860"/>
                  </a:lnTo>
                  <a:lnTo>
                    <a:pt x="108412" y="364529"/>
                  </a:lnTo>
                  <a:lnTo>
                    <a:pt x="149156" y="378976"/>
                  </a:lnTo>
                  <a:lnTo>
                    <a:pt x="193548" y="384047"/>
                  </a:lnTo>
                  <a:lnTo>
                    <a:pt x="237939" y="378976"/>
                  </a:lnTo>
                  <a:lnTo>
                    <a:pt x="278683" y="364529"/>
                  </a:lnTo>
                  <a:lnTo>
                    <a:pt x="314619" y="341860"/>
                  </a:lnTo>
                  <a:lnTo>
                    <a:pt x="344588" y="312122"/>
                  </a:lnTo>
                  <a:lnTo>
                    <a:pt x="367430" y="276468"/>
                  </a:lnTo>
                  <a:lnTo>
                    <a:pt x="381986" y="236051"/>
                  </a:lnTo>
                  <a:lnTo>
                    <a:pt x="387096" y="192024"/>
                  </a:lnTo>
                  <a:lnTo>
                    <a:pt x="381986" y="147996"/>
                  </a:lnTo>
                  <a:lnTo>
                    <a:pt x="367430" y="107579"/>
                  </a:lnTo>
                  <a:lnTo>
                    <a:pt x="344588" y="71925"/>
                  </a:lnTo>
                  <a:lnTo>
                    <a:pt x="314619" y="42187"/>
                  </a:lnTo>
                  <a:lnTo>
                    <a:pt x="278683" y="19518"/>
                  </a:lnTo>
                  <a:lnTo>
                    <a:pt x="237939" y="5071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09565" y="4802885"/>
              <a:ext cx="387350" cy="384175"/>
            </a:xfrm>
            <a:custGeom>
              <a:avLst/>
              <a:gdLst/>
              <a:ahLst/>
              <a:cxnLst/>
              <a:rect l="l" t="t" r="r" b="b"/>
              <a:pathLst>
                <a:path w="387350" h="384175">
                  <a:moveTo>
                    <a:pt x="0" y="192024"/>
                  </a:moveTo>
                  <a:lnTo>
                    <a:pt x="5109" y="147996"/>
                  </a:lnTo>
                  <a:lnTo>
                    <a:pt x="19665" y="107579"/>
                  </a:lnTo>
                  <a:lnTo>
                    <a:pt x="42507" y="71925"/>
                  </a:lnTo>
                  <a:lnTo>
                    <a:pt x="72476" y="42187"/>
                  </a:lnTo>
                  <a:lnTo>
                    <a:pt x="108412" y="19518"/>
                  </a:lnTo>
                  <a:lnTo>
                    <a:pt x="149156" y="5071"/>
                  </a:lnTo>
                  <a:lnTo>
                    <a:pt x="193548" y="0"/>
                  </a:lnTo>
                  <a:lnTo>
                    <a:pt x="237939" y="5071"/>
                  </a:lnTo>
                  <a:lnTo>
                    <a:pt x="278683" y="19518"/>
                  </a:lnTo>
                  <a:lnTo>
                    <a:pt x="314619" y="42187"/>
                  </a:lnTo>
                  <a:lnTo>
                    <a:pt x="344588" y="71925"/>
                  </a:lnTo>
                  <a:lnTo>
                    <a:pt x="367430" y="107579"/>
                  </a:lnTo>
                  <a:lnTo>
                    <a:pt x="381986" y="147996"/>
                  </a:lnTo>
                  <a:lnTo>
                    <a:pt x="387096" y="192024"/>
                  </a:lnTo>
                  <a:lnTo>
                    <a:pt x="381986" y="236051"/>
                  </a:lnTo>
                  <a:lnTo>
                    <a:pt x="367430" y="276468"/>
                  </a:lnTo>
                  <a:lnTo>
                    <a:pt x="344588" y="312122"/>
                  </a:lnTo>
                  <a:lnTo>
                    <a:pt x="314619" y="341860"/>
                  </a:lnTo>
                  <a:lnTo>
                    <a:pt x="278683" y="364529"/>
                  </a:lnTo>
                  <a:lnTo>
                    <a:pt x="237939" y="378976"/>
                  </a:lnTo>
                  <a:lnTo>
                    <a:pt x="193548" y="384047"/>
                  </a:lnTo>
                  <a:lnTo>
                    <a:pt x="149156" y="378976"/>
                  </a:lnTo>
                  <a:lnTo>
                    <a:pt x="108412" y="364529"/>
                  </a:lnTo>
                  <a:lnTo>
                    <a:pt x="72476" y="341860"/>
                  </a:lnTo>
                  <a:lnTo>
                    <a:pt x="42507" y="312122"/>
                  </a:lnTo>
                  <a:lnTo>
                    <a:pt x="19665" y="276468"/>
                  </a:lnTo>
                  <a:lnTo>
                    <a:pt x="5109" y="236051"/>
                  </a:lnTo>
                  <a:lnTo>
                    <a:pt x="0" y="1920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038725" y="4830317"/>
            <a:ext cx="12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098034" y="4393946"/>
            <a:ext cx="1210945" cy="802640"/>
            <a:chOff x="5098034" y="4393946"/>
            <a:chExt cx="1210945" cy="802640"/>
          </a:xfrm>
        </p:grpSpPr>
        <p:sp>
          <p:nvSpPr>
            <p:cNvPr id="42" name="object 42"/>
            <p:cNvSpPr/>
            <p:nvPr/>
          </p:nvSpPr>
          <p:spPr>
            <a:xfrm>
              <a:off x="5103114" y="4399026"/>
              <a:ext cx="221615" cy="403860"/>
            </a:xfrm>
            <a:custGeom>
              <a:avLst/>
              <a:gdLst/>
              <a:ahLst/>
              <a:cxnLst/>
              <a:rect l="l" t="t" r="r" b="b"/>
              <a:pathLst>
                <a:path w="221614" h="403860">
                  <a:moveTo>
                    <a:pt x="221234" y="0"/>
                  </a:moveTo>
                  <a:lnTo>
                    <a:pt x="0" y="403860"/>
                  </a:lnTo>
                </a:path>
              </a:pathLst>
            </a:custGeom>
            <a:ln w="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11190" y="4821174"/>
              <a:ext cx="588645" cy="365760"/>
            </a:xfrm>
            <a:custGeom>
              <a:avLst/>
              <a:gdLst/>
              <a:ahLst/>
              <a:cxnLst/>
              <a:rect l="l" t="t" r="r" b="b"/>
              <a:pathLst>
                <a:path w="588645" h="365760">
                  <a:moveTo>
                    <a:pt x="294132" y="0"/>
                  </a:moveTo>
                  <a:lnTo>
                    <a:pt x="234857" y="3716"/>
                  </a:lnTo>
                  <a:lnTo>
                    <a:pt x="179647" y="14376"/>
                  </a:lnTo>
                  <a:lnTo>
                    <a:pt x="129685" y="31242"/>
                  </a:lnTo>
                  <a:lnTo>
                    <a:pt x="86153" y="53578"/>
                  </a:lnTo>
                  <a:lnTo>
                    <a:pt x="50236" y="80646"/>
                  </a:lnTo>
                  <a:lnTo>
                    <a:pt x="23115" y="111710"/>
                  </a:lnTo>
                  <a:lnTo>
                    <a:pt x="5976" y="146033"/>
                  </a:lnTo>
                  <a:lnTo>
                    <a:pt x="0" y="182880"/>
                  </a:lnTo>
                  <a:lnTo>
                    <a:pt x="5976" y="219726"/>
                  </a:lnTo>
                  <a:lnTo>
                    <a:pt x="23115" y="254049"/>
                  </a:lnTo>
                  <a:lnTo>
                    <a:pt x="50236" y="285113"/>
                  </a:lnTo>
                  <a:lnTo>
                    <a:pt x="86153" y="312181"/>
                  </a:lnTo>
                  <a:lnTo>
                    <a:pt x="129685" y="334517"/>
                  </a:lnTo>
                  <a:lnTo>
                    <a:pt x="179647" y="351383"/>
                  </a:lnTo>
                  <a:lnTo>
                    <a:pt x="234857" y="362043"/>
                  </a:lnTo>
                  <a:lnTo>
                    <a:pt x="294132" y="365759"/>
                  </a:lnTo>
                  <a:lnTo>
                    <a:pt x="353406" y="362043"/>
                  </a:lnTo>
                  <a:lnTo>
                    <a:pt x="408616" y="351383"/>
                  </a:lnTo>
                  <a:lnTo>
                    <a:pt x="458578" y="334517"/>
                  </a:lnTo>
                  <a:lnTo>
                    <a:pt x="502110" y="312181"/>
                  </a:lnTo>
                  <a:lnTo>
                    <a:pt x="538027" y="285113"/>
                  </a:lnTo>
                  <a:lnTo>
                    <a:pt x="565148" y="254049"/>
                  </a:lnTo>
                  <a:lnTo>
                    <a:pt x="582287" y="219726"/>
                  </a:lnTo>
                  <a:lnTo>
                    <a:pt x="588263" y="182880"/>
                  </a:lnTo>
                  <a:lnTo>
                    <a:pt x="582287" y="146033"/>
                  </a:lnTo>
                  <a:lnTo>
                    <a:pt x="565148" y="111710"/>
                  </a:lnTo>
                  <a:lnTo>
                    <a:pt x="538027" y="80646"/>
                  </a:lnTo>
                  <a:lnTo>
                    <a:pt x="502110" y="53578"/>
                  </a:lnTo>
                  <a:lnTo>
                    <a:pt x="458578" y="31242"/>
                  </a:lnTo>
                  <a:lnTo>
                    <a:pt x="408616" y="14376"/>
                  </a:lnTo>
                  <a:lnTo>
                    <a:pt x="353406" y="3716"/>
                  </a:lnTo>
                  <a:lnTo>
                    <a:pt x="294132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11190" y="4821174"/>
              <a:ext cx="588645" cy="365760"/>
            </a:xfrm>
            <a:custGeom>
              <a:avLst/>
              <a:gdLst/>
              <a:ahLst/>
              <a:cxnLst/>
              <a:rect l="l" t="t" r="r" b="b"/>
              <a:pathLst>
                <a:path w="588645" h="365760">
                  <a:moveTo>
                    <a:pt x="0" y="182880"/>
                  </a:moveTo>
                  <a:lnTo>
                    <a:pt x="23115" y="111710"/>
                  </a:lnTo>
                  <a:lnTo>
                    <a:pt x="50236" y="80646"/>
                  </a:lnTo>
                  <a:lnTo>
                    <a:pt x="86153" y="53578"/>
                  </a:lnTo>
                  <a:lnTo>
                    <a:pt x="129685" y="31242"/>
                  </a:lnTo>
                  <a:lnTo>
                    <a:pt x="179647" y="14376"/>
                  </a:lnTo>
                  <a:lnTo>
                    <a:pt x="234857" y="3716"/>
                  </a:lnTo>
                  <a:lnTo>
                    <a:pt x="294132" y="0"/>
                  </a:lnTo>
                  <a:lnTo>
                    <a:pt x="353406" y="3716"/>
                  </a:lnTo>
                  <a:lnTo>
                    <a:pt x="408616" y="14376"/>
                  </a:lnTo>
                  <a:lnTo>
                    <a:pt x="458578" y="31242"/>
                  </a:lnTo>
                  <a:lnTo>
                    <a:pt x="502110" y="53578"/>
                  </a:lnTo>
                  <a:lnTo>
                    <a:pt x="538027" y="80646"/>
                  </a:lnTo>
                  <a:lnTo>
                    <a:pt x="565148" y="111710"/>
                  </a:lnTo>
                  <a:lnTo>
                    <a:pt x="582287" y="146033"/>
                  </a:lnTo>
                  <a:lnTo>
                    <a:pt x="588263" y="182880"/>
                  </a:lnTo>
                  <a:lnTo>
                    <a:pt x="582287" y="219726"/>
                  </a:lnTo>
                  <a:lnTo>
                    <a:pt x="565148" y="254049"/>
                  </a:lnTo>
                  <a:lnTo>
                    <a:pt x="538027" y="285113"/>
                  </a:lnTo>
                  <a:lnTo>
                    <a:pt x="502110" y="312181"/>
                  </a:lnTo>
                  <a:lnTo>
                    <a:pt x="458578" y="334517"/>
                  </a:lnTo>
                  <a:lnTo>
                    <a:pt x="408616" y="351383"/>
                  </a:lnTo>
                  <a:lnTo>
                    <a:pt x="353406" y="362043"/>
                  </a:lnTo>
                  <a:lnTo>
                    <a:pt x="294132" y="365759"/>
                  </a:lnTo>
                  <a:lnTo>
                    <a:pt x="234857" y="362043"/>
                  </a:lnTo>
                  <a:lnTo>
                    <a:pt x="179647" y="351383"/>
                  </a:lnTo>
                  <a:lnTo>
                    <a:pt x="129685" y="334517"/>
                  </a:lnTo>
                  <a:lnTo>
                    <a:pt x="86153" y="312181"/>
                  </a:lnTo>
                  <a:lnTo>
                    <a:pt x="50236" y="285113"/>
                  </a:lnTo>
                  <a:lnTo>
                    <a:pt x="23115" y="254049"/>
                  </a:lnTo>
                  <a:lnTo>
                    <a:pt x="5976" y="219726"/>
                  </a:lnTo>
                  <a:lnTo>
                    <a:pt x="0" y="182880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882766" y="4839716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410580" y="5459348"/>
            <a:ext cx="474980" cy="401955"/>
            <a:chOff x="5410580" y="5459348"/>
            <a:chExt cx="474980" cy="401955"/>
          </a:xfrm>
        </p:grpSpPr>
        <p:sp>
          <p:nvSpPr>
            <p:cNvPr id="47" name="object 47"/>
            <p:cNvSpPr/>
            <p:nvPr/>
          </p:nvSpPr>
          <p:spPr>
            <a:xfrm>
              <a:off x="5420105" y="5468873"/>
              <a:ext cx="455930" cy="382905"/>
            </a:xfrm>
            <a:custGeom>
              <a:avLst/>
              <a:gdLst/>
              <a:ahLst/>
              <a:cxnLst/>
              <a:rect l="l" t="t" r="r" b="b"/>
              <a:pathLst>
                <a:path w="455929" h="382904">
                  <a:moveTo>
                    <a:pt x="227838" y="0"/>
                  </a:moveTo>
                  <a:lnTo>
                    <a:pt x="175588" y="5049"/>
                  </a:lnTo>
                  <a:lnTo>
                    <a:pt x="127629" y="19434"/>
                  </a:lnTo>
                  <a:lnTo>
                    <a:pt x="85326" y="42007"/>
                  </a:lnTo>
                  <a:lnTo>
                    <a:pt x="50045" y="71623"/>
                  </a:lnTo>
                  <a:lnTo>
                    <a:pt x="23153" y="107135"/>
                  </a:lnTo>
                  <a:lnTo>
                    <a:pt x="6016" y="147397"/>
                  </a:lnTo>
                  <a:lnTo>
                    <a:pt x="0" y="191262"/>
                  </a:lnTo>
                  <a:lnTo>
                    <a:pt x="6016" y="235114"/>
                  </a:lnTo>
                  <a:lnTo>
                    <a:pt x="23153" y="275371"/>
                  </a:lnTo>
                  <a:lnTo>
                    <a:pt x="50045" y="310884"/>
                  </a:lnTo>
                  <a:lnTo>
                    <a:pt x="85326" y="340504"/>
                  </a:lnTo>
                  <a:lnTo>
                    <a:pt x="127629" y="363083"/>
                  </a:lnTo>
                  <a:lnTo>
                    <a:pt x="175588" y="377472"/>
                  </a:lnTo>
                  <a:lnTo>
                    <a:pt x="227838" y="382523"/>
                  </a:lnTo>
                  <a:lnTo>
                    <a:pt x="280087" y="377472"/>
                  </a:lnTo>
                  <a:lnTo>
                    <a:pt x="328046" y="363083"/>
                  </a:lnTo>
                  <a:lnTo>
                    <a:pt x="370349" y="340504"/>
                  </a:lnTo>
                  <a:lnTo>
                    <a:pt x="405630" y="310884"/>
                  </a:lnTo>
                  <a:lnTo>
                    <a:pt x="432522" y="275371"/>
                  </a:lnTo>
                  <a:lnTo>
                    <a:pt x="449659" y="235114"/>
                  </a:lnTo>
                  <a:lnTo>
                    <a:pt x="455676" y="191262"/>
                  </a:lnTo>
                  <a:lnTo>
                    <a:pt x="449659" y="147397"/>
                  </a:lnTo>
                  <a:lnTo>
                    <a:pt x="432522" y="107135"/>
                  </a:lnTo>
                  <a:lnTo>
                    <a:pt x="405630" y="71623"/>
                  </a:lnTo>
                  <a:lnTo>
                    <a:pt x="370349" y="42007"/>
                  </a:lnTo>
                  <a:lnTo>
                    <a:pt x="328046" y="19434"/>
                  </a:lnTo>
                  <a:lnTo>
                    <a:pt x="280087" y="5049"/>
                  </a:lnTo>
                  <a:lnTo>
                    <a:pt x="22783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20105" y="5468873"/>
              <a:ext cx="455930" cy="382905"/>
            </a:xfrm>
            <a:custGeom>
              <a:avLst/>
              <a:gdLst/>
              <a:ahLst/>
              <a:cxnLst/>
              <a:rect l="l" t="t" r="r" b="b"/>
              <a:pathLst>
                <a:path w="455929" h="382904">
                  <a:moveTo>
                    <a:pt x="0" y="191262"/>
                  </a:moveTo>
                  <a:lnTo>
                    <a:pt x="6016" y="147397"/>
                  </a:lnTo>
                  <a:lnTo>
                    <a:pt x="23153" y="107135"/>
                  </a:lnTo>
                  <a:lnTo>
                    <a:pt x="50045" y="71623"/>
                  </a:lnTo>
                  <a:lnTo>
                    <a:pt x="85326" y="42007"/>
                  </a:lnTo>
                  <a:lnTo>
                    <a:pt x="127629" y="19434"/>
                  </a:lnTo>
                  <a:lnTo>
                    <a:pt x="175588" y="5049"/>
                  </a:lnTo>
                  <a:lnTo>
                    <a:pt x="227838" y="0"/>
                  </a:lnTo>
                  <a:lnTo>
                    <a:pt x="280087" y="5049"/>
                  </a:lnTo>
                  <a:lnTo>
                    <a:pt x="328046" y="19434"/>
                  </a:lnTo>
                  <a:lnTo>
                    <a:pt x="370349" y="42007"/>
                  </a:lnTo>
                  <a:lnTo>
                    <a:pt x="405630" y="71623"/>
                  </a:lnTo>
                  <a:lnTo>
                    <a:pt x="432522" y="107135"/>
                  </a:lnTo>
                  <a:lnTo>
                    <a:pt x="449659" y="147397"/>
                  </a:lnTo>
                  <a:lnTo>
                    <a:pt x="455676" y="191262"/>
                  </a:lnTo>
                  <a:lnTo>
                    <a:pt x="449659" y="235114"/>
                  </a:lnTo>
                  <a:lnTo>
                    <a:pt x="432522" y="275371"/>
                  </a:lnTo>
                  <a:lnTo>
                    <a:pt x="405630" y="310884"/>
                  </a:lnTo>
                  <a:lnTo>
                    <a:pt x="370349" y="340504"/>
                  </a:lnTo>
                  <a:lnTo>
                    <a:pt x="328046" y="363083"/>
                  </a:lnTo>
                  <a:lnTo>
                    <a:pt x="280087" y="377472"/>
                  </a:lnTo>
                  <a:lnTo>
                    <a:pt x="227838" y="382523"/>
                  </a:lnTo>
                  <a:lnTo>
                    <a:pt x="175588" y="377472"/>
                  </a:lnTo>
                  <a:lnTo>
                    <a:pt x="127629" y="363083"/>
                  </a:lnTo>
                  <a:lnTo>
                    <a:pt x="85326" y="340504"/>
                  </a:lnTo>
                  <a:lnTo>
                    <a:pt x="50045" y="310884"/>
                  </a:lnTo>
                  <a:lnTo>
                    <a:pt x="23153" y="275371"/>
                  </a:lnTo>
                  <a:lnTo>
                    <a:pt x="6016" y="235114"/>
                  </a:lnTo>
                  <a:lnTo>
                    <a:pt x="0" y="191262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576442" y="5495340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610605" y="4385309"/>
            <a:ext cx="394970" cy="1082675"/>
          </a:xfrm>
          <a:custGeom>
            <a:avLst/>
            <a:gdLst/>
            <a:ahLst/>
            <a:cxnLst/>
            <a:rect l="l" t="t" r="r" b="b"/>
            <a:pathLst>
              <a:path w="394970" h="1082675">
                <a:moveTo>
                  <a:pt x="0" y="0"/>
                </a:moveTo>
                <a:lnTo>
                  <a:pt x="394716" y="435863"/>
                </a:lnTo>
              </a:path>
              <a:path w="394970" h="1082675">
                <a:moveTo>
                  <a:pt x="233426" y="807719"/>
                </a:moveTo>
                <a:lnTo>
                  <a:pt x="36576" y="108267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985130" y="4143197"/>
            <a:ext cx="128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5521833" y="4862829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37781" y="4368165"/>
            <a:ext cx="129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839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Expressio</a:t>
            </a:r>
            <a:r>
              <a:rPr dirty="0"/>
              <a:t>n</a:t>
            </a:r>
            <a:r>
              <a:rPr spc="-325" dirty="0"/>
              <a:t> </a:t>
            </a:r>
            <a:r>
              <a:rPr spc="-275" dirty="0"/>
              <a:t>T</a:t>
            </a:r>
            <a:r>
              <a:rPr dirty="0"/>
              <a:t>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8284209" cy="21012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Corbel"/>
                <a:cs typeface="Corbel"/>
              </a:rPr>
              <a:t>Expression</a:t>
            </a:r>
            <a:r>
              <a:rPr sz="2200" spc="-125" dirty="0">
                <a:latin typeface="Corbel"/>
                <a:cs typeface="Corbel"/>
              </a:rPr>
              <a:t> </a:t>
            </a:r>
            <a:r>
              <a:rPr sz="2200" spc="-40" dirty="0">
                <a:latin typeface="Corbel"/>
                <a:cs typeface="Corbel"/>
              </a:rPr>
              <a:t>Tree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special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kind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of </a:t>
            </a:r>
            <a:r>
              <a:rPr sz="2200" spc="-5" dirty="0">
                <a:latin typeface="Corbel"/>
                <a:cs typeface="Corbel"/>
              </a:rPr>
              <a:t>binary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tree which</a:t>
            </a:r>
            <a:r>
              <a:rPr sz="2200" spc="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used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to </a:t>
            </a:r>
            <a:r>
              <a:rPr sz="2200" spc="-10" dirty="0">
                <a:latin typeface="Corbel"/>
                <a:cs typeface="Corbel"/>
              </a:rPr>
              <a:t>represent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expressions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with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-5" dirty="0">
                <a:latin typeface="Corbel"/>
                <a:cs typeface="Corbel"/>
              </a:rPr>
              <a:t> following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properties: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09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10" dirty="0">
                <a:latin typeface="Corbel"/>
                <a:cs typeface="Corbel"/>
              </a:rPr>
              <a:t>Each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leaf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operand.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The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root </a:t>
            </a:r>
            <a:r>
              <a:rPr sz="2200" dirty="0">
                <a:latin typeface="Corbel"/>
                <a:cs typeface="Corbel"/>
              </a:rPr>
              <a:t>and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internal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are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operators.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Subtrees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are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subexpressions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with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root being an </a:t>
            </a:r>
            <a:r>
              <a:rPr sz="2200" spc="-20" dirty="0">
                <a:latin typeface="Corbel"/>
                <a:cs typeface="Corbel"/>
              </a:rPr>
              <a:t>operator.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9288" y="2593573"/>
            <a:ext cx="2480299" cy="31049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839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Expressio</a:t>
            </a:r>
            <a:r>
              <a:rPr dirty="0"/>
              <a:t>n</a:t>
            </a:r>
            <a:r>
              <a:rPr spc="-325" dirty="0"/>
              <a:t> </a:t>
            </a:r>
            <a:r>
              <a:rPr spc="-275" dirty="0"/>
              <a:t>T</a:t>
            </a:r>
            <a:r>
              <a:rPr dirty="0"/>
              <a:t>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7604" y="2116741"/>
            <a:ext cx="5434584" cy="35022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401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K</a:t>
            </a:r>
            <a:r>
              <a:rPr spc="-25" dirty="0"/>
              <a:t>e</a:t>
            </a:r>
            <a:r>
              <a:rPr dirty="0"/>
              <a:t>y</a:t>
            </a:r>
            <a:r>
              <a:rPr spc="-315" dirty="0"/>
              <a:t> </a:t>
            </a:r>
            <a:r>
              <a:rPr spc="-275" dirty="0"/>
              <a:t>T</a:t>
            </a:r>
            <a:r>
              <a:rPr dirty="0"/>
              <a:t>erms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267713" y="1568421"/>
            <a:ext cx="7618095" cy="424434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30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spc="-15" dirty="0">
                <a:solidFill>
                  <a:srgbClr val="001F5F"/>
                </a:solidFill>
                <a:latin typeface="Corbel"/>
                <a:cs typeface="Corbel"/>
              </a:rPr>
              <a:t>Root </a:t>
            </a:r>
            <a:r>
              <a:rPr sz="2000" dirty="0">
                <a:latin typeface="Corbel"/>
                <a:cs typeface="Corbel"/>
              </a:rPr>
              <a:t>–</a:t>
            </a:r>
            <a:r>
              <a:rPr sz="2000" spc="-5" dirty="0">
                <a:latin typeface="Corbel"/>
                <a:cs typeface="Corbel"/>
              </a:rPr>
              <a:t> Node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at</a:t>
            </a:r>
            <a:r>
              <a:rPr sz="2000" spc="-5" dirty="0">
                <a:latin typeface="Corbel"/>
                <a:cs typeface="Corbel"/>
              </a:rPr>
              <a:t> the top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tree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2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Path</a:t>
            </a:r>
            <a:r>
              <a:rPr sz="2000" b="1" spc="38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- </a:t>
            </a:r>
            <a:r>
              <a:rPr sz="2000" spc="-5" dirty="0">
                <a:latin typeface="Corbel"/>
                <a:cs typeface="Corbel"/>
              </a:rPr>
              <a:t>sequence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nodes</a:t>
            </a:r>
            <a:r>
              <a:rPr sz="2000" dirty="0">
                <a:latin typeface="Corbel"/>
                <a:cs typeface="Corbel"/>
              </a:rPr>
              <a:t> along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edges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tree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10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Predecessor</a:t>
            </a:r>
            <a:r>
              <a:rPr sz="2000" b="1" spc="-4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 </a:t>
            </a:r>
            <a:r>
              <a:rPr sz="2000" spc="-5" dirty="0">
                <a:latin typeface="Corbel"/>
                <a:cs typeface="Corbel"/>
              </a:rPr>
              <a:t>node that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above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certain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node.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2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Successor</a:t>
            </a:r>
            <a:r>
              <a:rPr sz="2000" b="1" spc="-3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 </a:t>
            </a:r>
            <a:r>
              <a:rPr sz="2000" spc="-5" dirty="0">
                <a:latin typeface="Corbel"/>
                <a:cs typeface="Corbel"/>
              </a:rPr>
              <a:t>node that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below </a:t>
            </a:r>
            <a:r>
              <a:rPr sz="2000" spc="-5" dirty="0">
                <a:latin typeface="Corbel"/>
                <a:cs typeface="Corbel"/>
              </a:rPr>
              <a:t>certain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node.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2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Ancestor</a:t>
            </a: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 all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before </a:t>
            </a:r>
            <a:r>
              <a:rPr sz="2000" spc="-5" dirty="0">
                <a:latin typeface="Corbel"/>
                <a:cs typeface="Corbel"/>
              </a:rPr>
              <a:t>certain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same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path.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Descendant</a:t>
            </a:r>
            <a:r>
              <a:rPr sz="2000" b="1" spc="-4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</a:t>
            </a:r>
            <a:r>
              <a:rPr sz="2000" spc="-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All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after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certain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</a:t>
            </a:r>
            <a:r>
              <a:rPr sz="2000" dirty="0">
                <a:latin typeface="Corbel"/>
                <a:cs typeface="Corbel"/>
              </a:rPr>
              <a:t> and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same</a:t>
            </a:r>
            <a:r>
              <a:rPr sz="2000" spc="-5" dirty="0">
                <a:latin typeface="Corbel"/>
                <a:cs typeface="Corbel"/>
              </a:rPr>
              <a:t> path.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2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Parent</a:t>
            </a:r>
            <a:r>
              <a:rPr sz="2000" b="1" spc="-2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predecessor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that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one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level</a:t>
            </a:r>
            <a:r>
              <a:rPr sz="2000" dirty="0">
                <a:latin typeface="Corbel"/>
                <a:cs typeface="Corbel"/>
              </a:rPr>
              <a:t> above</a:t>
            </a:r>
            <a:r>
              <a:rPr sz="2000" spc="-5" dirty="0">
                <a:latin typeface="Corbel"/>
                <a:cs typeface="Corbel"/>
              </a:rPr>
              <a:t> certain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node.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19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Child </a:t>
            </a:r>
            <a:r>
              <a:rPr sz="2000" dirty="0">
                <a:latin typeface="Corbel"/>
                <a:cs typeface="Corbel"/>
              </a:rPr>
              <a:t>–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below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given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Sibling</a:t>
            </a:r>
            <a:r>
              <a:rPr sz="2000" b="1" spc="-4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 </a:t>
            </a:r>
            <a:r>
              <a:rPr sz="2000" spc="-5" dirty="0">
                <a:latin typeface="Corbel"/>
                <a:cs typeface="Corbel"/>
              </a:rPr>
              <a:t>nodes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have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same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parent.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2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Leaf</a:t>
            </a:r>
            <a:r>
              <a:rPr sz="2000" b="1" spc="-2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</a:t>
            </a:r>
            <a:r>
              <a:rPr sz="2000" spc="-5" dirty="0">
                <a:latin typeface="Corbel"/>
                <a:cs typeface="Corbel"/>
              </a:rPr>
              <a:t> node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which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have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child.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401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K</a:t>
            </a:r>
            <a:r>
              <a:rPr spc="-25" dirty="0"/>
              <a:t>e</a:t>
            </a:r>
            <a:r>
              <a:rPr dirty="0"/>
              <a:t>y</a:t>
            </a:r>
            <a:r>
              <a:rPr spc="-315" dirty="0"/>
              <a:t> </a:t>
            </a:r>
            <a:r>
              <a:rPr spc="-275" dirty="0"/>
              <a:t>T</a:t>
            </a:r>
            <a:r>
              <a:rPr dirty="0"/>
              <a:t>erms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896592"/>
            <a:ext cx="9372600" cy="30130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0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Degree</a:t>
            </a:r>
            <a:r>
              <a:rPr sz="2000" b="1" spc="-2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of</a:t>
            </a:r>
            <a:r>
              <a:rPr sz="2000" b="1" spc="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a </a:t>
            </a: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node</a:t>
            </a: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number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child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node.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6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Degree</a:t>
            </a:r>
            <a:r>
              <a:rPr sz="2000" b="1" spc="-2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of</a:t>
            </a:r>
            <a:r>
              <a:rPr sz="2000" b="1" spc="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a </a:t>
            </a: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tree</a:t>
            </a: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 maximum degree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nodes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 given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tree.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55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Height</a:t>
            </a:r>
            <a:r>
              <a:rPr sz="2000" b="1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of</a:t>
            </a:r>
            <a:r>
              <a:rPr sz="2000" b="1" spc="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a </a:t>
            </a: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node</a:t>
            </a: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 maximum path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length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from </a:t>
            </a:r>
            <a:r>
              <a:rPr sz="2000" spc="-5" dirty="0">
                <a:latin typeface="Corbel"/>
                <a:cs typeface="Corbel"/>
              </a:rPr>
              <a:t>that node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leaf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node.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60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Height</a:t>
            </a:r>
            <a:r>
              <a:rPr sz="2000" b="1" spc="-1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of</a:t>
            </a:r>
            <a:r>
              <a:rPr sz="2000" b="1" spc="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a</a:t>
            </a: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 tree</a:t>
            </a: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distance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of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root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to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leaf.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440"/>
              </a:spcBef>
              <a:buClr>
                <a:srgbClr val="000000"/>
              </a:buClr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Levels </a:t>
            </a:r>
            <a:r>
              <a:rPr sz="2000" dirty="0">
                <a:latin typeface="Corbel"/>
                <a:cs typeface="Corbel"/>
              </a:rPr>
              <a:t>– represents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generation </a:t>
            </a:r>
            <a:r>
              <a:rPr sz="2000" spc="-5" dirty="0">
                <a:latin typeface="Corbel"/>
                <a:cs typeface="Corbel"/>
              </a:rPr>
              <a:t>of </a:t>
            </a:r>
            <a:r>
              <a:rPr sz="2000" dirty="0">
                <a:latin typeface="Corbel"/>
                <a:cs typeface="Corbel"/>
              </a:rPr>
              <a:t>a </a:t>
            </a:r>
            <a:r>
              <a:rPr sz="2000" spc="-5" dirty="0">
                <a:latin typeface="Corbel"/>
                <a:cs typeface="Corbel"/>
              </a:rPr>
              <a:t>node. </a:t>
            </a:r>
            <a:r>
              <a:rPr sz="2000" dirty="0">
                <a:latin typeface="Corbel"/>
                <a:cs typeface="Corbel"/>
              </a:rPr>
              <a:t>If root </a:t>
            </a:r>
            <a:r>
              <a:rPr sz="2000" spc="-5" dirty="0">
                <a:latin typeface="Corbel"/>
                <a:cs typeface="Corbel"/>
              </a:rPr>
              <a:t>node </a:t>
            </a:r>
            <a:r>
              <a:rPr sz="2000" dirty="0">
                <a:latin typeface="Corbel"/>
                <a:cs typeface="Corbel"/>
              </a:rPr>
              <a:t>is at </a:t>
            </a:r>
            <a:r>
              <a:rPr sz="2000" spc="-5" dirty="0">
                <a:latin typeface="Corbel"/>
                <a:cs typeface="Corbel"/>
              </a:rPr>
              <a:t>level </a:t>
            </a:r>
            <a:r>
              <a:rPr sz="2000" dirty="0">
                <a:latin typeface="Corbel"/>
                <a:cs typeface="Corbel"/>
              </a:rPr>
              <a:t>0, </a:t>
            </a:r>
            <a:r>
              <a:rPr sz="2000" spc="-5" dirty="0">
                <a:latin typeface="Corbel"/>
                <a:cs typeface="Corbel"/>
              </a:rPr>
              <a:t>then </a:t>
            </a:r>
            <a:r>
              <a:rPr sz="2000" dirty="0">
                <a:latin typeface="Corbel"/>
                <a:cs typeface="Corbel"/>
              </a:rPr>
              <a:t>its </a:t>
            </a:r>
            <a:r>
              <a:rPr sz="2000" spc="-5" dirty="0">
                <a:latin typeface="Corbel"/>
                <a:cs typeface="Corbel"/>
              </a:rPr>
              <a:t>next child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node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at</a:t>
            </a:r>
            <a:r>
              <a:rPr sz="2000" spc="-5" dirty="0">
                <a:latin typeface="Corbel"/>
                <a:cs typeface="Corbel"/>
              </a:rPr>
              <a:t> level</a:t>
            </a:r>
            <a:r>
              <a:rPr sz="2000" dirty="0">
                <a:latin typeface="Corbel"/>
                <a:cs typeface="Corbel"/>
              </a:rPr>
              <a:t> 1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Depth</a:t>
            </a:r>
            <a:r>
              <a:rPr sz="2000" b="1" spc="-1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of</a:t>
            </a:r>
            <a:r>
              <a:rPr sz="2000" b="1" spc="2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orbel"/>
                <a:cs typeface="Corbel"/>
              </a:rPr>
              <a:t>a</a:t>
            </a:r>
            <a:r>
              <a:rPr sz="2000" b="1" spc="-1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orbel"/>
                <a:cs typeface="Corbel"/>
              </a:rPr>
              <a:t>tree</a:t>
            </a:r>
            <a:r>
              <a:rPr sz="2000" b="1" spc="1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maximum </a:t>
            </a:r>
            <a:r>
              <a:rPr sz="2000" spc="-5" dirty="0">
                <a:latin typeface="Corbel"/>
                <a:cs typeface="Corbel"/>
              </a:rPr>
              <a:t>level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any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leaf in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tree.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6766" y="2205989"/>
            <a:ext cx="8696325" cy="0"/>
          </a:xfrm>
          <a:custGeom>
            <a:avLst/>
            <a:gdLst/>
            <a:ahLst/>
            <a:cxnLst/>
            <a:rect l="l" t="t" r="r" b="b"/>
            <a:pathLst>
              <a:path w="8696325">
                <a:moveTo>
                  <a:pt x="8696198" y="0"/>
                </a:moveTo>
                <a:lnTo>
                  <a:pt x="0" y="0"/>
                </a:lnTo>
              </a:path>
            </a:pathLst>
          </a:custGeom>
          <a:ln w="999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0294" y="3667505"/>
            <a:ext cx="8696325" cy="0"/>
          </a:xfrm>
          <a:custGeom>
            <a:avLst/>
            <a:gdLst/>
            <a:ahLst/>
            <a:cxnLst/>
            <a:rect l="l" t="t" r="r" b="b"/>
            <a:pathLst>
              <a:path w="8696325">
                <a:moveTo>
                  <a:pt x="8696198" y="0"/>
                </a:moveTo>
                <a:lnTo>
                  <a:pt x="0" y="0"/>
                </a:lnTo>
              </a:path>
            </a:pathLst>
          </a:custGeom>
          <a:ln w="999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0294" y="4848605"/>
            <a:ext cx="8696325" cy="0"/>
          </a:xfrm>
          <a:custGeom>
            <a:avLst/>
            <a:gdLst/>
            <a:ahLst/>
            <a:cxnLst/>
            <a:rect l="l" t="t" r="r" b="b"/>
            <a:pathLst>
              <a:path w="8696325">
                <a:moveTo>
                  <a:pt x="8696198" y="0"/>
                </a:moveTo>
                <a:lnTo>
                  <a:pt x="0" y="0"/>
                </a:lnTo>
              </a:path>
            </a:pathLst>
          </a:custGeom>
          <a:ln w="999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6661" y="1183386"/>
            <a:ext cx="8696325" cy="0"/>
          </a:xfrm>
          <a:custGeom>
            <a:avLst/>
            <a:gdLst/>
            <a:ahLst/>
            <a:cxnLst/>
            <a:rect l="l" t="t" r="r" b="b"/>
            <a:pathLst>
              <a:path w="8696325">
                <a:moveTo>
                  <a:pt x="8696198" y="0"/>
                </a:moveTo>
                <a:lnTo>
                  <a:pt x="0" y="0"/>
                </a:lnTo>
              </a:path>
            </a:pathLst>
          </a:custGeom>
          <a:ln w="999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98244" y="712088"/>
            <a:ext cx="8442325" cy="4650740"/>
            <a:chOff x="1198244" y="712088"/>
            <a:chExt cx="8442325" cy="4650740"/>
          </a:xfrm>
        </p:grpSpPr>
        <p:sp>
          <p:nvSpPr>
            <p:cNvPr id="7" name="object 7"/>
            <p:cNvSpPr/>
            <p:nvPr/>
          </p:nvSpPr>
          <p:spPr>
            <a:xfrm>
              <a:off x="1207769" y="2698241"/>
              <a:ext cx="3319779" cy="2654935"/>
            </a:xfrm>
            <a:custGeom>
              <a:avLst/>
              <a:gdLst/>
              <a:ahLst/>
              <a:cxnLst/>
              <a:rect l="l" t="t" r="r" b="b"/>
              <a:pathLst>
                <a:path w="3319779" h="2654935">
                  <a:moveTo>
                    <a:pt x="1659636" y="0"/>
                  </a:moveTo>
                  <a:lnTo>
                    <a:pt x="0" y="2654808"/>
                  </a:lnTo>
                  <a:lnTo>
                    <a:pt x="3319272" y="2654808"/>
                  </a:lnTo>
                  <a:lnTo>
                    <a:pt x="1659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7769" y="2698241"/>
              <a:ext cx="3319779" cy="2654935"/>
            </a:xfrm>
            <a:custGeom>
              <a:avLst/>
              <a:gdLst/>
              <a:ahLst/>
              <a:cxnLst/>
              <a:rect l="l" t="t" r="r" b="b"/>
              <a:pathLst>
                <a:path w="3319779" h="2654935">
                  <a:moveTo>
                    <a:pt x="0" y="2654808"/>
                  </a:moveTo>
                  <a:lnTo>
                    <a:pt x="1659636" y="0"/>
                  </a:lnTo>
                  <a:lnTo>
                    <a:pt x="3319272" y="2654808"/>
                  </a:lnTo>
                  <a:lnTo>
                    <a:pt x="0" y="265480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9076" y="712088"/>
              <a:ext cx="7881366" cy="45163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37082" y="2441194"/>
            <a:ext cx="127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Parent</a:t>
            </a:r>
            <a:r>
              <a:rPr sz="1800" b="1" spc="-6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8444" y="5443524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Leaf</a:t>
            </a:r>
            <a:r>
              <a:rPr sz="1800" b="1" spc="-8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7545" y="4025900"/>
            <a:ext cx="709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Si</a:t>
            </a:r>
            <a:r>
              <a:rPr sz="1800" b="1" spc="5" dirty="0">
                <a:solidFill>
                  <a:srgbClr val="006FC0"/>
                </a:solidFill>
                <a:latin typeface="Corbel"/>
                <a:cs typeface="Corbel"/>
              </a:rPr>
              <a:t>b</a:t>
            </a: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ling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7159" y="562483"/>
            <a:ext cx="50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006FC0"/>
                </a:solidFill>
                <a:latin typeface="Corbel"/>
                <a:cs typeface="Corbel"/>
              </a:rPr>
              <a:t>R</a:t>
            </a: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oot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855" y="3883863"/>
            <a:ext cx="1112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Child</a:t>
            </a:r>
            <a:r>
              <a:rPr sz="1800" b="1" spc="-7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0629" y="6026302"/>
            <a:ext cx="86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S</a:t>
            </a:r>
            <a:r>
              <a:rPr sz="1800" b="1" spc="5" dirty="0">
                <a:solidFill>
                  <a:srgbClr val="006FC0"/>
                </a:solidFill>
                <a:latin typeface="Corbel"/>
                <a:cs typeface="Corbel"/>
              </a:rPr>
              <a:t>u</a:t>
            </a: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b</a:t>
            </a:r>
            <a:r>
              <a:rPr sz="1800" b="1" spc="-14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1800" b="1" spc="-114" dirty="0">
                <a:solidFill>
                  <a:srgbClr val="006FC0"/>
                </a:solidFill>
                <a:latin typeface="Corbel"/>
                <a:cs typeface="Corbel"/>
              </a:rPr>
              <a:t>T</a:t>
            </a:r>
            <a:r>
              <a:rPr sz="1800" b="1" spc="-5" dirty="0">
                <a:solidFill>
                  <a:srgbClr val="006FC0"/>
                </a:solidFill>
                <a:latin typeface="Corbel"/>
                <a:cs typeface="Corbel"/>
              </a:rPr>
              <a:t>r</a:t>
            </a:r>
            <a:r>
              <a:rPr sz="1800" b="1" dirty="0">
                <a:solidFill>
                  <a:srgbClr val="006FC0"/>
                </a:solidFill>
                <a:latin typeface="Corbel"/>
                <a:cs typeface="Corbel"/>
              </a:rPr>
              <a:t>ee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3835" y="4196969"/>
            <a:ext cx="363855" cy="382905"/>
          </a:xfrm>
          <a:custGeom>
            <a:avLst/>
            <a:gdLst/>
            <a:ahLst/>
            <a:cxnLst/>
            <a:rect l="l" t="t" r="r" b="b"/>
            <a:pathLst>
              <a:path w="363855" h="382904">
                <a:moveTo>
                  <a:pt x="271326" y="312521"/>
                </a:moveTo>
                <a:lnTo>
                  <a:pt x="243700" y="338708"/>
                </a:lnTo>
                <a:lnTo>
                  <a:pt x="363842" y="382396"/>
                </a:lnTo>
                <a:lnTo>
                  <a:pt x="346801" y="326389"/>
                </a:lnTo>
                <a:lnTo>
                  <a:pt x="284467" y="326389"/>
                </a:lnTo>
                <a:lnTo>
                  <a:pt x="271326" y="312521"/>
                </a:lnTo>
                <a:close/>
              </a:path>
              <a:path w="363855" h="382904">
                <a:moveTo>
                  <a:pt x="298970" y="286316"/>
                </a:moveTo>
                <a:lnTo>
                  <a:pt x="271326" y="312521"/>
                </a:lnTo>
                <a:lnTo>
                  <a:pt x="284467" y="326389"/>
                </a:lnTo>
                <a:lnTo>
                  <a:pt x="312153" y="300227"/>
                </a:lnTo>
                <a:lnTo>
                  <a:pt x="298970" y="286316"/>
                </a:lnTo>
                <a:close/>
              </a:path>
              <a:path w="363855" h="382904">
                <a:moveTo>
                  <a:pt x="326631" y="260095"/>
                </a:moveTo>
                <a:lnTo>
                  <a:pt x="298970" y="286316"/>
                </a:lnTo>
                <a:lnTo>
                  <a:pt x="312153" y="300227"/>
                </a:lnTo>
                <a:lnTo>
                  <a:pt x="284467" y="326389"/>
                </a:lnTo>
                <a:lnTo>
                  <a:pt x="346801" y="326389"/>
                </a:lnTo>
                <a:lnTo>
                  <a:pt x="326631" y="260095"/>
                </a:lnTo>
                <a:close/>
              </a:path>
              <a:path w="363855" h="382904">
                <a:moveTo>
                  <a:pt x="27660" y="0"/>
                </a:moveTo>
                <a:lnTo>
                  <a:pt x="0" y="26161"/>
                </a:lnTo>
                <a:lnTo>
                  <a:pt x="271326" y="312521"/>
                </a:lnTo>
                <a:lnTo>
                  <a:pt x="298970" y="286316"/>
                </a:lnTo>
                <a:lnTo>
                  <a:pt x="2766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4657" y="5442965"/>
            <a:ext cx="114300" cy="542925"/>
          </a:xfrm>
          <a:custGeom>
            <a:avLst/>
            <a:gdLst/>
            <a:ahLst/>
            <a:cxnLst/>
            <a:rect l="l" t="t" r="r" b="b"/>
            <a:pathLst>
              <a:path w="114300" h="542925">
                <a:moveTo>
                  <a:pt x="76141" y="113537"/>
                </a:moveTo>
                <a:lnTo>
                  <a:pt x="38041" y="114935"/>
                </a:lnTo>
                <a:lnTo>
                  <a:pt x="53848" y="542912"/>
                </a:lnTo>
                <a:lnTo>
                  <a:pt x="91948" y="541502"/>
                </a:lnTo>
                <a:lnTo>
                  <a:pt x="76141" y="113537"/>
                </a:lnTo>
                <a:close/>
              </a:path>
              <a:path w="114300" h="542925">
                <a:moveTo>
                  <a:pt x="52831" y="0"/>
                </a:moveTo>
                <a:lnTo>
                  <a:pt x="0" y="116332"/>
                </a:lnTo>
                <a:lnTo>
                  <a:pt x="38041" y="114935"/>
                </a:lnTo>
                <a:lnTo>
                  <a:pt x="37337" y="95885"/>
                </a:lnTo>
                <a:lnTo>
                  <a:pt x="75437" y="94488"/>
                </a:lnTo>
                <a:lnTo>
                  <a:pt x="104516" y="94488"/>
                </a:lnTo>
                <a:lnTo>
                  <a:pt x="52831" y="0"/>
                </a:lnTo>
                <a:close/>
              </a:path>
              <a:path w="114300" h="542925">
                <a:moveTo>
                  <a:pt x="75437" y="94488"/>
                </a:moveTo>
                <a:lnTo>
                  <a:pt x="37337" y="95885"/>
                </a:lnTo>
                <a:lnTo>
                  <a:pt x="38041" y="114935"/>
                </a:lnTo>
                <a:lnTo>
                  <a:pt x="76141" y="113537"/>
                </a:lnTo>
                <a:lnTo>
                  <a:pt x="75437" y="94488"/>
                </a:lnTo>
                <a:close/>
              </a:path>
              <a:path w="114300" h="542925">
                <a:moveTo>
                  <a:pt x="104516" y="94488"/>
                </a:moveTo>
                <a:lnTo>
                  <a:pt x="75437" y="94488"/>
                </a:lnTo>
                <a:lnTo>
                  <a:pt x="76141" y="113537"/>
                </a:lnTo>
                <a:lnTo>
                  <a:pt x="114173" y="112141"/>
                </a:lnTo>
                <a:lnTo>
                  <a:pt x="104516" y="944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262743" y="1015746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Level</a:t>
            </a:r>
            <a:r>
              <a:rPr sz="1800" b="1" spc="-8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0262743" y="2039492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Level</a:t>
            </a:r>
            <a:r>
              <a:rPr sz="1800" b="1" spc="-8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80142" y="3485769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Level</a:t>
            </a:r>
            <a:r>
              <a:rPr sz="1800" b="1" spc="-8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62743" y="4679695"/>
            <a:ext cx="719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orbel"/>
                <a:cs typeface="Corbel"/>
              </a:rPr>
              <a:t>Level</a:t>
            </a:r>
            <a:r>
              <a:rPr sz="1800" b="1" spc="-80" dirty="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2714" y="1060450"/>
            <a:ext cx="407670" cy="393700"/>
            <a:chOff x="3172714" y="1060450"/>
            <a:chExt cx="407670" cy="393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9064" y="1066800"/>
              <a:ext cx="394715" cy="381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79064" y="1066800"/>
              <a:ext cx="394970" cy="381000"/>
            </a:xfrm>
            <a:custGeom>
              <a:avLst/>
              <a:gdLst/>
              <a:ahLst/>
              <a:cxnLst/>
              <a:rect l="l" t="t" r="r" b="b"/>
              <a:pathLst>
                <a:path w="394970" h="381000">
                  <a:moveTo>
                    <a:pt x="336931" y="55752"/>
                  </a:moveTo>
                  <a:lnTo>
                    <a:pt x="366395" y="92075"/>
                  </a:lnTo>
                  <a:lnTo>
                    <a:pt x="385445" y="132714"/>
                  </a:lnTo>
                  <a:lnTo>
                    <a:pt x="394081" y="175895"/>
                  </a:lnTo>
                  <a:lnTo>
                    <a:pt x="394715" y="190500"/>
                  </a:lnTo>
                  <a:lnTo>
                    <a:pt x="394081" y="205104"/>
                  </a:lnTo>
                  <a:lnTo>
                    <a:pt x="385445" y="248285"/>
                  </a:lnTo>
                  <a:lnTo>
                    <a:pt x="366395" y="288925"/>
                  </a:lnTo>
                  <a:lnTo>
                    <a:pt x="336931" y="325247"/>
                  </a:lnTo>
                  <a:lnTo>
                    <a:pt x="299338" y="353695"/>
                  </a:lnTo>
                  <a:lnTo>
                    <a:pt x="257175" y="372110"/>
                  </a:lnTo>
                  <a:lnTo>
                    <a:pt x="212471" y="380491"/>
                  </a:lnTo>
                  <a:lnTo>
                    <a:pt x="197358" y="381000"/>
                  </a:lnTo>
                  <a:lnTo>
                    <a:pt x="182245" y="380491"/>
                  </a:lnTo>
                  <a:lnTo>
                    <a:pt x="137540" y="372110"/>
                  </a:lnTo>
                  <a:lnTo>
                    <a:pt x="95376" y="353695"/>
                  </a:lnTo>
                  <a:lnTo>
                    <a:pt x="57785" y="325247"/>
                  </a:lnTo>
                  <a:lnTo>
                    <a:pt x="28321" y="288925"/>
                  </a:lnTo>
                  <a:lnTo>
                    <a:pt x="9271" y="248285"/>
                  </a:lnTo>
                  <a:lnTo>
                    <a:pt x="635" y="205104"/>
                  </a:lnTo>
                  <a:lnTo>
                    <a:pt x="0" y="190500"/>
                  </a:lnTo>
                  <a:lnTo>
                    <a:pt x="635" y="175895"/>
                  </a:lnTo>
                  <a:lnTo>
                    <a:pt x="9271" y="132714"/>
                  </a:lnTo>
                  <a:lnTo>
                    <a:pt x="28321" y="92075"/>
                  </a:lnTo>
                  <a:lnTo>
                    <a:pt x="57785" y="55752"/>
                  </a:lnTo>
                  <a:lnTo>
                    <a:pt x="95376" y="27304"/>
                  </a:lnTo>
                  <a:lnTo>
                    <a:pt x="137540" y="8889"/>
                  </a:lnTo>
                  <a:lnTo>
                    <a:pt x="182245" y="508"/>
                  </a:lnTo>
                  <a:lnTo>
                    <a:pt x="197358" y="0"/>
                  </a:lnTo>
                  <a:lnTo>
                    <a:pt x="212471" y="508"/>
                  </a:lnTo>
                  <a:lnTo>
                    <a:pt x="257175" y="8889"/>
                  </a:lnTo>
                  <a:lnTo>
                    <a:pt x="299338" y="27304"/>
                  </a:lnTo>
                  <a:lnTo>
                    <a:pt x="336931" y="557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310129" y="1758442"/>
            <a:ext cx="406400" cy="393700"/>
            <a:chOff x="2310129" y="1758442"/>
            <a:chExt cx="406400" cy="393700"/>
          </a:xfrm>
        </p:grpSpPr>
        <p:sp>
          <p:nvSpPr>
            <p:cNvPr id="6" name="object 6"/>
            <p:cNvSpPr/>
            <p:nvPr/>
          </p:nvSpPr>
          <p:spPr>
            <a:xfrm>
              <a:off x="2316479" y="1764792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5" y="0"/>
                  </a:moveTo>
                  <a:lnTo>
                    <a:pt x="151637" y="5080"/>
                  </a:lnTo>
                  <a:lnTo>
                    <a:pt x="108584" y="20066"/>
                  </a:lnTo>
                  <a:lnTo>
                    <a:pt x="69468" y="45212"/>
                  </a:lnTo>
                  <a:lnTo>
                    <a:pt x="36830" y="79375"/>
                  </a:lnTo>
                  <a:lnTo>
                    <a:pt x="14350" y="118872"/>
                  </a:lnTo>
                  <a:lnTo>
                    <a:pt x="2286" y="161290"/>
                  </a:lnTo>
                  <a:lnTo>
                    <a:pt x="0" y="190500"/>
                  </a:lnTo>
                  <a:lnTo>
                    <a:pt x="634" y="205105"/>
                  </a:lnTo>
                  <a:lnTo>
                    <a:pt x="9270" y="248285"/>
                  </a:lnTo>
                  <a:lnTo>
                    <a:pt x="28193" y="288925"/>
                  </a:lnTo>
                  <a:lnTo>
                    <a:pt x="57531" y="325247"/>
                  </a:lnTo>
                  <a:lnTo>
                    <a:pt x="94995" y="353695"/>
                  </a:lnTo>
                  <a:lnTo>
                    <a:pt x="137032" y="372110"/>
                  </a:lnTo>
                  <a:lnTo>
                    <a:pt x="181482" y="380492"/>
                  </a:lnTo>
                  <a:lnTo>
                    <a:pt x="196595" y="381000"/>
                  </a:lnTo>
                  <a:lnTo>
                    <a:pt x="211708" y="380492"/>
                  </a:lnTo>
                  <a:lnTo>
                    <a:pt x="256158" y="372110"/>
                  </a:lnTo>
                  <a:lnTo>
                    <a:pt x="298195" y="353695"/>
                  </a:lnTo>
                  <a:lnTo>
                    <a:pt x="335661" y="325247"/>
                  </a:lnTo>
                  <a:lnTo>
                    <a:pt x="364997" y="288925"/>
                  </a:lnTo>
                  <a:lnTo>
                    <a:pt x="383920" y="248285"/>
                  </a:lnTo>
                  <a:lnTo>
                    <a:pt x="392556" y="205105"/>
                  </a:lnTo>
                  <a:lnTo>
                    <a:pt x="393192" y="190500"/>
                  </a:lnTo>
                  <a:lnTo>
                    <a:pt x="392556" y="175895"/>
                  </a:lnTo>
                  <a:lnTo>
                    <a:pt x="383920" y="132715"/>
                  </a:lnTo>
                  <a:lnTo>
                    <a:pt x="364997" y="92075"/>
                  </a:lnTo>
                  <a:lnTo>
                    <a:pt x="335661" y="55753"/>
                  </a:lnTo>
                  <a:lnTo>
                    <a:pt x="298195" y="27305"/>
                  </a:lnTo>
                  <a:lnTo>
                    <a:pt x="256158" y="8890"/>
                  </a:lnTo>
                  <a:lnTo>
                    <a:pt x="211708" y="508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6479" y="1764792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1" y="55753"/>
                  </a:moveTo>
                  <a:lnTo>
                    <a:pt x="364997" y="92075"/>
                  </a:lnTo>
                  <a:lnTo>
                    <a:pt x="383920" y="132715"/>
                  </a:lnTo>
                  <a:lnTo>
                    <a:pt x="392556" y="175895"/>
                  </a:lnTo>
                  <a:lnTo>
                    <a:pt x="393192" y="190500"/>
                  </a:lnTo>
                  <a:lnTo>
                    <a:pt x="392556" y="205105"/>
                  </a:lnTo>
                  <a:lnTo>
                    <a:pt x="383920" y="248285"/>
                  </a:lnTo>
                  <a:lnTo>
                    <a:pt x="364997" y="288925"/>
                  </a:lnTo>
                  <a:lnTo>
                    <a:pt x="335661" y="325247"/>
                  </a:lnTo>
                  <a:lnTo>
                    <a:pt x="298195" y="353695"/>
                  </a:lnTo>
                  <a:lnTo>
                    <a:pt x="256158" y="372110"/>
                  </a:lnTo>
                  <a:lnTo>
                    <a:pt x="211708" y="380492"/>
                  </a:lnTo>
                  <a:lnTo>
                    <a:pt x="196595" y="381000"/>
                  </a:lnTo>
                  <a:lnTo>
                    <a:pt x="181482" y="380492"/>
                  </a:lnTo>
                  <a:lnTo>
                    <a:pt x="137032" y="372110"/>
                  </a:lnTo>
                  <a:lnTo>
                    <a:pt x="94995" y="353695"/>
                  </a:lnTo>
                  <a:lnTo>
                    <a:pt x="57531" y="325247"/>
                  </a:lnTo>
                  <a:lnTo>
                    <a:pt x="28193" y="288925"/>
                  </a:lnTo>
                  <a:lnTo>
                    <a:pt x="9270" y="248285"/>
                  </a:lnTo>
                  <a:lnTo>
                    <a:pt x="634" y="205105"/>
                  </a:lnTo>
                  <a:lnTo>
                    <a:pt x="0" y="190500"/>
                  </a:lnTo>
                  <a:lnTo>
                    <a:pt x="634" y="175895"/>
                  </a:lnTo>
                  <a:lnTo>
                    <a:pt x="9270" y="132715"/>
                  </a:lnTo>
                  <a:lnTo>
                    <a:pt x="28193" y="92075"/>
                  </a:lnTo>
                  <a:lnTo>
                    <a:pt x="57531" y="55753"/>
                  </a:lnTo>
                  <a:lnTo>
                    <a:pt x="94995" y="27305"/>
                  </a:lnTo>
                  <a:lnTo>
                    <a:pt x="137032" y="8890"/>
                  </a:lnTo>
                  <a:lnTo>
                    <a:pt x="181482" y="508"/>
                  </a:lnTo>
                  <a:lnTo>
                    <a:pt x="196595" y="0"/>
                  </a:lnTo>
                  <a:lnTo>
                    <a:pt x="211708" y="508"/>
                  </a:lnTo>
                  <a:lnTo>
                    <a:pt x="256158" y="8890"/>
                  </a:lnTo>
                  <a:lnTo>
                    <a:pt x="298195" y="27305"/>
                  </a:lnTo>
                  <a:lnTo>
                    <a:pt x="335661" y="55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172714" y="1758442"/>
            <a:ext cx="407670" cy="393700"/>
            <a:chOff x="3172714" y="1758442"/>
            <a:chExt cx="407670" cy="393700"/>
          </a:xfrm>
        </p:grpSpPr>
        <p:sp>
          <p:nvSpPr>
            <p:cNvPr id="9" name="object 9"/>
            <p:cNvSpPr/>
            <p:nvPr/>
          </p:nvSpPr>
          <p:spPr>
            <a:xfrm>
              <a:off x="3179064" y="1764792"/>
              <a:ext cx="394970" cy="381000"/>
            </a:xfrm>
            <a:custGeom>
              <a:avLst/>
              <a:gdLst/>
              <a:ahLst/>
              <a:cxnLst/>
              <a:rect l="l" t="t" r="r" b="b"/>
              <a:pathLst>
                <a:path w="394970" h="381000">
                  <a:moveTo>
                    <a:pt x="197358" y="0"/>
                  </a:moveTo>
                  <a:lnTo>
                    <a:pt x="152273" y="5080"/>
                  </a:lnTo>
                  <a:lnTo>
                    <a:pt x="108965" y="20066"/>
                  </a:lnTo>
                  <a:lnTo>
                    <a:pt x="69723" y="45212"/>
                  </a:lnTo>
                  <a:lnTo>
                    <a:pt x="36956" y="79375"/>
                  </a:lnTo>
                  <a:lnTo>
                    <a:pt x="14478" y="118872"/>
                  </a:lnTo>
                  <a:lnTo>
                    <a:pt x="2286" y="161290"/>
                  </a:lnTo>
                  <a:lnTo>
                    <a:pt x="0" y="190500"/>
                  </a:lnTo>
                  <a:lnTo>
                    <a:pt x="635" y="205105"/>
                  </a:lnTo>
                  <a:lnTo>
                    <a:pt x="9271" y="248285"/>
                  </a:lnTo>
                  <a:lnTo>
                    <a:pt x="28321" y="288925"/>
                  </a:lnTo>
                  <a:lnTo>
                    <a:pt x="57785" y="325247"/>
                  </a:lnTo>
                  <a:lnTo>
                    <a:pt x="95376" y="353695"/>
                  </a:lnTo>
                  <a:lnTo>
                    <a:pt x="137540" y="372110"/>
                  </a:lnTo>
                  <a:lnTo>
                    <a:pt x="182245" y="380492"/>
                  </a:lnTo>
                  <a:lnTo>
                    <a:pt x="197358" y="381000"/>
                  </a:lnTo>
                  <a:lnTo>
                    <a:pt x="212471" y="380492"/>
                  </a:lnTo>
                  <a:lnTo>
                    <a:pt x="257175" y="372110"/>
                  </a:lnTo>
                  <a:lnTo>
                    <a:pt x="299338" y="353695"/>
                  </a:lnTo>
                  <a:lnTo>
                    <a:pt x="336931" y="325247"/>
                  </a:lnTo>
                  <a:lnTo>
                    <a:pt x="366395" y="288925"/>
                  </a:lnTo>
                  <a:lnTo>
                    <a:pt x="385445" y="248285"/>
                  </a:lnTo>
                  <a:lnTo>
                    <a:pt x="394081" y="205105"/>
                  </a:lnTo>
                  <a:lnTo>
                    <a:pt x="394715" y="190500"/>
                  </a:lnTo>
                  <a:lnTo>
                    <a:pt x="394081" y="175895"/>
                  </a:lnTo>
                  <a:lnTo>
                    <a:pt x="385445" y="132715"/>
                  </a:lnTo>
                  <a:lnTo>
                    <a:pt x="366395" y="92075"/>
                  </a:lnTo>
                  <a:lnTo>
                    <a:pt x="336931" y="55753"/>
                  </a:lnTo>
                  <a:lnTo>
                    <a:pt x="299338" y="27305"/>
                  </a:lnTo>
                  <a:lnTo>
                    <a:pt x="257175" y="8890"/>
                  </a:lnTo>
                  <a:lnTo>
                    <a:pt x="212471" y="508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79064" y="1764792"/>
              <a:ext cx="394970" cy="381000"/>
            </a:xfrm>
            <a:custGeom>
              <a:avLst/>
              <a:gdLst/>
              <a:ahLst/>
              <a:cxnLst/>
              <a:rect l="l" t="t" r="r" b="b"/>
              <a:pathLst>
                <a:path w="394970" h="381000">
                  <a:moveTo>
                    <a:pt x="336931" y="55753"/>
                  </a:moveTo>
                  <a:lnTo>
                    <a:pt x="366395" y="92075"/>
                  </a:lnTo>
                  <a:lnTo>
                    <a:pt x="385445" y="132715"/>
                  </a:lnTo>
                  <a:lnTo>
                    <a:pt x="394081" y="175895"/>
                  </a:lnTo>
                  <a:lnTo>
                    <a:pt x="394715" y="190500"/>
                  </a:lnTo>
                  <a:lnTo>
                    <a:pt x="394081" y="205105"/>
                  </a:lnTo>
                  <a:lnTo>
                    <a:pt x="385445" y="248285"/>
                  </a:lnTo>
                  <a:lnTo>
                    <a:pt x="366395" y="288925"/>
                  </a:lnTo>
                  <a:lnTo>
                    <a:pt x="336931" y="325247"/>
                  </a:lnTo>
                  <a:lnTo>
                    <a:pt x="299338" y="353695"/>
                  </a:lnTo>
                  <a:lnTo>
                    <a:pt x="257175" y="372110"/>
                  </a:lnTo>
                  <a:lnTo>
                    <a:pt x="212471" y="380492"/>
                  </a:lnTo>
                  <a:lnTo>
                    <a:pt x="197358" y="381000"/>
                  </a:lnTo>
                  <a:lnTo>
                    <a:pt x="182245" y="380492"/>
                  </a:lnTo>
                  <a:lnTo>
                    <a:pt x="137540" y="372110"/>
                  </a:lnTo>
                  <a:lnTo>
                    <a:pt x="95376" y="353695"/>
                  </a:lnTo>
                  <a:lnTo>
                    <a:pt x="57785" y="325247"/>
                  </a:lnTo>
                  <a:lnTo>
                    <a:pt x="28321" y="288925"/>
                  </a:lnTo>
                  <a:lnTo>
                    <a:pt x="9271" y="248285"/>
                  </a:lnTo>
                  <a:lnTo>
                    <a:pt x="635" y="205105"/>
                  </a:lnTo>
                  <a:lnTo>
                    <a:pt x="0" y="190500"/>
                  </a:lnTo>
                  <a:lnTo>
                    <a:pt x="635" y="175895"/>
                  </a:lnTo>
                  <a:lnTo>
                    <a:pt x="9271" y="132715"/>
                  </a:lnTo>
                  <a:lnTo>
                    <a:pt x="28321" y="92075"/>
                  </a:lnTo>
                  <a:lnTo>
                    <a:pt x="57785" y="55753"/>
                  </a:lnTo>
                  <a:lnTo>
                    <a:pt x="95376" y="27305"/>
                  </a:lnTo>
                  <a:lnTo>
                    <a:pt x="137540" y="8890"/>
                  </a:lnTo>
                  <a:lnTo>
                    <a:pt x="182245" y="508"/>
                  </a:lnTo>
                  <a:lnTo>
                    <a:pt x="197358" y="0"/>
                  </a:lnTo>
                  <a:lnTo>
                    <a:pt x="212471" y="508"/>
                  </a:lnTo>
                  <a:lnTo>
                    <a:pt x="257175" y="8890"/>
                  </a:lnTo>
                  <a:lnTo>
                    <a:pt x="299338" y="27305"/>
                  </a:lnTo>
                  <a:lnTo>
                    <a:pt x="336931" y="55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310129" y="2558542"/>
            <a:ext cx="406400" cy="393700"/>
            <a:chOff x="2310129" y="2558542"/>
            <a:chExt cx="406400" cy="393700"/>
          </a:xfrm>
        </p:grpSpPr>
        <p:sp>
          <p:nvSpPr>
            <p:cNvPr id="12" name="object 12"/>
            <p:cNvSpPr/>
            <p:nvPr/>
          </p:nvSpPr>
          <p:spPr>
            <a:xfrm>
              <a:off x="2316479" y="2564892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5" y="0"/>
                  </a:moveTo>
                  <a:lnTo>
                    <a:pt x="151637" y="5080"/>
                  </a:lnTo>
                  <a:lnTo>
                    <a:pt x="108584" y="20066"/>
                  </a:lnTo>
                  <a:lnTo>
                    <a:pt x="69468" y="45212"/>
                  </a:lnTo>
                  <a:lnTo>
                    <a:pt x="36830" y="79375"/>
                  </a:lnTo>
                  <a:lnTo>
                    <a:pt x="14350" y="118872"/>
                  </a:lnTo>
                  <a:lnTo>
                    <a:pt x="2286" y="161290"/>
                  </a:lnTo>
                  <a:lnTo>
                    <a:pt x="0" y="190500"/>
                  </a:lnTo>
                  <a:lnTo>
                    <a:pt x="634" y="205105"/>
                  </a:lnTo>
                  <a:lnTo>
                    <a:pt x="9270" y="248285"/>
                  </a:lnTo>
                  <a:lnTo>
                    <a:pt x="28193" y="288925"/>
                  </a:lnTo>
                  <a:lnTo>
                    <a:pt x="57531" y="325247"/>
                  </a:lnTo>
                  <a:lnTo>
                    <a:pt x="94995" y="353695"/>
                  </a:lnTo>
                  <a:lnTo>
                    <a:pt x="137032" y="372110"/>
                  </a:lnTo>
                  <a:lnTo>
                    <a:pt x="181482" y="380492"/>
                  </a:lnTo>
                  <a:lnTo>
                    <a:pt x="196595" y="381000"/>
                  </a:lnTo>
                  <a:lnTo>
                    <a:pt x="211708" y="380492"/>
                  </a:lnTo>
                  <a:lnTo>
                    <a:pt x="256158" y="372110"/>
                  </a:lnTo>
                  <a:lnTo>
                    <a:pt x="298195" y="353695"/>
                  </a:lnTo>
                  <a:lnTo>
                    <a:pt x="335661" y="325247"/>
                  </a:lnTo>
                  <a:lnTo>
                    <a:pt x="364997" y="288925"/>
                  </a:lnTo>
                  <a:lnTo>
                    <a:pt x="383920" y="248285"/>
                  </a:lnTo>
                  <a:lnTo>
                    <a:pt x="392556" y="205105"/>
                  </a:lnTo>
                  <a:lnTo>
                    <a:pt x="393192" y="190500"/>
                  </a:lnTo>
                  <a:lnTo>
                    <a:pt x="392556" y="175895"/>
                  </a:lnTo>
                  <a:lnTo>
                    <a:pt x="383920" y="132715"/>
                  </a:lnTo>
                  <a:lnTo>
                    <a:pt x="364997" y="92075"/>
                  </a:lnTo>
                  <a:lnTo>
                    <a:pt x="335661" y="55753"/>
                  </a:lnTo>
                  <a:lnTo>
                    <a:pt x="298195" y="27305"/>
                  </a:lnTo>
                  <a:lnTo>
                    <a:pt x="256158" y="8890"/>
                  </a:lnTo>
                  <a:lnTo>
                    <a:pt x="211708" y="508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16479" y="2564892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1" y="55753"/>
                  </a:moveTo>
                  <a:lnTo>
                    <a:pt x="364997" y="92075"/>
                  </a:lnTo>
                  <a:lnTo>
                    <a:pt x="383920" y="132715"/>
                  </a:lnTo>
                  <a:lnTo>
                    <a:pt x="392556" y="175895"/>
                  </a:lnTo>
                  <a:lnTo>
                    <a:pt x="393192" y="190500"/>
                  </a:lnTo>
                  <a:lnTo>
                    <a:pt x="392556" y="205105"/>
                  </a:lnTo>
                  <a:lnTo>
                    <a:pt x="383920" y="248285"/>
                  </a:lnTo>
                  <a:lnTo>
                    <a:pt x="364997" y="288925"/>
                  </a:lnTo>
                  <a:lnTo>
                    <a:pt x="335661" y="325247"/>
                  </a:lnTo>
                  <a:lnTo>
                    <a:pt x="298195" y="353695"/>
                  </a:lnTo>
                  <a:lnTo>
                    <a:pt x="256158" y="372110"/>
                  </a:lnTo>
                  <a:lnTo>
                    <a:pt x="211708" y="380492"/>
                  </a:lnTo>
                  <a:lnTo>
                    <a:pt x="196595" y="381000"/>
                  </a:lnTo>
                  <a:lnTo>
                    <a:pt x="181482" y="380492"/>
                  </a:lnTo>
                  <a:lnTo>
                    <a:pt x="137032" y="372110"/>
                  </a:lnTo>
                  <a:lnTo>
                    <a:pt x="94995" y="353695"/>
                  </a:lnTo>
                  <a:lnTo>
                    <a:pt x="57531" y="325247"/>
                  </a:lnTo>
                  <a:lnTo>
                    <a:pt x="28193" y="288925"/>
                  </a:lnTo>
                  <a:lnTo>
                    <a:pt x="9270" y="248285"/>
                  </a:lnTo>
                  <a:lnTo>
                    <a:pt x="634" y="205105"/>
                  </a:lnTo>
                  <a:lnTo>
                    <a:pt x="0" y="190500"/>
                  </a:lnTo>
                  <a:lnTo>
                    <a:pt x="634" y="175895"/>
                  </a:lnTo>
                  <a:lnTo>
                    <a:pt x="9270" y="132715"/>
                  </a:lnTo>
                  <a:lnTo>
                    <a:pt x="28193" y="92075"/>
                  </a:lnTo>
                  <a:lnTo>
                    <a:pt x="57531" y="55753"/>
                  </a:lnTo>
                  <a:lnTo>
                    <a:pt x="94995" y="27305"/>
                  </a:lnTo>
                  <a:lnTo>
                    <a:pt x="137032" y="8890"/>
                  </a:lnTo>
                  <a:lnTo>
                    <a:pt x="181482" y="508"/>
                  </a:lnTo>
                  <a:lnTo>
                    <a:pt x="196595" y="0"/>
                  </a:lnTo>
                  <a:lnTo>
                    <a:pt x="211708" y="508"/>
                  </a:lnTo>
                  <a:lnTo>
                    <a:pt x="256158" y="8890"/>
                  </a:lnTo>
                  <a:lnTo>
                    <a:pt x="298195" y="27305"/>
                  </a:lnTo>
                  <a:lnTo>
                    <a:pt x="335661" y="55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910329" y="1758442"/>
            <a:ext cx="406400" cy="393700"/>
            <a:chOff x="3910329" y="1758442"/>
            <a:chExt cx="406400" cy="39370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6679" y="1764792"/>
              <a:ext cx="393191" cy="3810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16679" y="1764792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1" y="55753"/>
                  </a:moveTo>
                  <a:lnTo>
                    <a:pt x="364998" y="92075"/>
                  </a:lnTo>
                  <a:lnTo>
                    <a:pt x="383921" y="132715"/>
                  </a:lnTo>
                  <a:lnTo>
                    <a:pt x="392557" y="175895"/>
                  </a:lnTo>
                  <a:lnTo>
                    <a:pt x="393192" y="190500"/>
                  </a:lnTo>
                  <a:lnTo>
                    <a:pt x="392557" y="205105"/>
                  </a:lnTo>
                  <a:lnTo>
                    <a:pt x="383921" y="248285"/>
                  </a:lnTo>
                  <a:lnTo>
                    <a:pt x="364998" y="288925"/>
                  </a:lnTo>
                  <a:lnTo>
                    <a:pt x="335661" y="325247"/>
                  </a:lnTo>
                  <a:lnTo>
                    <a:pt x="298196" y="353695"/>
                  </a:lnTo>
                  <a:lnTo>
                    <a:pt x="256159" y="372110"/>
                  </a:lnTo>
                  <a:lnTo>
                    <a:pt x="211709" y="380492"/>
                  </a:lnTo>
                  <a:lnTo>
                    <a:pt x="196596" y="381000"/>
                  </a:lnTo>
                  <a:lnTo>
                    <a:pt x="181483" y="380492"/>
                  </a:lnTo>
                  <a:lnTo>
                    <a:pt x="137033" y="372110"/>
                  </a:lnTo>
                  <a:lnTo>
                    <a:pt x="94996" y="353695"/>
                  </a:lnTo>
                  <a:lnTo>
                    <a:pt x="57531" y="325247"/>
                  </a:lnTo>
                  <a:lnTo>
                    <a:pt x="28194" y="288925"/>
                  </a:lnTo>
                  <a:lnTo>
                    <a:pt x="9271" y="248285"/>
                  </a:lnTo>
                  <a:lnTo>
                    <a:pt x="635" y="205105"/>
                  </a:lnTo>
                  <a:lnTo>
                    <a:pt x="0" y="190500"/>
                  </a:lnTo>
                  <a:lnTo>
                    <a:pt x="635" y="175895"/>
                  </a:lnTo>
                  <a:lnTo>
                    <a:pt x="9271" y="132715"/>
                  </a:lnTo>
                  <a:lnTo>
                    <a:pt x="28194" y="92075"/>
                  </a:lnTo>
                  <a:lnTo>
                    <a:pt x="57531" y="55753"/>
                  </a:lnTo>
                  <a:lnTo>
                    <a:pt x="94996" y="27305"/>
                  </a:lnTo>
                  <a:lnTo>
                    <a:pt x="137033" y="8890"/>
                  </a:lnTo>
                  <a:lnTo>
                    <a:pt x="181483" y="508"/>
                  </a:lnTo>
                  <a:lnTo>
                    <a:pt x="196596" y="0"/>
                  </a:lnTo>
                  <a:lnTo>
                    <a:pt x="211709" y="508"/>
                  </a:lnTo>
                  <a:lnTo>
                    <a:pt x="256159" y="8890"/>
                  </a:lnTo>
                  <a:lnTo>
                    <a:pt x="298196" y="27305"/>
                  </a:lnTo>
                  <a:lnTo>
                    <a:pt x="335661" y="55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494021" y="2558542"/>
            <a:ext cx="406400" cy="393700"/>
            <a:chOff x="4494021" y="2558542"/>
            <a:chExt cx="406400" cy="393700"/>
          </a:xfrm>
        </p:grpSpPr>
        <p:sp>
          <p:nvSpPr>
            <p:cNvPr id="18" name="object 18"/>
            <p:cNvSpPr/>
            <p:nvPr/>
          </p:nvSpPr>
          <p:spPr>
            <a:xfrm>
              <a:off x="4500371" y="2564892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5" y="0"/>
                  </a:moveTo>
                  <a:lnTo>
                    <a:pt x="151637" y="5080"/>
                  </a:lnTo>
                  <a:lnTo>
                    <a:pt x="108585" y="20066"/>
                  </a:lnTo>
                  <a:lnTo>
                    <a:pt x="69468" y="45212"/>
                  </a:lnTo>
                  <a:lnTo>
                    <a:pt x="36829" y="79375"/>
                  </a:lnTo>
                  <a:lnTo>
                    <a:pt x="14350" y="118872"/>
                  </a:lnTo>
                  <a:lnTo>
                    <a:pt x="2286" y="161290"/>
                  </a:lnTo>
                  <a:lnTo>
                    <a:pt x="0" y="190500"/>
                  </a:lnTo>
                  <a:lnTo>
                    <a:pt x="635" y="205105"/>
                  </a:lnTo>
                  <a:lnTo>
                    <a:pt x="9270" y="248285"/>
                  </a:lnTo>
                  <a:lnTo>
                    <a:pt x="28193" y="288925"/>
                  </a:lnTo>
                  <a:lnTo>
                    <a:pt x="57530" y="325247"/>
                  </a:lnTo>
                  <a:lnTo>
                    <a:pt x="94995" y="353695"/>
                  </a:lnTo>
                  <a:lnTo>
                    <a:pt x="137032" y="372110"/>
                  </a:lnTo>
                  <a:lnTo>
                    <a:pt x="181482" y="380492"/>
                  </a:lnTo>
                  <a:lnTo>
                    <a:pt x="196595" y="381000"/>
                  </a:lnTo>
                  <a:lnTo>
                    <a:pt x="211708" y="380492"/>
                  </a:lnTo>
                  <a:lnTo>
                    <a:pt x="256158" y="372110"/>
                  </a:lnTo>
                  <a:lnTo>
                    <a:pt x="298195" y="353695"/>
                  </a:lnTo>
                  <a:lnTo>
                    <a:pt x="335661" y="325247"/>
                  </a:lnTo>
                  <a:lnTo>
                    <a:pt x="364998" y="288925"/>
                  </a:lnTo>
                  <a:lnTo>
                    <a:pt x="383920" y="248285"/>
                  </a:lnTo>
                  <a:lnTo>
                    <a:pt x="392556" y="205105"/>
                  </a:lnTo>
                  <a:lnTo>
                    <a:pt x="393191" y="190500"/>
                  </a:lnTo>
                  <a:lnTo>
                    <a:pt x="392556" y="175895"/>
                  </a:lnTo>
                  <a:lnTo>
                    <a:pt x="383920" y="132715"/>
                  </a:lnTo>
                  <a:lnTo>
                    <a:pt x="364998" y="92075"/>
                  </a:lnTo>
                  <a:lnTo>
                    <a:pt x="335661" y="55753"/>
                  </a:lnTo>
                  <a:lnTo>
                    <a:pt x="298195" y="27305"/>
                  </a:lnTo>
                  <a:lnTo>
                    <a:pt x="256158" y="8890"/>
                  </a:lnTo>
                  <a:lnTo>
                    <a:pt x="211708" y="508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00371" y="2564892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1" y="55753"/>
                  </a:moveTo>
                  <a:lnTo>
                    <a:pt x="364998" y="92075"/>
                  </a:lnTo>
                  <a:lnTo>
                    <a:pt x="383920" y="132715"/>
                  </a:lnTo>
                  <a:lnTo>
                    <a:pt x="392556" y="175895"/>
                  </a:lnTo>
                  <a:lnTo>
                    <a:pt x="393191" y="190500"/>
                  </a:lnTo>
                  <a:lnTo>
                    <a:pt x="392556" y="205105"/>
                  </a:lnTo>
                  <a:lnTo>
                    <a:pt x="383920" y="248285"/>
                  </a:lnTo>
                  <a:lnTo>
                    <a:pt x="364998" y="288925"/>
                  </a:lnTo>
                  <a:lnTo>
                    <a:pt x="335661" y="325247"/>
                  </a:lnTo>
                  <a:lnTo>
                    <a:pt x="298195" y="353695"/>
                  </a:lnTo>
                  <a:lnTo>
                    <a:pt x="256158" y="372110"/>
                  </a:lnTo>
                  <a:lnTo>
                    <a:pt x="211708" y="380492"/>
                  </a:lnTo>
                  <a:lnTo>
                    <a:pt x="196595" y="381000"/>
                  </a:lnTo>
                  <a:lnTo>
                    <a:pt x="181482" y="380492"/>
                  </a:lnTo>
                  <a:lnTo>
                    <a:pt x="137032" y="372110"/>
                  </a:lnTo>
                  <a:lnTo>
                    <a:pt x="94995" y="353695"/>
                  </a:lnTo>
                  <a:lnTo>
                    <a:pt x="57530" y="325247"/>
                  </a:lnTo>
                  <a:lnTo>
                    <a:pt x="28193" y="288925"/>
                  </a:lnTo>
                  <a:lnTo>
                    <a:pt x="9270" y="248285"/>
                  </a:lnTo>
                  <a:lnTo>
                    <a:pt x="635" y="205105"/>
                  </a:lnTo>
                  <a:lnTo>
                    <a:pt x="0" y="190500"/>
                  </a:lnTo>
                  <a:lnTo>
                    <a:pt x="635" y="175895"/>
                  </a:lnTo>
                  <a:lnTo>
                    <a:pt x="9270" y="132715"/>
                  </a:lnTo>
                  <a:lnTo>
                    <a:pt x="28193" y="92075"/>
                  </a:lnTo>
                  <a:lnTo>
                    <a:pt x="57530" y="55753"/>
                  </a:lnTo>
                  <a:lnTo>
                    <a:pt x="94995" y="27305"/>
                  </a:lnTo>
                  <a:lnTo>
                    <a:pt x="137032" y="8890"/>
                  </a:lnTo>
                  <a:lnTo>
                    <a:pt x="181482" y="508"/>
                  </a:lnTo>
                  <a:lnTo>
                    <a:pt x="196595" y="0"/>
                  </a:lnTo>
                  <a:lnTo>
                    <a:pt x="211708" y="508"/>
                  </a:lnTo>
                  <a:lnTo>
                    <a:pt x="256158" y="8890"/>
                  </a:lnTo>
                  <a:lnTo>
                    <a:pt x="298195" y="27305"/>
                  </a:lnTo>
                  <a:lnTo>
                    <a:pt x="335661" y="55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503421" y="2558542"/>
            <a:ext cx="406400" cy="393700"/>
            <a:chOff x="3503421" y="2558542"/>
            <a:chExt cx="406400" cy="3937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771" y="2564892"/>
              <a:ext cx="393191" cy="3810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509771" y="2564892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1" y="55753"/>
                  </a:moveTo>
                  <a:lnTo>
                    <a:pt x="364998" y="92075"/>
                  </a:lnTo>
                  <a:lnTo>
                    <a:pt x="383920" y="132715"/>
                  </a:lnTo>
                  <a:lnTo>
                    <a:pt x="392556" y="175895"/>
                  </a:lnTo>
                  <a:lnTo>
                    <a:pt x="393191" y="190500"/>
                  </a:lnTo>
                  <a:lnTo>
                    <a:pt x="392556" y="205105"/>
                  </a:lnTo>
                  <a:lnTo>
                    <a:pt x="383920" y="248285"/>
                  </a:lnTo>
                  <a:lnTo>
                    <a:pt x="364998" y="288925"/>
                  </a:lnTo>
                  <a:lnTo>
                    <a:pt x="335661" y="325247"/>
                  </a:lnTo>
                  <a:lnTo>
                    <a:pt x="298195" y="353695"/>
                  </a:lnTo>
                  <a:lnTo>
                    <a:pt x="256158" y="372110"/>
                  </a:lnTo>
                  <a:lnTo>
                    <a:pt x="211708" y="380492"/>
                  </a:lnTo>
                  <a:lnTo>
                    <a:pt x="196595" y="381000"/>
                  </a:lnTo>
                  <a:lnTo>
                    <a:pt x="181482" y="380492"/>
                  </a:lnTo>
                  <a:lnTo>
                    <a:pt x="137032" y="372110"/>
                  </a:lnTo>
                  <a:lnTo>
                    <a:pt x="94995" y="353695"/>
                  </a:lnTo>
                  <a:lnTo>
                    <a:pt x="57530" y="325247"/>
                  </a:lnTo>
                  <a:lnTo>
                    <a:pt x="28193" y="288925"/>
                  </a:lnTo>
                  <a:lnTo>
                    <a:pt x="9270" y="248285"/>
                  </a:lnTo>
                  <a:lnTo>
                    <a:pt x="635" y="205105"/>
                  </a:lnTo>
                  <a:lnTo>
                    <a:pt x="0" y="190500"/>
                  </a:lnTo>
                  <a:lnTo>
                    <a:pt x="635" y="175895"/>
                  </a:lnTo>
                  <a:lnTo>
                    <a:pt x="9270" y="132715"/>
                  </a:lnTo>
                  <a:lnTo>
                    <a:pt x="28193" y="92075"/>
                  </a:lnTo>
                  <a:lnTo>
                    <a:pt x="57530" y="55753"/>
                  </a:lnTo>
                  <a:lnTo>
                    <a:pt x="94995" y="27305"/>
                  </a:lnTo>
                  <a:lnTo>
                    <a:pt x="137032" y="8890"/>
                  </a:lnTo>
                  <a:lnTo>
                    <a:pt x="181482" y="508"/>
                  </a:lnTo>
                  <a:lnTo>
                    <a:pt x="196595" y="0"/>
                  </a:lnTo>
                  <a:lnTo>
                    <a:pt x="211708" y="508"/>
                  </a:lnTo>
                  <a:lnTo>
                    <a:pt x="256158" y="8890"/>
                  </a:lnTo>
                  <a:lnTo>
                    <a:pt x="298195" y="27305"/>
                  </a:lnTo>
                  <a:lnTo>
                    <a:pt x="335661" y="55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931922" y="3549141"/>
            <a:ext cx="406400" cy="393700"/>
            <a:chOff x="2931922" y="3549141"/>
            <a:chExt cx="406400" cy="393700"/>
          </a:xfrm>
        </p:grpSpPr>
        <p:sp>
          <p:nvSpPr>
            <p:cNvPr id="24" name="object 24"/>
            <p:cNvSpPr/>
            <p:nvPr/>
          </p:nvSpPr>
          <p:spPr>
            <a:xfrm>
              <a:off x="2938272" y="3555491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5" y="0"/>
                  </a:moveTo>
                  <a:lnTo>
                    <a:pt x="151637" y="5080"/>
                  </a:lnTo>
                  <a:lnTo>
                    <a:pt x="108584" y="20066"/>
                  </a:lnTo>
                  <a:lnTo>
                    <a:pt x="69468" y="45212"/>
                  </a:lnTo>
                  <a:lnTo>
                    <a:pt x="36829" y="79375"/>
                  </a:lnTo>
                  <a:lnTo>
                    <a:pt x="14350" y="118872"/>
                  </a:lnTo>
                  <a:lnTo>
                    <a:pt x="2285" y="161290"/>
                  </a:lnTo>
                  <a:lnTo>
                    <a:pt x="0" y="190500"/>
                  </a:lnTo>
                  <a:lnTo>
                    <a:pt x="634" y="205105"/>
                  </a:lnTo>
                  <a:lnTo>
                    <a:pt x="9270" y="248285"/>
                  </a:lnTo>
                  <a:lnTo>
                    <a:pt x="28193" y="288925"/>
                  </a:lnTo>
                  <a:lnTo>
                    <a:pt x="57530" y="325247"/>
                  </a:lnTo>
                  <a:lnTo>
                    <a:pt x="94995" y="353695"/>
                  </a:lnTo>
                  <a:lnTo>
                    <a:pt x="137032" y="372110"/>
                  </a:lnTo>
                  <a:lnTo>
                    <a:pt x="181482" y="380492"/>
                  </a:lnTo>
                  <a:lnTo>
                    <a:pt x="196595" y="381000"/>
                  </a:lnTo>
                  <a:lnTo>
                    <a:pt x="211708" y="380492"/>
                  </a:lnTo>
                  <a:lnTo>
                    <a:pt x="256158" y="372110"/>
                  </a:lnTo>
                  <a:lnTo>
                    <a:pt x="298195" y="353695"/>
                  </a:lnTo>
                  <a:lnTo>
                    <a:pt x="335661" y="325247"/>
                  </a:lnTo>
                  <a:lnTo>
                    <a:pt x="364998" y="288925"/>
                  </a:lnTo>
                  <a:lnTo>
                    <a:pt x="383920" y="248285"/>
                  </a:lnTo>
                  <a:lnTo>
                    <a:pt x="392556" y="205105"/>
                  </a:lnTo>
                  <a:lnTo>
                    <a:pt x="393191" y="190500"/>
                  </a:lnTo>
                  <a:lnTo>
                    <a:pt x="392556" y="175895"/>
                  </a:lnTo>
                  <a:lnTo>
                    <a:pt x="383920" y="132715"/>
                  </a:lnTo>
                  <a:lnTo>
                    <a:pt x="364998" y="92075"/>
                  </a:lnTo>
                  <a:lnTo>
                    <a:pt x="335661" y="55753"/>
                  </a:lnTo>
                  <a:lnTo>
                    <a:pt x="298195" y="27305"/>
                  </a:lnTo>
                  <a:lnTo>
                    <a:pt x="256158" y="8890"/>
                  </a:lnTo>
                  <a:lnTo>
                    <a:pt x="211708" y="508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38272" y="3555491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1" y="55753"/>
                  </a:moveTo>
                  <a:lnTo>
                    <a:pt x="364998" y="92075"/>
                  </a:lnTo>
                  <a:lnTo>
                    <a:pt x="383920" y="132715"/>
                  </a:lnTo>
                  <a:lnTo>
                    <a:pt x="392556" y="175895"/>
                  </a:lnTo>
                  <a:lnTo>
                    <a:pt x="393191" y="190500"/>
                  </a:lnTo>
                  <a:lnTo>
                    <a:pt x="392556" y="205105"/>
                  </a:lnTo>
                  <a:lnTo>
                    <a:pt x="383920" y="248285"/>
                  </a:lnTo>
                  <a:lnTo>
                    <a:pt x="364998" y="288925"/>
                  </a:lnTo>
                  <a:lnTo>
                    <a:pt x="335661" y="325247"/>
                  </a:lnTo>
                  <a:lnTo>
                    <a:pt x="298195" y="353695"/>
                  </a:lnTo>
                  <a:lnTo>
                    <a:pt x="256158" y="372110"/>
                  </a:lnTo>
                  <a:lnTo>
                    <a:pt x="211708" y="380492"/>
                  </a:lnTo>
                  <a:lnTo>
                    <a:pt x="196595" y="381000"/>
                  </a:lnTo>
                  <a:lnTo>
                    <a:pt x="181482" y="380492"/>
                  </a:lnTo>
                  <a:lnTo>
                    <a:pt x="137032" y="372110"/>
                  </a:lnTo>
                  <a:lnTo>
                    <a:pt x="94995" y="353695"/>
                  </a:lnTo>
                  <a:lnTo>
                    <a:pt x="57530" y="325247"/>
                  </a:lnTo>
                  <a:lnTo>
                    <a:pt x="28193" y="288925"/>
                  </a:lnTo>
                  <a:lnTo>
                    <a:pt x="9270" y="248285"/>
                  </a:lnTo>
                  <a:lnTo>
                    <a:pt x="634" y="205105"/>
                  </a:lnTo>
                  <a:lnTo>
                    <a:pt x="0" y="190500"/>
                  </a:lnTo>
                  <a:lnTo>
                    <a:pt x="634" y="175895"/>
                  </a:lnTo>
                  <a:lnTo>
                    <a:pt x="9270" y="132715"/>
                  </a:lnTo>
                  <a:lnTo>
                    <a:pt x="28193" y="92075"/>
                  </a:lnTo>
                  <a:lnTo>
                    <a:pt x="57530" y="55753"/>
                  </a:lnTo>
                  <a:lnTo>
                    <a:pt x="94995" y="27305"/>
                  </a:lnTo>
                  <a:lnTo>
                    <a:pt x="137032" y="8890"/>
                  </a:lnTo>
                  <a:lnTo>
                    <a:pt x="181482" y="508"/>
                  </a:lnTo>
                  <a:lnTo>
                    <a:pt x="196595" y="0"/>
                  </a:lnTo>
                  <a:lnTo>
                    <a:pt x="211708" y="508"/>
                  </a:lnTo>
                  <a:lnTo>
                    <a:pt x="256158" y="8890"/>
                  </a:lnTo>
                  <a:lnTo>
                    <a:pt x="298195" y="27305"/>
                  </a:lnTo>
                  <a:lnTo>
                    <a:pt x="335661" y="55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503421" y="3549141"/>
            <a:ext cx="406400" cy="393700"/>
            <a:chOff x="3503421" y="3549141"/>
            <a:chExt cx="406400" cy="393700"/>
          </a:xfrm>
        </p:grpSpPr>
        <p:sp>
          <p:nvSpPr>
            <p:cNvPr id="27" name="object 27"/>
            <p:cNvSpPr/>
            <p:nvPr/>
          </p:nvSpPr>
          <p:spPr>
            <a:xfrm>
              <a:off x="3509771" y="3555491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5" y="0"/>
                  </a:moveTo>
                  <a:lnTo>
                    <a:pt x="151637" y="5080"/>
                  </a:lnTo>
                  <a:lnTo>
                    <a:pt x="108585" y="20066"/>
                  </a:lnTo>
                  <a:lnTo>
                    <a:pt x="69468" y="45212"/>
                  </a:lnTo>
                  <a:lnTo>
                    <a:pt x="36829" y="79375"/>
                  </a:lnTo>
                  <a:lnTo>
                    <a:pt x="14350" y="118872"/>
                  </a:lnTo>
                  <a:lnTo>
                    <a:pt x="2286" y="161290"/>
                  </a:lnTo>
                  <a:lnTo>
                    <a:pt x="0" y="190500"/>
                  </a:lnTo>
                  <a:lnTo>
                    <a:pt x="635" y="205105"/>
                  </a:lnTo>
                  <a:lnTo>
                    <a:pt x="9270" y="248285"/>
                  </a:lnTo>
                  <a:lnTo>
                    <a:pt x="28193" y="288925"/>
                  </a:lnTo>
                  <a:lnTo>
                    <a:pt x="57530" y="325247"/>
                  </a:lnTo>
                  <a:lnTo>
                    <a:pt x="94995" y="353695"/>
                  </a:lnTo>
                  <a:lnTo>
                    <a:pt x="137032" y="372110"/>
                  </a:lnTo>
                  <a:lnTo>
                    <a:pt x="181482" y="380492"/>
                  </a:lnTo>
                  <a:lnTo>
                    <a:pt x="196595" y="381000"/>
                  </a:lnTo>
                  <a:lnTo>
                    <a:pt x="211708" y="380492"/>
                  </a:lnTo>
                  <a:lnTo>
                    <a:pt x="256158" y="372110"/>
                  </a:lnTo>
                  <a:lnTo>
                    <a:pt x="298195" y="353695"/>
                  </a:lnTo>
                  <a:lnTo>
                    <a:pt x="335661" y="325247"/>
                  </a:lnTo>
                  <a:lnTo>
                    <a:pt x="364998" y="288925"/>
                  </a:lnTo>
                  <a:lnTo>
                    <a:pt x="383920" y="248285"/>
                  </a:lnTo>
                  <a:lnTo>
                    <a:pt x="392556" y="205105"/>
                  </a:lnTo>
                  <a:lnTo>
                    <a:pt x="393191" y="190500"/>
                  </a:lnTo>
                  <a:lnTo>
                    <a:pt x="392556" y="175895"/>
                  </a:lnTo>
                  <a:lnTo>
                    <a:pt x="383920" y="132715"/>
                  </a:lnTo>
                  <a:lnTo>
                    <a:pt x="364998" y="92075"/>
                  </a:lnTo>
                  <a:lnTo>
                    <a:pt x="335661" y="55753"/>
                  </a:lnTo>
                  <a:lnTo>
                    <a:pt x="298195" y="27305"/>
                  </a:lnTo>
                  <a:lnTo>
                    <a:pt x="256158" y="8890"/>
                  </a:lnTo>
                  <a:lnTo>
                    <a:pt x="211708" y="508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9771" y="3555491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1" y="55753"/>
                  </a:moveTo>
                  <a:lnTo>
                    <a:pt x="364998" y="92075"/>
                  </a:lnTo>
                  <a:lnTo>
                    <a:pt x="383920" y="132715"/>
                  </a:lnTo>
                  <a:lnTo>
                    <a:pt x="392556" y="175895"/>
                  </a:lnTo>
                  <a:lnTo>
                    <a:pt x="393191" y="190500"/>
                  </a:lnTo>
                  <a:lnTo>
                    <a:pt x="392556" y="205105"/>
                  </a:lnTo>
                  <a:lnTo>
                    <a:pt x="383920" y="248285"/>
                  </a:lnTo>
                  <a:lnTo>
                    <a:pt x="364998" y="288925"/>
                  </a:lnTo>
                  <a:lnTo>
                    <a:pt x="335661" y="325247"/>
                  </a:lnTo>
                  <a:lnTo>
                    <a:pt x="298195" y="353695"/>
                  </a:lnTo>
                  <a:lnTo>
                    <a:pt x="256158" y="372110"/>
                  </a:lnTo>
                  <a:lnTo>
                    <a:pt x="211708" y="380492"/>
                  </a:lnTo>
                  <a:lnTo>
                    <a:pt x="196595" y="381000"/>
                  </a:lnTo>
                  <a:lnTo>
                    <a:pt x="181482" y="380492"/>
                  </a:lnTo>
                  <a:lnTo>
                    <a:pt x="137032" y="372110"/>
                  </a:lnTo>
                  <a:lnTo>
                    <a:pt x="94995" y="353695"/>
                  </a:lnTo>
                  <a:lnTo>
                    <a:pt x="57530" y="325247"/>
                  </a:lnTo>
                  <a:lnTo>
                    <a:pt x="28193" y="288925"/>
                  </a:lnTo>
                  <a:lnTo>
                    <a:pt x="9270" y="248285"/>
                  </a:lnTo>
                  <a:lnTo>
                    <a:pt x="635" y="205105"/>
                  </a:lnTo>
                  <a:lnTo>
                    <a:pt x="0" y="190500"/>
                  </a:lnTo>
                  <a:lnTo>
                    <a:pt x="635" y="175895"/>
                  </a:lnTo>
                  <a:lnTo>
                    <a:pt x="9270" y="132715"/>
                  </a:lnTo>
                  <a:lnTo>
                    <a:pt x="28193" y="92075"/>
                  </a:lnTo>
                  <a:lnTo>
                    <a:pt x="57530" y="55753"/>
                  </a:lnTo>
                  <a:lnTo>
                    <a:pt x="94995" y="27305"/>
                  </a:lnTo>
                  <a:lnTo>
                    <a:pt x="137032" y="8890"/>
                  </a:lnTo>
                  <a:lnTo>
                    <a:pt x="181482" y="508"/>
                  </a:lnTo>
                  <a:lnTo>
                    <a:pt x="196595" y="0"/>
                  </a:lnTo>
                  <a:lnTo>
                    <a:pt x="211708" y="508"/>
                  </a:lnTo>
                  <a:lnTo>
                    <a:pt x="256158" y="8890"/>
                  </a:lnTo>
                  <a:lnTo>
                    <a:pt x="298195" y="27305"/>
                  </a:lnTo>
                  <a:lnTo>
                    <a:pt x="335661" y="55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2633472" y="1383791"/>
            <a:ext cx="571500" cy="419100"/>
          </a:xfrm>
          <a:custGeom>
            <a:avLst/>
            <a:gdLst/>
            <a:ahLst/>
            <a:cxnLst/>
            <a:rect l="l" t="t" r="r" b="b"/>
            <a:pathLst>
              <a:path w="571500" h="419100">
                <a:moveTo>
                  <a:pt x="571500" y="0"/>
                </a:moveTo>
                <a:lnTo>
                  <a:pt x="0" y="419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9172" y="2145792"/>
            <a:ext cx="26034" cy="445134"/>
          </a:xfrm>
          <a:custGeom>
            <a:avLst/>
            <a:gdLst/>
            <a:ahLst/>
            <a:cxnLst/>
            <a:rect l="l" t="t" r="r" b="b"/>
            <a:pathLst>
              <a:path w="26035" h="445135">
                <a:moveTo>
                  <a:pt x="25907" y="0"/>
                </a:moveTo>
                <a:lnTo>
                  <a:pt x="0" y="4450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9579" y="2057400"/>
            <a:ext cx="405765" cy="495300"/>
          </a:xfrm>
          <a:custGeom>
            <a:avLst/>
            <a:gdLst/>
            <a:ahLst/>
            <a:cxnLst/>
            <a:rect l="l" t="t" r="r" b="b"/>
            <a:pathLst>
              <a:path w="405764" h="495300">
                <a:moveTo>
                  <a:pt x="405384" y="49530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63467" y="144780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60064" y="1281683"/>
            <a:ext cx="457200" cy="495300"/>
          </a:xfrm>
          <a:custGeom>
            <a:avLst/>
            <a:gdLst/>
            <a:ahLst/>
            <a:cxnLst/>
            <a:rect l="l" t="t" r="r" b="b"/>
            <a:pathLst>
              <a:path w="457200" h="495300">
                <a:moveTo>
                  <a:pt x="457200" y="4953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2171" y="2119883"/>
            <a:ext cx="317500" cy="445134"/>
          </a:xfrm>
          <a:custGeom>
            <a:avLst/>
            <a:gdLst/>
            <a:ahLst/>
            <a:cxnLst/>
            <a:rect l="l" t="t" r="r" b="b"/>
            <a:pathLst>
              <a:path w="317500" h="445135">
                <a:moveTo>
                  <a:pt x="316991" y="0"/>
                </a:moveTo>
                <a:lnTo>
                  <a:pt x="0" y="4450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54679" y="2933700"/>
            <a:ext cx="419100" cy="609600"/>
          </a:xfrm>
          <a:custGeom>
            <a:avLst/>
            <a:gdLst/>
            <a:ahLst/>
            <a:cxnLst/>
            <a:rect l="l" t="t" r="r" b="b"/>
            <a:pathLst>
              <a:path w="419100" h="609600">
                <a:moveTo>
                  <a:pt x="419099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00271" y="293370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1" y="0"/>
                </a:moveTo>
                <a:lnTo>
                  <a:pt x="0" y="62179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14571" y="2895600"/>
            <a:ext cx="483234" cy="672465"/>
          </a:xfrm>
          <a:custGeom>
            <a:avLst/>
            <a:gdLst/>
            <a:ahLst/>
            <a:cxnLst/>
            <a:rect l="l" t="t" r="r" b="b"/>
            <a:pathLst>
              <a:path w="483235" h="672464">
                <a:moveTo>
                  <a:pt x="0" y="0"/>
                </a:moveTo>
                <a:lnTo>
                  <a:pt x="483107" y="67208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69664" y="3936491"/>
            <a:ext cx="102235" cy="660400"/>
          </a:xfrm>
          <a:custGeom>
            <a:avLst/>
            <a:gdLst/>
            <a:ahLst/>
            <a:cxnLst/>
            <a:rect l="l" t="t" r="r" b="b"/>
            <a:pathLst>
              <a:path w="102235" h="660400">
                <a:moveTo>
                  <a:pt x="102108" y="0"/>
                </a:moveTo>
                <a:lnTo>
                  <a:pt x="0" y="6598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86071" y="3910584"/>
            <a:ext cx="445134" cy="737870"/>
          </a:xfrm>
          <a:custGeom>
            <a:avLst/>
            <a:gdLst/>
            <a:ahLst/>
            <a:cxnLst/>
            <a:rect l="l" t="t" r="r" b="b"/>
            <a:pathLst>
              <a:path w="445135" h="737870">
                <a:moveTo>
                  <a:pt x="0" y="0"/>
                </a:moveTo>
                <a:lnTo>
                  <a:pt x="445007" y="737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17364" y="4991100"/>
            <a:ext cx="38100" cy="45720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19050" y="-6350"/>
                </a:moveTo>
                <a:lnTo>
                  <a:pt x="19050" y="46355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33472" y="1383791"/>
            <a:ext cx="571500" cy="419100"/>
          </a:xfrm>
          <a:custGeom>
            <a:avLst/>
            <a:gdLst/>
            <a:ahLst/>
            <a:cxnLst/>
            <a:rect l="l" t="t" r="r" b="b"/>
            <a:pathLst>
              <a:path w="571500" h="419100">
                <a:moveTo>
                  <a:pt x="571500" y="0"/>
                </a:moveTo>
                <a:lnTo>
                  <a:pt x="0" y="419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529073" y="3317240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634229" y="5454141"/>
            <a:ext cx="406400" cy="393700"/>
            <a:chOff x="4634229" y="5454141"/>
            <a:chExt cx="406400" cy="393700"/>
          </a:xfrm>
        </p:grpSpPr>
        <p:sp>
          <p:nvSpPr>
            <p:cNvPr id="44" name="object 44"/>
            <p:cNvSpPr/>
            <p:nvPr/>
          </p:nvSpPr>
          <p:spPr>
            <a:xfrm>
              <a:off x="4640579" y="5460491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6" y="0"/>
                  </a:moveTo>
                  <a:lnTo>
                    <a:pt x="151637" y="5080"/>
                  </a:lnTo>
                  <a:lnTo>
                    <a:pt x="108585" y="20066"/>
                  </a:lnTo>
                  <a:lnTo>
                    <a:pt x="69469" y="45212"/>
                  </a:lnTo>
                  <a:lnTo>
                    <a:pt x="36830" y="79375"/>
                  </a:lnTo>
                  <a:lnTo>
                    <a:pt x="14350" y="118872"/>
                  </a:lnTo>
                  <a:lnTo>
                    <a:pt x="2286" y="161340"/>
                  </a:lnTo>
                  <a:lnTo>
                    <a:pt x="0" y="190500"/>
                  </a:lnTo>
                  <a:lnTo>
                    <a:pt x="635" y="205117"/>
                  </a:lnTo>
                  <a:lnTo>
                    <a:pt x="9271" y="248259"/>
                  </a:lnTo>
                  <a:lnTo>
                    <a:pt x="28194" y="288912"/>
                  </a:lnTo>
                  <a:lnTo>
                    <a:pt x="57531" y="325208"/>
                  </a:lnTo>
                  <a:lnTo>
                    <a:pt x="94996" y="353656"/>
                  </a:lnTo>
                  <a:lnTo>
                    <a:pt x="137033" y="372071"/>
                  </a:lnTo>
                  <a:lnTo>
                    <a:pt x="181483" y="380441"/>
                  </a:lnTo>
                  <a:lnTo>
                    <a:pt x="196596" y="381000"/>
                  </a:lnTo>
                  <a:lnTo>
                    <a:pt x="211709" y="380441"/>
                  </a:lnTo>
                  <a:lnTo>
                    <a:pt x="256159" y="372071"/>
                  </a:lnTo>
                  <a:lnTo>
                    <a:pt x="298196" y="353656"/>
                  </a:lnTo>
                  <a:lnTo>
                    <a:pt x="335661" y="325208"/>
                  </a:lnTo>
                  <a:lnTo>
                    <a:pt x="364998" y="288912"/>
                  </a:lnTo>
                  <a:lnTo>
                    <a:pt x="383921" y="248259"/>
                  </a:lnTo>
                  <a:lnTo>
                    <a:pt x="392557" y="205117"/>
                  </a:lnTo>
                  <a:lnTo>
                    <a:pt x="393192" y="190500"/>
                  </a:lnTo>
                  <a:lnTo>
                    <a:pt x="392557" y="175882"/>
                  </a:lnTo>
                  <a:lnTo>
                    <a:pt x="383921" y="132740"/>
                  </a:lnTo>
                  <a:lnTo>
                    <a:pt x="364998" y="92075"/>
                  </a:lnTo>
                  <a:lnTo>
                    <a:pt x="335661" y="55753"/>
                  </a:lnTo>
                  <a:lnTo>
                    <a:pt x="298196" y="27305"/>
                  </a:lnTo>
                  <a:lnTo>
                    <a:pt x="256159" y="8890"/>
                  </a:lnTo>
                  <a:lnTo>
                    <a:pt x="211709" y="508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0579" y="5460491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1" y="55753"/>
                  </a:moveTo>
                  <a:lnTo>
                    <a:pt x="364998" y="92075"/>
                  </a:lnTo>
                  <a:lnTo>
                    <a:pt x="383921" y="132740"/>
                  </a:lnTo>
                  <a:lnTo>
                    <a:pt x="392557" y="175882"/>
                  </a:lnTo>
                  <a:lnTo>
                    <a:pt x="393192" y="190500"/>
                  </a:lnTo>
                  <a:lnTo>
                    <a:pt x="392557" y="205117"/>
                  </a:lnTo>
                  <a:lnTo>
                    <a:pt x="383921" y="248259"/>
                  </a:lnTo>
                  <a:lnTo>
                    <a:pt x="364998" y="288912"/>
                  </a:lnTo>
                  <a:lnTo>
                    <a:pt x="335661" y="325208"/>
                  </a:lnTo>
                  <a:lnTo>
                    <a:pt x="298196" y="353656"/>
                  </a:lnTo>
                  <a:lnTo>
                    <a:pt x="256159" y="372071"/>
                  </a:lnTo>
                  <a:lnTo>
                    <a:pt x="211709" y="380441"/>
                  </a:lnTo>
                  <a:lnTo>
                    <a:pt x="196596" y="381000"/>
                  </a:lnTo>
                  <a:lnTo>
                    <a:pt x="181483" y="380441"/>
                  </a:lnTo>
                  <a:lnTo>
                    <a:pt x="137033" y="372071"/>
                  </a:lnTo>
                  <a:lnTo>
                    <a:pt x="94996" y="353656"/>
                  </a:lnTo>
                  <a:lnTo>
                    <a:pt x="57531" y="325208"/>
                  </a:lnTo>
                  <a:lnTo>
                    <a:pt x="28194" y="288912"/>
                  </a:lnTo>
                  <a:lnTo>
                    <a:pt x="9271" y="248259"/>
                  </a:lnTo>
                  <a:lnTo>
                    <a:pt x="635" y="205117"/>
                  </a:lnTo>
                  <a:lnTo>
                    <a:pt x="0" y="190500"/>
                  </a:lnTo>
                  <a:lnTo>
                    <a:pt x="635" y="175882"/>
                  </a:lnTo>
                  <a:lnTo>
                    <a:pt x="9271" y="132740"/>
                  </a:lnTo>
                  <a:lnTo>
                    <a:pt x="28194" y="92075"/>
                  </a:lnTo>
                  <a:lnTo>
                    <a:pt x="57531" y="55753"/>
                  </a:lnTo>
                  <a:lnTo>
                    <a:pt x="94996" y="27305"/>
                  </a:lnTo>
                  <a:lnTo>
                    <a:pt x="137033" y="8890"/>
                  </a:lnTo>
                  <a:lnTo>
                    <a:pt x="181483" y="508"/>
                  </a:lnTo>
                  <a:lnTo>
                    <a:pt x="196596" y="0"/>
                  </a:lnTo>
                  <a:lnTo>
                    <a:pt x="211709" y="508"/>
                  </a:lnTo>
                  <a:lnTo>
                    <a:pt x="256159" y="8890"/>
                  </a:lnTo>
                  <a:lnTo>
                    <a:pt x="298196" y="27305"/>
                  </a:lnTo>
                  <a:lnTo>
                    <a:pt x="335661" y="55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4634229" y="4654041"/>
            <a:ext cx="406400" cy="393700"/>
            <a:chOff x="4634229" y="4654041"/>
            <a:chExt cx="406400" cy="393700"/>
          </a:xfrm>
        </p:grpSpPr>
        <p:sp>
          <p:nvSpPr>
            <p:cNvPr id="47" name="object 47"/>
            <p:cNvSpPr/>
            <p:nvPr/>
          </p:nvSpPr>
          <p:spPr>
            <a:xfrm>
              <a:off x="4640579" y="4660391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6" y="0"/>
                  </a:moveTo>
                  <a:lnTo>
                    <a:pt x="151637" y="5079"/>
                  </a:lnTo>
                  <a:lnTo>
                    <a:pt x="108585" y="20065"/>
                  </a:lnTo>
                  <a:lnTo>
                    <a:pt x="69469" y="45211"/>
                  </a:lnTo>
                  <a:lnTo>
                    <a:pt x="36830" y="79374"/>
                  </a:lnTo>
                  <a:lnTo>
                    <a:pt x="14350" y="118871"/>
                  </a:lnTo>
                  <a:lnTo>
                    <a:pt x="2286" y="161289"/>
                  </a:lnTo>
                  <a:lnTo>
                    <a:pt x="0" y="190499"/>
                  </a:lnTo>
                  <a:lnTo>
                    <a:pt x="635" y="205104"/>
                  </a:lnTo>
                  <a:lnTo>
                    <a:pt x="9271" y="248284"/>
                  </a:lnTo>
                  <a:lnTo>
                    <a:pt x="28194" y="288924"/>
                  </a:lnTo>
                  <a:lnTo>
                    <a:pt x="57531" y="325246"/>
                  </a:lnTo>
                  <a:lnTo>
                    <a:pt x="94996" y="353694"/>
                  </a:lnTo>
                  <a:lnTo>
                    <a:pt x="137033" y="372109"/>
                  </a:lnTo>
                  <a:lnTo>
                    <a:pt x="181483" y="380491"/>
                  </a:lnTo>
                  <a:lnTo>
                    <a:pt x="196596" y="380999"/>
                  </a:lnTo>
                  <a:lnTo>
                    <a:pt x="211709" y="380491"/>
                  </a:lnTo>
                  <a:lnTo>
                    <a:pt x="256159" y="372109"/>
                  </a:lnTo>
                  <a:lnTo>
                    <a:pt x="298196" y="353694"/>
                  </a:lnTo>
                  <a:lnTo>
                    <a:pt x="335661" y="325246"/>
                  </a:lnTo>
                  <a:lnTo>
                    <a:pt x="364998" y="288924"/>
                  </a:lnTo>
                  <a:lnTo>
                    <a:pt x="383921" y="248284"/>
                  </a:lnTo>
                  <a:lnTo>
                    <a:pt x="392557" y="205104"/>
                  </a:lnTo>
                  <a:lnTo>
                    <a:pt x="393192" y="190499"/>
                  </a:lnTo>
                  <a:lnTo>
                    <a:pt x="392557" y="175894"/>
                  </a:lnTo>
                  <a:lnTo>
                    <a:pt x="383921" y="132714"/>
                  </a:lnTo>
                  <a:lnTo>
                    <a:pt x="364998" y="92074"/>
                  </a:lnTo>
                  <a:lnTo>
                    <a:pt x="335661" y="55752"/>
                  </a:lnTo>
                  <a:lnTo>
                    <a:pt x="298196" y="27304"/>
                  </a:lnTo>
                  <a:lnTo>
                    <a:pt x="256159" y="8889"/>
                  </a:lnTo>
                  <a:lnTo>
                    <a:pt x="211709" y="507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40579" y="4660391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1" y="55752"/>
                  </a:moveTo>
                  <a:lnTo>
                    <a:pt x="364998" y="92074"/>
                  </a:lnTo>
                  <a:lnTo>
                    <a:pt x="383921" y="132714"/>
                  </a:lnTo>
                  <a:lnTo>
                    <a:pt x="392557" y="175894"/>
                  </a:lnTo>
                  <a:lnTo>
                    <a:pt x="393192" y="190499"/>
                  </a:lnTo>
                  <a:lnTo>
                    <a:pt x="392557" y="205104"/>
                  </a:lnTo>
                  <a:lnTo>
                    <a:pt x="383921" y="248284"/>
                  </a:lnTo>
                  <a:lnTo>
                    <a:pt x="364998" y="288924"/>
                  </a:lnTo>
                  <a:lnTo>
                    <a:pt x="335661" y="325246"/>
                  </a:lnTo>
                  <a:lnTo>
                    <a:pt x="298196" y="353694"/>
                  </a:lnTo>
                  <a:lnTo>
                    <a:pt x="256159" y="372109"/>
                  </a:lnTo>
                  <a:lnTo>
                    <a:pt x="211709" y="380491"/>
                  </a:lnTo>
                  <a:lnTo>
                    <a:pt x="196596" y="380999"/>
                  </a:lnTo>
                  <a:lnTo>
                    <a:pt x="181483" y="380491"/>
                  </a:lnTo>
                  <a:lnTo>
                    <a:pt x="137033" y="372109"/>
                  </a:lnTo>
                  <a:lnTo>
                    <a:pt x="94996" y="353694"/>
                  </a:lnTo>
                  <a:lnTo>
                    <a:pt x="57531" y="325246"/>
                  </a:lnTo>
                  <a:lnTo>
                    <a:pt x="28194" y="288924"/>
                  </a:lnTo>
                  <a:lnTo>
                    <a:pt x="9271" y="248284"/>
                  </a:lnTo>
                  <a:lnTo>
                    <a:pt x="635" y="205104"/>
                  </a:lnTo>
                  <a:lnTo>
                    <a:pt x="0" y="190499"/>
                  </a:lnTo>
                  <a:lnTo>
                    <a:pt x="635" y="175894"/>
                  </a:lnTo>
                  <a:lnTo>
                    <a:pt x="9271" y="132714"/>
                  </a:lnTo>
                  <a:lnTo>
                    <a:pt x="28194" y="92074"/>
                  </a:lnTo>
                  <a:lnTo>
                    <a:pt x="57531" y="55752"/>
                  </a:lnTo>
                  <a:lnTo>
                    <a:pt x="94996" y="27304"/>
                  </a:lnTo>
                  <a:lnTo>
                    <a:pt x="137033" y="8889"/>
                  </a:lnTo>
                  <a:lnTo>
                    <a:pt x="181483" y="507"/>
                  </a:lnTo>
                  <a:lnTo>
                    <a:pt x="196596" y="0"/>
                  </a:lnTo>
                  <a:lnTo>
                    <a:pt x="211709" y="507"/>
                  </a:lnTo>
                  <a:lnTo>
                    <a:pt x="256159" y="8889"/>
                  </a:lnTo>
                  <a:lnTo>
                    <a:pt x="298196" y="27304"/>
                  </a:lnTo>
                  <a:lnTo>
                    <a:pt x="335661" y="557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910329" y="4551934"/>
            <a:ext cx="406400" cy="393700"/>
            <a:chOff x="3910329" y="4551934"/>
            <a:chExt cx="406400" cy="393700"/>
          </a:xfrm>
        </p:grpSpPr>
        <p:sp>
          <p:nvSpPr>
            <p:cNvPr id="50" name="object 50"/>
            <p:cNvSpPr/>
            <p:nvPr/>
          </p:nvSpPr>
          <p:spPr>
            <a:xfrm>
              <a:off x="3916679" y="4558284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6" y="0"/>
                  </a:moveTo>
                  <a:lnTo>
                    <a:pt x="151637" y="5080"/>
                  </a:lnTo>
                  <a:lnTo>
                    <a:pt x="108585" y="20066"/>
                  </a:lnTo>
                  <a:lnTo>
                    <a:pt x="69469" y="45212"/>
                  </a:lnTo>
                  <a:lnTo>
                    <a:pt x="36830" y="79375"/>
                  </a:lnTo>
                  <a:lnTo>
                    <a:pt x="14350" y="118872"/>
                  </a:lnTo>
                  <a:lnTo>
                    <a:pt x="2286" y="161290"/>
                  </a:lnTo>
                  <a:lnTo>
                    <a:pt x="0" y="190500"/>
                  </a:lnTo>
                  <a:lnTo>
                    <a:pt x="635" y="205105"/>
                  </a:lnTo>
                  <a:lnTo>
                    <a:pt x="9271" y="248285"/>
                  </a:lnTo>
                  <a:lnTo>
                    <a:pt x="28194" y="288925"/>
                  </a:lnTo>
                  <a:lnTo>
                    <a:pt x="57531" y="325247"/>
                  </a:lnTo>
                  <a:lnTo>
                    <a:pt x="94996" y="353695"/>
                  </a:lnTo>
                  <a:lnTo>
                    <a:pt x="137033" y="372110"/>
                  </a:lnTo>
                  <a:lnTo>
                    <a:pt x="181483" y="380492"/>
                  </a:lnTo>
                  <a:lnTo>
                    <a:pt x="196596" y="381000"/>
                  </a:lnTo>
                  <a:lnTo>
                    <a:pt x="211709" y="380492"/>
                  </a:lnTo>
                  <a:lnTo>
                    <a:pt x="256159" y="372110"/>
                  </a:lnTo>
                  <a:lnTo>
                    <a:pt x="298196" y="353695"/>
                  </a:lnTo>
                  <a:lnTo>
                    <a:pt x="335661" y="325247"/>
                  </a:lnTo>
                  <a:lnTo>
                    <a:pt x="364998" y="288925"/>
                  </a:lnTo>
                  <a:lnTo>
                    <a:pt x="383921" y="248285"/>
                  </a:lnTo>
                  <a:lnTo>
                    <a:pt x="392557" y="205105"/>
                  </a:lnTo>
                  <a:lnTo>
                    <a:pt x="393192" y="190500"/>
                  </a:lnTo>
                  <a:lnTo>
                    <a:pt x="392557" y="175895"/>
                  </a:lnTo>
                  <a:lnTo>
                    <a:pt x="383921" y="132715"/>
                  </a:lnTo>
                  <a:lnTo>
                    <a:pt x="364998" y="92075"/>
                  </a:lnTo>
                  <a:lnTo>
                    <a:pt x="335661" y="55753"/>
                  </a:lnTo>
                  <a:lnTo>
                    <a:pt x="298196" y="27305"/>
                  </a:lnTo>
                  <a:lnTo>
                    <a:pt x="256159" y="8890"/>
                  </a:lnTo>
                  <a:lnTo>
                    <a:pt x="211709" y="508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16679" y="4558284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1" y="55753"/>
                  </a:moveTo>
                  <a:lnTo>
                    <a:pt x="364998" y="92075"/>
                  </a:lnTo>
                  <a:lnTo>
                    <a:pt x="383921" y="132715"/>
                  </a:lnTo>
                  <a:lnTo>
                    <a:pt x="392557" y="175895"/>
                  </a:lnTo>
                  <a:lnTo>
                    <a:pt x="393192" y="190500"/>
                  </a:lnTo>
                  <a:lnTo>
                    <a:pt x="392557" y="205105"/>
                  </a:lnTo>
                  <a:lnTo>
                    <a:pt x="383921" y="248285"/>
                  </a:lnTo>
                  <a:lnTo>
                    <a:pt x="364998" y="288925"/>
                  </a:lnTo>
                  <a:lnTo>
                    <a:pt x="335661" y="325247"/>
                  </a:lnTo>
                  <a:lnTo>
                    <a:pt x="298196" y="353695"/>
                  </a:lnTo>
                  <a:lnTo>
                    <a:pt x="256159" y="372110"/>
                  </a:lnTo>
                  <a:lnTo>
                    <a:pt x="211709" y="380492"/>
                  </a:lnTo>
                  <a:lnTo>
                    <a:pt x="196596" y="381000"/>
                  </a:lnTo>
                  <a:lnTo>
                    <a:pt x="181483" y="380492"/>
                  </a:lnTo>
                  <a:lnTo>
                    <a:pt x="137033" y="372110"/>
                  </a:lnTo>
                  <a:lnTo>
                    <a:pt x="94996" y="353695"/>
                  </a:lnTo>
                  <a:lnTo>
                    <a:pt x="57531" y="325247"/>
                  </a:lnTo>
                  <a:lnTo>
                    <a:pt x="28194" y="288925"/>
                  </a:lnTo>
                  <a:lnTo>
                    <a:pt x="9271" y="248285"/>
                  </a:lnTo>
                  <a:lnTo>
                    <a:pt x="635" y="205105"/>
                  </a:lnTo>
                  <a:lnTo>
                    <a:pt x="0" y="190500"/>
                  </a:lnTo>
                  <a:lnTo>
                    <a:pt x="635" y="175895"/>
                  </a:lnTo>
                  <a:lnTo>
                    <a:pt x="9271" y="132715"/>
                  </a:lnTo>
                  <a:lnTo>
                    <a:pt x="28194" y="92075"/>
                  </a:lnTo>
                  <a:lnTo>
                    <a:pt x="57531" y="55753"/>
                  </a:lnTo>
                  <a:lnTo>
                    <a:pt x="94996" y="27305"/>
                  </a:lnTo>
                  <a:lnTo>
                    <a:pt x="137033" y="8890"/>
                  </a:lnTo>
                  <a:lnTo>
                    <a:pt x="181483" y="508"/>
                  </a:lnTo>
                  <a:lnTo>
                    <a:pt x="196596" y="0"/>
                  </a:lnTo>
                  <a:lnTo>
                    <a:pt x="211709" y="508"/>
                  </a:lnTo>
                  <a:lnTo>
                    <a:pt x="256159" y="8890"/>
                  </a:lnTo>
                  <a:lnTo>
                    <a:pt x="298196" y="27305"/>
                  </a:lnTo>
                  <a:lnTo>
                    <a:pt x="335661" y="55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125214" y="3549141"/>
            <a:ext cx="407670" cy="393700"/>
            <a:chOff x="4125214" y="3549141"/>
            <a:chExt cx="407670" cy="393700"/>
          </a:xfrm>
        </p:grpSpPr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1564" y="3555491"/>
              <a:ext cx="394715" cy="38099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131564" y="3555491"/>
              <a:ext cx="394970" cy="381000"/>
            </a:xfrm>
            <a:custGeom>
              <a:avLst/>
              <a:gdLst/>
              <a:ahLst/>
              <a:cxnLst/>
              <a:rect l="l" t="t" r="r" b="b"/>
              <a:pathLst>
                <a:path w="394970" h="381000">
                  <a:moveTo>
                    <a:pt x="336931" y="55753"/>
                  </a:moveTo>
                  <a:lnTo>
                    <a:pt x="366395" y="92075"/>
                  </a:lnTo>
                  <a:lnTo>
                    <a:pt x="385445" y="132715"/>
                  </a:lnTo>
                  <a:lnTo>
                    <a:pt x="394081" y="175895"/>
                  </a:lnTo>
                  <a:lnTo>
                    <a:pt x="394715" y="190500"/>
                  </a:lnTo>
                  <a:lnTo>
                    <a:pt x="394081" y="205105"/>
                  </a:lnTo>
                  <a:lnTo>
                    <a:pt x="385445" y="248285"/>
                  </a:lnTo>
                  <a:lnTo>
                    <a:pt x="366395" y="288925"/>
                  </a:lnTo>
                  <a:lnTo>
                    <a:pt x="336931" y="325247"/>
                  </a:lnTo>
                  <a:lnTo>
                    <a:pt x="299338" y="353695"/>
                  </a:lnTo>
                  <a:lnTo>
                    <a:pt x="257175" y="372110"/>
                  </a:lnTo>
                  <a:lnTo>
                    <a:pt x="212471" y="380492"/>
                  </a:lnTo>
                  <a:lnTo>
                    <a:pt x="197358" y="381000"/>
                  </a:lnTo>
                  <a:lnTo>
                    <a:pt x="182245" y="380492"/>
                  </a:lnTo>
                  <a:lnTo>
                    <a:pt x="137540" y="372110"/>
                  </a:lnTo>
                  <a:lnTo>
                    <a:pt x="95376" y="353695"/>
                  </a:lnTo>
                  <a:lnTo>
                    <a:pt x="57785" y="325247"/>
                  </a:lnTo>
                  <a:lnTo>
                    <a:pt x="28321" y="288925"/>
                  </a:lnTo>
                  <a:lnTo>
                    <a:pt x="9271" y="248285"/>
                  </a:lnTo>
                  <a:lnTo>
                    <a:pt x="635" y="205105"/>
                  </a:lnTo>
                  <a:lnTo>
                    <a:pt x="0" y="190500"/>
                  </a:lnTo>
                  <a:lnTo>
                    <a:pt x="635" y="175895"/>
                  </a:lnTo>
                  <a:lnTo>
                    <a:pt x="9271" y="132715"/>
                  </a:lnTo>
                  <a:lnTo>
                    <a:pt x="28321" y="92075"/>
                  </a:lnTo>
                  <a:lnTo>
                    <a:pt x="57785" y="55753"/>
                  </a:lnTo>
                  <a:lnTo>
                    <a:pt x="95376" y="27305"/>
                  </a:lnTo>
                  <a:lnTo>
                    <a:pt x="137540" y="8890"/>
                  </a:lnTo>
                  <a:lnTo>
                    <a:pt x="182245" y="508"/>
                  </a:lnTo>
                  <a:lnTo>
                    <a:pt x="197358" y="0"/>
                  </a:lnTo>
                  <a:lnTo>
                    <a:pt x="212471" y="508"/>
                  </a:lnTo>
                  <a:lnTo>
                    <a:pt x="257175" y="8890"/>
                  </a:lnTo>
                  <a:lnTo>
                    <a:pt x="299338" y="27305"/>
                  </a:lnTo>
                  <a:lnTo>
                    <a:pt x="336931" y="55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581964" y="2257425"/>
            <a:ext cx="1659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ce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rs</a:t>
            </a:r>
            <a:r>
              <a:rPr sz="2400" spc="-2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706614" y="1212850"/>
            <a:ext cx="2755900" cy="4559300"/>
            <a:chOff x="7706614" y="1212850"/>
            <a:chExt cx="2755900" cy="4559300"/>
          </a:xfrm>
        </p:grpSpPr>
        <p:sp>
          <p:nvSpPr>
            <p:cNvPr id="57" name="object 57"/>
            <p:cNvSpPr/>
            <p:nvPr/>
          </p:nvSpPr>
          <p:spPr>
            <a:xfrm>
              <a:off x="7712964" y="1700783"/>
              <a:ext cx="394970" cy="381000"/>
            </a:xfrm>
            <a:custGeom>
              <a:avLst/>
              <a:gdLst/>
              <a:ahLst/>
              <a:cxnLst/>
              <a:rect l="l" t="t" r="r" b="b"/>
              <a:pathLst>
                <a:path w="394970" h="381000">
                  <a:moveTo>
                    <a:pt x="197357" y="0"/>
                  </a:moveTo>
                  <a:lnTo>
                    <a:pt x="152272" y="5079"/>
                  </a:lnTo>
                  <a:lnTo>
                    <a:pt x="108965" y="20065"/>
                  </a:lnTo>
                  <a:lnTo>
                    <a:pt x="69722" y="45212"/>
                  </a:lnTo>
                  <a:lnTo>
                    <a:pt x="36956" y="79375"/>
                  </a:lnTo>
                  <a:lnTo>
                    <a:pt x="14477" y="118871"/>
                  </a:lnTo>
                  <a:lnTo>
                    <a:pt x="2285" y="161289"/>
                  </a:lnTo>
                  <a:lnTo>
                    <a:pt x="0" y="190500"/>
                  </a:lnTo>
                  <a:lnTo>
                    <a:pt x="634" y="205104"/>
                  </a:lnTo>
                  <a:lnTo>
                    <a:pt x="9270" y="248285"/>
                  </a:lnTo>
                  <a:lnTo>
                    <a:pt x="28320" y="288925"/>
                  </a:lnTo>
                  <a:lnTo>
                    <a:pt x="57784" y="325246"/>
                  </a:lnTo>
                  <a:lnTo>
                    <a:pt x="95376" y="353694"/>
                  </a:lnTo>
                  <a:lnTo>
                    <a:pt x="137540" y="372110"/>
                  </a:lnTo>
                  <a:lnTo>
                    <a:pt x="182244" y="380491"/>
                  </a:lnTo>
                  <a:lnTo>
                    <a:pt x="197357" y="381000"/>
                  </a:lnTo>
                  <a:lnTo>
                    <a:pt x="212470" y="380491"/>
                  </a:lnTo>
                  <a:lnTo>
                    <a:pt x="257175" y="372110"/>
                  </a:lnTo>
                  <a:lnTo>
                    <a:pt x="299338" y="353694"/>
                  </a:lnTo>
                  <a:lnTo>
                    <a:pt x="336930" y="325246"/>
                  </a:lnTo>
                  <a:lnTo>
                    <a:pt x="366394" y="288925"/>
                  </a:lnTo>
                  <a:lnTo>
                    <a:pt x="385444" y="248285"/>
                  </a:lnTo>
                  <a:lnTo>
                    <a:pt x="394080" y="205104"/>
                  </a:lnTo>
                  <a:lnTo>
                    <a:pt x="394715" y="190500"/>
                  </a:lnTo>
                  <a:lnTo>
                    <a:pt x="394080" y="175894"/>
                  </a:lnTo>
                  <a:lnTo>
                    <a:pt x="385444" y="132714"/>
                  </a:lnTo>
                  <a:lnTo>
                    <a:pt x="366394" y="92075"/>
                  </a:lnTo>
                  <a:lnTo>
                    <a:pt x="336930" y="55752"/>
                  </a:lnTo>
                  <a:lnTo>
                    <a:pt x="299338" y="27304"/>
                  </a:lnTo>
                  <a:lnTo>
                    <a:pt x="257175" y="8889"/>
                  </a:lnTo>
                  <a:lnTo>
                    <a:pt x="212470" y="507"/>
                  </a:lnTo>
                  <a:lnTo>
                    <a:pt x="197357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12964" y="1700783"/>
              <a:ext cx="394970" cy="381000"/>
            </a:xfrm>
            <a:custGeom>
              <a:avLst/>
              <a:gdLst/>
              <a:ahLst/>
              <a:cxnLst/>
              <a:rect l="l" t="t" r="r" b="b"/>
              <a:pathLst>
                <a:path w="394970" h="381000">
                  <a:moveTo>
                    <a:pt x="336930" y="55752"/>
                  </a:moveTo>
                  <a:lnTo>
                    <a:pt x="366394" y="92075"/>
                  </a:lnTo>
                  <a:lnTo>
                    <a:pt x="385444" y="132714"/>
                  </a:lnTo>
                  <a:lnTo>
                    <a:pt x="394080" y="175894"/>
                  </a:lnTo>
                  <a:lnTo>
                    <a:pt x="394715" y="190500"/>
                  </a:lnTo>
                  <a:lnTo>
                    <a:pt x="394080" y="205104"/>
                  </a:lnTo>
                  <a:lnTo>
                    <a:pt x="385444" y="248285"/>
                  </a:lnTo>
                  <a:lnTo>
                    <a:pt x="366394" y="288925"/>
                  </a:lnTo>
                  <a:lnTo>
                    <a:pt x="336930" y="325246"/>
                  </a:lnTo>
                  <a:lnTo>
                    <a:pt x="299338" y="353694"/>
                  </a:lnTo>
                  <a:lnTo>
                    <a:pt x="257175" y="372110"/>
                  </a:lnTo>
                  <a:lnTo>
                    <a:pt x="212470" y="380491"/>
                  </a:lnTo>
                  <a:lnTo>
                    <a:pt x="197357" y="381000"/>
                  </a:lnTo>
                  <a:lnTo>
                    <a:pt x="182244" y="380491"/>
                  </a:lnTo>
                  <a:lnTo>
                    <a:pt x="137540" y="372110"/>
                  </a:lnTo>
                  <a:lnTo>
                    <a:pt x="95376" y="353694"/>
                  </a:lnTo>
                  <a:lnTo>
                    <a:pt x="57784" y="325246"/>
                  </a:lnTo>
                  <a:lnTo>
                    <a:pt x="28320" y="288925"/>
                  </a:lnTo>
                  <a:lnTo>
                    <a:pt x="9270" y="248285"/>
                  </a:lnTo>
                  <a:lnTo>
                    <a:pt x="634" y="205104"/>
                  </a:lnTo>
                  <a:lnTo>
                    <a:pt x="0" y="190500"/>
                  </a:lnTo>
                  <a:lnTo>
                    <a:pt x="634" y="175894"/>
                  </a:lnTo>
                  <a:lnTo>
                    <a:pt x="9270" y="132714"/>
                  </a:lnTo>
                  <a:lnTo>
                    <a:pt x="28320" y="92075"/>
                  </a:lnTo>
                  <a:lnTo>
                    <a:pt x="57784" y="55752"/>
                  </a:lnTo>
                  <a:lnTo>
                    <a:pt x="95376" y="27304"/>
                  </a:lnTo>
                  <a:lnTo>
                    <a:pt x="137540" y="8889"/>
                  </a:lnTo>
                  <a:lnTo>
                    <a:pt x="182244" y="507"/>
                  </a:lnTo>
                  <a:lnTo>
                    <a:pt x="197357" y="0"/>
                  </a:lnTo>
                  <a:lnTo>
                    <a:pt x="212470" y="507"/>
                  </a:lnTo>
                  <a:lnTo>
                    <a:pt x="257175" y="8889"/>
                  </a:lnTo>
                  <a:lnTo>
                    <a:pt x="299338" y="27304"/>
                  </a:lnTo>
                  <a:lnTo>
                    <a:pt x="336930" y="557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577072" y="1700783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6" y="0"/>
                  </a:moveTo>
                  <a:lnTo>
                    <a:pt x="151637" y="5079"/>
                  </a:lnTo>
                  <a:lnTo>
                    <a:pt x="108584" y="20065"/>
                  </a:lnTo>
                  <a:lnTo>
                    <a:pt x="69469" y="45212"/>
                  </a:lnTo>
                  <a:lnTo>
                    <a:pt x="36829" y="79375"/>
                  </a:lnTo>
                  <a:lnTo>
                    <a:pt x="14350" y="118871"/>
                  </a:lnTo>
                  <a:lnTo>
                    <a:pt x="2285" y="161289"/>
                  </a:lnTo>
                  <a:lnTo>
                    <a:pt x="0" y="190500"/>
                  </a:lnTo>
                  <a:lnTo>
                    <a:pt x="634" y="205104"/>
                  </a:lnTo>
                  <a:lnTo>
                    <a:pt x="9271" y="248285"/>
                  </a:lnTo>
                  <a:lnTo>
                    <a:pt x="28194" y="288925"/>
                  </a:lnTo>
                  <a:lnTo>
                    <a:pt x="57530" y="325246"/>
                  </a:lnTo>
                  <a:lnTo>
                    <a:pt x="94996" y="353694"/>
                  </a:lnTo>
                  <a:lnTo>
                    <a:pt x="137032" y="372110"/>
                  </a:lnTo>
                  <a:lnTo>
                    <a:pt x="181482" y="380491"/>
                  </a:lnTo>
                  <a:lnTo>
                    <a:pt x="196596" y="381000"/>
                  </a:lnTo>
                  <a:lnTo>
                    <a:pt x="211708" y="380491"/>
                  </a:lnTo>
                  <a:lnTo>
                    <a:pt x="256158" y="372110"/>
                  </a:lnTo>
                  <a:lnTo>
                    <a:pt x="298196" y="353694"/>
                  </a:lnTo>
                  <a:lnTo>
                    <a:pt x="335660" y="325246"/>
                  </a:lnTo>
                  <a:lnTo>
                    <a:pt x="364998" y="288925"/>
                  </a:lnTo>
                  <a:lnTo>
                    <a:pt x="383921" y="248285"/>
                  </a:lnTo>
                  <a:lnTo>
                    <a:pt x="392556" y="205104"/>
                  </a:lnTo>
                  <a:lnTo>
                    <a:pt x="393192" y="190500"/>
                  </a:lnTo>
                  <a:lnTo>
                    <a:pt x="392556" y="175894"/>
                  </a:lnTo>
                  <a:lnTo>
                    <a:pt x="383921" y="132714"/>
                  </a:lnTo>
                  <a:lnTo>
                    <a:pt x="364998" y="92075"/>
                  </a:lnTo>
                  <a:lnTo>
                    <a:pt x="335660" y="55752"/>
                  </a:lnTo>
                  <a:lnTo>
                    <a:pt x="298196" y="27304"/>
                  </a:lnTo>
                  <a:lnTo>
                    <a:pt x="256158" y="8889"/>
                  </a:lnTo>
                  <a:lnTo>
                    <a:pt x="211708" y="507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31480" y="1319784"/>
              <a:ext cx="939165" cy="762000"/>
            </a:xfrm>
            <a:custGeom>
              <a:avLst/>
              <a:gdLst/>
              <a:ahLst/>
              <a:cxnLst/>
              <a:rect l="l" t="t" r="r" b="b"/>
              <a:pathLst>
                <a:path w="939165" h="762000">
                  <a:moveTo>
                    <a:pt x="881252" y="436752"/>
                  </a:moveTo>
                  <a:lnTo>
                    <a:pt x="910590" y="473075"/>
                  </a:lnTo>
                  <a:lnTo>
                    <a:pt x="929513" y="513714"/>
                  </a:lnTo>
                  <a:lnTo>
                    <a:pt x="938149" y="556894"/>
                  </a:lnTo>
                  <a:lnTo>
                    <a:pt x="938784" y="571500"/>
                  </a:lnTo>
                  <a:lnTo>
                    <a:pt x="938149" y="586104"/>
                  </a:lnTo>
                  <a:lnTo>
                    <a:pt x="929513" y="629285"/>
                  </a:lnTo>
                  <a:lnTo>
                    <a:pt x="910590" y="669925"/>
                  </a:lnTo>
                  <a:lnTo>
                    <a:pt x="881252" y="706246"/>
                  </a:lnTo>
                  <a:lnTo>
                    <a:pt x="843788" y="734694"/>
                  </a:lnTo>
                  <a:lnTo>
                    <a:pt x="801751" y="753110"/>
                  </a:lnTo>
                  <a:lnTo>
                    <a:pt x="757301" y="761491"/>
                  </a:lnTo>
                  <a:lnTo>
                    <a:pt x="742188" y="762000"/>
                  </a:lnTo>
                  <a:lnTo>
                    <a:pt x="727075" y="761491"/>
                  </a:lnTo>
                  <a:lnTo>
                    <a:pt x="682625" y="753110"/>
                  </a:lnTo>
                  <a:lnTo>
                    <a:pt x="640588" y="734694"/>
                  </a:lnTo>
                  <a:lnTo>
                    <a:pt x="603123" y="706246"/>
                  </a:lnTo>
                  <a:lnTo>
                    <a:pt x="573786" y="669925"/>
                  </a:lnTo>
                  <a:lnTo>
                    <a:pt x="554863" y="629285"/>
                  </a:lnTo>
                  <a:lnTo>
                    <a:pt x="546226" y="586104"/>
                  </a:lnTo>
                  <a:lnTo>
                    <a:pt x="545592" y="571500"/>
                  </a:lnTo>
                  <a:lnTo>
                    <a:pt x="546226" y="556894"/>
                  </a:lnTo>
                  <a:lnTo>
                    <a:pt x="554863" y="513714"/>
                  </a:lnTo>
                  <a:lnTo>
                    <a:pt x="573786" y="473075"/>
                  </a:lnTo>
                  <a:lnTo>
                    <a:pt x="603123" y="436752"/>
                  </a:lnTo>
                  <a:lnTo>
                    <a:pt x="640588" y="408304"/>
                  </a:lnTo>
                  <a:lnTo>
                    <a:pt x="682625" y="389889"/>
                  </a:lnTo>
                  <a:lnTo>
                    <a:pt x="727075" y="381507"/>
                  </a:lnTo>
                  <a:lnTo>
                    <a:pt x="742188" y="381000"/>
                  </a:lnTo>
                  <a:lnTo>
                    <a:pt x="757301" y="381507"/>
                  </a:lnTo>
                  <a:lnTo>
                    <a:pt x="801751" y="389889"/>
                  </a:lnTo>
                  <a:lnTo>
                    <a:pt x="843788" y="408304"/>
                  </a:lnTo>
                  <a:lnTo>
                    <a:pt x="881252" y="436752"/>
                  </a:lnTo>
                </a:path>
                <a:path w="939165" h="762000">
                  <a:moveTo>
                    <a:pt x="571500" y="0"/>
                  </a:moveTo>
                  <a:lnTo>
                    <a:pt x="0" y="419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12964" y="2500883"/>
              <a:ext cx="394970" cy="381000"/>
            </a:xfrm>
            <a:custGeom>
              <a:avLst/>
              <a:gdLst/>
              <a:ahLst/>
              <a:cxnLst/>
              <a:rect l="l" t="t" r="r" b="b"/>
              <a:pathLst>
                <a:path w="394970" h="381000">
                  <a:moveTo>
                    <a:pt x="197357" y="0"/>
                  </a:moveTo>
                  <a:lnTo>
                    <a:pt x="152272" y="5079"/>
                  </a:lnTo>
                  <a:lnTo>
                    <a:pt x="108965" y="20065"/>
                  </a:lnTo>
                  <a:lnTo>
                    <a:pt x="69722" y="45212"/>
                  </a:lnTo>
                  <a:lnTo>
                    <a:pt x="36956" y="79375"/>
                  </a:lnTo>
                  <a:lnTo>
                    <a:pt x="14477" y="118871"/>
                  </a:lnTo>
                  <a:lnTo>
                    <a:pt x="2285" y="161289"/>
                  </a:lnTo>
                  <a:lnTo>
                    <a:pt x="0" y="190500"/>
                  </a:lnTo>
                  <a:lnTo>
                    <a:pt x="634" y="205104"/>
                  </a:lnTo>
                  <a:lnTo>
                    <a:pt x="9270" y="248285"/>
                  </a:lnTo>
                  <a:lnTo>
                    <a:pt x="28320" y="288925"/>
                  </a:lnTo>
                  <a:lnTo>
                    <a:pt x="57784" y="325246"/>
                  </a:lnTo>
                  <a:lnTo>
                    <a:pt x="95376" y="353694"/>
                  </a:lnTo>
                  <a:lnTo>
                    <a:pt x="137540" y="372110"/>
                  </a:lnTo>
                  <a:lnTo>
                    <a:pt x="182244" y="380491"/>
                  </a:lnTo>
                  <a:lnTo>
                    <a:pt x="197357" y="381000"/>
                  </a:lnTo>
                  <a:lnTo>
                    <a:pt x="212470" y="380491"/>
                  </a:lnTo>
                  <a:lnTo>
                    <a:pt x="257175" y="372110"/>
                  </a:lnTo>
                  <a:lnTo>
                    <a:pt x="299338" y="353694"/>
                  </a:lnTo>
                  <a:lnTo>
                    <a:pt x="336930" y="325246"/>
                  </a:lnTo>
                  <a:lnTo>
                    <a:pt x="366394" y="288925"/>
                  </a:lnTo>
                  <a:lnTo>
                    <a:pt x="385444" y="248285"/>
                  </a:lnTo>
                  <a:lnTo>
                    <a:pt x="394080" y="205104"/>
                  </a:lnTo>
                  <a:lnTo>
                    <a:pt x="394715" y="190500"/>
                  </a:lnTo>
                  <a:lnTo>
                    <a:pt x="394080" y="175894"/>
                  </a:lnTo>
                  <a:lnTo>
                    <a:pt x="385444" y="132714"/>
                  </a:lnTo>
                  <a:lnTo>
                    <a:pt x="366394" y="92075"/>
                  </a:lnTo>
                  <a:lnTo>
                    <a:pt x="336930" y="55752"/>
                  </a:lnTo>
                  <a:lnTo>
                    <a:pt x="299338" y="27304"/>
                  </a:lnTo>
                  <a:lnTo>
                    <a:pt x="257175" y="8889"/>
                  </a:lnTo>
                  <a:lnTo>
                    <a:pt x="212470" y="507"/>
                  </a:lnTo>
                  <a:lnTo>
                    <a:pt x="197357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12964" y="1219200"/>
              <a:ext cx="1702435" cy="1663064"/>
            </a:xfrm>
            <a:custGeom>
              <a:avLst/>
              <a:gdLst/>
              <a:ahLst/>
              <a:cxnLst/>
              <a:rect l="l" t="t" r="r" b="b"/>
              <a:pathLst>
                <a:path w="1702434" h="1663064">
                  <a:moveTo>
                    <a:pt x="336930" y="1337437"/>
                  </a:moveTo>
                  <a:lnTo>
                    <a:pt x="366394" y="1373759"/>
                  </a:lnTo>
                  <a:lnTo>
                    <a:pt x="385444" y="1414399"/>
                  </a:lnTo>
                  <a:lnTo>
                    <a:pt x="394080" y="1457578"/>
                  </a:lnTo>
                  <a:lnTo>
                    <a:pt x="394715" y="1472184"/>
                  </a:lnTo>
                  <a:lnTo>
                    <a:pt x="394080" y="1486789"/>
                  </a:lnTo>
                  <a:lnTo>
                    <a:pt x="385444" y="1529969"/>
                  </a:lnTo>
                  <a:lnTo>
                    <a:pt x="366394" y="1570609"/>
                  </a:lnTo>
                  <a:lnTo>
                    <a:pt x="336930" y="1606930"/>
                  </a:lnTo>
                  <a:lnTo>
                    <a:pt x="299338" y="1635378"/>
                  </a:lnTo>
                  <a:lnTo>
                    <a:pt x="257175" y="1653794"/>
                  </a:lnTo>
                  <a:lnTo>
                    <a:pt x="212470" y="1662176"/>
                  </a:lnTo>
                  <a:lnTo>
                    <a:pt x="197357" y="1662684"/>
                  </a:lnTo>
                  <a:lnTo>
                    <a:pt x="182244" y="1662176"/>
                  </a:lnTo>
                  <a:lnTo>
                    <a:pt x="137540" y="1653794"/>
                  </a:lnTo>
                  <a:lnTo>
                    <a:pt x="95376" y="1635378"/>
                  </a:lnTo>
                  <a:lnTo>
                    <a:pt x="57784" y="1606930"/>
                  </a:lnTo>
                  <a:lnTo>
                    <a:pt x="28320" y="1570609"/>
                  </a:lnTo>
                  <a:lnTo>
                    <a:pt x="9270" y="1529969"/>
                  </a:lnTo>
                  <a:lnTo>
                    <a:pt x="634" y="1486789"/>
                  </a:lnTo>
                  <a:lnTo>
                    <a:pt x="0" y="1472184"/>
                  </a:lnTo>
                  <a:lnTo>
                    <a:pt x="634" y="1457578"/>
                  </a:lnTo>
                  <a:lnTo>
                    <a:pt x="9270" y="1414399"/>
                  </a:lnTo>
                  <a:lnTo>
                    <a:pt x="28320" y="1373759"/>
                  </a:lnTo>
                  <a:lnTo>
                    <a:pt x="57784" y="1337437"/>
                  </a:lnTo>
                  <a:lnTo>
                    <a:pt x="95376" y="1308989"/>
                  </a:lnTo>
                  <a:lnTo>
                    <a:pt x="137540" y="1290574"/>
                  </a:lnTo>
                  <a:lnTo>
                    <a:pt x="182244" y="1282191"/>
                  </a:lnTo>
                  <a:lnTo>
                    <a:pt x="197357" y="1281684"/>
                  </a:lnTo>
                  <a:lnTo>
                    <a:pt x="212470" y="1282191"/>
                  </a:lnTo>
                  <a:lnTo>
                    <a:pt x="257175" y="1290574"/>
                  </a:lnTo>
                  <a:lnTo>
                    <a:pt x="299338" y="1308989"/>
                  </a:lnTo>
                  <a:lnTo>
                    <a:pt x="336930" y="1337437"/>
                  </a:lnTo>
                </a:path>
                <a:path w="1702434" h="1663064">
                  <a:moveTo>
                    <a:pt x="228600" y="862584"/>
                  </a:moveTo>
                  <a:lnTo>
                    <a:pt x="204215" y="1307591"/>
                  </a:lnTo>
                </a:path>
                <a:path w="1702434" h="1663064">
                  <a:moveTo>
                    <a:pt x="1048511" y="164591"/>
                  </a:moveTo>
                  <a:lnTo>
                    <a:pt x="1048511" y="481584"/>
                  </a:lnTo>
                </a:path>
                <a:path w="1702434" h="1663064">
                  <a:moveTo>
                    <a:pt x="1702307" y="495300"/>
                  </a:moveTo>
                  <a:lnTo>
                    <a:pt x="1245107" y="0"/>
                  </a:lnTo>
                </a:path>
                <a:path w="1702434" h="1663064">
                  <a:moveTo>
                    <a:pt x="1664207" y="838200"/>
                  </a:moveTo>
                  <a:lnTo>
                    <a:pt x="1347215" y="12816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336280" y="3491483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6" y="0"/>
                  </a:moveTo>
                  <a:lnTo>
                    <a:pt x="151638" y="5079"/>
                  </a:lnTo>
                  <a:lnTo>
                    <a:pt x="108585" y="20065"/>
                  </a:lnTo>
                  <a:lnTo>
                    <a:pt x="69469" y="45212"/>
                  </a:lnTo>
                  <a:lnTo>
                    <a:pt x="36829" y="79375"/>
                  </a:lnTo>
                  <a:lnTo>
                    <a:pt x="14350" y="118871"/>
                  </a:lnTo>
                  <a:lnTo>
                    <a:pt x="2286" y="161289"/>
                  </a:lnTo>
                  <a:lnTo>
                    <a:pt x="0" y="190499"/>
                  </a:lnTo>
                  <a:lnTo>
                    <a:pt x="635" y="205104"/>
                  </a:lnTo>
                  <a:lnTo>
                    <a:pt x="9271" y="248284"/>
                  </a:lnTo>
                  <a:lnTo>
                    <a:pt x="28194" y="288924"/>
                  </a:lnTo>
                  <a:lnTo>
                    <a:pt x="57530" y="325246"/>
                  </a:lnTo>
                  <a:lnTo>
                    <a:pt x="94996" y="353694"/>
                  </a:lnTo>
                  <a:lnTo>
                    <a:pt x="137033" y="372109"/>
                  </a:lnTo>
                  <a:lnTo>
                    <a:pt x="181483" y="380491"/>
                  </a:lnTo>
                  <a:lnTo>
                    <a:pt x="196596" y="380999"/>
                  </a:lnTo>
                  <a:lnTo>
                    <a:pt x="211709" y="380491"/>
                  </a:lnTo>
                  <a:lnTo>
                    <a:pt x="256159" y="372109"/>
                  </a:lnTo>
                  <a:lnTo>
                    <a:pt x="298196" y="353694"/>
                  </a:lnTo>
                  <a:lnTo>
                    <a:pt x="335661" y="325246"/>
                  </a:lnTo>
                  <a:lnTo>
                    <a:pt x="364998" y="288924"/>
                  </a:lnTo>
                  <a:lnTo>
                    <a:pt x="383921" y="248284"/>
                  </a:lnTo>
                  <a:lnTo>
                    <a:pt x="392556" y="205104"/>
                  </a:lnTo>
                  <a:lnTo>
                    <a:pt x="393192" y="190499"/>
                  </a:lnTo>
                  <a:lnTo>
                    <a:pt x="392556" y="175894"/>
                  </a:lnTo>
                  <a:lnTo>
                    <a:pt x="383921" y="132714"/>
                  </a:lnTo>
                  <a:lnTo>
                    <a:pt x="364998" y="92075"/>
                  </a:lnTo>
                  <a:lnTo>
                    <a:pt x="335661" y="55752"/>
                  </a:lnTo>
                  <a:lnTo>
                    <a:pt x="298196" y="27304"/>
                  </a:lnTo>
                  <a:lnTo>
                    <a:pt x="256159" y="8889"/>
                  </a:lnTo>
                  <a:lnTo>
                    <a:pt x="211709" y="507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36280" y="3491483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1" y="55752"/>
                  </a:moveTo>
                  <a:lnTo>
                    <a:pt x="364998" y="92075"/>
                  </a:lnTo>
                  <a:lnTo>
                    <a:pt x="383921" y="132714"/>
                  </a:lnTo>
                  <a:lnTo>
                    <a:pt x="392556" y="175894"/>
                  </a:lnTo>
                  <a:lnTo>
                    <a:pt x="393192" y="190499"/>
                  </a:lnTo>
                  <a:lnTo>
                    <a:pt x="392556" y="205104"/>
                  </a:lnTo>
                  <a:lnTo>
                    <a:pt x="383921" y="248284"/>
                  </a:lnTo>
                  <a:lnTo>
                    <a:pt x="364998" y="288924"/>
                  </a:lnTo>
                  <a:lnTo>
                    <a:pt x="335661" y="325246"/>
                  </a:lnTo>
                  <a:lnTo>
                    <a:pt x="298196" y="353694"/>
                  </a:lnTo>
                  <a:lnTo>
                    <a:pt x="256159" y="372109"/>
                  </a:lnTo>
                  <a:lnTo>
                    <a:pt x="211709" y="380491"/>
                  </a:lnTo>
                  <a:lnTo>
                    <a:pt x="196596" y="380999"/>
                  </a:lnTo>
                  <a:lnTo>
                    <a:pt x="181483" y="380491"/>
                  </a:lnTo>
                  <a:lnTo>
                    <a:pt x="137033" y="372109"/>
                  </a:lnTo>
                  <a:lnTo>
                    <a:pt x="94996" y="353694"/>
                  </a:lnTo>
                  <a:lnTo>
                    <a:pt x="57530" y="325246"/>
                  </a:lnTo>
                  <a:lnTo>
                    <a:pt x="28194" y="288924"/>
                  </a:lnTo>
                  <a:lnTo>
                    <a:pt x="9271" y="248284"/>
                  </a:lnTo>
                  <a:lnTo>
                    <a:pt x="635" y="205104"/>
                  </a:lnTo>
                  <a:lnTo>
                    <a:pt x="0" y="190499"/>
                  </a:lnTo>
                  <a:lnTo>
                    <a:pt x="635" y="175894"/>
                  </a:lnTo>
                  <a:lnTo>
                    <a:pt x="9271" y="132714"/>
                  </a:lnTo>
                  <a:lnTo>
                    <a:pt x="28194" y="92075"/>
                  </a:lnTo>
                  <a:lnTo>
                    <a:pt x="57530" y="55752"/>
                  </a:lnTo>
                  <a:lnTo>
                    <a:pt x="94996" y="27304"/>
                  </a:lnTo>
                  <a:lnTo>
                    <a:pt x="137033" y="8889"/>
                  </a:lnTo>
                  <a:lnTo>
                    <a:pt x="181483" y="507"/>
                  </a:lnTo>
                  <a:lnTo>
                    <a:pt x="196596" y="0"/>
                  </a:lnTo>
                  <a:lnTo>
                    <a:pt x="211709" y="507"/>
                  </a:lnTo>
                  <a:lnTo>
                    <a:pt x="256159" y="8889"/>
                  </a:lnTo>
                  <a:lnTo>
                    <a:pt x="298196" y="27304"/>
                  </a:lnTo>
                  <a:lnTo>
                    <a:pt x="335661" y="557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907780" y="3491483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6" y="0"/>
                  </a:moveTo>
                  <a:lnTo>
                    <a:pt x="151638" y="5079"/>
                  </a:lnTo>
                  <a:lnTo>
                    <a:pt x="108585" y="20065"/>
                  </a:lnTo>
                  <a:lnTo>
                    <a:pt x="69469" y="45212"/>
                  </a:lnTo>
                  <a:lnTo>
                    <a:pt x="36829" y="79375"/>
                  </a:lnTo>
                  <a:lnTo>
                    <a:pt x="14350" y="118871"/>
                  </a:lnTo>
                  <a:lnTo>
                    <a:pt x="2286" y="161289"/>
                  </a:lnTo>
                  <a:lnTo>
                    <a:pt x="0" y="190499"/>
                  </a:lnTo>
                  <a:lnTo>
                    <a:pt x="635" y="205104"/>
                  </a:lnTo>
                  <a:lnTo>
                    <a:pt x="9271" y="248284"/>
                  </a:lnTo>
                  <a:lnTo>
                    <a:pt x="28194" y="288924"/>
                  </a:lnTo>
                  <a:lnTo>
                    <a:pt x="57530" y="325246"/>
                  </a:lnTo>
                  <a:lnTo>
                    <a:pt x="94996" y="353694"/>
                  </a:lnTo>
                  <a:lnTo>
                    <a:pt x="137033" y="372109"/>
                  </a:lnTo>
                  <a:lnTo>
                    <a:pt x="181483" y="380491"/>
                  </a:lnTo>
                  <a:lnTo>
                    <a:pt x="196596" y="380999"/>
                  </a:lnTo>
                  <a:lnTo>
                    <a:pt x="211709" y="380491"/>
                  </a:lnTo>
                  <a:lnTo>
                    <a:pt x="256159" y="372109"/>
                  </a:lnTo>
                  <a:lnTo>
                    <a:pt x="298196" y="353694"/>
                  </a:lnTo>
                  <a:lnTo>
                    <a:pt x="335661" y="325246"/>
                  </a:lnTo>
                  <a:lnTo>
                    <a:pt x="364998" y="288924"/>
                  </a:lnTo>
                  <a:lnTo>
                    <a:pt x="383921" y="248284"/>
                  </a:lnTo>
                  <a:lnTo>
                    <a:pt x="392556" y="205104"/>
                  </a:lnTo>
                  <a:lnTo>
                    <a:pt x="393192" y="190499"/>
                  </a:lnTo>
                  <a:lnTo>
                    <a:pt x="392556" y="175894"/>
                  </a:lnTo>
                  <a:lnTo>
                    <a:pt x="383921" y="132714"/>
                  </a:lnTo>
                  <a:lnTo>
                    <a:pt x="364998" y="92075"/>
                  </a:lnTo>
                  <a:lnTo>
                    <a:pt x="335661" y="55752"/>
                  </a:lnTo>
                  <a:lnTo>
                    <a:pt x="298196" y="27304"/>
                  </a:lnTo>
                  <a:lnTo>
                    <a:pt x="256159" y="8889"/>
                  </a:lnTo>
                  <a:lnTo>
                    <a:pt x="211709" y="507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51164" y="2869692"/>
              <a:ext cx="749935" cy="1003300"/>
            </a:xfrm>
            <a:custGeom>
              <a:avLst/>
              <a:gdLst/>
              <a:ahLst/>
              <a:cxnLst/>
              <a:rect l="l" t="t" r="r" b="b"/>
              <a:pathLst>
                <a:path w="749934" h="1003300">
                  <a:moveTo>
                    <a:pt x="692276" y="677545"/>
                  </a:moveTo>
                  <a:lnTo>
                    <a:pt x="721613" y="713867"/>
                  </a:lnTo>
                  <a:lnTo>
                    <a:pt x="740536" y="754507"/>
                  </a:lnTo>
                  <a:lnTo>
                    <a:pt x="749172" y="797687"/>
                  </a:lnTo>
                  <a:lnTo>
                    <a:pt x="749807" y="812292"/>
                  </a:lnTo>
                  <a:lnTo>
                    <a:pt x="749172" y="826897"/>
                  </a:lnTo>
                  <a:lnTo>
                    <a:pt x="740536" y="870077"/>
                  </a:lnTo>
                  <a:lnTo>
                    <a:pt x="721613" y="910717"/>
                  </a:lnTo>
                  <a:lnTo>
                    <a:pt x="692276" y="947039"/>
                  </a:lnTo>
                  <a:lnTo>
                    <a:pt x="654811" y="975487"/>
                  </a:lnTo>
                  <a:lnTo>
                    <a:pt x="612775" y="993902"/>
                  </a:lnTo>
                  <a:lnTo>
                    <a:pt x="568325" y="1002284"/>
                  </a:lnTo>
                  <a:lnTo>
                    <a:pt x="553211" y="1002792"/>
                  </a:lnTo>
                  <a:lnTo>
                    <a:pt x="538099" y="1002284"/>
                  </a:lnTo>
                  <a:lnTo>
                    <a:pt x="493649" y="993902"/>
                  </a:lnTo>
                  <a:lnTo>
                    <a:pt x="451611" y="975487"/>
                  </a:lnTo>
                  <a:lnTo>
                    <a:pt x="414146" y="947039"/>
                  </a:lnTo>
                  <a:lnTo>
                    <a:pt x="384809" y="910717"/>
                  </a:lnTo>
                  <a:lnTo>
                    <a:pt x="365886" y="870077"/>
                  </a:lnTo>
                  <a:lnTo>
                    <a:pt x="357250" y="826897"/>
                  </a:lnTo>
                  <a:lnTo>
                    <a:pt x="356615" y="812292"/>
                  </a:lnTo>
                  <a:lnTo>
                    <a:pt x="357250" y="797687"/>
                  </a:lnTo>
                  <a:lnTo>
                    <a:pt x="365886" y="754507"/>
                  </a:lnTo>
                  <a:lnTo>
                    <a:pt x="384809" y="713867"/>
                  </a:lnTo>
                  <a:lnTo>
                    <a:pt x="414146" y="677545"/>
                  </a:lnTo>
                  <a:lnTo>
                    <a:pt x="451611" y="649097"/>
                  </a:lnTo>
                  <a:lnTo>
                    <a:pt x="493649" y="630682"/>
                  </a:lnTo>
                  <a:lnTo>
                    <a:pt x="538099" y="622300"/>
                  </a:lnTo>
                  <a:lnTo>
                    <a:pt x="553211" y="621792"/>
                  </a:lnTo>
                  <a:lnTo>
                    <a:pt x="568325" y="622300"/>
                  </a:lnTo>
                  <a:lnTo>
                    <a:pt x="612775" y="630682"/>
                  </a:lnTo>
                  <a:lnTo>
                    <a:pt x="654811" y="649097"/>
                  </a:lnTo>
                  <a:lnTo>
                    <a:pt x="692276" y="677545"/>
                  </a:lnTo>
                </a:path>
                <a:path w="749934" h="1003300">
                  <a:moveTo>
                    <a:pt x="419100" y="0"/>
                  </a:moveTo>
                  <a:lnTo>
                    <a:pt x="0" y="609600"/>
                  </a:lnTo>
                </a:path>
                <a:path w="749934" h="1003300">
                  <a:moveTo>
                    <a:pt x="559307" y="0"/>
                  </a:moveTo>
                  <a:lnTo>
                    <a:pt x="547115" y="6217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98380" y="2500883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6" y="0"/>
                  </a:moveTo>
                  <a:lnTo>
                    <a:pt x="151638" y="5079"/>
                  </a:lnTo>
                  <a:lnTo>
                    <a:pt x="108585" y="20065"/>
                  </a:lnTo>
                  <a:lnTo>
                    <a:pt x="69469" y="45212"/>
                  </a:lnTo>
                  <a:lnTo>
                    <a:pt x="36829" y="79375"/>
                  </a:lnTo>
                  <a:lnTo>
                    <a:pt x="14350" y="118871"/>
                  </a:lnTo>
                  <a:lnTo>
                    <a:pt x="2286" y="161289"/>
                  </a:lnTo>
                  <a:lnTo>
                    <a:pt x="0" y="190500"/>
                  </a:lnTo>
                  <a:lnTo>
                    <a:pt x="635" y="205104"/>
                  </a:lnTo>
                  <a:lnTo>
                    <a:pt x="9271" y="248285"/>
                  </a:lnTo>
                  <a:lnTo>
                    <a:pt x="28194" y="288925"/>
                  </a:lnTo>
                  <a:lnTo>
                    <a:pt x="57530" y="325246"/>
                  </a:lnTo>
                  <a:lnTo>
                    <a:pt x="94996" y="353694"/>
                  </a:lnTo>
                  <a:lnTo>
                    <a:pt x="137033" y="372110"/>
                  </a:lnTo>
                  <a:lnTo>
                    <a:pt x="181483" y="380491"/>
                  </a:lnTo>
                  <a:lnTo>
                    <a:pt x="196596" y="381000"/>
                  </a:lnTo>
                  <a:lnTo>
                    <a:pt x="211709" y="380491"/>
                  </a:lnTo>
                  <a:lnTo>
                    <a:pt x="256159" y="372110"/>
                  </a:lnTo>
                  <a:lnTo>
                    <a:pt x="298196" y="353694"/>
                  </a:lnTo>
                  <a:lnTo>
                    <a:pt x="335661" y="325246"/>
                  </a:lnTo>
                  <a:lnTo>
                    <a:pt x="364998" y="288925"/>
                  </a:lnTo>
                  <a:lnTo>
                    <a:pt x="383921" y="248285"/>
                  </a:lnTo>
                  <a:lnTo>
                    <a:pt x="392556" y="205104"/>
                  </a:lnTo>
                  <a:lnTo>
                    <a:pt x="393192" y="190500"/>
                  </a:lnTo>
                  <a:lnTo>
                    <a:pt x="392556" y="175894"/>
                  </a:lnTo>
                  <a:lnTo>
                    <a:pt x="383921" y="132714"/>
                  </a:lnTo>
                  <a:lnTo>
                    <a:pt x="364998" y="92075"/>
                  </a:lnTo>
                  <a:lnTo>
                    <a:pt x="335661" y="55752"/>
                  </a:lnTo>
                  <a:lnTo>
                    <a:pt x="298196" y="27304"/>
                  </a:lnTo>
                  <a:lnTo>
                    <a:pt x="256159" y="8889"/>
                  </a:lnTo>
                  <a:lnTo>
                    <a:pt x="211709" y="507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212580" y="1993391"/>
              <a:ext cx="1079500" cy="1879600"/>
            </a:xfrm>
            <a:custGeom>
              <a:avLst/>
              <a:gdLst/>
              <a:ahLst/>
              <a:cxnLst/>
              <a:rect l="l" t="t" r="r" b="b"/>
              <a:pathLst>
                <a:path w="1079500" h="1879600">
                  <a:moveTo>
                    <a:pt x="1021461" y="563245"/>
                  </a:moveTo>
                  <a:lnTo>
                    <a:pt x="1050798" y="599567"/>
                  </a:lnTo>
                  <a:lnTo>
                    <a:pt x="1069721" y="640207"/>
                  </a:lnTo>
                  <a:lnTo>
                    <a:pt x="1078356" y="683387"/>
                  </a:lnTo>
                  <a:lnTo>
                    <a:pt x="1078992" y="697992"/>
                  </a:lnTo>
                  <a:lnTo>
                    <a:pt x="1078356" y="712597"/>
                  </a:lnTo>
                  <a:lnTo>
                    <a:pt x="1069721" y="755777"/>
                  </a:lnTo>
                  <a:lnTo>
                    <a:pt x="1050798" y="796417"/>
                  </a:lnTo>
                  <a:lnTo>
                    <a:pt x="1021461" y="832738"/>
                  </a:lnTo>
                  <a:lnTo>
                    <a:pt x="983996" y="861187"/>
                  </a:lnTo>
                  <a:lnTo>
                    <a:pt x="941959" y="879602"/>
                  </a:lnTo>
                  <a:lnTo>
                    <a:pt x="897509" y="887984"/>
                  </a:lnTo>
                  <a:lnTo>
                    <a:pt x="882396" y="888492"/>
                  </a:lnTo>
                  <a:lnTo>
                    <a:pt x="867283" y="887984"/>
                  </a:lnTo>
                  <a:lnTo>
                    <a:pt x="822833" y="879602"/>
                  </a:lnTo>
                  <a:lnTo>
                    <a:pt x="780796" y="861187"/>
                  </a:lnTo>
                  <a:lnTo>
                    <a:pt x="743330" y="832738"/>
                  </a:lnTo>
                  <a:lnTo>
                    <a:pt x="713994" y="796417"/>
                  </a:lnTo>
                  <a:lnTo>
                    <a:pt x="695071" y="755777"/>
                  </a:lnTo>
                  <a:lnTo>
                    <a:pt x="686435" y="712597"/>
                  </a:lnTo>
                  <a:lnTo>
                    <a:pt x="685800" y="697992"/>
                  </a:lnTo>
                  <a:lnTo>
                    <a:pt x="686435" y="683387"/>
                  </a:lnTo>
                  <a:lnTo>
                    <a:pt x="695071" y="640207"/>
                  </a:lnTo>
                  <a:lnTo>
                    <a:pt x="713994" y="599567"/>
                  </a:lnTo>
                  <a:lnTo>
                    <a:pt x="743330" y="563245"/>
                  </a:lnTo>
                  <a:lnTo>
                    <a:pt x="780796" y="534797"/>
                  </a:lnTo>
                  <a:lnTo>
                    <a:pt x="822833" y="516382"/>
                  </a:lnTo>
                  <a:lnTo>
                    <a:pt x="867283" y="508000"/>
                  </a:lnTo>
                  <a:lnTo>
                    <a:pt x="882396" y="507492"/>
                  </a:lnTo>
                  <a:lnTo>
                    <a:pt x="897509" y="508000"/>
                  </a:lnTo>
                  <a:lnTo>
                    <a:pt x="941959" y="516382"/>
                  </a:lnTo>
                  <a:lnTo>
                    <a:pt x="983996" y="534797"/>
                  </a:lnTo>
                  <a:lnTo>
                    <a:pt x="1021461" y="563245"/>
                  </a:lnTo>
                </a:path>
                <a:path w="1079500" h="1879600">
                  <a:moveTo>
                    <a:pt x="850392" y="495300"/>
                  </a:moveTo>
                  <a:lnTo>
                    <a:pt x="443484" y="0"/>
                  </a:lnTo>
                </a:path>
                <a:path w="1079500" h="1879600">
                  <a:moveTo>
                    <a:pt x="589915" y="1553845"/>
                  </a:moveTo>
                  <a:lnTo>
                    <a:pt x="619378" y="1590167"/>
                  </a:lnTo>
                  <a:lnTo>
                    <a:pt x="638428" y="1630807"/>
                  </a:lnTo>
                  <a:lnTo>
                    <a:pt x="647065" y="1673987"/>
                  </a:lnTo>
                  <a:lnTo>
                    <a:pt x="647700" y="1688592"/>
                  </a:lnTo>
                  <a:lnTo>
                    <a:pt x="647065" y="1703197"/>
                  </a:lnTo>
                  <a:lnTo>
                    <a:pt x="638428" y="1746377"/>
                  </a:lnTo>
                  <a:lnTo>
                    <a:pt x="619378" y="1787017"/>
                  </a:lnTo>
                  <a:lnTo>
                    <a:pt x="589915" y="1823339"/>
                  </a:lnTo>
                  <a:lnTo>
                    <a:pt x="552323" y="1851787"/>
                  </a:lnTo>
                  <a:lnTo>
                    <a:pt x="510159" y="1870202"/>
                  </a:lnTo>
                  <a:lnTo>
                    <a:pt x="465454" y="1878584"/>
                  </a:lnTo>
                  <a:lnTo>
                    <a:pt x="450342" y="1879092"/>
                  </a:lnTo>
                  <a:lnTo>
                    <a:pt x="435228" y="1878584"/>
                  </a:lnTo>
                  <a:lnTo>
                    <a:pt x="390525" y="1870202"/>
                  </a:lnTo>
                  <a:lnTo>
                    <a:pt x="348361" y="1851787"/>
                  </a:lnTo>
                  <a:lnTo>
                    <a:pt x="310769" y="1823339"/>
                  </a:lnTo>
                  <a:lnTo>
                    <a:pt x="281304" y="1787017"/>
                  </a:lnTo>
                  <a:lnTo>
                    <a:pt x="262254" y="1746377"/>
                  </a:lnTo>
                  <a:lnTo>
                    <a:pt x="253619" y="1703197"/>
                  </a:lnTo>
                  <a:lnTo>
                    <a:pt x="252984" y="1688592"/>
                  </a:lnTo>
                  <a:lnTo>
                    <a:pt x="253619" y="1673987"/>
                  </a:lnTo>
                  <a:lnTo>
                    <a:pt x="262254" y="1630807"/>
                  </a:lnTo>
                  <a:lnTo>
                    <a:pt x="281304" y="1590167"/>
                  </a:lnTo>
                  <a:lnTo>
                    <a:pt x="310769" y="1553845"/>
                  </a:lnTo>
                  <a:lnTo>
                    <a:pt x="348361" y="1525397"/>
                  </a:lnTo>
                  <a:lnTo>
                    <a:pt x="390525" y="1506982"/>
                  </a:lnTo>
                  <a:lnTo>
                    <a:pt x="435228" y="1498600"/>
                  </a:lnTo>
                  <a:lnTo>
                    <a:pt x="450342" y="1498092"/>
                  </a:lnTo>
                  <a:lnTo>
                    <a:pt x="465454" y="1498600"/>
                  </a:lnTo>
                  <a:lnTo>
                    <a:pt x="510159" y="1506982"/>
                  </a:lnTo>
                  <a:lnTo>
                    <a:pt x="552323" y="1525397"/>
                  </a:lnTo>
                  <a:lnTo>
                    <a:pt x="589915" y="1553845"/>
                  </a:lnTo>
                </a:path>
                <a:path w="1079500" h="1879600">
                  <a:moveTo>
                    <a:pt x="0" y="838200"/>
                  </a:moveTo>
                  <a:lnTo>
                    <a:pt x="481584" y="151180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1264" y="4533900"/>
              <a:ext cx="394716" cy="3810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351264" y="3872483"/>
              <a:ext cx="394970" cy="1042669"/>
            </a:xfrm>
            <a:custGeom>
              <a:avLst/>
              <a:gdLst/>
              <a:ahLst/>
              <a:cxnLst/>
              <a:rect l="l" t="t" r="r" b="b"/>
              <a:pathLst>
                <a:path w="394970" h="1042670">
                  <a:moveTo>
                    <a:pt x="336930" y="717169"/>
                  </a:moveTo>
                  <a:lnTo>
                    <a:pt x="366394" y="753491"/>
                  </a:lnTo>
                  <a:lnTo>
                    <a:pt x="385444" y="794131"/>
                  </a:lnTo>
                  <a:lnTo>
                    <a:pt x="394080" y="837311"/>
                  </a:lnTo>
                  <a:lnTo>
                    <a:pt x="394715" y="851916"/>
                  </a:lnTo>
                  <a:lnTo>
                    <a:pt x="394080" y="866521"/>
                  </a:lnTo>
                  <a:lnTo>
                    <a:pt x="385444" y="909701"/>
                  </a:lnTo>
                  <a:lnTo>
                    <a:pt x="366394" y="950341"/>
                  </a:lnTo>
                  <a:lnTo>
                    <a:pt x="336930" y="986663"/>
                  </a:lnTo>
                  <a:lnTo>
                    <a:pt x="299338" y="1015111"/>
                  </a:lnTo>
                  <a:lnTo>
                    <a:pt x="257175" y="1033526"/>
                  </a:lnTo>
                  <a:lnTo>
                    <a:pt x="212470" y="1041908"/>
                  </a:lnTo>
                  <a:lnTo>
                    <a:pt x="197357" y="1042416"/>
                  </a:lnTo>
                  <a:lnTo>
                    <a:pt x="182244" y="1041908"/>
                  </a:lnTo>
                  <a:lnTo>
                    <a:pt x="137540" y="1033526"/>
                  </a:lnTo>
                  <a:lnTo>
                    <a:pt x="95376" y="1015111"/>
                  </a:lnTo>
                  <a:lnTo>
                    <a:pt x="57784" y="986663"/>
                  </a:lnTo>
                  <a:lnTo>
                    <a:pt x="28320" y="950341"/>
                  </a:lnTo>
                  <a:lnTo>
                    <a:pt x="9270" y="909701"/>
                  </a:lnTo>
                  <a:lnTo>
                    <a:pt x="634" y="866521"/>
                  </a:lnTo>
                  <a:lnTo>
                    <a:pt x="0" y="851916"/>
                  </a:lnTo>
                  <a:lnTo>
                    <a:pt x="634" y="837311"/>
                  </a:lnTo>
                  <a:lnTo>
                    <a:pt x="9270" y="794131"/>
                  </a:lnTo>
                  <a:lnTo>
                    <a:pt x="28320" y="753491"/>
                  </a:lnTo>
                  <a:lnTo>
                    <a:pt x="57784" y="717169"/>
                  </a:lnTo>
                  <a:lnTo>
                    <a:pt x="95376" y="688721"/>
                  </a:lnTo>
                  <a:lnTo>
                    <a:pt x="137540" y="670306"/>
                  </a:lnTo>
                  <a:lnTo>
                    <a:pt x="182244" y="661924"/>
                  </a:lnTo>
                  <a:lnTo>
                    <a:pt x="197357" y="661416"/>
                  </a:lnTo>
                  <a:lnTo>
                    <a:pt x="212470" y="661924"/>
                  </a:lnTo>
                  <a:lnTo>
                    <a:pt x="257175" y="670306"/>
                  </a:lnTo>
                  <a:lnTo>
                    <a:pt x="299338" y="688721"/>
                  </a:lnTo>
                  <a:lnTo>
                    <a:pt x="336930" y="717169"/>
                  </a:lnTo>
                </a:path>
                <a:path w="394970" h="1042670">
                  <a:moveTo>
                    <a:pt x="318515" y="0"/>
                  </a:moveTo>
                  <a:lnTo>
                    <a:pt x="216407" y="6614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2680" y="4533900"/>
              <a:ext cx="393192" cy="3810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784080" y="3848100"/>
              <a:ext cx="622300" cy="1066800"/>
            </a:xfrm>
            <a:custGeom>
              <a:avLst/>
              <a:gdLst/>
              <a:ahLst/>
              <a:cxnLst/>
              <a:rect l="l" t="t" r="r" b="b"/>
              <a:pathLst>
                <a:path w="622300" h="1066800">
                  <a:moveTo>
                    <a:pt x="564261" y="741552"/>
                  </a:moveTo>
                  <a:lnTo>
                    <a:pt x="593598" y="777875"/>
                  </a:lnTo>
                  <a:lnTo>
                    <a:pt x="612521" y="818514"/>
                  </a:lnTo>
                  <a:lnTo>
                    <a:pt x="621156" y="861694"/>
                  </a:lnTo>
                  <a:lnTo>
                    <a:pt x="621792" y="876300"/>
                  </a:lnTo>
                  <a:lnTo>
                    <a:pt x="621156" y="890905"/>
                  </a:lnTo>
                  <a:lnTo>
                    <a:pt x="612521" y="934085"/>
                  </a:lnTo>
                  <a:lnTo>
                    <a:pt x="593598" y="974725"/>
                  </a:lnTo>
                  <a:lnTo>
                    <a:pt x="564261" y="1011047"/>
                  </a:lnTo>
                  <a:lnTo>
                    <a:pt x="526796" y="1039494"/>
                  </a:lnTo>
                  <a:lnTo>
                    <a:pt x="484759" y="1057910"/>
                  </a:lnTo>
                  <a:lnTo>
                    <a:pt x="440309" y="1066292"/>
                  </a:lnTo>
                  <a:lnTo>
                    <a:pt x="425196" y="1066800"/>
                  </a:lnTo>
                  <a:lnTo>
                    <a:pt x="410083" y="1066292"/>
                  </a:lnTo>
                  <a:lnTo>
                    <a:pt x="365633" y="1057910"/>
                  </a:lnTo>
                  <a:lnTo>
                    <a:pt x="323596" y="1039494"/>
                  </a:lnTo>
                  <a:lnTo>
                    <a:pt x="286130" y="1011047"/>
                  </a:lnTo>
                  <a:lnTo>
                    <a:pt x="256794" y="974725"/>
                  </a:lnTo>
                  <a:lnTo>
                    <a:pt x="237871" y="934085"/>
                  </a:lnTo>
                  <a:lnTo>
                    <a:pt x="229235" y="890905"/>
                  </a:lnTo>
                  <a:lnTo>
                    <a:pt x="228600" y="876300"/>
                  </a:lnTo>
                  <a:lnTo>
                    <a:pt x="229235" y="861694"/>
                  </a:lnTo>
                  <a:lnTo>
                    <a:pt x="237871" y="818514"/>
                  </a:lnTo>
                  <a:lnTo>
                    <a:pt x="256794" y="777875"/>
                  </a:lnTo>
                  <a:lnTo>
                    <a:pt x="286130" y="741552"/>
                  </a:lnTo>
                  <a:lnTo>
                    <a:pt x="323596" y="713105"/>
                  </a:lnTo>
                  <a:lnTo>
                    <a:pt x="365633" y="694689"/>
                  </a:lnTo>
                  <a:lnTo>
                    <a:pt x="410083" y="686307"/>
                  </a:lnTo>
                  <a:lnTo>
                    <a:pt x="425196" y="685800"/>
                  </a:lnTo>
                  <a:lnTo>
                    <a:pt x="440309" y="686307"/>
                  </a:lnTo>
                  <a:lnTo>
                    <a:pt x="484759" y="694689"/>
                  </a:lnTo>
                  <a:lnTo>
                    <a:pt x="526796" y="713105"/>
                  </a:lnTo>
                  <a:lnTo>
                    <a:pt x="564261" y="741552"/>
                  </a:lnTo>
                </a:path>
                <a:path w="622300" h="1066800">
                  <a:moveTo>
                    <a:pt x="0" y="0"/>
                  </a:moveTo>
                  <a:lnTo>
                    <a:pt x="443484" y="7360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972" y="5384291"/>
              <a:ext cx="393192" cy="3810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062972" y="5384291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0" y="55753"/>
                  </a:moveTo>
                  <a:lnTo>
                    <a:pt x="364998" y="92075"/>
                  </a:lnTo>
                  <a:lnTo>
                    <a:pt x="383921" y="132715"/>
                  </a:lnTo>
                  <a:lnTo>
                    <a:pt x="392556" y="175895"/>
                  </a:lnTo>
                  <a:lnTo>
                    <a:pt x="393192" y="190500"/>
                  </a:lnTo>
                  <a:lnTo>
                    <a:pt x="392556" y="205117"/>
                  </a:lnTo>
                  <a:lnTo>
                    <a:pt x="383921" y="248259"/>
                  </a:lnTo>
                  <a:lnTo>
                    <a:pt x="364998" y="288912"/>
                  </a:lnTo>
                  <a:lnTo>
                    <a:pt x="335660" y="325208"/>
                  </a:lnTo>
                  <a:lnTo>
                    <a:pt x="298196" y="353656"/>
                  </a:lnTo>
                  <a:lnTo>
                    <a:pt x="256158" y="372071"/>
                  </a:lnTo>
                  <a:lnTo>
                    <a:pt x="211708" y="380441"/>
                  </a:lnTo>
                  <a:lnTo>
                    <a:pt x="196596" y="381000"/>
                  </a:lnTo>
                  <a:lnTo>
                    <a:pt x="181482" y="380441"/>
                  </a:lnTo>
                  <a:lnTo>
                    <a:pt x="137032" y="372071"/>
                  </a:lnTo>
                  <a:lnTo>
                    <a:pt x="94996" y="353656"/>
                  </a:lnTo>
                  <a:lnTo>
                    <a:pt x="57530" y="325208"/>
                  </a:lnTo>
                  <a:lnTo>
                    <a:pt x="28194" y="288912"/>
                  </a:lnTo>
                  <a:lnTo>
                    <a:pt x="9271" y="248259"/>
                  </a:lnTo>
                  <a:lnTo>
                    <a:pt x="634" y="205117"/>
                  </a:lnTo>
                  <a:lnTo>
                    <a:pt x="0" y="190500"/>
                  </a:lnTo>
                  <a:lnTo>
                    <a:pt x="634" y="175895"/>
                  </a:lnTo>
                  <a:lnTo>
                    <a:pt x="9271" y="132715"/>
                  </a:lnTo>
                  <a:lnTo>
                    <a:pt x="28194" y="92075"/>
                  </a:lnTo>
                  <a:lnTo>
                    <a:pt x="57530" y="55753"/>
                  </a:lnTo>
                  <a:lnTo>
                    <a:pt x="94996" y="27305"/>
                  </a:lnTo>
                  <a:lnTo>
                    <a:pt x="137032" y="8890"/>
                  </a:lnTo>
                  <a:lnTo>
                    <a:pt x="181482" y="508"/>
                  </a:lnTo>
                  <a:lnTo>
                    <a:pt x="196596" y="0"/>
                  </a:lnTo>
                  <a:lnTo>
                    <a:pt x="211708" y="508"/>
                  </a:lnTo>
                  <a:lnTo>
                    <a:pt x="256158" y="8890"/>
                  </a:lnTo>
                  <a:lnTo>
                    <a:pt x="298196" y="27305"/>
                  </a:lnTo>
                  <a:lnTo>
                    <a:pt x="335660" y="55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215372" y="4927091"/>
              <a:ext cx="38100" cy="457200"/>
            </a:xfrm>
            <a:custGeom>
              <a:avLst/>
              <a:gdLst/>
              <a:ahLst/>
              <a:cxnLst/>
              <a:rect l="l" t="t" r="r" b="b"/>
              <a:pathLst>
                <a:path w="38100" h="457200">
                  <a:moveTo>
                    <a:pt x="19050" y="-6350"/>
                  </a:moveTo>
                  <a:lnTo>
                    <a:pt x="19050" y="463549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31480" y="1319784"/>
              <a:ext cx="571500" cy="419100"/>
            </a:xfrm>
            <a:custGeom>
              <a:avLst/>
              <a:gdLst/>
              <a:ahLst/>
              <a:cxnLst/>
              <a:rect l="l" t="t" r="r" b="b"/>
              <a:pathLst>
                <a:path w="571500" h="419100">
                  <a:moveTo>
                    <a:pt x="571500" y="0"/>
                  </a:moveTo>
                  <a:lnTo>
                    <a:pt x="0" y="419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9775063" y="317728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29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142101" y="3278581"/>
            <a:ext cx="2011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929000"/>
                </a:solidFill>
                <a:latin typeface="Times New Roman"/>
                <a:cs typeface="Times New Roman"/>
              </a:rPr>
              <a:t>descendants</a:t>
            </a:r>
            <a:r>
              <a:rPr sz="2400" spc="-90" dirty="0">
                <a:solidFill>
                  <a:srgbClr val="929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29000"/>
                </a:solidFill>
                <a:latin typeface="Times New Roman"/>
                <a:cs typeface="Times New Roman"/>
              </a:rPr>
              <a:t>of</a:t>
            </a:r>
            <a:r>
              <a:rPr sz="2400" spc="-70" dirty="0">
                <a:solidFill>
                  <a:srgbClr val="929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29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8570721" y="996441"/>
            <a:ext cx="1296035" cy="2882900"/>
            <a:chOff x="8570721" y="996441"/>
            <a:chExt cx="1296035" cy="2882900"/>
          </a:xfrm>
        </p:grpSpPr>
        <p:sp>
          <p:nvSpPr>
            <p:cNvPr id="80" name="object 80"/>
            <p:cNvSpPr/>
            <p:nvPr/>
          </p:nvSpPr>
          <p:spPr>
            <a:xfrm>
              <a:off x="8907779" y="2500883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6" y="0"/>
                  </a:moveTo>
                  <a:lnTo>
                    <a:pt x="151638" y="5079"/>
                  </a:lnTo>
                  <a:lnTo>
                    <a:pt x="108585" y="20065"/>
                  </a:lnTo>
                  <a:lnTo>
                    <a:pt x="69469" y="45212"/>
                  </a:lnTo>
                  <a:lnTo>
                    <a:pt x="36829" y="79375"/>
                  </a:lnTo>
                  <a:lnTo>
                    <a:pt x="14350" y="118871"/>
                  </a:lnTo>
                  <a:lnTo>
                    <a:pt x="2286" y="161289"/>
                  </a:lnTo>
                  <a:lnTo>
                    <a:pt x="0" y="190500"/>
                  </a:lnTo>
                  <a:lnTo>
                    <a:pt x="635" y="205104"/>
                  </a:lnTo>
                  <a:lnTo>
                    <a:pt x="9271" y="248285"/>
                  </a:lnTo>
                  <a:lnTo>
                    <a:pt x="28194" y="288925"/>
                  </a:lnTo>
                  <a:lnTo>
                    <a:pt x="57530" y="325246"/>
                  </a:lnTo>
                  <a:lnTo>
                    <a:pt x="94996" y="353694"/>
                  </a:lnTo>
                  <a:lnTo>
                    <a:pt x="137033" y="372110"/>
                  </a:lnTo>
                  <a:lnTo>
                    <a:pt x="181483" y="380491"/>
                  </a:lnTo>
                  <a:lnTo>
                    <a:pt x="196596" y="381000"/>
                  </a:lnTo>
                  <a:lnTo>
                    <a:pt x="211709" y="380491"/>
                  </a:lnTo>
                  <a:lnTo>
                    <a:pt x="256159" y="372110"/>
                  </a:lnTo>
                  <a:lnTo>
                    <a:pt x="298196" y="353694"/>
                  </a:lnTo>
                  <a:lnTo>
                    <a:pt x="335661" y="325246"/>
                  </a:lnTo>
                  <a:lnTo>
                    <a:pt x="364998" y="288925"/>
                  </a:lnTo>
                  <a:lnTo>
                    <a:pt x="383921" y="248285"/>
                  </a:lnTo>
                  <a:lnTo>
                    <a:pt x="392556" y="205104"/>
                  </a:lnTo>
                  <a:lnTo>
                    <a:pt x="393192" y="190500"/>
                  </a:lnTo>
                  <a:lnTo>
                    <a:pt x="392556" y="175894"/>
                  </a:lnTo>
                  <a:lnTo>
                    <a:pt x="383921" y="132714"/>
                  </a:lnTo>
                  <a:lnTo>
                    <a:pt x="364998" y="92075"/>
                  </a:lnTo>
                  <a:lnTo>
                    <a:pt x="335661" y="55752"/>
                  </a:lnTo>
                  <a:lnTo>
                    <a:pt x="298196" y="27304"/>
                  </a:lnTo>
                  <a:lnTo>
                    <a:pt x="256159" y="8889"/>
                  </a:lnTo>
                  <a:lnTo>
                    <a:pt x="211709" y="507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907779" y="2500883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1" y="55752"/>
                  </a:moveTo>
                  <a:lnTo>
                    <a:pt x="364998" y="92075"/>
                  </a:lnTo>
                  <a:lnTo>
                    <a:pt x="383921" y="132714"/>
                  </a:lnTo>
                  <a:lnTo>
                    <a:pt x="392556" y="175894"/>
                  </a:lnTo>
                  <a:lnTo>
                    <a:pt x="393192" y="190500"/>
                  </a:lnTo>
                  <a:lnTo>
                    <a:pt x="392556" y="205104"/>
                  </a:lnTo>
                  <a:lnTo>
                    <a:pt x="383921" y="248285"/>
                  </a:lnTo>
                  <a:lnTo>
                    <a:pt x="364998" y="288925"/>
                  </a:lnTo>
                  <a:lnTo>
                    <a:pt x="335661" y="325246"/>
                  </a:lnTo>
                  <a:lnTo>
                    <a:pt x="298196" y="353694"/>
                  </a:lnTo>
                  <a:lnTo>
                    <a:pt x="256159" y="372110"/>
                  </a:lnTo>
                  <a:lnTo>
                    <a:pt x="211709" y="380491"/>
                  </a:lnTo>
                  <a:lnTo>
                    <a:pt x="196596" y="381000"/>
                  </a:lnTo>
                  <a:lnTo>
                    <a:pt x="181483" y="380491"/>
                  </a:lnTo>
                  <a:lnTo>
                    <a:pt x="137033" y="372110"/>
                  </a:lnTo>
                  <a:lnTo>
                    <a:pt x="94996" y="353694"/>
                  </a:lnTo>
                  <a:lnTo>
                    <a:pt x="57530" y="325246"/>
                  </a:lnTo>
                  <a:lnTo>
                    <a:pt x="28194" y="288925"/>
                  </a:lnTo>
                  <a:lnTo>
                    <a:pt x="9271" y="248285"/>
                  </a:lnTo>
                  <a:lnTo>
                    <a:pt x="635" y="205104"/>
                  </a:lnTo>
                  <a:lnTo>
                    <a:pt x="0" y="190500"/>
                  </a:lnTo>
                  <a:lnTo>
                    <a:pt x="635" y="175894"/>
                  </a:lnTo>
                  <a:lnTo>
                    <a:pt x="9271" y="132714"/>
                  </a:lnTo>
                  <a:lnTo>
                    <a:pt x="28194" y="92075"/>
                  </a:lnTo>
                  <a:lnTo>
                    <a:pt x="57530" y="55752"/>
                  </a:lnTo>
                  <a:lnTo>
                    <a:pt x="94996" y="27304"/>
                  </a:lnTo>
                  <a:lnTo>
                    <a:pt x="137033" y="8889"/>
                  </a:lnTo>
                  <a:lnTo>
                    <a:pt x="181483" y="507"/>
                  </a:lnTo>
                  <a:lnTo>
                    <a:pt x="196596" y="0"/>
                  </a:lnTo>
                  <a:lnTo>
                    <a:pt x="211709" y="507"/>
                  </a:lnTo>
                  <a:lnTo>
                    <a:pt x="256159" y="8889"/>
                  </a:lnTo>
                  <a:lnTo>
                    <a:pt x="298196" y="27304"/>
                  </a:lnTo>
                  <a:lnTo>
                    <a:pt x="335661" y="557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250679" y="1700783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6" y="0"/>
                  </a:moveTo>
                  <a:lnTo>
                    <a:pt x="151638" y="5079"/>
                  </a:lnTo>
                  <a:lnTo>
                    <a:pt x="108585" y="20065"/>
                  </a:lnTo>
                  <a:lnTo>
                    <a:pt x="69469" y="45212"/>
                  </a:lnTo>
                  <a:lnTo>
                    <a:pt x="36829" y="79375"/>
                  </a:lnTo>
                  <a:lnTo>
                    <a:pt x="14350" y="118871"/>
                  </a:lnTo>
                  <a:lnTo>
                    <a:pt x="2286" y="161289"/>
                  </a:lnTo>
                  <a:lnTo>
                    <a:pt x="0" y="190500"/>
                  </a:lnTo>
                  <a:lnTo>
                    <a:pt x="635" y="205104"/>
                  </a:lnTo>
                  <a:lnTo>
                    <a:pt x="9271" y="248285"/>
                  </a:lnTo>
                  <a:lnTo>
                    <a:pt x="28194" y="288925"/>
                  </a:lnTo>
                  <a:lnTo>
                    <a:pt x="57530" y="325246"/>
                  </a:lnTo>
                  <a:lnTo>
                    <a:pt x="94996" y="353694"/>
                  </a:lnTo>
                  <a:lnTo>
                    <a:pt x="137033" y="372110"/>
                  </a:lnTo>
                  <a:lnTo>
                    <a:pt x="181483" y="380491"/>
                  </a:lnTo>
                  <a:lnTo>
                    <a:pt x="196596" y="381000"/>
                  </a:lnTo>
                  <a:lnTo>
                    <a:pt x="211709" y="380491"/>
                  </a:lnTo>
                  <a:lnTo>
                    <a:pt x="256159" y="372110"/>
                  </a:lnTo>
                  <a:lnTo>
                    <a:pt x="298196" y="353694"/>
                  </a:lnTo>
                  <a:lnTo>
                    <a:pt x="335661" y="325246"/>
                  </a:lnTo>
                  <a:lnTo>
                    <a:pt x="364998" y="288925"/>
                  </a:lnTo>
                  <a:lnTo>
                    <a:pt x="383921" y="248285"/>
                  </a:lnTo>
                  <a:lnTo>
                    <a:pt x="392556" y="205104"/>
                  </a:lnTo>
                  <a:lnTo>
                    <a:pt x="393192" y="190500"/>
                  </a:lnTo>
                  <a:lnTo>
                    <a:pt x="392556" y="175894"/>
                  </a:lnTo>
                  <a:lnTo>
                    <a:pt x="383921" y="132714"/>
                  </a:lnTo>
                  <a:lnTo>
                    <a:pt x="364998" y="92075"/>
                  </a:lnTo>
                  <a:lnTo>
                    <a:pt x="335661" y="55752"/>
                  </a:lnTo>
                  <a:lnTo>
                    <a:pt x="298196" y="27304"/>
                  </a:lnTo>
                  <a:lnTo>
                    <a:pt x="256159" y="8889"/>
                  </a:lnTo>
                  <a:lnTo>
                    <a:pt x="211709" y="507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250679" y="1700783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1" y="55752"/>
                  </a:moveTo>
                  <a:lnTo>
                    <a:pt x="364998" y="92075"/>
                  </a:lnTo>
                  <a:lnTo>
                    <a:pt x="383921" y="132714"/>
                  </a:lnTo>
                  <a:lnTo>
                    <a:pt x="392556" y="175894"/>
                  </a:lnTo>
                  <a:lnTo>
                    <a:pt x="393192" y="190500"/>
                  </a:lnTo>
                  <a:lnTo>
                    <a:pt x="392556" y="205104"/>
                  </a:lnTo>
                  <a:lnTo>
                    <a:pt x="383921" y="248285"/>
                  </a:lnTo>
                  <a:lnTo>
                    <a:pt x="364998" y="288925"/>
                  </a:lnTo>
                  <a:lnTo>
                    <a:pt x="335661" y="325246"/>
                  </a:lnTo>
                  <a:lnTo>
                    <a:pt x="298196" y="353694"/>
                  </a:lnTo>
                  <a:lnTo>
                    <a:pt x="256159" y="372110"/>
                  </a:lnTo>
                  <a:lnTo>
                    <a:pt x="211709" y="380491"/>
                  </a:lnTo>
                  <a:lnTo>
                    <a:pt x="196596" y="381000"/>
                  </a:lnTo>
                  <a:lnTo>
                    <a:pt x="181483" y="380491"/>
                  </a:lnTo>
                  <a:lnTo>
                    <a:pt x="137033" y="372110"/>
                  </a:lnTo>
                  <a:lnTo>
                    <a:pt x="94996" y="353694"/>
                  </a:lnTo>
                  <a:lnTo>
                    <a:pt x="57530" y="325246"/>
                  </a:lnTo>
                  <a:lnTo>
                    <a:pt x="28194" y="288925"/>
                  </a:lnTo>
                  <a:lnTo>
                    <a:pt x="9271" y="248285"/>
                  </a:lnTo>
                  <a:lnTo>
                    <a:pt x="635" y="205104"/>
                  </a:lnTo>
                  <a:lnTo>
                    <a:pt x="0" y="190500"/>
                  </a:lnTo>
                  <a:lnTo>
                    <a:pt x="635" y="175894"/>
                  </a:lnTo>
                  <a:lnTo>
                    <a:pt x="9271" y="132714"/>
                  </a:lnTo>
                  <a:lnTo>
                    <a:pt x="28194" y="92075"/>
                  </a:lnTo>
                  <a:lnTo>
                    <a:pt x="57530" y="55752"/>
                  </a:lnTo>
                  <a:lnTo>
                    <a:pt x="94996" y="27304"/>
                  </a:lnTo>
                  <a:lnTo>
                    <a:pt x="137033" y="8889"/>
                  </a:lnTo>
                  <a:lnTo>
                    <a:pt x="181483" y="507"/>
                  </a:lnTo>
                  <a:lnTo>
                    <a:pt x="196596" y="0"/>
                  </a:lnTo>
                  <a:lnTo>
                    <a:pt x="211709" y="507"/>
                  </a:lnTo>
                  <a:lnTo>
                    <a:pt x="256159" y="8889"/>
                  </a:lnTo>
                  <a:lnTo>
                    <a:pt x="298196" y="27304"/>
                  </a:lnTo>
                  <a:lnTo>
                    <a:pt x="335661" y="557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577071" y="1002791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196596" y="0"/>
                  </a:moveTo>
                  <a:lnTo>
                    <a:pt x="151637" y="5080"/>
                  </a:lnTo>
                  <a:lnTo>
                    <a:pt x="108584" y="20066"/>
                  </a:lnTo>
                  <a:lnTo>
                    <a:pt x="69469" y="45212"/>
                  </a:lnTo>
                  <a:lnTo>
                    <a:pt x="36829" y="79375"/>
                  </a:lnTo>
                  <a:lnTo>
                    <a:pt x="14350" y="118872"/>
                  </a:lnTo>
                  <a:lnTo>
                    <a:pt x="2285" y="161290"/>
                  </a:lnTo>
                  <a:lnTo>
                    <a:pt x="0" y="190500"/>
                  </a:lnTo>
                  <a:lnTo>
                    <a:pt x="634" y="205105"/>
                  </a:lnTo>
                  <a:lnTo>
                    <a:pt x="9271" y="248285"/>
                  </a:lnTo>
                  <a:lnTo>
                    <a:pt x="28194" y="288925"/>
                  </a:lnTo>
                  <a:lnTo>
                    <a:pt x="57530" y="325247"/>
                  </a:lnTo>
                  <a:lnTo>
                    <a:pt x="94996" y="353695"/>
                  </a:lnTo>
                  <a:lnTo>
                    <a:pt x="137032" y="372110"/>
                  </a:lnTo>
                  <a:lnTo>
                    <a:pt x="181482" y="380492"/>
                  </a:lnTo>
                  <a:lnTo>
                    <a:pt x="196596" y="381000"/>
                  </a:lnTo>
                  <a:lnTo>
                    <a:pt x="211708" y="380492"/>
                  </a:lnTo>
                  <a:lnTo>
                    <a:pt x="256158" y="372110"/>
                  </a:lnTo>
                  <a:lnTo>
                    <a:pt x="298196" y="353695"/>
                  </a:lnTo>
                  <a:lnTo>
                    <a:pt x="335660" y="325247"/>
                  </a:lnTo>
                  <a:lnTo>
                    <a:pt x="364998" y="288925"/>
                  </a:lnTo>
                  <a:lnTo>
                    <a:pt x="383921" y="248285"/>
                  </a:lnTo>
                  <a:lnTo>
                    <a:pt x="392556" y="205105"/>
                  </a:lnTo>
                  <a:lnTo>
                    <a:pt x="393192" y="190500"/>
                  </a:lnTo>
                  <a:lnTo>
                    <a:pt x="392556" y="175895"/>
                  </a:lnTo>
                  <a:lnTo>
                    <a:pt x="383921" y="132715"/>
                  </a:lnTo>
                  <a:lnTo>
                    <a:pt x="364998" y="92075"/>
                  </a:lnTo>
                  <a:lnTo>
                    <a:pt x="335660" y="55753"/>
                  </a:lnTo>
                  <a:lnTo>
                    <a:pt x="298196" y="27305"/>
                  </a:lnTo>
                  <a:lnTo>
                    <a:pt x="256158" y="8890"/>
                  </a:lnTo>
                  <a:lnTo>
                    <a:pt x="211708" y="508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577071" y="1002791"/>
              <a:ext cx="393700" cy="381000"/>
            </a:xfrm>
            <a:custGeom>
              <a:avLst/>
              <a:gdLst/>
              <a:ahLst/>
              <a:cxnLst/>
              <a:rect l="l" t="t" r="r" b="b"/>
              <a:pathLst>
                <a:path w="393700" h="381000">
                  <a:moveTo>
                    <a:pt x="335660" y="55753"/>
                  </a:moveTo>
                  <a:lnTo>
                    <a:pt x="364998" y="92075"/>
                  </a:lnTo>
                  <a:lnTo>
                    <a:pt x="383921" y="132715"/>
                  </a:lnTo>
                  <a:lnTo>
                    <a:pt x="392556" y="175895"/>
                  </a:lnTo>
                  <a:lnTo>
                    <a:pt x="393192" y="190500"/>
                  </a:lnTo>
                  <a:lnTo>
                    <a:pt x="392556" y="205105"/>
                  </a:lnTo>
                  <a:lnTo>
                    <a:pt x="383921" y="248285"/>
                  </a:lnTo>
                  <a:lnTo>
                    <a:pt x="364998" y="288925"/>
                  </a:lnTo>
                  <a:lnTo>
                    <a:pt x="335660" y="325247"/>
                  </a:lnTo>
                  <a:lnTo>
                    <a:pt x="298196" y="353695"/>
                  </a:lnTo>
                  <a:lnTo>
                    <a:pt x="256158" y="372110"/>
                  </a:lnTo>
                  <a:lnTo>
                    <a:pt x="211708" y="380492"/>
                  </a:lnTo>
                  <a:lnTo>
                    <a:pt x="196596" y="381000"/>
                  </a:lnTo>
                  <a:lnTo>
                    <a:pt x="181482" y="380492"/>
                  </a:lnTo>
                  <a:lnTo>
                    <a:pt x="137032" y="372110"/>
                  </a:lnTo>
                  <a:lnTo>
                    <a:pt x="94996" y="353695"/>
                  </a:lnTo>
                  <a:lnTo>
                    <a:pt x="57530" y="325247"/>
                  </a:lnTo>
                  <a:lnTo>
                    <a:pt x="28194" y="288925"/>
                  </a:lnTo>
                  <a:lnTo>
                    <a:pt x="9271" y="248285"/>
                  </a:lnTo>
                  <a:lnTo>
                    <a:pt x="634" y="205105"/>
                  </a:lnTo>
                  <a:lnTo>
                    <a:pt x="0" y="190500"/>
                  </a:lnTo>
                  <a:lnTo>
                    <a:pt x="634" y="175895"/>
                  </a:lnTo>
                  <a:lnTo>
                    <a:pt x="9271" y="132715"/>
                  </a:lnTo>
                  <a:lnTo>
                    <a:pt x="28194" y="92075"/>
                  </a:lnTo>
                  <a:lnTo>
                    <a:pt x="57530" y="55753"/>
                  </a:lnTo>
                  <a:lnTo>
                    <a:pt x="94996" y="27305"/>
                  </a:lnTo>
                  <a:lnTo>
                    <a:pt x="137032" y="8890"/>
                  </a:lnTo>
                  <a:lnTo>
                    <a:pt x="181482" y="508"/>
                  </a:lnTo>
                  <a:lnTo>
                    <a:pt x="196596" y="0"/>
                  </a:lnTo>
                  <a:lnTo>
                    <a:pt x="211708" y="508"/>
                  </a:lnTo>
                  <a:lnTo>
                    <a:pt x="256158" y="8890"/>
                  </a:lnTo>
                  <a:lnTo>
                    <a:pt x="298196" y="27305"/>
                  </a:lnTo>
                  <a:lnTo>
                    <a:pt x="335660" y="557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5563" y="3491484"/>
              <a:ext cx="394716" cy="381000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9465563" y="3491484"/>
              <a:ext cx="394970" cy="381000"/>
            </a:xfrm>
            <a:custGeom>
              <a:avLst/>
              <a:gdLst/>
              <a:ahLst/>
              <a:cxnLst/>
              <a:rect l="l" t="t" r="r" b="b"/>
              <a:pathLst>
                <a:path w="394970" h="381000">
                  <a:moveTo>
                    <a:pt x="336930" y="55752"/>
                  </a:moveTo>
                  <a:lnTo>
                    <a:pt x="366394" y="92075"/>
                  </a:lnTo>
                  <a:lnTo>
                    <a:pt x="385444" y="132714"/>
                  </a:lnTo>
                  <a:lnTo>
                    <a:pt x="394080" y="175894"/>
                  </a:lnTo>
                  <a:lnTo>
                    <a:pt x="394715" y="190499"/>
                  </a:lnTo>
                  <a:lnTo>
                    <a:pt x="394080" y="205104"/>
                  </a:lnTo>
                  <a:lnTo>
                    <a:pt x="385444" y="248284"/>
                  </a:lnTo>
                  <a:lnTo>
                    <a:pt x="366394" y="288924"/>
                  </a:lnTo>
                  <a:lnTo>
                    <a:pt x="336930" y="325246"/>
                  </a:lnTo>
                  <a:lnTo>
                    <a:pt x="299338" y="353694"/>
                  </a:lnTo>
                  <a:lnTo>
                    <a:pt x="257175" y="372109"/>
                  </a:lnTo>
                  <a:lnTo>
                    <a:pt x="212470" y="380491"/>
                  </a:lnTo>
                  <a:lnTo>
                    <a:pt x="197357" y="380999"/>
                  </a:lnTo>
                  <a:lnTo>
                    <a:pt x="182244" y="380491"/>
                  </a:lnTo>
                  <a:lnTo>
                    <a:pt x="137540" y="372109"/>
                  </a:lnTo>
                  <a:lnTo>
                    <a:pt x="95376" y="353694"/>
                  </a:lnTo>
                  <a:lnTo>
                    <a:pt x="57784" y="325246"/>
                  </a:lnTo>
                  <a:lnTo>
                    <a:pt x="28320" y="288924"/>
                  </a:lnTo>
                  <a:lnTo>
                    <a:pt x="9270" y="248284"/>
                  </a:lnTo>
                  <a:lnTo>
                    <a:pt x="634" y="205104"/>
                  </a:lnTo>
                  <a:lnTo>
                    <a:pt x="0" y="190499"/>
                  </a:lnTo>
                  <a:lnTo>
                    <a:pt x="634" y="175894"/>
                  </a:lnTo>
                  <a:lnTo>
                    <a:pt x="9270" y="132714"/>
                  </a:lnTo>
                  <a:lnTo>
                    <a:pt x="28320" y="92075"/>
                  </a:lnTo>
                  <a:lnTo>
                    <a:pt x="57784" y="55752"/>
                  </a:lnTo>
                  <a:lnTo>
                    <a:pt x="95376" y="27304"/>
                  </a:lnTo>
                  <a:lnTo>
                    <a:pt x="137540" y="8889"/>
                  </a:lnTo>
                  <a:lnTo>
                    <a:pt x="182244" y="507"/>
                  </a:lnTo>
                  <a:lnTo>
                    <a:pt x="197357" y="0"/>
                  </a:lnTo>
                  <a:lnTo>
                    <a:pt x="212470" y="507"/>
                  </a:lnTo>
                  <a:lnTo>
                    <a:pt x="257175" y="8889"/>
                  </a:lnTo>
                  <a:lnTo>
                    <a:pt x="299338" y="27304"/>
                  </a:lnTo>
                  <a:lnTo>
                    <a:pt x="336930" y="557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296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Characteristics</a:t>
            </a:r>
            <a:r>
              <a:rPr spc="-8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5244465" cy="19431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Non-linear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data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structure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Combines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advantages</a:t>
            </a:r>
            <a:r>
              <a:rPr sz="2200" spc="-4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ordered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array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Searching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fast as</a:t>
            </a:r>
            <a:r>
              <a:rPr sz="2200" spc="-10" dirty="0">
                <a:latin typeface="Corbel"/>
                <a:cs typeface="Corbel"/>
              </a:rPr>
              <a:t> in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ordered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array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sz="2200" spc="-5" dirty="0">
                <a:latin typeface="Corbel"/>
                <a:cs typeface="Corbel"/>
              </a:rPr>
              <a:t>Insertion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and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deletion</a:t>
            </a:r>
            <a:r>
              <a:rPr sz="2200" spc="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fast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in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linked</a:t>
            </a:r>
            <a:r>
              <a:rPr sz="2200" spc="3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list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894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4236" y="1892935"/>
            <a:ext cx="9634220" cy="347662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500"/>
              </a:spcBef>
              <a:buSzPct val="7916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orbel"/>
                <a:cs typeface="Corbel"/>
              </a:rPr>
              <a:t>Directory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structure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 </a:t>
            </a:r>
            <a:r>
              <a:rPr sz="2400" spc="-5" dirty="0">
                <a:latin typeface="Corbel"/>
                <a:cs typeface="Corbel"/>
              </a:rPr>
              <a:t>store.</a:t>
            </a:r>
            <a:endParaRPr sz="24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1405"/>
              </a:spcBef>
              <a:buSzPct val="7916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orbel"/>
                <a:cs typeface="Corbel"/>
              </a:rPr>
              <a:t>Structure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 </a:t>
            </a:r>
            <a:r>
              <a:rPr sz="2400" spc="-5" dirty="0">
                <a:latin typeface="Corbel"/>
                <a:cs typeface="Corbel"/>
              </a:rPr>
              <a:t>arithmetic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expressions.</a:t>
            </a:r>
            <a:endParaRPr sz="24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1405"/>
              </a:spcBef>
              <a:buSzPct val="7916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orbel"/>
                <a:cs typeface="Corbel"/>
              </a:rPr>
              <a:t>Used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 almost </a:t>
            </a:r>
            <a:r>
              <a:rPr sz="2400" spc="-5" dirty="0">
                <a:latin typeface="Corbel"/>
                <a:cs typeface="Corbel"/>
              </a:rPr>
              <a:t>every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high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bandwidth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router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storing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router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tables.</a:t>
            </a:r>
            <a:endParaRPr sz="2400">
              <a:latin typeface="Corbel"/>
              <a:cs typeface="Corbel"/>
            </a:endParaRPr>
          </a:p>
          <a:p>
            <a:pPr marL="354965" marR="273050" indent="-342900">
              <a:lnSpc>
                <a:spcPct val="100000"/>
              </a:lnSpc>
              <a:spcBef>
                <a:spcPts val="1395"/>
              </a:spcBef>
              <a:buSzPct val="7916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orbel"/>
                <a:cs typeface="Corbel"/>
              </a:rPr>
              <a:t>Used in almost </a:t>
            </a:r>
            <a:r>
              <a:rPr sz="2400" spc="-5" dirty="0">
                <a:latin typeface="Corbel"/>
                <a:cs typeface="Corbel"/>
              </a:rPr>
              <a:t>every </a:t>
            </a:r>
            <a:r>
              <a:rPr sz="2400" dirty="0">
                <a:latin typeface="Corbel"/>
                <a:cs typeface="Corbel"/>
              </a:rPr>
              <a:t>3 D </a:t>
            </a:r>
            <a:r>
              <a:rPr sz="2400" spc="-5" dirty="0">
                <a:latin typeface="Corbel"/>
                <a:cs typeface="Corbel"/>
              </a:rPr>
              <a:t>video </a:t>
            </a:r>
            <a:r>
              <a:rPr sz="2400" dirty="0">
                <a:latin typeface="Corbel"/>
                <a:cs typeface="Corbel"/>
              </a:rPr>
              <a:t>game </a:t>
            </a:r>
            <a:r>
              <a:rPr sz="2400" spc="-5" dirty="0">
                <a:latin typeface="Corbel"/>
                <a:cs typeface="Corbel"/>
              </a:rPr>
              <a:t>to </a:t>
            </a:r>
            <a:r>
              <a:rPr sz="2400" dirty="0">
                <a:latin typeface="Corbel"/>
                <a:cs typeface="Corbel"/>
              </a:rPr>
              <a:t>determine </a:t>
            </a:r>
            <a:r>
              <a:rPr sz="2400" spc="-5" dirty="0">
                <a:latin typeface="Corbel"/>
                <a:cs typeface="Corbel"/>
              </a:rPr>
              <a:t>what </a:t>
            </a:r>
            <a:r>
              <a:rPr sz="2400" dirty="0">
                <a:latin typeface="Corbel"/>
                <a:cs typeface="Corbel"/>
              </a:rPr>
              <a:t>objects </a:t>
            </a:r>
            <a:r>
              <a:rPr sz="2400" spc="-5" dirty="0">
                <a:latin typeface="Corbel"/>
                <a:cs typeface="Corbel"/>
              </a:rPr>
              <a:t>need to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</a:t>
            </a:r>
            <a:r>
              <a:rPr sz="2400" spc="-5" dirty="0">
                <a:latin typeface="Corbel"/>
                <a:cs typeface="Corbel"/>
              </a:rPr>
              <a:t> rendered.</a:t>
            </a:r>
            <a:endParaRPr sz="240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spcBef>
                <a:spcPts val="1405"/>
              </a:spcBef>
              <a:buSzPct val="7916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orbel"/>
                <a:cs typeface="Corbel"/>
              </a:rPr>
              <a:t>Used in compression </a:t>
            </a:r>
            <a:r>
              <a:rPr sz="2400" spc="-5" dirty="0">
                <a:latin typeface="Corbel"/>
                <a:cs typeface="Corbel"/>
              </a:rPr>
              <a:t>algorithms, such </a:t>
            </a:r>
            <a:r>
              <a:rPr sz="2400" dirty="0">
                <a:latin typeface="Corbel"/>
                <a:cs typeface="Corbel"/>
              </a:rPr>
              <a:t>as </a:t>
            </a:r>
            <a:r>
              <a:rPr sz="2400" spc="-5" dirty="0">
                <a:latin typeface="Corbel"/>
                <a:cs typeface="Corbel"/>
              </a:rPr>
              <a:t>those </a:t>
            </a:r>
            <a:r>
              <a:rPr sz="2400" dirty="0">
                <a:latin typeface="Corbel"/>
                <a:cs typeface="Corbel"/>
              </a:rPr>
              <a:t>used by </a:t>
            </a:r>
            <a:r>
              <a:rPr sz="2400" spc="-5" dirty="0">
                <a:latin typeface="Corbel"/>
                <a:cs typeface="Corbel"/>
              </a:rPr>
              <a:t>the .jpeg </a:t>
            </a:r>
            <a:r>
              <a:rPr sz="2400" dirty="0">
                <a:latin typeface="Corbel"/>
                <a:cs typeface="Corbel"/>
              </a:rPr>
              <a:t>and </a:t>
            </a:r>
            <a:r>
              <a:rPr sz="2400" spc="-5" dirty="0">
                <a:latin typeface="Corbel"/>
                <a:cs typeface="Corbel"/>
              </a:rPr>
              <a:t>.mp3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 formats.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44" y="874521"/>
            <a:ext cx="2801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Binary</a:t>
            </a:r>
            <a:r>
              <a:rPr spc="50" dirty="0"/>
              <a:t> </a:t>
            </a:r>
            <a:r>
              <a:rPr spc="-5" dirty="0"/>
              <a:t>trees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234236" y="1896897"/>
            <a:ext cx="8107680" cy="156337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200" spc="-5" dirty="0">
                <a:latin typeface="Corbel"/>
                <a:cs typeface="Corbel"/>
              </a:rPr>
              <a:t>A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binary</a:t>
            </a:r>
            <a:r>
              <a:rPr sz="2200" spc="43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tree</a:t>
            </a:r>
            <a:r>
              <a:rPr sz="2200" spc="44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  a</a:t>
            </a:r>
            <a:r>
              <a:rPr sz="2200" spc="434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tree</a:t>
            </a:r>
            <a:r>
              <a:rPr sz="2200" spc="434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such</a:t>
            </a:r>
            <a:r>
              <a:rPr sz="2200" spc="44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that</a:t>
            </a:r>
            <a:endParaRPr sz="22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1395"/>
              </a:spcBef>
              <a:buSzPct val="7954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Corbel"/>
                <a:cs typeface="Corbel"/>
              </a:rPr>
              <a:t>every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r>
              <a:rPr sz="2200" spc="4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has</a:t>
            </a:r>
            <a:r>
              <a:rPr sz="2200" spc="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at</a:t>
            </a:r>
            <a:r>
              <a:rPr sz="2200" spc="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most</a:t>
            </a:r>
            <a:r>
              <a:rPr sz="2200" spc="4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2</a:t>
            </a:r>
            <a:r>
              <a:rPr sz="2200" spc="44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children</a:t>
            </a:r>
            <a:endParaRPr sz="22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1400"/>
              </a:spcBef>
              <a:buSzPct val="7954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Corbel"/>
                <a:cs typeface="Corbel"/>
              </a:rPr>
              <a:t>each</a:t>
            </a:r>
            <a:r>
              <a:rPr sz="2200" spc="44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r>
              <a:rPr sz="2200" spc="44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44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labeled</a:t>
            </a:r>
            <a:r>
              <a:rPr sz="2200" spc="45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as</a:t>
            </a:r>
            <a:r>
              <a:rPr sz="2200" spc="44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being</a:t>
            </a:r>
            <a:r>
              <a:rPr sz="2200" spc="45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either</a:t>
            </a:r>
            <a:r>
              <a:rPr sz="2200" spc="45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</a:t>
            </a:r>
            <a:r>
              <a:rPr sz="2200" spc="44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left</a:t>
            </a:r>
            <a:r>
              <a:rPr sz="2200" spc="44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child</a:t>
            </a:r>
            <a:r>
              <a:rPr sz="2200" spc="46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or</a:t>
            </a:r>
            <a:r>
              <a:rPr sz="2200" spc="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</a:t>
            </a:r>
            <a:r>
              <a:rPr sz="2200" spc="44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right</a:t>
            </a:r>
            <a:r>
              <a:rPr sz="2200" spc="44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child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948</Words>
  <Application>Microsoft Office PowerPoint</Application>
  <PresentationFormat>Widescreen</PresentationFormat>
  <Paragraphs>196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Courier New</vt:lpstr>
      <vt:lpstr>Times New Roman</vt:lpstr>
      <vt:lpstr>Wingdings</vt:lpstr>
      <vt:lpstr>Office Theme</vt:lpstr>
      <vt:lpstr>PowerPoint Presentation</vt:lpstr>
      <vt:lpstr>Trees</vt:lpstr>
      <vt:lpstr>Key Terms</vt:lpstr>
      <vt:lpstr>Key Terms</vt:lpstr>
      <vt:lpstr>PowerPoint Presentation</vt:lpstr>
      <vt:lpstr>ancestors of a</vt:lpstr>
      <vt:lpstr>Characteristics of trees</vt:lpstr>
      <vt:lpstr>Applications</vt:lpstr>
      <vt:lpstr>Binary trees</vt:lpstr>
      <vt:lpstr>Properties of Binary Tree</vt:lpstr>
      <vt:lpstr>Types of Binary Tree</vt:lpstr>
      <vt:lpstr>Types of Binary Tree</vt:lpstr>
      <vt:lpstr>Types of Binary Tree</vt:lpstr>
      <vt:lpstr>Types of Binary Tree</vt:lpstr>
      <vt:lpstr>Tree Traversal</vt:lpstr>
      <vt:lpstr>Pre Order</vt:lpstr>
      <vt:lpstr>In Order</vt:lpstr>
      <vt:lpstr>Post Order</vt:lpstr>
      <vt:lpstr>Breath First/ Level Order</vt:lpstr>
      <vt:lpstr>Example: Construct Binary tree using  preorder and inorder traversals</vt:lpstr>
      <vt:lpstr>Example: Construct Binary tree using  postorder and inorder traversals</vt:lpstr>
      <vt:lpstr>Expression Trees</vt:lpstr>
      <vt:lpstr>Expression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Laraib Siddiqui \ Lecturer Computer Science</dc:creator>
  <cp:lastModifiedBy>02-131212-009</cp:lastModifiedBy>
  <cp:revision>1</cp:revision>
  <dcterms:created xsi:type="dcterms:W3CDTF">2023-02-16T04:45:40Z</dcterms:created>
  <dcterms:modified xsi:type="dcterms:W3CDTF">2023-02-16T04:46:09Z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2023-02-16T00:00:00Z</vt:filetime>
  </property>
</Properties>
</file>