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1647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0" y="6377939"/>
                </a:moveTo>
                <a:lnTo>
                  <a:pt x="11724132" y="6377939"/>
                </a:lnTo>
                <a:lnTo>
                  <a:pt x="11724132" y="0"/>
                </a:lnTo>
                <a:lnTo>
                  <a:pt x="0" y="0"/>
                </a:lnTo>
                <a:lnTo>
                  <a:pt x="0" y="63779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31647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0" y="6377939"/>
                </a:moveTo>
                <a:lnTo>
                  <a:pt x="11724132" y="6377939"/>
                </a:lnTo>
                <a:lnTo>
                  <a:pt x="11724132" y="0"/>
                </a:lnTo>
                <a:lnTo>
                  <a:pt x="0" y="0"/>
                </a:lnTo>
                <a:lnTo>
                  <a:pt x="0" y="63779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978914" y="3734561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1647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0" y="6377939"/>
                </a:moveTo>
                <a:lnTo>
                  <a:pt x="11724132" y="6377939"/>
                </a:lnTo>
                <a:lnTo>
                  <a:pt x="11724132" y="0"/>
                </a:lnTo>
                <a:lnTo>
                  <a:pt x="0" y="0"/>
                </a:lnTo>
                <a:lnTo>
                  <a:pt x="0" y="63779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2044" y="869950"/>
            <a:ext cx="483679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67713" y="1465605"/>
            <a:ext cx="8893175" cy="2595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758805" y="6333593"/>
            <a:ext cx="22542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10" Type="http://schemas.openxmlformats.org/officeDocument/2006/relationships/image" Target="../media/image16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45633" y="3852748"/>
            <a:ext cx="12979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0" dirty="0">
                <a:latin typeface="Corbel"/>
                <a:cs typeface="Corbel"/>
              </a:rPr>
              <a:t>T</a:t>
            </a:r>
            <a:r>
              <a:rPr sz="2200" spc="-5" dirty="0">
                <a:latin typeface="Corbel"/>
                <a:cs typeface="Corbel"/>
              </a:rPr>
              <a:t>r</a:t>
            </a:r>
            <a:r>
              <a:rPr sz="2200" spc="-15" dirty="0">
                <a:latin typeface="Corbel"/>
                <a:cs typeface="Corbel"/>
              </a:rPr>
              <a:t>e</a:t>
            </a:r>
            <a:r>
              <a:rPr sz="2200" spc="-5" dirty="0">
                <a:latin typeface="Corbel"/>
                <a:cs typeface="Corbel"/>
              </a:rPr>
              <a:t>es</a:t>
            </a:r>
            <a:r>
              <a:rPr sz="2200" spc="2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:</a:t>
            </a:r>
            <a:r>
              <a:rPr sz="2200" spc="-110" dirty="0">
                <a:latin typeface="Corbel"/>
                <a:cs typeface="Corbel"/>
              </a:rPr>
              <a:t> </a:t>
            </a:r>
            <a:r>
              <a:rPr sz="2200" spc="-130" dirty="0">
                <a:latin typeface="Corbel"/>
                <a:cs typeface="Corbel"/>
              </a:rPr>
              <a:t>A</a:t>
            </a:r>
            <a:r>
              <a:rPr sz="2200" spc="-5" dirty="0">
                <a:latin typeface="Corbel"/>
                <a:cs typeface="Corbel"/>
              </a:rPr>
              <a:t>VL</a:t>
            </a:r>
            <a:endParaRPr sz="2200">
              <a:latin typeface="Corbel"/>
              <a:cs typeface="Corbe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83282" y="2033651"/>
            <a:ext cx="8748649" cy="1567688"/>
            <a:chOff x="1883282" y="2033651"/>
            <a:chExt cx="8748649" cy="1567688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3282" y="2033651"/>
              <a:ext cx="8748649" cy="635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31539" y="2966339"/>
              <a:ext cx="5566664" cy="6350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448293" y="5616346"/>
            <a:ext cx="3000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Instructor: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Engr.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Laraib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Siddiqui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9810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A</a:t>
            </a:r>
            <a:r>
              <a:rPr dirty="0"/>
              <a:t>VL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2040762"/>
            <a:ext cx="33064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Corbel"/>
                <a:cs typeface="Corbel"/>
              </a:rPr>
              <a:t>Insert</a:t>
            </a:r>
            <a:r>
              <a:rPr sz="2200" b="1" spc="15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H, I,</a:t>
            </a:r>
            <a:r>
              <a:rPr sz="2200" b="1" spc="-45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J, B,</a:t>
            </a:r>
            <a:r>
              <a:rPr sz="2200" b="1" spc="-100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A,</a:t>
            </a:r>
            <a:r>
              <a:rPr sz="2200" b="1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E,</a:t>
            </a:r>
            <a:r>
              <a:rPr sz="2200" b="1" spc="-85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C,</a:t>
            </a:r>
            <a:r>
              <a:rPr sz="2200" b="1" spc="-10" dirty="0">
                <a:latin typeface="Corbel"/>
                <a:cs typeface="Corbel"/>
              </a:rPr>
              <a:t> </a:t>
            </a:r>
            <a:r>
              <a:rPr sz="2200" b="1" spc="-85" dirty="0">
                <a:latin typeface="Corbel"/>
                <a:cs typeface="Corbel"/>
              </a:rPr>
              <a:t>F,</a:t>
            </a:r>
            <a:r>
              <a:rPr sz="2200" b="1" spc="5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D</a:t>
            </a:r>
            <a:endParaRPr sz="22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68220" y="3363848"/>
            <a:ext cx="619760" cy="633730"/>
            <a:chOff x="1768220" y="3363848"/>
            <a:chExt cx="619760" cy="633730"/>
          </a:xfrm>
        </p:grpSpPr>
        <p:sp>
          <p:nvSpPr>
            <p:cNvPr id="5" name="object 5"/>
            <p:cNvSpPr/>
            <p:nvPr/>
          </p:nvSpPr>
          <p:spPr>
            <a:xfrm>
              <a:off x="1777745" y="3373373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300228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2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6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2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8" y="614171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4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6" y="307086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8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77745" y="3373373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0" y="307086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2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8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6" y="307086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4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8" y="614171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2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6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88311" y="3514725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212716" y="4156328"/>
            <a:ext cx="619760" cy="633730"/>
            <a:chOff x="4212716" y="4156328"/>
            <a:chExt cx="619760" cy="633730"/>
          </a:xfrm>
        </p:grpSpPr>
        <p:sp>
          <p:nvSpPr>
            <p:cNvPr id="9" name="object 9"/>
            <p:cNvSpPr/>
            <p:nvPr/>
          </p:nvSpPr>
          <p:spPr>
            <a:xfrm>
              <a:off x="4222241" y="4165853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300228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2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6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1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8" y="614172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3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6" y="307086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8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22241" y="4165853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0" y="307086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2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8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6" y="307086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3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8" y="614172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1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6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480940" y="4308475"/>
            <a:ext cx="81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612260" y="3362325"/>
            <a:ext cx="619760" cy="633730"/>
            <a:chOff x="3612260" y="3362325"/>
            <a:chExt cx="619760" cy="633730"/>
          </a:xfrm>
        </p:grpSpPr>
        <p:sp>
          <p:nvSpPr>
            <p:cNvPr id="13" name="object 13"/>
            <p:cNvSpPr/>
            <p:nvPr/>
          </p:nvSpPr>
          <p:spPr>
            <a:xfrm>
              <a:off x="3621785" y="3371850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300227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2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6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1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7" y="614172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3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5" y="307086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21785" y="3371850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0" y="307086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2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7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5" y="307086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3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7" y="614172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1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6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832605" y="3513582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33850" y="3896105"/>
            <a:ext cx="388620" cy="271145"/>
          </a:xfrm>
          <a:custGeom>
            <a:avLst/>
            <a:gdLst/>
            <a:ahLst/>
            <a:cxnLst/>
            <a:rect l="l" t="t" r="r" b="b"/>
            <a:pathLst>
              <a:path w="388620" h="271145">
                <a:moveTo>
                  <a:pt x="0" y="0"/>
                </a:moveTo>
                <a:lnTo>
                  <a:pt x="388492" y="270764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5785484" y="4195953"/>
            <a:ext cx="619760" cy="633730"/>
            <a:chOff x="5785484" y="4195953"/>
            <a:chExt cx="619760" cy="633730"/>
          </a:xfrm>
        </p:grpSpPr>
        <p:sp>
          <p:nvSpPr>
            <p:cNvPr id="18" name="object 18"/>
            <p:cNvSpPr/>
            <p:nvPr/>
          </p:nvSpPr>
          <p:spPr>
            <a:xfrm>
              <a:off x="5795009" y="4205478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300227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2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6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1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7" y="614172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3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5" y="307086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95009" y="4205478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0" y="307086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2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7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5" y="307086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3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7" y="614172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1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6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053454" y="4347209"/>
            <a:ext cx="81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137784" y="3331845"/>
            <a:ext cx="619760" cy="633730"/>
            <a:chOff x="5137784" y="3331845"/>
            <a:chExt cx="619760" cy="633730"/>
          </a:xfrm>
        </p:grpSpPr>
        <p:sp>
          <p:nvSpPr>
            <p:cNvPr id="22" name="object 22"/>
            <p:cNvSpPr/>
            <p:nvPr/>
          </p:nvSpPr>
          <p:spPr>
            <a:xfrm>
              <a:off x="5147309" y="3341370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300227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2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5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1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7" y="614171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3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5" y="307085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47309" y="3341370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0" y="307085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2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7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5" y="307085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3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7" y="614171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1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5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358765" y="3483355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655817" y="3860546"/>
            <a:ext cx="1350010" cy="1691005"/>
            <a:chOff x="5655817" y="3860546"/>
            <a:chExt cx="1350010" cy="1691005"/>
          </a:xfrm>
        </p:grpSpPr>
        <p:sp>
          <p:nvSpPr>
            <p:cNvPr id="26" name="object 26"/>
            <p:cNvSpPr/>
            <p:nvPr/>
          </p:nvSpPr>
          <p:spPr>
            <a:xfrm>
              <a:off x="5660897" y="3865626"/>
              <a:ext cx="222885" cy="429895"/>
            </a:xfrm>
            <a:custGeom>
              <a:avLst/>
              <a:gdLst/>
              <a:ahLst/>
              <a:cxnLst/>
              <a:rect l="l" t="t" r="r" b="b"/>
              <a:pathLst>
                <a:path w="222885" h="429895">
                  <a:moveTo>
                    <a:pt x="0" y="0"/>
                  </a:moveTo>
                  <a:lnTo>
                    <a:pt x="222376" y="429513"/>
                  </a:lnTo>
                </a:path>
              </a:pathLst>
            </a:custGeom>
            <a:ln w="9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95465" y="4927854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09" h="614679">
                  <a:moveTo>
                    <a:pt x="300228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2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6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2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8" y="614172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4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6" y="307086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8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95465" y="4927854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09" h="614679">
                  <a:moveTo>
                    <a:pt x="0" y="307086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2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8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6" y="307086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4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8" y="614172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2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6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640448" y="5070728"/>
            <a:ext cx="111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J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307073" y="4729734"/>
            <a:ext cx="176530" cy="289560"/>
          </a:xfrm>
          <a:custGeom>
            <a:avLst/>
            <a:gdLst/>
            <a:ahLst/>
            <a:cxnLst/>
            <a:rect l="l" t="t" r="r" b="b"/>
            <a:pathLst>
              <a:path w="176529" h="289560">
                <a:moveTo>
                  <a:pt x="0" y="0"/>
                </a:moveTo>
                <a:lnTo>
                  <a:pt x="176022" y="289306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238501" y="3114547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45355" y="3281934"/>
            <a:ext cx="204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-1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32401" y="3960114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455155" y="4248150"/>
            <a:ext cx="204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-1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005955" y="478332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56275" y="3267278"/>
            <a:ext cx="2190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-2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9042272" y="3179445"/>
            <a:ext cx="621030" cy="633730"/>
            <a:chOff x="9042272" y="3179445"/>
            <a:chExt cx="621030" cy="633730"/>
          </a:xfrm>
        </p:grpSpPr>
        <p:sp>
          <p:nvSpPr>
            <p:cNvPr id="38" name="object 38"/>
            <p:cNvSpPr/>
            <p:nvPr/>
          </p:nvSpPr>
          <p:spPr>
            <a:xfrm>
              <a:off x="9051797" y="3188970"/>
              <a:ext cx="601980" cy="614680"/>
            </a:xfrm>
            <a:custGeom>
              <a:avLst/>
              <a:gdLst/>
              <a:ahLst/>
              <a:cxnLst/>
              <a:rect l="l" t="t" r="r" b="b"/>
              <a:pathLst>
                <a:path w="601979" h="614679">
                  <a:moveTo>
                    <a:pt x="300990" y="0"/>
                  </a:moveTo>
                  <a:lnTo>
                    <a:pt x="252165" y="4020"/>
                  </a:lnTo>
                  <a:lnTo>
                    <a:pt x="205849" y="15660"/>
                  </a:lnTo>
                  <a:lnTo>
                    <a:pt x="162662" y="34286"/>
                  </a:lnTo>
                  <a:lnTo>
                    <a:pt x="123224" y="59265"/>
                  </a:lnTo>
                  <a:lnTo>
                    <a:pt x="88153" y="89963"/>
                  </a:lnTo>
                  <a:lnTo>
                    <a:pt x="58070" y="125748"/>
                  </a:lnTo>
                  <a:lnTo>
                    <a:pt x="33593" y="165986"/>
                  </a:lnTo>
                  <a:lnTo>
                    <a:pt x="15343" y="210043"/>
                  </a:lnTo>
                  <a:lnTo>
                    <a:pt x="3939" y="257288"/>
                  </a:lnTo>
                  <a:lnTo>
                    <a:pt x="0" y="307085"/>
                  </a:lnTo>
                  <a:lnTo>
                    <a:pt x="3939" y="356883"/>
                  </a:lnTo>
                  <a:lnTo>
                    <a:pt x="15343" y="404128"/>
                  </a:lnTo>
                  <a:lnTo>
                    <a:pt x="33593" y="448185"/>
                  </a:lnTo>
                  <a:lnTo>
                    <a:pt x="58070" y="488423"/>
                  </a:lnTo>
                  <a:lnTo>
                    <a:pt x="88153" y="524208"/>
                  </a:lnTo>
                  <a:lnTo>
                    <a:pt x="123224" y="554906"/>
                  </a:lnTo>
                  <a:lnTo>
                    <a:pt x="162662" y="579885"/>
                  </a:lnTo>
                  <a:lnTo>
                    <a:pt x="205849" y="598511"/>
                  </a:lnTo>
                  <a:lnTo>
                    <a:pt x="252165" y="610151"/>
                  </a:lnTo>
                  <a:lnTo>
                    <a:pt x="300990" y="614171"/>
                  </a:lnTo>
                  <a:lnTo>
                    <a:pt x="349814" y="610151"/>
                  </a:lnTo>
                  <a:lnTo>
                    <a:pt x="396130" y="598511"/>
                  </a:lnTo>
                  <a:lnTo>
                    <a:pt x="439317" y="579885"/>
                  </a:lnTo>
                  <a:lnTo>
                    <a:pt x="478755" y="554906"/>
                  </a:lnTo>
                  <a:lnTo>
                    <a:pt x="513826" y="524208"/>
                  </a:lnTo>
                  <a:lnTo>
                    <a:pt x="543909" y="488423"/>
                  </a:lnTo>
                  <a:lnTo>
                    <a:pt x="568386" y="448185"/>
                  </a:lnTo>
                  <a:lnTo>
                    <a:pt x="586636" y="404128"/>
                  </a:lnTo>
                  <a:lnTo>
                    <a:pt x="598040" y="356883"/>
                  </a:lnTo>
                  <a:lnTo>
                    <a:pt x="601979" y="307085"/>
                  </a:lnTo>
                  <a:lnTo>
                    <a:pt x="598040" y="257288"/>
                  </a:lnTo>
                  <a:lnTo>
                    <a:pt x="586636" y="210043"/>
                  </a:lnTo>
                  <a:lnTo>
                    <a:pt x="568386" y="165986"/>
                  </a:lnTo>
                  <a:lnTo>
                    <a:pt x="543909" y="125748"/>
                  </a:lnTo>
                  <a:lnTo>
                    <a:pt x="513826" y="89963"/>
                  </a:lnTo>
                  <a:lnTo>
                    <a:pt x="478755" y="59265"/>
                  </a:lnTo>
                  <a:lnTo>
                    <a:pt x="439317" y="34286"/>
                  </a:lnTo>
                  <a:lnTo>
                    <a:pt x="396130" y="15660"/>
                  </a:lnTo>
                  <a:lnTo>
                    <a:pt x="349814" y="4020"/>
                  </a:lnTo>
                  <a:lnTo>
                    <a:pt x="300990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051797" y="3188970"/>
              <a:ext cx="601980" cy="614680"/>
            </a:xfrm>
            <a:custGeom>
              <a:avLst/>
              <a:gdLst/>
              <a:ahLst/>
              <a:cxnLst/>
              <a:rect l="l" t="t" r="r" b="b"/>
              <a:pathLst>
                <a:path w="601979" h="614679">
                  <a:moveTo>
                    <a:pt x="0" y="307085"/>
                  </a:moveTo>
                  <a:lnTo>
                    <a:pt x="3939" y="257288"/>
                  </a:lnTo>
                  <a:lnTo>
                    <a:pt x="15343" y="210043"/>
                  </a:lnTo>
                  <a:lnTo>
                    <a:pt x="33593" y="165986"/>
                  </a:lnTo>
                  <a:lnTo>
                    <a:pt x="58070" y="125748"/>
                  </a:lnTo>
                  <a:lnTo>
                    <a:pt x="88153" y="89963"/>
                  </a:lnTo>
                  <a:lnTo>
                    <a:pt x="123224" y="59265"/>
                  </a:lnTo>
                  <a:lnTo>
                    <a:pt x="162662" y="34286"/>
                  </a:lnTo>
                  <a:lnTo>
                    <a:pt x="205849" y="15660"/>
                  </a:lnTo>
                  <a:lnTo>
                    <a:pt x="252165" y="4020"/>
                  </a:lnTo>
                  <a:lnTo>
                    <a:pt x="300990" y="0"/>
                  </a:lnTo>
                  <a:lnTo>
                    <a:pt x="349814" y="4020"/>
                  </a:lnTo>
                  <a:lnTo>
                    <a:pt x="396130" y="15660"/>
                  </a:lnTo>
                  <a:lnTo>
                    <a:pt x="439317" y="34286"/>
                  </a:lnTo>
                  <a:lnTo>
                    <a:pt x="478755" y="59265"/>
                  </a:lnTo>
                  <a:lnTo>
                    <a:pt x="513826" y="89963"/>
                  </a:lnTo>
                  <a:lnTo>
                    <a:pt x="543909" y="125748"/>
                  </a:lnTo>
                  <a:lnTo>
                    <a:pt x="568386" y="165986"/>
                  </a:lnTo>
                  <a:lnTo>
                    <a:pt x="586636" y="210043"/>
                  </a:lnTo>
                  <a:lnTo>
                    <a:pt x="598040" y="257288"/>
                  </a:lnTo>
                  <a:lnTo>
                    <a:pt x="601979" y="307085"/>
                  </a:lnTo>
                  <a:lnTo>
                    <a:pt x="598040" y="356883"/>
                  </a:lnTo>
                  <a:lnTo>
                    <a:pt x="586636" y="404128"/>
                  </a:lnTo>
                  <a:lnTo>
                    <a:pt x="568386" y="448185"/>
                  </a:lnTo>
                  <a:lnTo>
                    <a:pt x="543909" y="488423"/>
                  </a:lnTo>
                  <a:lnTo>
                    <a:pt x="513826" y="524208"/>
                  </a:lnTo>
                  <a:lnTo>
                    <a:pt x="478755" y="554906"/>
                  </a:lnTo>
                  <a:lnTo>
                    <a:pt x="439317" y="579885"/>
                  </a:lnTo>
                  <a:lnTo>
                    <a:pt x="396130" y="598511"/>
                  </a:lnTo>
                  <a:lnTo>
                    <a:pt x="349814" y="610151"/>
                  </a:lnTo>
                  <a:lnTo>
                    <a:pt x="300990" y="614171"/>
                  </a:lnTo>
                  <a:lnTo>
                    <a:pt x="252165" y="610151"/>
                  </a:lnTo>
                  <a:lnTo>
                    <a:pt x="205849" y="598511"/>
                  </a:lnTo>
                  <a:lnTo>
                    <a:pt x="162662" y="579885"/>
                  </a:lnTo>
                  <a:lnTo>
                    <a:pt x="123224" y="554906"/>
                  </a:lnTo>
                  <a:lnTo>
                    <a:pt x="88153" y="524208"/>
                  </a:lnTo>
                  <a:lnTo>
                    <a:pt x="58070" y="488423"/>
                  </a:lnTo>
                  <a:lnTo>
                    <a:pt x="33593" y="448185"/>
                  </a:lnTo>
                  <a:lnTo>
                    <a:pt x="15343" y="404128"/>
                  </a:lnTo>
                  <a:lnTo>
                    <a:pt x="3939" y="356883"/>
                  </a:lnTo>
                  <a:lnTo>
                    <a:pt x="0" y="307085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9311385" y="3331590"/>
            <a:ext cx="81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004429" y="4220336"/>
            <a:ext cx="619760" cy="633730"/>
            <a:chOff x="8004429" y="4220336"/>
            <a:chExt cx="619760" cy="633730"/>
          </a:xfrm>
        </p:grpSpPr>
        <p:sp>
          <p:nvSpPr>
            <p:cNvPr id="42" name="object 42"/>
            <p:cNvSpPr/>
            <p:nvPr/>
          </p:nvSpPr>
          <p:spPr>
            <a:xfrm>
              <a:off x="8013954" y="4229861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09" h="614679">
                  <a:moveTo>
                    <a:pt x="300227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1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6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1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7" y="614171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4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5" y="307086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3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013954" y="4229861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09" h="614679">
                  <a:moveTo>
                    <a:pt x="0" y="307086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1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7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3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5" y="307086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4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7" y="614171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1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6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8225790" y="4371797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8609330" y="3708146"/>
            <a:ext cx="1820545" cy="1208405"/>
            <a:chOff x="8609330" y="3708146"/>
            <a:chExt cx="1820545" cy="1208405"/>
          </a:xfrm>
        </p:grpSpPr>
        <p:sp>
          <p:nvSpPr>
            <p:cNvPr id="46" name="object 46"/>
            <p:cNvSpPr/>
            <p:nvPr/>
          </p:nvSpPr>
          <p:spPr>
            <a:xfrm>
              <a:off x="8614410" y="3713226"/>
              <a:ext cx="525780" cy="823594"/>
            </a:xfrm>
            <a:custGeom>
              <a:avLst/>
              <a:gdLst/>
              <a:ahLst/>
              <a:cxnLst/>
              <a:rect l="l" t="t" r="r" b="b"/>
              <a:pathLst>
                <a:path w="525779" h="823595">
                  <a:moveTo>
                    <a:pt x="0" y="823468"/>
                  </a:moveTo>
                  <a:lnTo>
                    <a:pt x="525399" y="0"/>
                  </a:lnTo>
                </a:path>
              </a:pathLst>
            </a:custGeom>
            <a:ln w="9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819894" y="4292346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09" h="614679">
                  <a:moveTo>
                    <a:pt x="300227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1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5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2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7" y="614171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4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5" y="307085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819894" y="4292346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09" h="614679">
                  <a:moveTo>
                    <a:pt x="0" y="307085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1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7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5" y="307085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4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7" y="614171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2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5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0064622" y="4434585"/>
            <a:ext cx="111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J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9565385" y="3713226"/>
            <a:ext cx="342265" cy="669290"/>
          </a:xfrm>
          <a:custGeom>
            <a:avLst/>
            <a:gdLst/>
            <a:ahLst/>
            <a:cxnLst/>
            <a:rect l="l" t="t" r="r" b="b"/>
            <a:pathLst>
              <a:path w="342265" h="669289">
                <a:moveTo>
                  <a:pt x="0" y="0"/>
                </a:moveTo>
                <a:lnTo>
                  <a:pt x="341884" y="668782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910830" y="5196585"/>
            <a:ext cx="29787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BST is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right-skewed, perform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RR </a:t>
            </a:r>
            <a:r>
              <a:rPr sz="1800" spc="-3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Calibri"/>
                <a:cs typeface="Calibri"/>
              </a:rPr>
              <a:t>Rotation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on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node</a:t>
            </a:r>
            <a:r>
              <a:rPr sz="18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H.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5675376" y="2979420"/>
            <a:ext cx="1163320" cy="1393190"/>
            <a:chOff x="5675376" y="2979420"/>
            <a:chExt cx="1163320" cy="1393190"/>
          </a:xfrm>
        </p:grpSpPr>
        <p:pic>
          <p:nvPicPr>
            <p:cNvPr id="53" name="object 5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75376" y="2979420"/>
              <a:ext cx="1162824" cy="1392935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5877306" y="3003550"/>
              <a:ext cx="925830" cy="1308100"/>
            </a:xfrm>
            <a:custGeom>
              <a:avLst/>
              <a:gdLst/>
              <a:ahLst/>
              <a:cxnLst/>
              <a:rect l="l" t="t" r="r" b="b"/>
              <a:pathLst>
                <a:path w="925829" h="1308100">
                  <a:moveTo>
                    <a:pt x="537845" y="63500"/>
                  </a:moveTo>
                  <a:lnTo>
                    <a:pt x="508254" y="63500"/>
                  </a:lnTo>
                  <a:lnTo>
                    <a:pt x="517271" y="76200"/>
                  </a:lnTo>
                  <a:lnTo>
                    <a:pt x="526669" y="76200"/>
                  </a:lnTo>
                  <a:lnTo>
                    <a:pt x="535813" y="88900"/>
                  </a:lnTo>
                  <a:lnTo>
                    <a:pt x="545211" y="101600"/>
                  </a:lnTo>
                  <a:lnTo>
                    <a:pt x="554863" y="101600"/>
                  </a:lnTo>
                  <a:lnTo>
                    <a:pt x="564134" y="114300"/>
                  </a:lnTo>
                  <a:lnTo>
                    <a:pt x="573532" y="127000"/>
                  </a:lnTo>
                  <a:lnTo>
                    <a:pt x="583057" y="139700"/>
                  </a:lnTo>
                  <a:lnTo>
                    <a:pt x="592455" y="152400"/>
                  </a:lnTo>
                  <a:lnTo>
                    <a:pt x="601980" y="165100"/>
                  </a:lnTo>
                  <a:lnTo>
                    <a:pt x="629793" y="203200"/>
                  </a:lnTo>
                  <a:lnTo>
                    <a:pt x="639064" y="228600"/>
                  </a:lnTo>
                  <a:lnTo>
                    <a:pt x="657098" y="254000"/>
                  </a:lnTo>
                  <a:lnTo>
                    <a:pt x="665988" y="279400"/>
                  </a:lnTo>
                  <a:lnTo>
                    <a:pt x="674751" y="292100"/>
                  </a:lnTo>
                  <a:lnTo>
                    <a:pt x="683387" y="304800"/>
                  </a:lnTo>
                  <a:lnTo>
                    <a:pt x="700404" y="355600"/>
                  </a:lnTo>
                  <a:lnTo>
                    <a:pt x="716788" y="393700"/>
                  </a:lnTo>
                  <a:lnTo>
                    <a:pt x="732790" y="431800"/>
                  </a:lnTo>
                  <a:lnTo>
                    <a:pt x="748029" y="482600"/>
                  </a:lnTo>
                  <a:lnTo>
                    <a:pt x="762635" y="533400"/>
                  </a:lnTo>
                  <a:lnTo>
                    <a:pt x="776477" y="584200"/>
                  </a:lnTo>
                  <a:lnTo>
                    <a:pt x="789559" y="635000"/>
                  </a:lnTo>
                  <a:lnTo>
                    <a:pt x="801877" y="685800"/>
                  </a:lnTo>
                  <a:lnTo>
                    <a:pt x="813308" y="736600"/>
                  </a:lnTo>
                  <a:lnTo>
                    <a:pt x="823849" y="787400"/>
                  </a:lnTo>
                  <a:lnTo>
                    <a:pt x="833501" y="838200"/>
                  </a:lnTo>
                  <a:lnTo>
                    <a:pt x="842137" y="901700"/>
                  </a:lnTo>
                  <a:lnTo>
                    <a:pt x="849757" y="952500"/>
                  </a:lnTo>
                  <a:lnTo>
                    <a:pt x="856234" y="1016000"/>
                  </a:lnTo>
                  <a:lnTo>
                    <a:pt x="861822" y="1079500"/>
                  </a:lnTo>
                  <a:lnTo>
                    <a:pt x="866140" y="1130300"/>
                  </a:lnTo>
                  <a:lnTo>
                    <a:pt x="869188" y="1193800"/>
                  </a:lnTo>
                  <a:lnTo>
                    <a:pt x="871093" y="1257300"/>
                  </a:lnTo>
                  <a:lnTo>
                    <a:pt x="871854" y="1308100"/>
                  </a:lnTo>
                  <a:lnTo>
                    <a:pt x="889762" y="1308100"/>
                  </a:lnTo>
                  <a:lnTo>
                    <a:pt x="889126" y="1257300"/>
                  </a:lnTo>
                  <a:lnTo>
                    <a:pt x="887222" y="1193800"/>
                  </a:lnTo>
                  <a:lnTo>
                    <a:pt x="884047" y="1130300"/>
                  </a:lnTo>
                  <a:lnTo>
                    <a:pt x="879728" y="1079500"/>
                  </a:lnTo>
                  <a:lnTo>
                    <a:pt x="874141" y="1016000"/>
                  </a:lnTo>
                  <a:lnTo>
                    <a:pt x="867664" y="952500"/>
                  </a:lnTo>
                  <a:lnTo>
                    <a:pt x="859917" y="901700"/>
                  </a:lnTo>
                  <a:lnTo>
                    <a:pt x="851280" y="838200"/>
                  </a:lnTo>
                  <a:lnTo>
                    <a:pt x="841628" y="787400"/>
                  </a:lnTo>
                  <a:lnTo>
                    <a:pt x="830961" y="736600"/>
                  </a:lnTo>
                  <a:lnTo>
                    <a:pt x="819530" y="673100"/>
                  </a:lnTo>
                  <a:lnTo>
                    <a:pt x="807085" y="622300"/>
                  </a:lnTo>
                  <a:lnTo>
                    <a:pt x="793876" y="571500"/>
                  </a:lnTo>
                  <a:lnTo>
                    <a:pt x="779907" y="520700"/>
                  </a:lnTo>
                  <a:lnTo>
                    <a:pt x="765175" y="469900"/>
                  </a:lnTo>
                  <a:lnTo>
                    <a:pt x="749808" y="431800"/>
                  </a:lnTo>
                  <a:lnTo>
                    <a:pt x="733678" y="381000"/>
                  </a:lnTo>
                  <a:lnTo>
                    <a:pt x="717169" y="342900"/>
                  </a:lnTo>
                  <a:lnTo>
                    <a:pt x="699897" y="304800"/>
                  </a:lnTo>
                  <a:lnTo>
                    <a:pt x="691134" y="279400"/>
                  </a:lnTo>
                  <a:lnTo>
                    <a:pt x="682244" y="266700"/>
                  </a:lnTo>
                  <a:lnTo>
                    <a:pt x="673226" y="254000"/>
                  </a:lnTo>
                  <a:lnTo>
                    <a:pt x="664083" y="228600"/>
                  </a:lnTo>
                  <a:lnTo>
                    <a:pt x="654812" y="215900"/>
                  </a:lnTo>
                  <a:lnTo>
                    <a:pt x="645414" y="203200"/>
                  </a:lnTo>
                  <a:lnTo>
                    <a:pt x="635889" y="177800"/>
                  </a:lnTo>
                  <a:lnTo>
                    <a:pt x="626364" y="165100"/>
                  </a:lnTo>
                  <a:lnTo>
                    <a:pt x="607060" y="139700"/>
                  </a:lnTo>
                  <a:lnTo>
                    <a:pt x="577723" y="101600"/>
                  </a:lnTo>
                  <a:lnTo>
                    <a:pt x="567817" y="88900"/>
                  </a:lnTo>
                  <a:lnTo>
                    <a:pt x="557784" y="88900"/>
                  </a:lnTo>
                  <a:lnTo>
                    <a:pt x="547878" y="76200"/>
                  </a:lnTo>
                  <a:lnTo>
                    <a:pt x="537845" y="63500"/>
                  </a:lnTo>
                  <a:close/>
                </a:path>
                <a:path w="925829" h="1308100">
                  <a:moveTo>
                    <a:pt x="549148" y="25400"/>
                  </a:moveTo>
                  <a:lnTo>
                    <a:pt x="505714" y="25400"/>
                  </a:lnTo>
                  <a:lnTo>
                    <a:pt x="516763" y="38100"/>
                  </a:lnTo>
                  <a:lnTo>
                    <a:pt x="527685" y="38100"/>
                  </a:lnTo>
                  <a:lnTo>
                    <a:pt x="538480" y="50800"/>
                  </a:lnTo>
                  <a:lnTo>
                    <a:pt x="549148" y="50800"/>
                  </a:lnTo>
                  <a:lnTo>
                    <a:pt x="559943" y="63500"/>
                  </a:lnTo>
                  <a:lnTo>
                    <a:pt x="570357" y="76200"/>
                  </a:lnTo>
                  <a:lnTo>
                    <a:pt x="580771" y="76200"/>
                  </a:lnTo>
                  <a:lnTo>
                    <a:pt x="611632" y="114300"/>
                  </a:lnTo>
                  <a:lnTo>
                    <a:pt x="631571" y="139700"/>
                  </a:lnTo>
                  <a:lnTo>
                    <a:pt x="641603" y="152400"/>
                  </a:lnTo>
                  <a:lnTo>
                    <a:pt x="651255" y="177800"/>
                  </a:lnTo>
                  <a:lnTo>
                    <a:pt x="670560" y="203200"/>
                  </a:lnTo>
                  <a:lnTo>
                    <a:pt x="679958" y="228600"/>
                  </a:lnTo>
                  <a:lnTo>
                    <a:pt x="689228" y="241300"/>
                  </a:lnTo>
                  <a:lnTo>
                    <a:pt x="698373" y="254000"/>
                  </a:lnTo>
                  <a:lnTo>
                    <a:pt x="707517" y="279400"/>
                  </a:lnTo>
                  <a:lnTo>
                    <a:pt x="716407" y="292100"/>
                  </a:lnTo>
                  <a:lnTo>
                    <a:pt x="733933" y="342900"/>
                  </a:lnTo>
                  <a:lnTo>
                    <a:pt x="750697" y="381000"/>
                  </a:lnTo>
                  <a:lnTo>
                    <a:pt x="766952" y="419100"/>
                  </a:lnTo>
                  <a:lnTo>
                    <a:pt x="782447" y="469900"/>
                  </a:lnTo>
                  <a:lnTo>
                    <a:pt x="797178" y="520700"/>
                  </a:lnTo>
                  <a:lnTo>
                    <a:pt x="811276" y="571500"/>
                  </a:lnTo>
                  <a:lnTo>
                    <a:pt x="824611" y="622300"/>
                  </a:lnTo>
                  <a:lnTo>
                    <a:pt x="837057" y="673100"/>
                  </a:lnTo>
                  <a:lnTo>
                    <a:pt x="848614" y="723900"/>
                  </a:lnTo>
                  <a:lnTo>
                    <a:pt x="859409" y="787400"/>
                  </a:lnTo>
                  <a:lnTo>
                    <a:pt x="869061" y="838200"/>
                  </a:lnTo>
                  <a:lnTo>
                    <a:pt x="877824" y="901700"/>
                  </a:lnTo>
                  <a:lnTo>
                    <a:pt x="885571" y="952500"/>
                  </a:lnTo>
                  <a:lnTo>
                    <a:pt x="892175" y="1016000"/>
                  </a:lnTo>
                  <a:lnTo>
                    <a:pt x="897636" y="1066800"/>
                  </a:lnTo>
                  <a:lnTo>
                    <a:pt x="902080" y="1130300"/>
                  </a:lnTo>
                  <a:lnTo>
                    <a:pt x="905255" y="1193800"/>
                  </a:lnTo>
                  <a:lnTo>
                    <a:pt x="907161" y="1257300"/>
                  </a:lnTo>
                  <a:lnTo>
                    <a:pt x="907796" y="1308100"/>
                  </a:lnTo>
                  <a:lnTo>
                    <a:pt x="925702" y="1308100"/>
                  </a:lnTo>
                  <a:lnTo>
                    <a:pt x="925068" y="1257300"/>
                  </a:lnTo>
                  <a:lnTo>
                    <a:pt x="923163" y="1193800"/>
                  </a:lnTo>
                  <a:lnTo>
                    <a:pt x="919988" y="1130300"/>
                  </a:lnTo>
                  <a:lnTo>
                    <a:pt x="915543" y="1066800"/>
                  </a:lnTo>
                  <a:lnTo>
                    <a:pt x="910082" y="1016000"/>
                  </a:lnTo>
                  <a:lnTo>
                    <a:pt x="903351" y="952500"/>
                  </a:lnTo>
                  <a:lnTo>
                    <a:pt x="895603" y="889000"/>
                  </a:lnTo>
                  <a:lnTo>
                    <a:pt x="886841" y="838200"/>
                  </a:lnTo>
                  <a:lnTo>
                    <a:pt x="877062" y="774700"/>
                  </a:lnTo>
                  <a:lnTo>
                    <a:pt x="866267" y="723900"/>
                  </a:lnTo>
                  <a:lnTo>
                    <a:pt x="854710" y="673100"/>
                  </a:lnTo>
                  <a:lnTo>
                    <a:pt x="842137" y="622300"/>
                  </a:lnTo>
                  <a:lnTo>
                    <a:pt x="828675" y="558800"/>
                  </a:lnTo>
                  <a:lnTo>
                    <a:pt x="814577" y="508000"/>
                  </a:lnTo>
                  <a:lnTo>
                    <a:pt x="799592" y="469900"/>
                  </a:lnTo>
                  <a:lnTo>
                    <a:pt x="783971" y="419100"/>
                  </a:lnTo>
                  <a:lnTo>
                    <a:pt x="767588" y="368300"/>
                  </a:lnTo>
                  <a:lnTo>
                    <a:pt x="750570" y="330200"/>
                  </a:lnTo>
                  <a:lnTo>
                    <a:pt x="732917" y="292100"/>
                  </a:lnTo>
                  <a:lnTo>
                    <a:pt x="723900" y="266700"/>
                  </a:lnTo>
                  <a:lnTo>
                    <a:pt x="714501" y="254000"/>
                  </a:lnTo>
                  <a:lnTo>
                    <a:pt x="705358" y="228600"/>
                  </a:lnTo>
                  <a:lnTo>
                    <a:pt x="695833" y="215900"/>
                  </a:lnTo>
                  <a:lnTo>
                    <a:pt x="686308" y="190500"/>
                  </a:lnTo>
                  <a:lnTo>
                    <a:pt x="676401" y="177800"/>
                  </a:lnTo>
                  <a:lnTo>
                    <a:pt x="666623" y="165100"/>
                  </a:lnTo>
                  <a:lnTo>
                    <a:pt x="656717" y="152400"/>
                  </a:lnTo>
                  <a:lnTo>
                    <a:pt x="646429" y="127000"/>
                  </a:lnTo>
                  <a:lnTo>
                    <a:pt x="636270" y="114300"/>
                  </a:lnTo>
                  <a:lnTo>
                    <a:pt x="625855" y="101600"/>
                  </a:lnTo>
                  <a:lnTo>
                    <a:pt x="604774" y="76200"/>
                  </a:lnTo>
                  <a:lnTo>
                    <a:pt x="593725" y="63500"/>
                  </a:lnTo>
                  <a:lnTo>
                    <a:pt x="582930" y="63500"/>
                  </a:lnTo>
                  <a:lnTo>
                    <a:pt x="571881" y="50800"/>
                  </a:lnTo>
                  <a:lnTo>
                    <a:pt x="560324" y="38100"/>
                  </a:lnTo>
                  <a:lnTo>
                    <a:pt x="549148" y="25400"/>
                  </a:lnTo>
                  <a:close/>
                </a:path>
                <a:path w="925829" h="1308100">
                  <a:moveTo>
                    <a:pt x="29718" y="76200"/>
                  </a:moveTo>
                  <a:lnTo>
                    <a:pt x="0" y="254000"/>
                  </a:lnTo>
                  <a:lnTo>
                    <a:pt x="160655" y="165100"/>
                  </a:lnTo>
                  <a:lnTo>
                    <a:pt x="100965" y="165100"/>
                  </a:lnTo>
                  <a:lnTo>
                    <a:pt x="86614" y="152400"/>
                  </a:lnTo>
                  <a:lnTo>
                    <a:pt x="94488" y="139700"/>
                  </a:lnTo>
                  <a:lnTo>
                    <a:pt x="72136" y="139700"/>
                  </a:lnTo>
                  <a:lnTo>
                    <a:pt x="57785" y="127000"/>
                  </a:lnTo>
                  <a:lnTo>
                    <a:pt x="72252" y="105079"/>
                  </a:lnTo>
                  <a:lnTo>
                    <a:pt x="29718" y="76200"/>
                  </a:lnTo>
                  <a:close/>
                </a:path>
                <a:path w="925829" h="1308100">
                  <a:moveTo>
                    <a:pt x="103226" y="126108"/>
                  </a:moveTo>
                  <a:lnTo>
                    <a:pt x="102362" y="127000"/>
                  </a:lnTo>
                  <a:lnTo>
                    <a:pt x="86614" y="152400"/>
                  </a:lnTo>
                  <a:lnTo>
                    <a:pt x="100965" y="165100"/>
                  </a:lnTo>
                  <a:lnTo>
                    <a:pt x="114808" y="139700"/>
                  </a:lnTo>
                  <a:lnTo>
                    <a:pt x="123244" y="139700"/>
                  </a:lnTo>
                  <a:lnTo>
                    <a:pt x="103226" y="126108"/>
                  </a:lnTo>
                  <a:close/>
                </a:path>
                <a:path w="925829" h="1308100">
                  <a:moveTo>
                    <a:pt x="123244" y="139700"/>
                  </a:moveTo>
                  <a:lnTo>
                    <a:pt x="114808" y="139700"/>
                  </a:lnTo>
                  <a:lnTo>
                    <a:pt x="100965" y="165100"/>
                  </a:lnTo>
                  <a:lnTo>
                    <a:pt x="160655" y="165100"/>
                  </a:lnTo>
                  <a:lnTo>
                    <a:pt x="123244" y="139700"/>
                  </a:lnTo>
                  <a:close/>
                </a:path>
                <a:path w="925829" h="1308100">
                  <a:moveTo>
                    <a:pt x="72252" y="105079"/>
                  </a:moveTo>
                  <a:lnTo>
                    <a:pt x="57785" y="127000"/>
                  </a:lnTo>
                  <a:lnTo>
                    <a:pt x="72136" y="139700"/>
                  </a:lnTo>
                  <a:lnTo>
                    <a:pt x="88033" y="115793"/>
                  </a:lnTo>
                  <a:lnTo>
                    <a:pt x="72252" y="105079"/>
                  </a:lnTo>
                  <a:close/>
                </a:path>
                <a:path w="925829" h="1308100">
                  <a:moveTo>
                    <a:pt x="88033" y="115793"/>
                  </a:moveTo>
                  <a:lnTo>
                    <a:pt x="72136" y="139700"/>
                  </a:lnTo>
                  <a:lnTo>
                    <a:pt x="94488" y="139700"/>
                  </a:lnTo>
                  <a:lnTo>
                    <a:pt x="102362" y="127000"/>
                  </a:lnTo>
                  <a:lnTo>
                    <a:pt x="103226" y="126108"/>
                  </a:lnTo>
                  <a:lnTo>
                    <a:pt x="88033" y="115793"/>
                  </a:lnTo>
                  <a:close/>
                </a:path>
                <a:path w="925829" h="1308100">
                  <a:moveTo>
                    <a:pt x="152273" y="114300"/>
                  </a:moveTo>
                  <a:lnTo>
                    <a:pt x="114681" y="114300"/>
                  </a:lnTo>
                  <a:lnTo>
                    <a:pt x="103226" y="126108"/>
                  </a:lnTo>
                  <a:lnTo>
                    <a:pt x="123244" y="139700"/>
                  </a:lnTo>
                  <a:lnTo>
                    <a:pt x="123698" y="139700"/>
                  </a:lnTo>
                  <a:lnTo>
                    <a:pt x="137668" y="127000"/>
                  </a:lnTo>
                  <a:lnTo>
                    <a:pt x="152273" y="114300"/>
                  </a:lnTo>
                  <a:close/>
                </a:path>
                <a:path w="925829" h="1308100">
                  <a:moveTo>
                    <a:pt x="105664" y="101600"/>
                  </a:moveTo>
                  <a:lnTo>
                    <a:pt x="74549" y="101600"/>
                  </a:lnTo>
                  <a:lnTo>
                    <a:pt x="72252" y="105079"/>
                  </a:lnTo>
                  <a:lnTo>
                    <a:pt x="88033" y="115793"/>
                  </a:lnTo>
                  <a:lnTo>
                    <a:pt x="89027" y="114300"/>
                  </a:lnTo>
                  <a:lnTo>
                    <a:pt x="91440" y="114300"/>
                  </a:lnTo>
                  <a:lnTo>
                    <a:pt x="105664" y="101600"/>
                  </a:lnTo>
                  <a:close/>
                </a:path>
                <a:path w="925829" h="1308100">
                  <a:moveTo>
                    <a:pt x="183515" y="101600"/>
                  </a:moveTo>
                  <a:lnTo>
                    <a:pt x="144399" y="101600"/>
                  </a:lnTo>
                  <a:lnTo>
                    <a:pt x="129159" y="114300"/>
                  </a:lnTo>
                  <a:lnTo>
                    <a:pt x="167640" y="114300"/>
                  </a:lnTo>
                  <a:lnTo>
                    <a:pt x="183515" y="101600"/>
                  </a:lnTo>
                  <a:close/>
                </a:path>
                <a:path w="925829" h="1308100">
                  <a:moveTo>
                    <a:pt x="152908" y="76200"/>
                  </a:moveTo>
                  <a:lnTo>
                    <a:pt x="112268" y="76200"/>
                  </a:lnTo>
                  <a:lnTo>
                    <a:pt x="96774" y="88900"/>
                  </a:lnTo>
                  <a:lnTo>
                    <a:pt x="78994" y="101600"/>
                  </a:lnTo>
                  <a:lnTo>
                    <a:pt x="120777" y="101600"/>
                  </a:lnTo>
                  <a:lnTo>
                    <a:pt x="136398" y="88900"/>
                  </a:lnTo>
                  <a:lnTo>
                    <a:pt x="152908" y="76200"/>
                  </a:lnTo>
                  <a:close/>
                </a:path>
                <a:path w="925829" h="1308100">
                  <a:moveTo>
                    <a:pt x="252476" y="76200"/>
                  </a:moveTo>
                  <a:lnTo>
                    <a:pt x="193802" y="76200"/>
                  </a:lnTo>
                  <a:lnTo>
                    <a:pt x="176657" y="88900"/>
                  </a:lnTo>
                  <a:lnTo>
                    <a:pt x="160274" y="101600"/>
                  </a:lnTo>
                  <a:lnTo>
                    <a:pt x="200152" y="101600"/>
                  </a:lnTo>
                  <a:lnTo>
                    <a:pt x="216916" y="88900"/>
                  </a:lnTo>
                  <a:lnTo>
                    <a:pt x="252476" y="76200"/>
                  </a:lnTo>
                  <a:close/>
                </a:path>
                <a:path w="925829" h="1308100">
                  <a:moveTo>
                    <a:pt x="385699" y="12700"/>
                  </a:moveTo>
                  <a:lnTo>
                    <a:pt x="278892" y="12700"/>
                  </a:lnTo>
                  <a:lnTo>
                    <a:pt x="238633" y="25400"/>
                  </a:lnTo>
                  <a:lnTo>
                    <a:pt x="200025" y="38100"/>
                  </a:lnTo>
                  <a:lnTo>
                    <a:pt x="181102" y="50800"/>
                  </a:lnTo>
                  <a:lnTo>
                    <a:pt x="162941" y="50800"/>
                  </a:lnTo>
                  <a:lnTo>
                    <a:pt x="145542" y="63500"/>
                  </a:lnTo>
                  <a:lnTo>
                    <a:pt x="128524" y="76200"/>
                  </a:lnTo>
                  <a:lnTo>
                    <a:pt x="169799" y="76200"/>
                  </a:lnTo>
                  <a:lnTo>
                    <a:pt x="187452" y="63500"/>
                  </a:lnTo>
                  <a:lnTo>
                    <a:pt x="205740" y="63500"/>
                  </a:lnTo>
                  <a:lnTo>
                    <a:pt x="243205" y="50800"/>
                  </a:lnTo>
                  <a:lnTo>
                    <a:pt x="322961" y="25400"/>
                  </a:lnTo>
                  <a:lnTo>
                    <a:pt x="364617" y="25400"/>
                  </a:lnTo>
                  <a:lnTo>
                    <a:pt x="385699" y="12700"/>
                  </a:lnTo>
                  <a:close/>
                </a:path>
                <a:path w="925829" h="1308100">
                  <a:moveTo>
                    <a:pt x="497967" y="38100"/>
                  </a:moveTo>
                  <a:lnTo>
                    <a:pt x="326009" y="38100"/>
                  </a:lnTo>
                  <a:lnTo>
                    <a:pt x="286258" y="50800"/>
                  </a:lnTo>
                  <a:lnTo>
                    <a:pt x="247904" y="63500"/>
                  </a:lnTo>
                  <a:lnTo>
                    <a:pt x="211328" y="76200"/>
                  </a:lnTo>
                  <a:lnTo>
                    <a:pt x="289941" y="76200"/>
                  </a:lnTo>
                  <a:lnTo>
                    <a:pt x="329057" y="63500"/>
                  </a:lnTo>
                  <a:lnTo>
                    <a:pt x="348488" y="63500"/>
                  </a:lnTo>
                  <a:lnTo>
                    <a:pt x="368427" y="50800"/>
                  </a:lnTo>
                  <a:lnTo>
                    <a:pt x="508000" y="50800"/>
                  </a:lnTo>
                  <a:lnTo>
                    <a:pt x="497967" y="38100"/>
                  </a:lnTo>
                  <a:close/>
                </a:path>
                <a:path w="925829" h="1308100">
                  <a:moveTo>
                    <a:pt x="517906" y="50800"/>
                  </a:moveTo>
                  <a:lnTo>
                    <a:pt x="481584" y="50800"/>
                  </a:lnTo>
                  <a:lnTo>
                    <a:pt x="490347" y="63500"/>
                  </a:lnTo>
                  <a:lnTo>
                    <a:pt x="527939" y="63500"/>
                  </a:lnTo>
                  <a:lnTo>
                    <a:pt x="517906" y="50800"/>
                  </a:lnTo>
                  <a:close/>
                </a:path>
                <a:path w="925829" h="1308100">
                  <a:moveTo>
                    <a:pt x="525399" y="12700"/>
                  </a:moveTo>
                  <a:lnTo>
                    <a:pt x="472313" y="12700"/>
                  </a:lnTo>
                  <a:lnTo>
                    <a:pt x="483616" y="25400"/>
                  </a:lnTo>
                  <a:lnTo>
                    <a:pt x="537464" y="25400"/>
                  </a:lnTo>
                  <a:lnTo>
                    <a:pt x="525399" y="12700"/>
                  </a:lnTo>
                  <a:close/>
                </a:path>
                <a:path w="925829" h="1308100">
                  <a:moveTo>
                    <a:pt x="488823" y="0"/>
                  </a:moveTo>
                  <a:lnTo>
                    <a:pt x="341376" y="0"/>
                  </a:lnTo>
                  <a:lnTo>
                    <a:pt x="320040" y="12700"/>
                  </a:lnTo>
                  <a:lnTo>
                    <a:pt x="501269" y="12700"/>
                  </a:lnTo>
                  <a:lnTo>
                    <a:pt x="4888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9810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A</a:t>
            </a:r>
            <a:r>
              <a:rPr dirty="0"/>
              <a:t>VL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8867" y="2168398"/>
            <a:ext cx="33064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Corbel"/>
                <a:cs typeface="Corbel"/>
              </a:rPr>
              <a:t>Insert</a:t>
            </a:r>
            <a:r>
              <a:rPr sz="2200" b="1" spc="15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H, I,</a:t>
            </a:r>
            <a:r>
              <a:rPr sz="2200" b="1" spc="-45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J, B,</a:t>
            </a:r>
            <a:r>
              <a:rPr sz="2200" b="1" spc="-100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A,</a:t>
            </a:r>
            <a:r>
              <a:rPr sz="2200" b="1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E,</a:t>
            </a:r>
            <a:r>
              <a:rPr sz="2200" b="1" spc="-85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C,</a:t>
            </a:r>
            <a:r>
              <a:rPr sz="2200" b="1" spc="-10" dirty="0">
                <a:latin typeface="Corbel"/>
                <a:cs typeface="Corbel"/>
              </a:rPr>
              <a:t> </a:t>
            </a:r>
            <a:r>
              <a:rPr sz="2200" b="1" spc="-85" dirty="0">
                <a:latin typeface="Corbel"/>
                <a:cs typeface="Corbel"/>
              </a:rPr>
              <a:t>F,</a:t>
            </a:r>
            <a:r>
              <a:rPr sz="2200" b="1" spc="5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D</a:t>
            </a:r>
            <a:endParaRPr sz="22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91892" y="2664332"/>
            <a:ext cx="619760" cy="633730"/>
            <a:chOff x="2191892" y="2664332"/>
            <a:chExt cx="619760" cy="633730"/>
          </a:xfrm>
        </p:grpSpPr>
        <p:sp>
          <p:nvSpPr>
            <p:cNvPr id="5" name="object 5"/>
            <p:cNvSpPr/>
            <p:nvPr/>
          </p:nvSpPr>
          <p:spPr>
            <a:xfrm>
              <a:off x="2201417" y="2673857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300227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2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6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1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7" y="614171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4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6" y="307086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01417" y="2673857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0" y="307086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2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7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6" y="307086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4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7" y="614171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1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6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58973" y="2815793"/>
            <a:ext cx="819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63421" y="3281553"/>
            <a:ext cx="619760" cy="633730"/>
            <a:chOff x="1463421" y="3281553"/>
            <a:chExt cx="619760" cy="633730"/>
          </a:xfrm>
        </p:grpSpPr>
        <p:sp>
          <p:nvSpPr>
            <p:cNvPr id="9" name="object 9"/>
            <p:cNvSpPr/>
            <p:nvPr/>
          </p:nvSpPr>
          <p:spPr>
            <a:xfrm>
              <a:off x="1472946" y="3291078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300228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1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6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2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8" y="614172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3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5" y="307086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8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72946" y="3291078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0" y="307086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1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8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5" y="307086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3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8" y="614172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2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6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83766" y="3433317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981454" y="3193033"/>
            <a:ext cx="1564640" cy="721995"/>
            <a:chOff x="1981454" y="3193033"/>
            <a:chExt cx="1564640" cy="721995"/>
          </a:xfrm>
        </p:grpSpPr>
        <p:sp>
          <p:nvSpPr>
            <p:cNvPr id="13" name="object 13"/>
            <p:cNvSpPr/>
            <p:nvPr/>
          </p:nvSpPr>
          <p:spPr>
            <a:xfrm>
              <a:off x="1986534" y="3198113"/>
              <a:ext cx="302895" cy="182880"/>
            </a:xfrm>
            <a:custGeom>
              <a:avLst/>
              <a:gdLst/>
              <a:ahLst/>
              <a:cxnLst/>
              <a:rect l="l" t="t" r="r" b="b"/>
              <a:pathLst>
                <a:path w="302894" h="182879">
                  <a:moveTo>
                    <a:pt x="0" y="182752"/>
                  </a:moveTo>
                  <a:lnTo>
                    <a:pt x="302895" y="0"/>
                  </a:lnTo>
                </a:path>
              </a:pathLst>
            </a:custGeom>
            <a:ln w="9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34462" y="3291077"/>
              <a:ext cx="601980" cy="614680"/>
            </a:xfrm>
            <a:custGeom>
              <a:avLst/>
              <a:gdLst/>
              <a:ahLst/>
              <a:cxnLst/>
              <a:rect l="l" t="t" r="r" b="b"/>
              <a:pathLst>
                <a:path w="601979" h="614679">
                  <a:moveTo>
                    <a:pt x="300989" y="0"/>
                  </a:moveTo>
                  <a:lnTo>
                    <a:pt x="252165" y="4020"/>
                  </a:lnTo>
                  <a:lnTo>
                    <a:pt x="205849" y="15660"/>
                  </a:lnTo>
                  <a:lnTo>
                    <a:pt x="162662" y="34286"/>
                  </a:lnTo>
                  <a:lnTo>
                    <a:pt x="123224" y="59265"/>
                  </a:lnTo>
                  <a:lnTo>
                    <a:pt x="88153" y="89963"/>
                  </a:lnTo>
                  <a:lnTo>
                    <a:pt x="58070" y="125748"/>
                  </a:lnTo>
                  <a:lnTo>
                    <a:pt x="33593" y="165986"/>
                  </a:lnTo>
                  <a:lnTo>
                    <a:pt x="15343" y="210043"/>
                  </a:lnTo>
                  <a:lnTo>
                    <a:pt x="3939" y="257288"/>
                  </a:lnTo>
                  <a:lnTo>
                    <a:pt x="0" y="307086"/>
                  </a:lnTo>
                  <a:lnTo>
                    <a:pt x="3939" y="356883"/>
                  </a:lnTo>
                  <a:lnTo>
                    <a:pt x="15343" y="404128"/>
                  </a:lnTo>
                  <a:lnTo>
                    <a:pt x="33593" y="448185"/>
                  </a:lnTo>
                  <a:lnTo>
                    <a:pt x="58070" y="488423"/>
                  </a:lnTo>
                  <a:lnTo>
                    <a:pt x="88153" y="524208"/>
                  </a:lnTo>
                  <a:lnTo>
                    <a:pt x="123224" y="554906"/>
                  </a:lnTo>
                  <a:lnTo>
                    <a:pt x="162662" y="579885"/>
                  </a:lnTo>
                  <a:lnTo>
                    <a:pt x="205849" y="598511"/>
                  </a:lnTo>
                  <a:lnTo>
                    <a:pt x="252165" y="610151"/>
                  </a:lnTo>
                  <a:lnTo>
                    <a:pt x="300989" y="614172"/>
                  </a:lnTo>
                  <a:lnTo>
                    <a:pt x="349814" y="610151"/>
                  </a:lnTo>
                  <a:lnTo>
                    <a:pt x="396130" y="598511"/>
                  </a:lnTo>
                  <a:lnTo>
                    <a:pt x="439317" y="579885"/>
                  </a:lnTo>
                  <a:lnTo>
                    <a:pt x="478755" y="554906"/>
                  </a:lnTo>
                  <a:lnTo>
                    <a:pt x="513826" y="524208"/>
                  </a:lnTo>
                  <a:lnTo>
                    <a:pt x="543909" y="488423"/>
                  </a:lnTo>
                  <a:lnTo>
                    <a:pt x="568386" y="448185"/>
                  </a:lnTo>
                  <a:lnTo>
                    <a:pt x="586636" y="404128"/>
                  </a:lnTo>
                  <a:lnTo>
                    <a:pt x="598040" y="356883"/>
                  </a:lnTo>
                  <a:lnTo>
                    <a:pt x="601979" y="307086"/>
                  </a:lnTo>
                  <a:lnTo>
                    <a:pt x="598040" y="257288"/>
                  </a:lnTo>
                  <a:lnTo>
                    <a:pt x="586636" y="210043"/>
                  </a:lnTo>
                  <a:lnTo>
                    <a:pt x="568386" y="165986"/>
                  </a:lnTo>
                  <a:lnTo>
                    <a:pt x="543909" y="125748"/>
                  </a:lnTo>
                  <a:lnTo>
                    <a:pt x="513826" y="89963"/>
                  </a:lnTo>
                  <a:lnTo>
                    <a:pt x="478755" y="59265"/>
                  </a:lnTo>
                  <a:lnTo>
                    <a:pt x="439317" y="34286"/>
                  </a:lnTo>
                  <a:lnTo>
                    <a:pt x="396130" y="15660"/>
                  </a:lnTo>
                  <a:lnTo>
                    <a:pt x="349814" y="4020"/>
                  </a:lnTo>
                  <a:lnTo>
                    <a:pt x="300989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34462" y="3291077"/>
              <a:ext cx="601980" cy="614680"/>
            </a:xfrm>
            <a:custGeom>
              <a:avLst/>
              <a:gdLst/>
              <a:ahLst/>
              <a:cxnLst/>
              <a:rect l="l" t="t" r="r" b="b"/>
              <a:pathLst>
                <a:path w="601979" h="614679">
                  <a:moveTo>
                    <a:pt x="0" y="307086"/>
                  </a:moveTo>
                  <a:lnTo>
                    <a:pt x="3939" y="257288"/>
                  </a:lnTo>
                  <a:lnTo>
                    <a:pt x="15343" y="210043"/>
                  </a:lnTo>
                  <a:lnTo>
                    <a:pt x="33593" y="165986"/>
                  </a:lnTo>
                  <a:lnTo>
                    <a:pt x="58070" y="125748"/>
                  </a:lnTo>
                  <a:lnTo>
                    <a:pt x="88153" y="89963"/>
                  </a:lnTo>
                  <a:lnTo>
                    <a:pt x="123224" y="59265"/>
                  </a:lnTo>
                  <a:lnTo>
                    <a:pt x="162662" y="34286"/>
                  </a:lnTo>
                  <a:lnTo>
                    <a:pt x="205849" y="15660"/>
                  </a:lnTo>
                  <a:lnTo>
                    <a:pt x="252165" y="4020"/>
                  </a:lnTo>
                  <a:lnTo>
                    <a:pt x="300989" y="0"/>
                  </a:lnTo>
                  <a:lnTo>
                    <a:pt x="349814" y="4020"/>
                  </a:lnTo>
                  <a:lnTo>
                    <a:pt x="396130" y="15660"/>
                  </a:lnTo>
                  <a:lnTo>
                    <a:pt x="439317" y="34286"/>
                  </a:lnTo>
                  <a:lnTo>
                    <a:pt x="478755" y="59265"/>
                  </a:lnTo>
                  <a:lnTo>
                    <a:pt x="513826" y="89963"/>
                  </a:lnTo>
                  <a:lnTo>
                    <a:pt x="543909" y="125748"/>
                  </a:lnTo>
                  <a:lnTo>
                    <a:pt x="568386" y="165986"/>
                  </a:lnTo>
                  <a:lnTo>
                    <a:pt x="586636" y="210043"/>
                  </a:lnTo>
                  <a:lnTo>
                    <a:pt x="598040" y="257288"/>
                  </a:lnTo>
                  <a:lnTo>
                    <a:pt x="601979" y="307086"/>
                  </a:lnTo>
                  <a:lnTo>
                    <a:pt x="598040" y="356883"/>
                  </a:lnTo>
                  <a:lnTo>
                    <a:pt x="586636" y="404128"/>
                  </a:lnTo>
                  <a:lnTo>
                    <a:pt x="568386" y="448185"/>
                  </a:lnTo>
                  <a:lnTo>
                    <a:pt x="543909" y="488423"/>
                  </a:lnTo>
                  <a:lnTo>
                    <a:pt x="513826" y="524208"/>
                  </a:lnTo>
                  <a:lnTo>
                    <a:pt x="478755" y="554906"/>
                  </a:lnTo>
                  <a:lnTo>
                    <a:pt x="439317" y="579885"/>
                  </a:lnTo>
                  <a:lnTo>
                    <a:pt x="396130" y="598511"/>
                  </a:lnTo>
                  <a:lnTo>
                    <a:pt x="349814" y="610151"/>
                  </a:lnTo>
                  <a:lnTo>
                    <a:pt x="300989" y="614172"/>
                  </a:lnTo>
                  <a:lnTo>
                    <a:pt x="252165" y="610151"/>
                  </a:lnTo>
                  <a:lnTo>
                    <a:pt x="205849" y="598511"/>
                  </a:lnTo>
                  <a:lnTo>
                    <a:pt x="162662" y="579885"/>
                  </a:lnTo>
                  <a:lnTo>
                    <a:pt x="123224" y="554906"/>
                  </a:lnTo>
                  <a:lnTo>
                    <a:pt x="88153" y="524208"/>
                  </a:lnTo>
                  <a:lnTo>
                    <a:pt x="58070" y="488423"/>
                  </a:lnTo>
                  <a:lnTo>
                    <a:pt x="33593" y="448185"/>
                  </a:lnTo>
                  <a:lnTo>
                    <a:pt x="15343" y="404128"/>
                  </a:lnTo>
                  <a:lnTo>
                    <a:pt x="3939" y="356883"/>
                  </a:lnTo>
                  <a:lnTo>
                    <a:pt x="0" y="307086"/>
                  </a:lnTo>
                  <a:close/>
                </a:path>
              </a:pathLst>
            </a:custGeom>
            <a:ln w="19049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179445" y="3433317"/>
            <a:ext cx="111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J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76325" y="3193033"/>
            <a:ext cx="1951989" cy="1612265"/>
            <a:chOff x="1076325" y="3193033"/>
            <a:chExt cx="1951989" cy="1612265"/>
          </a:xfrm>
        </p:grpSpPr>
        <p:sp>
          <p:nvSpPr>
            <p:cNvPr id="18" name="object 18"/>
            <p:cNvSpPr/>
            <p:nvPr/>
          </p:nvSpPr>
          <p:spPr>
            <a:xfrm>
              <a:off x="2713482" y="3198113"/>
              <a:ext cx="309245" cy="182880"/>
            </a:xfrm>
            <a:custGeom>
              <a:avLst/>
              <a:gdLst/>
              <a:ahLst/>
              <a:cxnLst/>
              <a:rect l="l" t="t" r="r" b="b"/>
              <a:pathLst>
                <a:path w="309244" h="182879">
                  <a:moveTo>
                    <a:pt x="0" y="0"/>
                  </a:moveTo>
                  <a:lnTo>
                    <a:pt x="309244" y="182752"/>
                  </a:lnTo>
                </a:path>
              </a:pathLst>
            </a:custGeom>
            <a:ln w="9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85850" y="4182617"/>
              <a:ext cx="600710" cy="612775"/>
            </a:xfrm>
            <a:custGeom>
              <a:avLst/>
              <a:gdLst/>
              <a:ahLst/>
              <a:cxnLst/>
              <a:rect l="l" t="t" r="r" b="b"/>
              <a:pathLst>
                <a:path w="600710" h="612775">
                  <a:moveTo>
                    <a:pt x="300228" y="0"/>
                  </a:moveTo>
                  <a:lnTo>
                    <a:pt x="251529" y="4009"/>
                  </a:lnTo>
                  <a:lnTo>
                    <a:pt x="205332" y="15617"/>
                  </a:lnTo>
                  <a:lnTo>
                    <a:pt x="162256" y="34193"/>
                  </a:lnTo>
                  <a:lnTo>
                    <a:pt x="122917" y="59106"/>
                  </a:lnTo>
                  <a:lnTo>
                    <a:pt x="87934" y="89725"/>
                  </a:lnTo>
                  <a:lnTo>
                    <a:pt x="57926" y="125419"/>
                  </a:lnTo>
                  <a:lnTo>
                    <a:pt x="33510" y="165556"/>
                  </a:lnTo>
                  <a:lnTo>
                    <a:pt x="15305" y="209507"/>
                  </a:lnTo>
                  <a:lnTo>
                    <a:pt x="3929" y="256640"/>
                  </a:lnTo>
                  <a:lnTo>
                    <a:pt x="0" y="306323"/>
                  </a:lnTo>
                  <a:lnTo>
                    <a:pt x="3929" y="356007"/>
                  </a:lnTo>
                  <a:lnTo>
                    <a:pt x="15305" y="403140"/>
                  </a:lnTo>
                  <a:lnTo>
                    <a:pt x="33510" y="447091"/>
                  </a:lnTo>
                  <a:lnTo>
                    <a:pt x="57926" y="487228"/>
                  </a:lnTo>
                  <a:lnTo>
                    <a:pt x="87934" y="522922"/>
                  </a:lnTo>
                  <a:lnTo>
                    <a:pt x="122917" y="553541"/>
                  </a:lnTo>
                  <a:lnTo>
                    <a:pt x="162256" y="578454"/>
                  </a:lnTo>
                  <a:lnTo>
                    <a:pt x="205332" y="597030"/>
                  </a:lnTo>
                  <a:lnTo>
                    <a:pt x="251529" y="608638"/>
                  </a:lnTo>
                  <a:lnTo>
                    <a:pt x="300228" y="612647"/>
                  </a:lnTo>
                  <a:lnTo>
                    <a:pt x="348938" y="608638"/>
                  </a:lnTo>
                  <a:lnTo>
                    <a:pt x="395142" y="597030"/>
                  </a:lnTo>
                  <a:lnTo>
                    <a:pt x="438222" y="578454"/>
                  </a:lnTo>
                  <a:lnTo>
                    <a:pt x="477560" y="553541"/>
                  </a:lnTo>
                  <a:lnTo>
                    <a:pt x="512540" y="522922"/>
                  </a:lnTo>
                  <a:lnTo>
                    <a:pt x="542544" y="487228"/>
                  </a:lnTo>
                  <a:lnTo>
                    <a:pt x="566954" y="447091"/>
                  </a:lnTo>
                  <a:lnTo>
                    <a:pt x="585155" y="403140"/>
                  </a:lnTo>
                  <a:lnTo>
                    <a:pt x="596527" y="356007"/>
                  </a:lnTo>
                  <a:lnTo>
                    <a:pt x="600456" y="306323"/>
                  </a:lnTo>
                  <a:lnTo>
                    <a:pt x="596527" y="256640"/>
                  </a:lnTo>
                  <a:lnTo>
                    <a:pt x="585155" y="209507"/>
                  </a:lnTo>
                  <a:lnTo>
                    <a:pt x="566954" y="165556"/>
                  </a:lnTo>
                  <a:lnTo>
                    <a:pt x="542544" y="125419"/>
                  </a:lnTo>
                  <a:lnTo>
                    <a:pt x="512540" y="89725"/>
                  </a:lnTo>
                  <a:lnTo>
                    <a:pt x="477560" y="59106"/>
                  </a:lnTo>
                  <a:lnTo>
                    <a:pt x="438222" y="34193"/>
                  </a:lnTo>
                  <a:lnTo>
                    <a:pt x="395142" y="15617"/>
                  </a:lnTo>
                  <a:lnTo>
                    <a:pt x="348938" y="4009"/>
                  </a:lnTo>
                  <a:lnTo>
                    <a:pt x="300228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85850" y="4182617"/>
              <a:ext cx="600710" cy="612775"/>
            </a:xfrm>
            <a:custGeom>
              <a:avLst/>
              <a:gdLst/>
              <a:ahLst/>
              <a:cxnLst/>
              <a:rect l="l" t="t" r="r" b="b"/>
              <a:pathLst>
                <a:path w="600710" h="612775">
                  <a:moveTo>
                    <a:pt x="0" y="306323"/>
                  </a:moveTo>
                  <a:lnTo>
                    <a:pt x="3929" y="256640"/>
                  </a:lnTo>
                  <a:lnTo>
                    <a:pt x="15305" y="209507"/>
                  </a:lnTo>
                  <a:lnTo>
                    <a:pt x="33510" y="165556"/>
                  </a:lnTo>
                  <a:lnTo>
                    <a:pt x="57926" y="125419"/>
                  </a:lnTo>
                  <a:lnTo>
                    <a:pt x="87934" y="89725"/>
                  </a:lnTo>
                  <a:lnTo>
                    <a:pt x="122917" y="59106"/>
                  </a:lnTo>
                  <a:lnTo>
                    <a:pt x="162256" y="34193"/>
                  </a:lnTo>
                  <a:lnTo>
                    <a:pt x="205332" y="15617"/>
                  </a:lnTo>
                  <a:lnTo>
                    <a:pt x="251529" y="4009"/>
                  </a:lnTo>
                  <a:lnTo>
                    <a:pt x="300228" y="0"/>
                  </a:lnTo>
                  <a:lnTo>
                    <a:pt x="348938" y="4009"/>
                  </a:lnTo>
                  <a:lnTo>
                    <a:pt x="395142" y="15617"/>
                  </a:lnTo>
                  <a:lnTo>
                    <a:pt x="438222" y="34193"/>
                  </a:lnTo>
                  <a:lnTo>
                    <a:pt x="477560" y="59106"/>
                  </a:lnTo>
                  <a:lnTo>
                    <a:pt x="512540" y="89725"/>
                  </a:lnTo>
                  <a:lnTo>
                    <a:pt x="542544" y="125419"/>
                  </a:lnTo>
                  <a:lnTo>
                    <a:pt x="566954" y="165556"/>
                  </a:lnTo>
                  <a:lnTo>
                    <a:pt x="585155" y="209507"/>
                  </a:lnTo>
                  <a:lnTo>
                    <a:pt x="596527" y="256640"/>
                  </a:lnTo>
                  <a:lnTo>
                    <a:pt x="600456" y="306323"/>
                  </a:lnTo>
                  <a:lnTo>
                    <a:pt x="596527" y="356007"/>
                  </a:lnTo>
                  <a:lnTo>
                    <a:pt x="585155" y="403140"/>
                  </a:lnTo>
                  <a:lnTo>
                    <a:pt x="566954" y="447091"/>
                  </a:lnTo>
                  <a:lnTo>
                    <a:pt x="542544" y="487228"/>
                  </a:lnTo>
                  <a:lnTo>
                    <a:pt x="512540" y="522922"/>
                  </a:lnTo>
                  <a:lnTo>
                    <a:pt x="477560" y="553541"/>
                  </a:lnTo>
                  <a:lnTo>
                    <a:pt x="438222" y="578454"/>
                  </a:lnTo>
                  <a:lnTo>
                    <a:pt x="395142" y="597030"/>
                  </a:lnTo>
                  <a:lnTo>
                    <a:pt x="348938" y="608638"/>
                  </a:lnTo>
                  <a:lnTo>
                    <a:pt x="300228" y="612647"/>
                  </a:lnTo>
                  <a:lnTo>
                    <a:pt x="251529" y="608638"/>
                  </a:lnTo>
                  <a:lnTo>
                    <a:pt x="205332" y="597030"/>
                  </a:lnTo>
                  <a:lnTo>
                    <a:pt x="162256" y="578454"/>
                  </a:lnTo>
                  <a:lnTo>
                    <a:pt x="122917" y="553541"/>
                  </a:lnTo>
                  <a:lnTo>
                    <a:pt x="87934" y="522922"/>
                  </a:lnTo>
                  <a:lnTo>
                    <a:pt x="57926" y="487228"/>
                  </a:lnTo>
                  <a:lnTo>
                    <a:pt x="33510" y="447091"/>
                  </a:lnTo>
                  <a:lnTo>
                    <a:pt x="15305" y="403140"/>
                  </a:lnTo>
                  <a:lnTo>
                    <a:pt x="3929" y="356007"/>
                  </a:lnTo>
                  <a:lnTo>
                    <a:pt x="0" y="306323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304671" y="4323969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B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86077" y="3815334"/>
            <a:ext cx="174625" cy="366395"/>
          </a:xfrm>
          <a:custGeom>
            <a:avLst/>
            <a:gdLst/>
            <a:ahLst/>
            <a:cxnLst/>
            <a:rect l="l" t="t" r="r" b="b"/>
            <a:pathLst>
              <a:path w="174625" h="366395">
                <a:moveTo>
                  <a:pt x="174497" y="0"/>
                </a:moveTo>
                <a:lnTo>
                  <a:pt x="0" y="366395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5886069" y="2676525"/>
            <a:ext cx="619760" cy="631825"/>
            <a:chOff x="5886069" y="2676525"/>
            <a:chExt cx="619760" cy="631825"/>
          </a:xfrm>
        </p:grpSpPr>
        <p:sp>
          <p:nvSpPr>
            <p:cNvPr id="24" name="object 24"/>
            <p:cNvSpPr/>
            <p:nvPr/>
          </p:nvSpPr>
          <p:spPr>
            <a:xfrm>
              <a:off x="5895594" y="2686050"/>
              <a:ext cx="600710" cy="612775"/>
            </a:xfrm>
            <a:custGeom>
              <a:avLst/>
              <a:gdLst/>
              <a:ahLst/>
              <a:cxnLst/>
              <a:rect l="l" t="t" r="r" b="b"/>
              <a:pathLst>
                <a:path w="600710" h="612775">
                  <a:moveTo>
                    <a:pt x="300227" y="0"/>
                  </a:moveTo>
                  <a:lnTo>
                    <a:pt x="251517" y="4009"/>
                  </a:lnTo>
                  <a:lnTo>
                    <a:pt x="205313" y="15617"/>
                  </a:lnTo>
                  <a:lnTo>
                    <a:pt x="162233" y="34193"/>
                  </a:lnTo>
                  <a:lnTo>
                    <a:pt x="122895" y="59106"/>
                  </a:lnTo>
                  <a:lnTo>
                    <a:pt x="87915" y="89725"/>
                  </a:lnTo>
                  <a:lnTo>
                    <a:pt x="57912" y="125419"/>
                  </a:lnTo>
                  <a:lnTo>
                    <a:pt x="33501" y="165556"/>
                  </a:lnTo>
                  <a:lnTo>
                    <a:pt x="15300" y="209507"/>
                  </a:lnTo>
                  <a:lnTo>
                    <a:pt x="3928" y="256640"/>
                  </a:lnTo>
                  <a:lnTo>
                    <a:pt x="0" y="306324"/>
                  </a:lnTo>
                  <a:lnTo>
                    <a:pt x="3928" y="356007"/>
                  </a:lnTo>
                  <a:lnTo>
                    <a:pt x="15300" y="403140"/>
                  </a:lnTo>
                  <a:lnTo>
                    <a:pt x="33501" y="447091"/>
                  </a:lnTo>
                  <a:lnTo>
                    <a:pt x="57911" y="487228"/>
                  </a:lnTo>
                  <a:lnTo>
                    <a:pt x="87915" y="522922"/>
                  </a:lnTo>
                  <a:lnTo>
                    <a:pt x="122895" y="553541"/>
                  </a:lnTo>
                  <a:lnTo>
                    <a:pt x="162233" y="578454"/>
                  </a:lnTo>
                  <a:lnTo>
                    <a:pt x="205313" y="597030"/>
                  </a:lnTo>
                  <a:lnTo>
                    <a:pt x="251517" y="608638"/>
                  </a:lnTo>
                  <a:lnTo>
                    <a:pt x="300227" y="612648"/>
                  </a:lnTo>
                  <a:lnTo>
                    <a:pt x="348938" y="608638"/>
                  </a:lnTo>
                  <a:lnTo>
                    <a:pt x="395142" y="597030"/>
                  </a:lnTo>
                  <a:lnTo>
                    <a:pt x="438222" y="578454"/>
                  </a:lnTo>
                  <a:lnTo>
                    <a:pt x="477560" y="553541"/>
                  </a:lnTo>
                  <a:lnTo>
                    <a:pt x="512540" y="522922"/>
                  </a:lnTo>
                  <a:lnTo>
                    <a:pt x="542543" y="487228"/>
                  </a:lnTo>
                  <a:lnTo>
                    <a:pt x="566954" y="447091"/>
                  </a:lnTo>
                  <a:lnTo>
                    <a:pt x="585155" y="403140"/>
                  </a:lnTo>
                  <a:lnTo>
                    <a:pt x="596527" y="356007"/>
                  </a:lnTo>
                  <a:lnTo>
                    <a:pt x="600455" y="306324"/>
                  </a:lnTo>
                  <a:lnTo>
                    <a:pt x="596527" y="256640"/>
                  </a:lnTo>
                  <a:lnTo>
                    <a:pt x="585155" y="209507"/>
                  </a:lnTo>
                  <a:lnTo>
                    <a:pt x="566954" y="165556"/>
                  </a:lnTo>
                  <a:lnTo>
                    <a:pt x="542544" y="125419"/>
                  </a:lnTo>
                  <a:lnTo>
                    <a:pt x="512540" y="89725"/>
                  </a:lnTo>
                  <a:lnTo>
                    <a:pt x="477560" y="59106"/>
                  </a:lnTo>
                  <a:lnTo>
                    <a:pt x="438222" y="34193"/>
                  </a:lnTo>
                  <a:lnTo>
                    <a:pt x="395142" y="15617"/>
                  </a:lnTo>
                  <a:lnTo>
                    <a:pt x="348938" y="4009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95594" y="2686050"/>
              <a:ext cx="600710" cy="612775"/>
            </a:xfrm>
            <a:custGeom>
              <a:avLst/>
              <a:gdLst/>
              <a:ahLst/>
              <a:cxnLst/>
              <a:rect l="l" t="t" r="r" b="b"/>
              <a:pathLst>
                <a:path w="600710" h="612775">
                  <a:moveTo>
                    <a:pt x="0" y="306324"/>
                  </a:moveTo>
                  <a:lnTo>
                    <a:pt x="3928" y="256640"/>
                  </a:lnTo>
                  <a:lnTo>
                    <a:pt x="15300" y="209507"/>
                  </a:lnTo>
                  <a:lnTo>
                    <a:pt x="33501" y="165556"/>
                  </a:lnTo>
                  <a:lnTo>
                    <a:pt x="57912" y="125419"/>
                  </a:lnTo>
                  <a:lnTo>
                    <a:pt x="87915" y="89725"/>
                  </a:lnTo>
                  <a:lnTo>
                    <a:pt x="122895" y="59106"/>
                  </a:lnTo>
                  <a:lnTo>
                    <a:pt x="162233" y="34193"/>
                  </a:lnTo>
                  <a:lnTo>
                    <a:pt x="205313" y="15617"/>
                  </a:lnTo>
                  <a:lnTo>
                    <a:pt x="251517" y="4009"/>
                  </a:lnTo>
                  <a:lnTo>
                    <a:pt x="300227" y="0"/>
                  </a:lnTo>
                  <a:lnTo>
                    <a:pt x="348938" y="4009"/>
                  </a:lnTo>
                  <a:lnTo>
                    <a:pt x="395142" y="15617"/>
                  </a:lnTo>
                  <a:lnTo>
                    <a:pt x="438222" y="34193"/>
                  </a:lnTo>
                  <a:lnTo>
                    <a:pt x="477560" y="59106"/>
                  </a:lnTo>
                  <a:lnTo>
                    <a:pt x="512540" y="89725"/>
                  </a:lnTo>
                  <a:lnTo>
                    <a:pt x="542544" y="125419"/>
                  </a:lnTo>
                  <a:lnTo>
                    <a:pt x="566954" y="165556"/>
                  </a:lnTo>
                  <a:lnTo>
                    <a:pt x="585155" y="209507"/>
                  </a:lnTo>
                  <a:lnTo>
                    <a:pt x="596527" y="256640"/>
                  </a:lnTo>
                  <a:lnTo>
                    <a:pt x="600455" y="306324"/>
                  </a:lnTo>
                  <a:lnTo>
                    <a:pt x="596527" y="356007"/>
                  </a:lnTo>
                  <a:lnTo>
                    <a:pt x="585155" y="403140"/>
                  </a:lnTo>
                  <a:lnTo>
                    <a:pt x="566954" y="447091"/>
                  </a:lnTo>
                  <a:lnTo>
                    <a:pt x="542543" y="487228"/>
                  </a:lnTo>
                  <a:lnTo>
                    <a:pt x="512540" y="522922"/>
                  </a:lnTo>
                  <a:lnTo>
                    <a:pt x="477560" y="553541"/>
                  </a:lnTo>
                  <a:lnTo>
                    <a:pt x="438222" y="578454"/>
                  </a:lnTo>
                  <a:lnTo>
                    <a:pt x="395142" y="597030"/>
                  </a:lnTo>
                  <a:lnTo>
                    <a:pt x="348938" y="608638"/>
                  </a:lnTo>
                  <a:lnTo>
                    <a:pt x="300227" y="612648"/>
                  </a:lnTo>
                  <a:lnTo>
                    <a:pt x="251517" y="608638"/>
                  </a:lnTo>
                  <a:lnTo>
                    <a:pt x="205313" y="597030"/>
                  </a:lnTo>
                  <a:lnTo>
                    <a:pt x="162233" y="578454"/>
                  </a:lnTo>
                  <a:lnTo>
                    <a:pt x="122895" y="553541"/>
                  </a:lnTo>
                  <a:lnTo>
                    <a:pt x="87915" y="522922"/>
                  </a:lnTo>
                  <a:lnTo>
                    <a:pt x="57911" y="487228"/>
                  </a:lnTo>
                  <a:lnTo>
                    <a:pt x="33501" y="447091"/>
                  </a:lnTo>
                  <a:lnTo>
                    <a:pt x="15300" y="403140"/>
                  </a:lnTo>
                  <a:lnTo>
                    <a:pt x="3928" y="356007"/>
                  </a:lnTo>
                  <a:lnTo>
                    <a:pt x="0" y="306324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153658" y="2827146"/>
            <a:ext cx="81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157596" y="3292221"/>
            <a:ext cx="619760" cy="633730"/>
            <a:chOff x="5157596" y="3292221"/>
            <a:chExt cx="619760" cy="633730"/>
          </a:xfrm>
        </p:grpSpPr>
        <p:sp>
          <p:nvSpPr>
            <p:cNvPr id="28" name="object 28"/>
            <p:cNvSpPr/>
            <p:nvPr/>
          </p:nvSpPr>
          <p:spPr>
            <a:xfrm>
              <a:off x="5167121" y="3301746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300227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2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5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1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7" y="614171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3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5" y="307085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67121" y="3301746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0" y="307085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2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7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5" y="307085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3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7" y="614171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1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5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378322" y="3443985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675629" y="3203701"/>
            <a:ext cx="1564640" cy="721995"/>
            <a:chOff x="5675629" y="3203701"/>
            <a:chExt cx="1564640" cy="721995"/>
          </a:xfrm>
        </p:grpSpPr>
        <p:sp>
          <p:nvSpPr>
            <p:cNvPr id="32" name="object 32"/>
            <p:cNvSpPr/>
            <p:nvPr/>
          </p:nvSpPr>
          <p:spPr>
            <a:xfrm>
              <a:off x="5680709" y="3208781"/>
              <a:ext cx="302895" cy="182880"/>
            </a:xfrm>
            <a:custGeom>
              <a:avLst/>
              <a:gdLst/>
              <a:ahLst/>
              <a:cxnLst/>
              <a:rect l="l" t="t" r="r" b="b"/>
              <a:pathLst>
                <a:path w="302895" h="182879">
                  <a:moveTo>
                    <a:pt x="0" y="182752"/>
                  </a:moveTo>
                  <a:lnTo>
                    <a:pt x="302894" y="0"/>
                  </a:lnTo>
                </a:path>
              </a:pathLst>
            </a:custGeom>
            <a:ln w="9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628637" y="3301745"/>
              <a:ext cx="601980" cy="614680"/>
            </a:xfrm>
            <a:custGeom>
              <a:avLst/>
              <a:gdLst/>
              <a:ahLst/>
              <a:cxnLst/>
              <a:rect l="l" t="t" r="r" b="b"/>
              <a:pathLst>
                <a:path w="601979" h="614679">
                  <a:moveTo>
                    <a:pt x="300989" y="0"/>
                  </a:moveTo>
                  <a:lnTo>
                    <a:pt x="252165" y="4020"/>
                  </a:lnTo>
                  <a:lnTo>
                    <a:pt x="205849" y="15660"/>
                  </a:lnTo>
                  <a:lnTo>
                    <a:pt x="162662" y="34286"/>
                  </a:lnTo>
                  <a:lnTo>
                    <a:pt x="123224" y="59265"/>
                  </a:lnTo>
                  <a:lnTo>
                    <a:pt x="88153" y="89963"/>
                  </a:lnTo>
                  <a:lnTo>
                    <a:pt x="58070" y="125748"/>
                  </a:lnTo>
                  <a:lnTo>
                    <a:pt x="33593" y="165986"/>
                  </a:lnTo>
                  <a:lnTo>
                    <a:pt x="15343" y="210043"/>
                  </a:lnTo>
                  <a:lnTo>
                    <a:pt x="3939" y="257288"/>
                  </a:lnTo>
                  <a:lnTo>
                    <a:pt x="0" y="307085"/>
                  </a:lnTo>
                  <a:lnTo>
                    <a:pt x="3939" y="356883"/>
                  </a:lnTo>
                  <a:lnTo>
                    <a:pt x="15343" y="404128"/>
                  </a:lnTo>
                  <a:lnTo>
                    <a:pt x="33593" y="448185"/>
                  </a:lnTo>
                  <a:lnTo>
                    <a:pt x="58070" y="488423"/>
                  </a:lnTo>
                  <a:lnTo>
                    <a:pt x="88153" y="524208"/>
                  </a:lnTo>
                  <a:lnTo>
                    <a:pt x="123224" y="554906"/>
                  </a:lnTo>
                  <a:lnTo>
                    <a:pt x="162662" y="579885"/>
                  </a:lnTo>
                  <a:lnTo>
                    <a:pt x="205849" y="598511"/>
                  </a:lnTo>
                  <a:lnTo>
                    <a:pt x="252165" y="610151"/>
                  </a:lnTo>
                  <a:lnTo>
                    <a:pt x="300989" y="614171"/>
                  </a:lnTo>
                  <a:lnTo>
                    <a:pt x="349814" y="610151"/>
                  </a:lnTo>
                  <a:lnTo>
                    <a:pt x="396130" y="598511"/>
                  </a:lnTo>
                  <a:lnTo>
                    <a:pt x="439317" y="579885"/>
                  </a:lnTo>
                  <a:lnTo>
                    <a:pt x="478755" y="554906"/>
                  </a:lnTo>
                  <a:lnTo>
                    <a:pt x="513826" y="524208"/>
                  </a:lnTo>
                  <a:lnTo>
                    <a:pt x="543909" y="488423"/>
                  </a:lnTo>
                  <a:lnTo>
                    <a:pt x="568386" y="448185"/>
                  </a:lnTo>
                  <a:lnTo>
                    <a:pt x="586636" y="404128"/>
                  </a:lnTo>
                  <a:lnTo>
                    <a:pt x="598040" y="356883"/>
                  </a:lnTo>
                  <a:lnTo>
                    <a:pt x="601979" y="307085"/>
                  </a:lnTo>
                  <a:lnTo>
                    <a:pt x="598040" y="257288"/>
                  </a:lnTo>
                  <a:lnTo>
                    <a:pt x="586636" y="210043"/>
                  </a:lnTo>
                  <a:lnTo>
                    <a:pt x="568386" y="165986"/>
                  </a:lnTo>
                  <a:lnTo>
                    <a:pt x="543909" y="125748"/>
                  </a:lnTo>
                  <a:lnTo>
                    <a:pt x="513826" y="89963"/>
                  </a:lnTo>
                  <a:lnTo>
                    <a:pt x="478755" y="59265"/>
                  </a:lnTo>
                  <a:lnTo>
                    <a:pt x="439317" y="34286"/>
                  </a:lnTo>
                  <a:lnTo>
                    <a:pt x="396130" y="15660"/>
                  </a:lnTo>
                  <a:lnTo>
                    <a:pt x="349814" y="4020"/>
                  </a:lnTo>
                  <a:lnTo>
                    <a:pt x="300989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628637" y="3301745"/>
              <a:ext cx="601980" cy="614680"/>
            </a:xfrm>
            <a:custGeom>
              <a:avLst/>
              <a:gdLst/>
              <a:ahLst/>
              <a:cxnLst/>
              <a:rect l="l" t="t" r="r" b="b"/>
              <a:pathLst>
                <a:path w="601979" h="614679">
                  <a:moveTo>
                    <a:pt x="0" y="307085"/>
                  </a:moveTo>
                  <a:lnTo>
                    <a:pt x="3939" y="257288"/>
                  </a:lnTo>
                  <a:lnTo>
                    <a:pt x="15343" y="210043"/>
                  </a:lnTo>
                  <a:lnTo>
                    <a:pt x="33593" y="165986"/>
                  </a:lnTo>
                  <a:lnTo>
                    <a:pt x="58070" y="125748"/>
                  </a:lnTo>
                  <a:lnTo>
                    <a:pt x="88153" y="89963"/>
                  </a:lnTo>
                  <a:lnTo>
                    <a:pt x="123224" y="59265"/>
                  </a:lnTo>
                  <a:lnTo>
                    <a:pt x="162662" y="34286"/>
                  </a:lnTo>
                  <a:lnTo>
                    <a:pt x="205849" y="15660"/>
                  </a:lnTo>
                  <a:lnTo>
                    <a:pt x="252165" y="4020"/>
                  </a:lnTo>
                  <a:lnTo>
                    <a:pt x="300989" y="0"/>
                  </a:lnTo>
                  <a:lnTo>
                    <a:pt x="349814" y="4020"/>
                  </a:lnTo>
                  <a:lnTo>
                    <a:pt x="396130" y="15660"/>
                  </a:lnTo>
                  <a:lnTo>
                    <a:pt x="439317" y="34286"/>
                  </a:lnTo>
                  <a:lnTo>
                    <a:pt x="478755" y="59265"/>
                  </a:lnTo>
                  <a:lnTo>
                    <a:pt x="513826" y="89963"/>
                  </a:lnTo>
                  <a:lnTo>
                    <a:pt x="543909" y="125748"/>
                  </a:lnTo>
                  <a:lnTo>
                    <a:pt x="568386" y="165986"/>
                  </a:lnTo>
                  <a:lnTo>
                    <a:pt x="586636" y="210043"/>
                  </a:lnTo>
                  <a:lnTo>
                    <a:pt x="598040" y="257288"/>
                  </a:lnTo>
                  <a:lnTo>
                    <a:pt x="601979" y="307085"/>
                  </a:lnTo>
                  <a:lnTo>
                    <a:pt x="598040" y="356883"/>
                  </a:lnTo>
                  <a:lnTo>
                    <a:pt x="586636" y="404128"/>
                  </a:lnTo>
                  <a:lnTo>
                    <a:pt x="568386" y="448185"/>
                  </a:lnTo>
                  <a:lnTo>
                    <a:pt x="543909" y="488423"/>
                  </a:lnTo>
                  <a:lnTo>
                    <a:pt x="513826" y="524208"/>
                  </a:lnTo>
                  <a:lnTo>
                    <a:pt x="478755" y="554906"/>
                  </a:lnTo>
                  <a:lnTo>
                    <a:pt x="439317" y="579885"/>
                  </a:lnTo>
                  <a:lnTo>
                    <a:pt x="396130" y="598511"/>
                  </a:lnTo>
                  <a:lnTo>
                    <a:pt x="349814" y="610151"/>
                  </a:lnTo>
                  <a:lnTo>
                    <a:pt x="300989" y="614171"/>
                  </a:lnTo>
                  <a:lnTo>
                    <a:pt x="252165" y="610151"/>
                  </a:lnTo>
                  <a:lnTo>
                    <a:pt x="205849" y="598511"/>
                  </a:lnTo>
                  <a:lnTo>
                    <a:pt x="162662" y="579885"/>
                  </a:lnTo>
                  <a:lnTo>
                    <a:pt x="123224" y="554906"/>
                  </a:lnTo>
                  <a:lnTo>
                    <a:pt x="88153" y="524208"/>
                  </a:lnTo>
                  <a:lnTo>
                    <a:pt x="58070" y="488423"/>
                  </a:lnTo>
                  <a:lnTo>
                    <a:pt x="33593" y="448185"/>
                  </a:lnTo>
                  <a:lnTo>
                    <a:pt x="15343" y="404128"/>
                  </a:lnTo>
                  <a:lnTo>
                    <a:pt x="3939" y="356883"/>
                  </a:lnTo>
                  <a:lnTo>
                    <a:pt x="0" y="307085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874256" y="3443985"/>
            <a:ext cx="111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J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732401" y="3203701"/>
            <a:ext cx="1990089" cy="1517650"/>
            <a:chOff x="4732401" y="3203701"/>
            <a:chExt cx="1990089" cy="1517650"/>
          </a:xfrm>
        </p:grpSpPr>
        <p:sp>
          <p:nvSpPr>
            <p:cNvPr id="37" name="object 37"/>
            <p:cNvSpPr/>
            <p:nvPr/>
          </p:nvSpPr>
          <p:spPr>
            <a:xfrm>
              <a:off x="6407658" y="3208781"/>
              <a:ext cx="309245" cy="182880"/>
            </a:xfrm>
            <a:custGeom>
              <a:avLst/>
              <a:gdLst/>
              <a:ahLst/>
              <a:cxnLst/>
              <a:rect l="l" t="t" r="r" b="b"/>
              <a:pathLst>
                <a:path w="309245" h="182879">
                  <a:moveTo>
                    <a:pt x="0" y="0"/>
                  </a:moveTo>
                  <a:lnTo>
                    <a:pt x="309244" y="182752"/>
                  </a:lnTo>
                </a:path>
              </a:pathLst>
            </a:custGeom>
            <a:ln w="9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741926" y="4097273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300227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2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6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1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7" y="614171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3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6" y="307086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741926" y="4097273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0" y="307086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2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7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6" y="307086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3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7" y="614171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1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6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960365" y="4239895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B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467225" y="3820921"/>
            <a:ext cx="793750" cy="1743075"/>
            <a:chOff x="4467225" y="3820921"/>
            <a:chExt cx="793750" cy="1743075"/>
          </a:xfrm>
        </p:grpSpPr>
        <p:sp>
          <p:nvSpPr>
            <p:cNvPr id="42" name="object 42"/>
            <p:cNvSpPr/>
            <p:nvPr/>
          </p:nvSpPr>
          <p:spPr>
            <a:xfrm>
              <a:off x="5042154" y="3826001"/>
              <a:ext cx="213360" cy="271780"/>
            </a:xfrm>
            <a:custGeom>
              <a:avLst/>
              <a:gdLst/>
              <a:ahLst/>
              <a:cxnLst/>
              <a:rect l="l" t="t" r="r" b="b"/>
              <a:pathLst>
                <a:path w="213360" h="271779">
                  <a:moveTo>
                    <a:pt x="213233" y="0"/>
                  </a:moveTo>
                  <a:lnTo>
                    <a:pt x="0" y="271780"/>
                  </a:lnTo>
                </a:path>
              </a:pathLst>
            </a:custGeom>
            <a:ln w="9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476750" y="4940045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300227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2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5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1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7" y="614171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3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5" y="307085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476750" y="4940045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0" y="307085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2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7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5" y="307085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3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7" y="614171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1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5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691253" y="5082921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776978" y="4711446"/>
            <a:ext cx="264795" cy="229235"/>
          </a:xfrm>
          <a:custGeom>
            <a:avLst/>
            <a:gdLst/>
            <a:ahLst/>
            <a:cxnLst/>
            <a:rect l="l" t="t" r="r" b="b"/>
            <a:pathLst>
              <a:path w="264795" h="229235">
                <a:moveTo>
                  <a:pt x="264541" y="0"/>
                </a:moveTo>
                <a:lnTo>
                  <a:pt x="0" y="228853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509261" y="4245991"/>
            <a:ext cx="128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98645" y="4844288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089652" y="3133801"/>
            <a:ext cx="1428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719184" y="2493645"/>
            <a:ext cx="621030" cy="631825"/>
            <a:chOff x="8719184" y="2493645"/>
            <a:chExt cx="621030" cy="631825"/>
          </a:xfrm>
        </p:grpSpPr>
        <p:sp>
          <p:nvSpPr>
            <p:cNvPr id="51" name="object 51"/>
            <p:cNvSpPr/>
            <p:nvPr/>
          </p:nvSpPr>
          <p:spPr>
            <a:xfrm>
              <a:off x="8728709" y="2503170"/>
              <a:ext cx="601980" cy="612775"/>
            </a:xfrm>
            <a:custGeom>
              <a:avLst/>
              <a:gdLst/>
              <a:ahLst/>
              <a:cxnLst/>
              <a:rect l="l" t="t" r="r" b="b"/>
              <a:pathLst>
                <a:path w="601979" h="612775">
                  <a:moveTo>
                    <a:pt x="300990" y="0"/>
                  </a:moveTo>
                  <a:lnTo>
                    <a:pt x="252165" y="4009"/>
                  </a:lnTo>
                  <a:lnTo>
                    <a:pt x="205849" y="15617"/>
                  </a:lnTo>
                  <a:lnTo>
                    <a:pt x="162662" y="34193"/>
                  </a:lnTo>
                  <a:lnTo>
                    <a:pt x="123224" y="59106"/>
                  </a:lnTo>
                  <a:lnTo>
                    <a:pt x="88153" y="89725"/>
                  </a:lnTo>
                  <a:lnTo>
                    <a:pt x="58070" y="125419"/>
                  </a:lnTo>
                  <a:lnTo>
                    <a:pt x="33593" y="165556"/>
                  </a:lnTo>
                  <a:lnTo>
                    <a:pt x="15343" y="209507"/>
                  </a:lnTo>
                  <a:lnTo>
                    <a:pt x="3939" y="256640"/>
                  </a:lnTo>
                  <a:lnTo>
                    <a:pt x="0" y="306324"/>
                  </a:lnTo>
                  <a:lnTo>
                    <a:pt x="3939" y="356007"/>
                  </a:lnTo>
                  <a:lnTo>
                    <a:pt x="15343" y="403140"/>
                  </a:lnTo>
                  <a:lnTo>
                    <a:pt x="33593" y="447091"/>
                  </a:lnTo>
                  <a:lnTo>
                    <a:pt x="58070" y="487228"/>
                  </a:lnTo>
                  <a:lnTo>
                    <a:pt x="88153" y="522922"/>
                  </a:lnTo>
                  <a:lnTo>
                    <a:pt x="123224" y="553541"/>
                  </a:lnTo>
                  <a:lnTo>
                    <a:pt x="162662" y="578454"/>
                  </a:lnTo>
                  <a:lnTo>
                    <a:pt x="205849" y="597030"/>
                  </a:lnTo>
                  <a:lnTo>
                    <a:pt x="252165" y="608638"/>
                  </a:lnTo>
                  <a:lnTo>
                    <a:pt x="300990" y="612647"/>
                  </a:lnTo>
                  <a:lnTo>
                    <a:pt x="349814" y="608638"/>
                  </a:lnTo>
                  <a:lnTo>
                    <a:pt x="396130" y="597030"/>
                  </a:lnTo>
                  <a:lnTo>
                    <a:pt x="439317" y="578454"/>
                  </a:lnTo>
                  <a:lnTo>
                    <a:pt x="478755" y="553541"/>
                  </a:lnTo>
                  <a:lnTo>
                    <a:pt x="513826" y="522922"/>
                  </a:lnTo>
                  <a:lnTo>
                    <a:pt x="543909" y="487228"/>
                  </a:lnTo>
                  <a:lnTo>
                    <a:pt x="568386" y="447091"/>
                  </a:lnTo>
                  <a:lnTo>
                    <a:pt x="586636" y="403140"/>
                  </a:lnTo>
                  <a:lnTo>
                    <a:pt x="598040" y="356007"/>
                  </a:lnTo>
                  <a:lnTo>
                    <a:pt x="601980" y="306324"/>
                  </a:lnTo>
                  <a:lnTo>
                    <a:pt x="598040" y="256640"/>
                  </a:lnTo>
                  <a:lnTo>
                    <a:pt x="586636" y="209507"/>
                  </a:lnTo>
                  <a:lnTo>
                    <a:pt x="568386" y="165556"/>
                  </a:lnTo>
                  <a:lnTo>
                    <a:pt x="543909" y="125419"/>
                  </a:lnTo>
                  <a:lnTo>
                    <a:pt x="513826" y="89725"/>
                  </a:lnTo>
                  <a:lnTo>
                    <a:pt x="478755" y="59106"/>
                  </a:lnTo>
                  <a:lnTo>
                    <a:pt x="439317" y="34193"/>
                  </a:lnTo>
                  <a:lnTo>
                    <a:pt x="396130" y="15617"/>
                  </a:lnTo>
                  <a:lnTo>
                    <a:pt x="349814" y="4009"/>
                  </a:lnTo>
                  <a:lnTo>
                    <a:pt x="300990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728709" y="2503170"/>
              <a:ext cx="601980" cy="612775"/>
            </a:xfrm>
            <a:custGeom>
              <a:avLst/>
              <a:gdLst/>
              <a:ahLst/>
              <a:cxnLst/>
              <a:rect l="l" t="t" r="r" b="b"/>
              <a:pathLst>
                <a:path w="601979" h="612775">
                  <a:moveTo>
                    <a:pt x="0" y="306324"/>
                  </a:moveTo>
                  <a:lnTo>
                    <a:pt x="3939" y="256640"/>
                  </a:lnTo>
                  <a:lnTo>
                    <a:pt x="15343" y="209507"/>
                  </a:lnTo>
                  <a:lnTo>
                    <a:pt x="33593" y="165556"/>
                  </a:lnTo>
                  <a:lnTo>
                    <a:pt x="58070" y="125419"/>
                  </a:lnTo>
                  <a:lnTo>
                    <a:pt x="88153" y="89725"/>
                  </a:lnTo>
                  <a:lnTo>
                    <a:pt x="123224" y="59106"/>
                  </a:lnTo>
                  <a:lnTo>
                    <a:pt x="162662" y="34193"/>
                  </a:lnTo>
                  <a:lnTo>
                    <a:pt x="205849" y="15617"/>
                  </a:lnTo>
                  <a:lnTo>
                    <a:pt x="252165" y="4009"/>
                  </a:lnTo>
                  <a:lnTo>
                    <a:pt x="300990" y="0"/>
                  </a:lnTo>
                  <a:lnTo>
                    <a:pt x="349814" y="4009"/>
                  </a:lnTo>
                  <a:lnTo>
                    <a:pt x="396130" y="15617"/>
                  </a:lnTo>
                  <a:lnTo>
                    <a:pt x="439317" y="34193"/>
                  </a:lnTo>
                  <a:lnTo>
                    <a:pt x="478755" y="59106"/>
                  </a:lnTo>
                  <a:lnTo>
                    <a:pt x="513826" y="89725"/>
                  </a:lnTo>
                  <a:lnTo>
                    <a:pt x="543909" y="125419"/>
                  </a:lnTo>
                  <a:lnTo>
                    <a:pt x="568386" y="165556"/>
                  </a:lnTo>
                  <a:lnTo>
                    <a:pt x="586636" y="209507"/>
                  </a:lnTo>
                  <a:lnTo>
                    <a:pt x="598040" y="256640"/>
                  </a:lnTo>
                  <a:lnTo>
                    <a:pt x="601980" y="306324"/>
                  </a:lnTo>
                  <a:lnTo>
                    <a:pt x="598040" y="356007"/>
                  </a:lnTo>
                  <a:lnTo>
                    <a:pt x="586636" y="403140"/>
                  </a:lnTo>
                  <a:lnTo>
                    <a:pt x="568386" y="447091"/>
                  </a:lnTo>
                  <a:lnTo>
                    <a:pt x="543909" y="487228"/>
                  </a:lnTo>
                  <a:lnTo>
                    <a:pt x="513826" y="522922"/>
                  </a:lnTo>
                  <a:lnTo>
                    <a:pt x="478755" y="553541"/>
                  </a:lnTo>
                  <a:lnTo>
                    <a:pt x="439317" y="578454"/>
                  </a:lnTo>
                  <a:lnTo>
                    <a:pt x="396130" y="597030"/>
                  </a:lnTo>
                  <a:lnTo>
                    <a:pt x="349814" y="608638"/>
                  </a:lnTo>
                  <a:lnTo>
                    <a:pt x="300990" y="612647"/>
                  </a:lnTo>
                  <a:lnTo>
                    <a:pt x="252165" y="608638"/>
                  </a:lnTo>
                  <a:lnTo>
                    <a:pt x="205849" y="597030"/>
                  </a:lnTo>
                  <a:lnTo>
                    <a:pt x="162662" y="578454"/>
                  </a:lnTo>
                  <a:lnTo>
                    <a:pt x="123224" y="553541"/>
                  </a:lnTo>
                  <a:lnTo>
                    <a:pt x="88153" y="522922"/>
                  </a:lnTo>
                  <a:lnTo>
                    <a:pt x="58070" y="487228"/>
                  </a:lnTo>
                  <a:lnTo>
                    <a:pt x="33593" y="447091"/>
                  </a:lnTo>
                  <a:lnTo>
                    <a:pt x="15343" y="403140"/>
                  </a:lnTo>
                  <a:lnTo>
                    <a:pt x="3939" y="356007"/>
                  </a:lnTo>
                  <a:lnTo>
                    <a:pt x="0" y="306324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8988297" y="2644266"/>
            <a:ext cx="81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8341232" y="4534280"/>
            <a:ext cx="619760" cy="633730"/>
            <a:chOff x="8341232" y="4534280"/>
            <a:chExt cx="619760" cy="633730"/>
          </a:xfrm>
        </p:grpSpPr>
        <p:sp>
          <p:nvSpPr>
            <p:cNvPr id="55" name="object 55"/>
            <p:cNvSpPr/>
            <p:nvPr/>
          </p:nvSpPr>
          <p:spPr>
            <a:xfrm>
              <a:off x="8350757" y="4543805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09" h="614679">
                  <a:moveTo>
                    <a:pt x="300227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1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6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1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7" y="614172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4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6" y="307086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350757" y="4543805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09" h="614679">
                  <a:moveTo>
                    <a:pt x="0" y="307086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1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7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6" y="307086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4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7" y="614172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1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6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8562593" y="4685538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8345678" y="3020822"/>
            <a:ext cx="1774825" cy="1252220"/>
            <a:chOff x="8345678" y="3020822"/>
            <a:chExt cx="1774825" cy="1252220"/>
          </a:xfrm>
        </p:grpSpPr>
        <p:sp>
          <p:nvSpPr>
            <p:cNvPr id="59" name="object 59"/>
            <p:cNvSpPr/>
            <p:nvPr/>
          </p:nvSpPr>
          <p:spPr>
            <a:xfrm>
              <a:off x="8350758" y="3025902"/>
              <a:ext cx="466725" cy="631825"/>
            </a:xfrm>
            <a:custGeom>
              <a:avLst/>
              <a:gdLst/>
              <a:ahLst/>
              <a:cxnLst/>
              <a:rect l="l" t="t" r="r" b="b"/>
              <a:pathLst>
                <a:path w="466725" h="631825">
                  <a:moveTo>
                    <a:pt x="0" y="631317"/>
                  </a:moveTo>
                  <a:lnTo>
                    <a:pt x="466598" y="0"/>
                  </a:lnTo>
                </a:path>
              </a:pathLst>
            </a:custGeom>
            <a:ln w="9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510522" y="3649218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09" h="614679">
                  <a:moveTo>
                    <a:pt x="300227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1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5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1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7" y="614171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4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5" y="307085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510522" y="3649218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09" h="614679">
                  <a:moveTo>
                    <a:pt x="0" y="307085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1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7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5" y="307085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4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7" y="614171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1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5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9755885" y="3791204"/>
            <a:ext cx="111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J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7829168" y="3020822"/>
            <a:ext cx="1774825" cy="1171575"/>
            <a:chOff x="7829168" y="3020822"/>
            <a:chExt cx="1774825" cy="1171575"/>
          </a:xfrm>
        </p:grpSpPr>
        <p:sp>
          <p:nvSpPr>
            <p:cNvPr id="64" name="object 64"/>
            <p:cNvSpPr/>
            <p:nvPr/>
          </p:nvSpPr>
          <p:spPr>
            <a:xfrm>
              <a:off x="9242297" y="3025902"/>
              <a:ext cx="356235" cy="712470"/>
            </a:xfrm>
            <a:custGeom>
              <a:avLst/>
              <a:gdLst/>
              <a:ahLst/>
              <a:cxnLst/>
              <a:rect l="l" t="t" r="r" b="b"/>
              <a:pathLst>
                <a:path w="356234" h="712470">
                  <a:moveTo>
                    <a:pt x="0" y="0"/>
                  </a:moveTo>
                  <a:lnTo>
                    <a:pt x="356107" y="712470"/>
                  </a:lnTo>
                </a:path>
              </a:pathLst>
            </a:custGeom>
            <a:ln w="9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838693" y="3568445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09" h="614679">
                  <a:moveTo>
                    <a:pt x="300227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1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5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2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7" y="614171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4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5" y="307085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838693" y="3568445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09" h="614679">
                  <a:moveTo>
                    <a:pt x="0" y="307085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1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7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5" y="307085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4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7" y="614171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2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5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8057133" y="3709796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B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7312532" y="4479416"/>
            <a:ext cx="619760" cy="633730"/>
            <a:chOff x="7312532" y="4479416"/>
            <a:chExt cx="619760" cy="633730"/>
          </a:xfrm>
        </p:grpSpPr>
        <p:sp>
          <p:nvSpPr>
            <p:cNvPr id="69" name="object 69"/>
            <p:cNvSpPr/>
            <p:nvPr/>
          </p:nvSpPr>
          <p:spPr>
            <a:xfrm>
              <a:off x="7322057" y="4488941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09" h="614679">
                  <a:moveTo>
                    <a:pt x="300227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1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5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1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7" y="614171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4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6" y="307085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322057" y="4488941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09" h="614679">
                  <a:moveTo>
                    <a:pt x="0" y="307085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1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7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6" y="307085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4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7" y="614171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1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5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7536942" y="4630928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622285" y="4092702"/>
            <a:ext cx="1029335" cy="451484"/>
          </a:xfrm>
          <a:custGeom>
            <a:avLst/>
            <a:gdLst/>
            <a:ahLst/>
            <a:cxnLst/>
            <a:rect l="l" t="t" r="r" b="b"/>
            <a:pathLst>
              <a:path w="1029334" h="451485">
                <a:moveTo>
                  <a:pt x="303275" y="0"/>
                </a:moveTo>
                <a:lnTo>
                  <a:pt x="0" y="396875"/>
                </a:lnTo>
              </a:path>
              <a:path w="1029334" h="451485">
                <a:moveTo>
                  <a:pt x="728472" y="0"/>
                </a:moveTo>
                <a:lnTo>
                  <a:pt x="1028954" y="451358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7396353" y="5394756"/>
            <a:ext cx="3251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BST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from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H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is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left-skewed, perform </a:t>
            </a:r>
            <a:r>
              <a:rPr sz="1800" spc="-3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LL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Calibri"/>
                <a:cs typeface="Calibri"/>
              </a:rPr>
              <a:t>Rotation</a:t>
            </a:r>
            <a:r>
              <a:rPr sz="18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on node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H.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4154423" y="2956560"/>
            <a:ext cx="942340" cy="1358265"/>
            <a:chOff x="4154423" y="2956560"/>
            <a:chExt cx="942340" cy="1358265"/>
          </a:xfrm>
        </p:grpSpPr>
        <p:pic>
          <p:nvPicPr>
            <p:cNvPr id="75" name="object 7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4423" y="2956560"/>
              <a:ext cx="941857" cy="1357883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4193793" y="2970022"/>
              <a:ext cx="704215" cy="1285240"/>
            </a:xfrm>
            <a:custGeom>
              <a:avLst/>
              <a:gdLst/>
              <a:ahLst/>
              <a:cxnLst/>
              <a:rect l="l" t="t" r="r" b="b"/>
              <a:pathLst>
                <a:path w="704214" h="1285239">
                  <a:moveTo>
                    <a:pt x="365886" y="37973"/>
                  </a:moveTo>
                  <a:lnTo>
                    <a:pt x="323214" y="52324"/>
                  </a:lnTo>
                  <a:lnTo>
                    <a:pt x="293496" y="78612"/>
                  </a:lnTo>
                  <a:lnTo>
                    <a:pt x="263651" y="117348"/>
                  </a:lnTo>
                  <a:lnTo>
                    <a:pt x="241680" y="154431"/>
                  </a:lnTo>
                  <a:lnTo>
                    <a:pt x="220090" y="197485"/>
                  </a:lnTo>
                  <a:lnTo>
                    <a:pt x="199135" y="246379"/>
                  </a:lnTo>
                  <a:lnTo>
                    <a:pt x="185546" y="282066"/>
                  </a:lnTo>
                  <a:lnTo>
                    <a:pt x="165988" y="339598"/>
                  </a:lnTo>
                  <a:lnTo>
                    <a:pt x="153542" y="380618"/>
                  </a:lnTo>
                  <a:lnTo>
                    <a:pt x="141350" y="423672"/>
                  </a:lnTo>
                  <a:lnTo>
                    <a:pt x="129793" y="468629"/>
                  </a:lnTo>
                  <a:lnTo>
                    <a:pt x="118617" y="515112"/>
                  </a:lnTo>
                  <a:lnTo>
                    <a:pt x="108203" y="563372"/>
                  </a:lnTo>
                  <a:lnTo>
                    <a:pt x="98297" y="613155"/>
                  </a:lnTo>
                  <a:lnTo>
                    <a:pt x="88900" y="664336"/>
                  </a:lnTo>
                  <a:lnTo>
                    <a:pt x="80263" y="716660"/>
                  </a:lnTo>
                  <a:lnTo>
                    <a:pt x="72262" y="770254"/>
                  </a:lnTo>
                  <a:lnTo>
                    <a:pt x="64896" y="824738"/>
                  </a:lnTo>
                  <a:lnTo>
                    <a:pt x="58292" y="880236"/>
                  </a:lnTo>
                  <a:lnTo>
                    <a:pt x="52704" y="936497"/>
                  </a:lnTo>
                  <a:lnTo>
                    <a:pt x="47625" y="993520"/>
                  </a:lnTo>
                  <a:lnTo>
                    <a:pt x="43560" y="1051052"/>
                  </a:lnTo>
                  <a:lnTo>
                    <a:pt x="40232" y="1109726"/>
                  </a:lnTo>
                  <a:lnTo>
                    <a:pt x="37836" y="1167891"/>
                  </a:lnTo>
                  <a:lnTo>
                    <a:pt x="36447" y="1226184"/>
                  </a:lnTo>
                  <a:lnTo>
                    <a:pt x="35940" y="1284858"/>
                  </a:lnTo>
                  <a:lnTo>
                    <a:pt x="53847" y="1284985"/>
                  </a:lnTo>
                  <a:lnTo>
                    <a:pt x="54368" y="1225677"/>
                  </a:lnTo>
                  <a:lnTo>
                    <a:pt x="55752" y="1167891"/>
                  </a:lnTo>
                  <a:lnTo>
                    <a:pt x="58165" y="1109726"/>
                  </a:lnTo>
                  <a:lnTo>
                    <a:pt x="61467" y="1052067"/>
                  </a:lnTo>
                  <a:lnTo>
                    <a:pt x="65531" y="994790"/>
                  </a:lnTo>
                  <a:lnTo>
                    <a:pt x="70611" y="938021"/>
                  </a:lnTo>
                  <a:lnTo>
                    <a:pt x="76200" y="882014"/>
                  </a:lnTo>
                  <a:lnTo>
                    <a:pt x="82803" y="826896"/>
                  </a:lnTo>
                  <a:lnTo>
                    <a:pt x="90042" y="772667"/>
                  </a:lnTo>
                  <a:lnTo>
                    <a:pt x="98043" y="719327"/>
                  </a:lnTo>
                  <a:lnTo>
                    <a:pt x="106679" y="667257"/>
                  </a:lnTo>
                  <a:lnTo>
                    <a:pt x="115950" y="616457"/>
                  </a:lnTo>
                  <a:lnTo>
                    <a:pt x="125856" y="566927"/>
                  </a:lnTo>
                  <a:lnTo>
                    <a:pt x="136270" y="518922"/>
                  </a:lnTo>
                  <a:lnTo>
                    <a:pt x="147319" y="472820"/>
                  </a:lnTo>
                  <a:lnTo>
                    <a:pt x="158750" y="428243"/>
                  </a:lnTo>
                  <a:lnTo>
                    <a:pt x="170814" y="385572"/>
                  </a:lnTo>
                  <a:lnTo>
                    <a:pt x="183260" y="344804"/>
                  </a:lnTo>
                  <a:lnTo>
                    <a:pt x="196087" y="306324"/>
                  </a:lnTo>
                  <a:lnTo>
                    <a:pt x="209218" y="270001"/>
                  </a:lnTo>
                  <a:lnTo>
                    <a:pt x="229615" y="220217"/>
                  </a:lnTo>
                  <a:lnTo>
                    <a:pt x="250443" y="176275"/>
                  </a:lnTo>
                  <a:lnTo>
                    <a:pt x="271779" y="138049"/>
                  </a:lnTo>
                  <a:lnTo>
                    <a:pt x="300100" y="98298"/>
                  </a:lnTo>
                  <a:lnTo>
                    <a:pt x="333882" y="66801"/>
                  </a:lnTo>
                  <a:lnTo>
                    <a:pt x="367029" y="56006"/>
                  </a:lnTo>
                  <a:lnTo>
                    <a:pt x="518832" y="56006"/>
                  </a:lnTo>
                  <a:lnTo>
                    <a:pt x="516889" y="55499"/>
                  </a:lnTo>
                  <a:lnTo>
                    <a:pt x="488188" y="49529"/>
                  </a:lnTo>
                  <a:lnTo>
                    <a:pt x="458469" y="44576"/>
                  </a:lnTo>
                  <a:lnTo>
                    <a:pt x="427863" y="41020"/>
                  </a:lnTo>
                  <a:lnTo>
                    <a:pt x="396875" y="38735"/>
                  </a:lnTo>
                  <a:lnTo>
                    <a:pt x="365886" y="37973"/>
                  </a:lnTo>
                  <a:close/>
                </a:path>
                <a:path w="704214" h="1285239">
                  <a:moveTo>
                    <a:pt x="363727" y="2031"/>
                  </a:moveTo>
                  <a:lnTo>
                    <a:pt x="321309" y="12191"/>
                  </a:lnTo>
                  <a:lnTo>
                    <a:pt x="283590" y="37591"/>
                  </a:lnTo>
                  <a:lnTo>
                    <a:pt x="249554" y="75183"/>
                  </a:lnTo>
                  <a:lnTo>
                    <a:pt x="225297" y="110616"/>
                  </a:lnTo>
                  <a:lnTo>
                    <a:pt x="202310" y="151891"/>
                  </a:lnTo>
                  <a:lnTo>
                    <a:pt x="179958" y="199008"/>
                  </a:lnTo>
                  <a:lnTo>
                    <a:pt x="158622" y="251460"/>
                  </a:lnTo>
                  <a:lnTo>
                    <a:pt x="144906" y="289305"/>
                  </a:lnTo>
                  <a:lnTo>
                    <a:pt x="131571" y="329056"/>
                  </a:lnTo>
                  <a:lnTo>
                    <a:pt x="118871" y="370839"/>
                  </a:lnTo>
                  <a:lnTo>
                    <a:pt x="106552" y="414654"/>
                  </a:lnTo>
                  <a:lnTo>
                    <a:pt x="94741" y="460248"/>
                  </a:lnTo>
                  <a:lnTo>
                    <a:pt x="83565" y="507618"/>
                  </a:lnTo>
                  <a:lnTo>
                    <a:pt x="72897" y="556387"/>
                  </a:lnTo>
                  <a:lnTo>
                    <a:pt x="62864" y="606678"/>
                  </a:lnTo>
                  <a:lnTo>
                    <a:pt x="53466" y="658367"/>
                  </a:lnTo>
                  <a:lnTo>
                    <a:pt x="44576" y="711326"/>
                  </a:lnTo>
                  <a:lnTo>
                    <a:pt x="36575" y="765428"/>
                  </a:lnTo>
                  <a:lnTo>
                    <a:pt x="29209" y="820546"/>
                  </a:lnTo>
                  <a:lnTo>
                    <a:pt x="22605" y="876553"/>
                  </a:lnTo>
                  <a:lnTo>
                    <a:pt x="16763" y="933322"/>
                  </a:lnTo>
                  <a:lnTo>
                    <a:pt x="11683" y="990980"/>
                  </a:lnTo>
                  <a:lnTo>
                    <a:pt x="7560" y="1050035"/>
                  </a:lnTo>
                  <a:lnTo>
                    <a:pt x="4190" y="1107566"/>
                  </a:lnTo>
                  <a:lnTo>
                    <a:pt x="1904" y="1166621"/>
                  </a:lnTo>
                  <a:lnTo>
                    <a:pt x="377" y="1226184"/>
                  </a:lnTo>
                  <a:lnTo>
                    <a:pt x="0" y="1284604"/>
                  </a:lnTo>
                  <a:lnTo>
                    <a:pt x="17906" y="1284732"/>
                  </a:lnTo>
                  <a:lnTo>
                    <a:pt x="18418" y="1225677"/>
                  </a:lnTo>
                  <a:lnTo>
                    <a:pt x="19827" y="1166621"/>
                  </a:lnTo>
                  <a:lnTo>
                    <a:pt x="22268" y="1107566"/>
                  </a:lnTo>
                  <a:lnTo>
                    <a:pt x="25526" y="1050035"/>
                  </a:lnTo>
                  <a:lnTo>
                    <a:pt x="29717" y="992251"/>
                  </a:lnTo>
                  <a:lnTo>
                    <a:pt x="34670" y="934973"/>
                  </a:lnTo>
                  <a:lnTo>
                    <a:pt x="40512" y="878458"/>
                  </a:lnTo>
                  <a:lnTo>
                    <a:pt x="46989" y="822578"/>
                  </a:lnTo>
                  <a:lnTo>
                    <a:pt x="54355" y="767841"/>
                  </a:lnTo>
                  <a:lnTo>
                    <a:pt x="62356" y="713994"/>
                  </a:lnTo>
                  <a:lnTo>
                    <a:pt x="71246" y="661288"/>
                  </a:lnTo>
                  <a:lnTo>
                    <a:pt x="80517" y="609980"/>
                  </a:lnTo>
                  <a:lnTo>
                    <a:pt x="90550" y="559942"/>
                  </a:lnTo>
                  <a:lnTo>
                    <a:pt x="101091" y="511428"/>
                  </a:lnTo>
                  <a:lnTo>
                    <a:pt x="112267" y="464438"/>
                  </a:lnTo>
                  <a:lnTo>
                    <a:pt x="123951" y="419226"/>
                  </a:lnTo>
                  <a:lnTo>
                    <a:pt x="136143" y="375792"/>
                  </a:lnTo>
                  <a:lnTo>
                    <a:pt x="148843" y="334390"/>
                  </a:lnTo>
                  <a:lnTo>
                    <a:pt x="161925" y="295020"/>
                  </a:lnTo>
                  <a:lnTo>
                    <a:pt x="175513" y="257682"/>
                  </a:lnTo>
                  <a:lnTo>
                    <a:pt x="196468" y="206120"/>
                  </a:lnTo>
                  <a:lnTo>
                    <a:pt x="218312" y="160019"/>
                  </a:lnTo>
                  <a:lnTo>
                    <a:pt x="240791" y="119761"/>
                  </a:lnTo>
                  <a:lnTo>
                    <a:pt x="264032" y="85851"/>
                  </a:lnTo>
                  <a:lnTo>
                    <a:pt x="296036" y="50673"/>
                  </a:lnTo>
                  <a:lnTo>
                    <a:pt x="329564" y="28193"/>
                  </a:lnTo>
                  <a:lnTo>
                    <a:pt x="364743" y="20065"/>
                  </a:lnTo>
                  <a:lnTo>
                    <a:pt x="523046" y="20065"/>
                  </a:lnTo>
                  <a:lnTo>
                    <a:pt x="494029" y="13969"/>
                  </a:lnTo>
                  <a:lnTo>
                    <a:pt x="462533" y="8889"/>
                  </a:lnTo>
                  <a:lnTo>
                    <a:pt x="430402" y="5206"/>
                  </a:lnTo>
                  <a:lnTo>
                    <a:pt x="397763" y="2793"/>
                  </a:lnTo>
                  <a:lnTo>
                    <a:pt x="363727" y="2031"/>
                  </a:lnTo>
                  <a:close/>
                </a:path>
                <a:path w="704214" h="1285239">
                  <a:moveTo>
                    <a:pt x="558951" y="85993"/>
                  </a:moveTo>
                  <a:lnTo>
                    <a:pt x="526541" y="126873"/>
                  </a:lnTo>
                  <a:lnTo>
                    <a:pt x="703706" y="164083"/>
                  </a:lnTo>
                  <a:lnTo>
                    <a:pt x="674722" y="101980"/>
                  </a:lnTo>
                  <a:lnTo>
                    <a:pt x="582167" y="101980"/>
                  </a:lnTo>
                  <a:lnTo>
                    <a:pt x="560958" y="86613"/>
                  </a:lnTo>
                  <a:lnTo>
                    <a:pt x="558951" y="85993"/>
                  </a:lnTo>
                  <a:close/>
                </a:path>
                <a:path w="704214" h="1285239">
                  <a:moveTo>
                    <a:pt x="570565" y="71343"/>
                  </a:moveTo>
                  <a:lnTo>
                    <a:pt x="558951" y="85993"/>
                  </a:lnTo>
                  <a:lnTo>
                    <a:pt x="560958" y="86613"/>
                  </a:lnTo>
                  <a:lnTo>
                    <a:pt x="582167" y="101980"/>
                  </a:lnTo>
                  <a:lnTo>
                    <a:pt x="592708" y="87502"/>
                  </a:lnTo>
                  <a:lnTo>
                    <a:pt x="570565" y="71343"/>
                  </a:lnTo>
                  <a:close/>
                </a:path>
                <a:path w="704214" h="1285239">
                  <a:moveTo>
                    <a:pt x="581785" y="57191"/>
                  </a:moveTo>
                  <a:lnTo>
                    <a:pt x="570565" y="71343"/>
                  </a:lnTo>
                  <a:lnTo>
                    <a:pt x="592708" y="87502"/>
                  </a:lnTo>
                  <a:lnTo>
                    <a:pt x="582167" y="101980"/>
                  </a:lnTo>
                  <a:lnTo>
                    <a:pt x="674722" y="101980"/>
                  </a:lnTo>
                  <a:lnTo>
                    <a:pt x="661208" y="73025"/>
                  </a:lnTo>
                  <a:lnTo>
                    <a:pt x="603376" y="73025"/>
                  </a:lnTo>
                  <a:lnTo>
                    <a:pt x="581785" y="57191"/>
                  </a:lnTo>
                  <a:close/>
                </a:path>
                <a:path w="704214" h="1285239">
                  <a:moveTo>
                    <a:pt x="518832" y="56006"/>
                  </a:moveTo>
                  <a:lnTo>
                    <a:pt x="367029" y="56006"/>
                  </a:lnTo>
                  <a:lnTo>
                    <a:pt x="396366" y="56768"/>
                  </a:lnTo>
                  <a:lnTo>
                    <a:pt x="426592" y="58927"/>
                  </a:lnTo>
                  <a:lnTo>
                    <a:pt x="485266" y="67310"/>
                  </a:lnTo>
                  <a:lnTo>
                    <a:pt x="540003" y="80137"/>
                  </a:lnTo>
                  <a:lnTo>
                    <a:pt x="558951" y="85993"/>
                  </a:lnTo>
                  <a:lnTo>
                    <a:pt x="570565" y="71343"/>
                  </a:lnTo>
                  <a:lnTo>
                    <a:pt x="569213" y="70357"/>
                  </a:lnTo>
                  <a:lnTo>
                    <a:pt x="544576" y="62737"/>
                  </a:lnTo>
                  <a:lnTo>
                    <a:pt x="518832" y="56006"/>
                  </a:lnTo>
                  <a:close/>
                </a:path>
                <a:path w="704214" h="1285239">
                  <a:moveTo>
                    <a:pt x="592928" y="43135"/>
                  </a:moveTo>
                  <a:lnTo>
                    <a:pt x="581785" y="57191"/>
                  </a:lnTo>
                  <a:lnTo>
                    <a:pt x="603376" y="73025"/>
                  </a:lnTo>
                  <a:lnTo>
                    <a:pt x="613917" y="58419"/>
                  </a:lnTo>
                  <a:lnTo>
                    <a:pt x="592928" y="43135"/>
                  </a:lnTo>
                  <a:close/>
                </a:path>
                <a:path w="704214" h="1285239">
                  <a:moveTo>
                    <a:pt x="627126" y="0"/>
                  </a:moveTo>
                  <a:lnTo>
                    <a:pt x="592928" y="43135"/>
                  </a:lnTo>
                  <a:lnTo>
                    <a:pt x="613917" y="58419"/>
                  </a:lnTo>
                  <a:lnTo>
                    <a:pt x="603376" y="73025"/>
                  </a:lnTo>
                  <a:lnTo>
                    <a:pt x="661208" y="73025"/>
                  </a:lnTo>
                  <a:lnTo>
                    <a:pt x="627126" y="0"/>
                  </a:lnTo>
                  <a:close/>
                </a:path>
                <a:path w="704214" h="1285239">
                  <a:moveTo>
                    <a:pt x="523046" y="20065"/>
                  </a:moveTo>
                  <a:lnTo>
                    <a:pt x="364743" y="20065"/>
                  </a:lnTo>
                  <a:lnTo>
                    <a:pt x="397255" y="20827"/>
                  </a:lnTo>
                  <a:lnTo>
                    <a:pt x="429132" y="23113"/>
                  </a:lnTo>
                  <a:lnTo>
                    <a:pt x="491108" y="31750"/>
                  </a:lnTo>
                  <a:lnTo>
                    <a:pt x="549020" y="45212"/>
                  </a:lnTo>
                  <a:lnTo>
                    <a:pt x="575944" y="53593"/>
                  </a:lnTo>
                  <a:lnTo>
                    <a:pt x="576833" y="53848"/>
                  </a:lnTo>
                  <a:lnTo>
                    <a:pt x="578611" y="54863"/>
                  </a:lnTo>
                  <a:lnTo>
                    <a:pt x="581785" y="57191"/>
                  </a:lnTo>
                  <a:lnTo>
                    <a:pt x="592928" y="43135"/>
                  </a:lnTo>
                  <a:lnTo>
                    <a:pt x="586739" y="38607"/>
                  </a:lnTo>
                  <a:lnTo>
                    <a:pt x="584072" y="37211"/>
                  </a:lnTo>
                  <a:lnTo>
                    <a:pt x="581278" y="36449"/>
                  </a:lnTo>
                  <a:lnTo>
                    <a:pt x="553592" y="27812"/>
                  </a:lnTo>
                  <a:lnTo>
                    <a:pt x="524255" y="20319"/>
                  </a:lnTo>
                  <a:lnTo>
                    <a:pt x="523046" y="200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9810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A</a:t>
            </a:r>
            <a:r>
              <a:rPr dirty="0"/>
              <a:t>VL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2040762"/>
            <a:ext cx="33064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Corbel"/>
                <a:cs typeface="Corbel"/>
              </a:rPr>
              <a:t>Insert</a:t>
            </a:r>
            <a:r>
              <a:rPr sz="2200" b="1" spc="15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H, I,</a:t>
            </a:r>
            <a:r>
              <a:rPr sz="2200" b="1" spc="-45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J, B,</a:t>
            </a:r>
            <a:r>
              <a:rPr sz="2200" b="1" spc="-100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A,</a:t>
            </a:r>
            <a:r>
              <a:rPr sz="2200" b="1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E,</a:t>
            </a:r>
            <a:r>
              <a:rPr sz="2200" b="1" spc="-85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C,</a:t>
            </a:r>
            <a:r>
              <a:rPr sz="2200" b="1" spc="-10" dirty="0">
                <a:latin typeface="Corbel"/>
                <a:cs typeface="Corbel"/>
              </a:rPr>
              <a:t> </a:t>
            </a:r>
            <a:r>
              <a:rPr sz="2200" b="1" spc="-85" dirty="0">
                <a:latin typeface="Corbel"/>
                <a:cs typeface="Corbel"/>
              </a:rPr>
              <a:t>F,</a:t>
            </a:r>
            <a:r>
              <a:rPr sz="2200" b="1" spc="5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D</a:t>
            </a:r>
            <a:endParaRPr sz="22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3088" y="2473832"/>
            <a:ext cx="4822698" cy="32575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32050" y="2785998"/>
            <a:ext cx="81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2461" y="434467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19425" y="3526028"/>
            <a:ext cx="111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J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7520" y="3526028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B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5974" y="4355972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20672" y="5250307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08402" y="3612895"/>
            <a:ext cx="204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-1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09850" y="4196588"/>
            <a:ext cx="128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88666" y="2501010"/>
            <a:ext cx="142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63414" y="2625090"/>
            <a:ext cx="81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50789" y="3365119"/>
            <a:ext cx="111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J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71264" y="3365119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51909" y="4195064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B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27397" y="5103621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37635" y="5099430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382125" y="3415665"/>
            <a:ext cx="621030" cy="633730"/>
            <a:chOff x="9382125" y="3415665"/>
            <a:chExt cx="621030" cy="633730"/>
          </a:xfrm>
        </p:grpSpPr>
        <p:sp>
          <p:nvSpPr>
            <p:cNvPr id="21" name="object 21"/>
            <p:cNvSpPr/>
            <p:nvPr/>
          </p:nvSpPr>
          <p:spPr>
            <a:xfrm>
              <a:off x="9391650" y="3425190"/>
              <a:ext cx="601980" cy="614680"/>
            </a:xfrm>
            <a:custGeom>
              <a:avLst/>
              <a:gdLst/>
              <a:ahLst/>
              <a:cxnLst/>
              <a:rect l="l" t="t" r="r" b="b"/>
              <a:pathLst>
                <a:path w="601979" h="614679">
                  <a:moveTo>
                    <a:pt x="300990" y="0"/>
                  </a:moveTo>
                  <a:lnTo>
                    <a:pt x="252165" y="4020"/>
                  </a:lnTo>
                  <a:lnTo>
                    <a:pt x="205849" y="15660"/>
                  </a:lnTo>
                  <a:lnTo>
                    <a:pt x="162662" y="34286"/>
                  </a:lnTo>
                  <a:lnTo>
                    <a:pt x="123224" y="59265"/>
                  </a:lnTo>
                  <a:lnTo>
                    <a:pt x="88153" y="89963"/>
                  </a:lnTo>
                  <a:lnTo>
                    <a:pt x="58070" y="125748"/>
                  </a:lnTo>
                  <a:lnTo>
                    <a:pt x="33593" y="165986"/>
                  </a:lnTo>
                  <a:lnTo>
                    <a:pt x="15343" y="210043"/>
                  </a:lnTo>
                  <a:lnTo>
                    <a:pt x="3939" y="257288"/>
                  </a:lnTo>
                  <a:lnTo>
                    <a:pt x="0" y="307086"/>
                  </a:lnTo>
                  <a:lnTo>
                    <a:pt x="3939" y="356883"/>
                  </a:lnTo>
                  <a:lnTo>
                    <a:pt x="15343" y="404128"/>
                  </a:lnTo>
                  <a:lnTo>
                    <a:pt x="33593" y="448185"/>
                  </a:lnTo>
                  <a:lnTo>
                    <a:pt x="58070" y="488423"/>
                  </a:lnTo>
                  <a:lnTo>
                    <a:pt x="88153" y="524208"/>
                  </a:lnTo>
                  <a:lnTo>
                    <a:pt x="123224" y="554906"/>
                  </a:lnTo>
                  <a:lnTo>
                    <a:pt x="162662" y="579885"/>
                  </a:lnTo>
                  <a:lnTo>
                    <a:pt x="205849" y="598511"/>
                  </a:lnTo>
                  <a:lnTo>
                    <a:pt x="252165" y="610151"/>
                  </a:lnTo>
                  <a:lnTo>
                    <a:pt x="300990" y="614172"/>
                  </a:lnTo>
                  <a:lnTo>
                    <a:pt x="349814" y="610151"/>
                  </a:lnTo>
                  <a:lnTo>
                    <a:pt x="396130" y="598511"/>
                  </a:lnTo>
                  <a:lnTo>
                    <a:pt x="439317" y="579885"/>
                  </a:lnTo>
                  <a:lnTo>
                    <a:pt x="478755" y="554906"/>
                  </a:lnTo>
                  <a:lnTo>
                    <a:pt x="513826" y="524208"/>
                  </a:lnTo>
                  <a:lnTo>
                    <a:pt x="543909" y="488423"/>
                  </a:lnTo>
                  <a:lnTo>
                    <a:pt x="568386" y="448185"/>
                  </a:lnTo>
                  <a:lnTo>
                    <a:pt x="586636" y="404128"/>
                  </a:lnTo>
                  <a:lnTo>
                    <a:pt x="598040" y="356883"/>
                  </a:lnTo>
                  <a:lnTo>
                    <a:pt x="601979" y="307086"/>
                  </a:lnTo>
                  <a:lnTo>
                    <a:pt x="598040" y="257288"/>
                  </a:lnTo>
                  <a:lnTo>
                    <a:pt x="586636" y="210043"/>
                  </a:lnTo>
                  <a:lnTo>
                    <a:pt x="568386" y="165986"/>
                  </a:lnTo>
                  <a:lnTo>
                    <a:pt x="543909" y="125748"/>
                  </a:lnTo>
                  <a:lnTo>
                    <a:pt x="513826" y="89963"/>
                  </a:lnTo>
                  <a:lnTo>
                    <a:pt x="478755" y="59265"/>
                  </a:lnTo>
                  <a:lnTo>
                    <a:pt x="439317" y="34286"/>
                  </a:lnTo>
                  <a:lnTo>
                    <a:pt x="396130" y="15660"/>
                  </a:lnTo>
                  <a:lnTo>
                    <a:pt x="349814" y="4020"/>
                  </a:lnTo>
                  <a:lnTo>
                    <a:pt x="300990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391650" y="3425190"/>
              <a:ext cx="601980" cy="614680"/>
            </a:xfrm>
            <a:custGeom>
              <a:avLst/>
              <a:gdLst/>
              <a:ahLst/>
              <a:cxnLst/>
              <a:rect l="l" t="t" r="r" b="b"/>
              <a:pathLst>
                <a:path w="601979" h="614679">
                  <a:moveTo>
                    <a:pt x="0" y="307086"/>
                  </a:moveTo>
                  <a:lnTo>
                    <a:pt x="3939" y="257288"/>
                  </a:lnTo>
                  <a:lnTo>
                    <a:pt x="15343" y="210043"/>
                  </a:lnTo>
                  <a:lnTo>
                    <a:pt x="33593" y="165986"/>
                  </a:lnTo>
                  <a:lnTo>
                    <a:pt x="58070" y="125748"/>
                  </a:lnTo>
                  <a:lnTo>
                    <a:pt x="88153" y="89963"/>
                  </a:lnTo>
                  <a:lnTo>
                    <a:pt x="123224" y="59265"/>
                  </a:lnTo>
                  <a:lnTo>
                    <a:pt x="162662" y="34286"/>
                  </a:lnTo>
                  <a:lnTo>
                    <a:pt x="205849" y="15660"/>
                  </a:lnTo>
                  <a:lnTo>
                    <a:pt x="252165" y="4020"/>
                  </a:lnTo>
                  <a:lnTo>
                    <a:pt x="300990" y="0"/>
                  </a:lnTo>
                  <a:lnTo>
                    <a:pt x="349814" y="4020"/>
                  </a:lnTo>
                  <a:lnTo>
                    <a:pt x="396130" y="15660"/>
                  </a:lnTo>
                  <a:lnTo>
                    <a:pt x="439317" y="34286"/>
                  </a:lnTo>
                  <a:lnTo>
                    <a:pt x="478755" y="59265"/>
                  </a:lnTo>
                  <a:lnTo>
                    <a:pt x="513826" y="89963"/>
                  </a:lnTo>
                  <a:lnTo>
                    <a:pt x="543909" y="125748"/>
                  </a:lnTo>
                  <a:lnTo>
                    <a:pt x="568386" y="165986"/>
                  </a:lnTo>
                  <a:lnTo>
                    <a:pt x="586636" y="210043"/>
                  </a:lnTo>
                  <a:lnTo>
                    <a:pt x="598040" y="257288"/>
                  </a:lnTo>
                  <a:lnTo>
                    <a:pt x="601979" y="307086"/>
                  </a:lnTo>
                  <a:lnTo>
                    <a:pt x="598040" y="356883"/>
                  </a:lnTo>
                  <a:lnTo>
                    <a:pt x="586636" y="404128"/>
                  </a:lnTo>
                  <a:lnTo>
                    <a:pt x="568386" y="448185"/>
                  </a:lnTo>
                  <a:lnTo>
                    <a:pt x="543909" y="488423"/>
                  </a:lnTo>
                  <a:lnTo>
                    <a:pt x="513826" y="524208"/>
                  </a:lnTo>
                  <a:lnTo>
                    <a:pt x="478755" y="554906"/>
                  </a:lnTo>
                  <a:lnTo>
                    <a:pt x="439317" y="579885"/>
                  </a:lnTo>
                  <a:lnTo>
                    <a:pt x="396130" y="598511"/>
                  </a:lnTo>
                  <a:lnTo>
                    <a:pt x="349814" y="610151"/>
                  </a:lnTo>
                  <a:lnTo>
                    <a:pt x="300990" y="614172"/>
                  </a:lnTo>
                  <a:lnTo>
                    <a:pt x="252165" y="610151"/>
                  </a:lnTo>
                  <a:lnTo>
                    <a:pt x="205849" y="598511"/>
                  </a:lnTo>
                  <a:lnTo>
                    <a:pt x="162662" y="579885"/>
                  </a:lnTo>
                  <a:lnTo>
                    <a:pt x="123224" y="554906"/>
                  </a:lnTo>
                  <a:lnTo>
                    <a:pt x="88153" y="524208"/>
                  </a:lnTo>
                  <a:lnTo>
                    <a:pt x="58070" y="488423"/>
                  </a:lnTo>
                  <a:lnTo>
                    <a:pt x="33593" y="448185"/>
                  </a:lnTo>
                  <a:lnTo>
                    <a:pt x="15343" y="404128"/>
                  </a:lnTo>
                  <a:lnTo>
                    <a:pt x="3939" y="356883"/>
                  </a:lnTo>
                  <a:lnTo>
                    <a:pt x="0" y="307086"/>
                  </a:lnTo>
                  <a:close/>
                </a:path>
              </a:pathLst>
            </a:custGeom>
            <a:ln w="19049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651238" y="3566921"/>
            <a:ext cx="81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878948" y="4406265"/>
            <a:ext cx="621030" cy="633730"/>
            <a:chOff x="9878948" y="4406265"/>
            <a:chExt cx="621030" cy="633730"/>
          </a:xfrm>
        </p:grpSpPr>
        <p:sp>
          <p:nvSpPr>
            <p:cNvPr id="25" name="object 25"/>
            <p:cNvSpPr/>
            <p:nvPr/>
          </p:nvSpPr>
          <p:spPr>
            <a:xfrm>
              <a:off x="9888473" y="4415790"/>
              <a:ext cx="601980" cy="614680"/>
            </a:xfrm>
            <a:custGeom>
              <a:avLst/>
              <a:gdLst/>
              <a:ahLst/>
              <a:cxnLst/>
              <a:rect l="l" t="t" r="r" b="b"/>
              <a:pathLst>
                <a:path w="601979" h="614679">
                  <a:moveTo>
                    <a:pt x="300990" y="0"/>
                  </a:moveTo>
                  <a:lnTo>
                    <a:pt x="252165" y="4020"/>
                  </a:lnTo>
                  <a:lnTo>
                    <a:pt x="205849" y="15660"/>
                  </a:lnTo>
                  <a:lnTo>
                    <a:pt x="162662" y="34286"/>
                  </a:lnTo>
                  <a:lnTo>
                    <a:pt x="123224" y="59265"/>
                  </a:lnTo>
                  <a:lnTo>
                    <a:pt x="88153" y="89963"/>
                  </a:lnTo>
                  <a:lnTo>
                    <a:pt x="58070" y="125748"/>
                  </a:lnTo>
                  <a:lnTo>
                    <a:pt x="33593" y="165986"/>
                  </a:lnTo>
                  <a:lnTo>
                    <a:pt x="15343" y="210043"/>
                  </a:lnTo>
                  <a:lnTo>
                    <a:pt x="3939" y="257288"/>
                  </a:lnTo>
                  <a:lnTo>
                    <a:pt x="0" y="307086"/>
                  </a:lnTo>
                  <a:lnTo>
                    <a:pt x="3939" y="356883"/>
                  </a:lnTo>
                  <a:lnTo>
                    <a:pt x="15343" y="404128"/>
                  </a:lnTo>
                  <a:lnTo>
                    <a:pt x="33593" y="448185"/>
                  </a:lnTo>
                  <a:lnTo>
                    <a:pt x="58070" y="488423"/>
                  </a:lnTo>
                  <a:lnTo>
                    <a:pt x="88153" y="524208"/>
                  </a:lnTo>
                  <a:lnTo>
                    <a:pt x="123224" y="554906"/>
                  </a:lnTo>
                  <a:lnTo>
                    <a:pt x="162662" y="579885"/>
                  </a:lnTo>
                  <a:lnTo>
                    <a:pt x="205849" y="598511"/>
                  </a:lnTo>
                  <a:lnTo>
                    <a:pt x="252165" y="610151"/>
                  </a:lnTo>
                  <a:lnTo>
                    <a:pt x="300990" y="614172"/>
                  </a:lnTo>
                  <a:lnTo>
                    <a:pt x="349814" y="610151"/>
                  </a:lnTo>
                  <a:lnTo>
                    <a:pt x="396130" y="598511"/>
                  </a:lnTo>
                  <a:lnTo>
                    <a:pt x="439317" y="579885"/>
                  </a:lnTo>
                  <a:lnTo>
                    <a:pt x="478755" y="554906"/>
                  </a:lnTo>
                  <a:lnTo>
                    <a:pt x="513826" y="524208"/>
                  </a:lnTo>
                  <a:lnTo>
                    <a:pt x="543909" y="488423"/>
                  </a:lnTo>
                  <a:lnTo>
                    <a:pt x="568386" y="448185"/>
                  </a:lnTo>
                  <a:lnTo>
                    <a:pt x="586636" y="404128"/>
                  </a:lnTo>
                  <a:lnTo>
                    <a:pt x="598040" y="356883"/>
                  </a:lnTo>
                  <a:lnTo>
                    <a:pt x="601979" y="307086"/>
                  </a:lnTo>
                  <a:lnTo>
                    <a:pt x="598040" y="257288"/>
                  </a:lnTo>
                  <a:lnTo>
                    <a:pt x="586636" y="210043"/>
                  </a:lnTo>
                  <a:lnTo>
                    <a:pt x="568386" y="165986"/>
                  </a:lnTo>
                  <a:lnTo>
                    <a:pt x="543909" y="125748"/>
                  </a:lnTo>
                  <a:lnTo>
                    <a:pt x="513826" y="89963"/>
                  </a:lnTo>
                  <a:lnTo>
                    <a:pt x="478755" y="59265"/>
                  </a:lnTo>
                  <a:lnTo>
                    <a:pt x="439317" y="34286"/>
                  </a:lnTo>
                  <a:lnTo>
                    <a:pt x="396130" y="15660"/>
                  </a:lnTo>
                  <a:lnTo>
                    <a:pt x="349814" y="4020"/>
                  </a:lnTo>
                  <a:lnTo>
                    <a:pt x="300990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888473" y="4415790"/>
              <a:ext cx="601980" cy="614680"/>
            </a:xfrm>
            <a:custGeom>
              <a:avLst/>
              <a:gdLst/>
              <a:ahLst/>
              <a:cxnLst/>
              <a:rect l="l" t="t" r="r" b="b"/>
              <a:pathLst>
                <a:path w="601979" h="614679">
                  <a:moveTo>
                    <a:pt x="0" y="307086"/>
                  </a:moveTo>
                  <a:lnTo>
                    <a:pt x="3939" y="257288"/>
                  </a:lnTo>
                  <a:lnTo>
                    <a:pt x="15343" y="210043"/>
                  </a:lnTo>
                  <a:lnTo>
                    <a:pt x="33593" y="165986"/>
                  </a:lnTo>
                  <a:lnTo>
                    <a:pt x="58070" y="125748"/>
                  </a:lnTo>
                  <a:lnTo>
                    <a:pt x="88153" y="89963"/>
                  </a:lnTo>
                  <a:lnTo>
                    <a:pt x="123224" y="59265"/>
                  </a:lnTo>
                  <a:lnTo>
                    <a:pt x="162662" y="34286"/>
                  </a:lnTo>
                  <a:lnTo>
                    <a:pt x="205849" y="15660"/>
                  </a:lnTo>
                  <a:lnTo>
                    <a:pt x="252165" y="4020"/>
                  </a:lnTo>
                  <a:lnTo>
                    <a:pt x="300990" y="0"/>
                  </a:lnTo>
                  <a:lnTo>
                    <a:pt x="349814" y="4020"/>
                  </a:lnTo>
                  <a:lnTo>
                    <a:pt x="396130" y="15660"/>
                  </a:lnTo>
                  <a:lnTo>
                    <a:pt x="439317" y="34286"/>
                  </a:lnTo>
                  <a:lnTo>
                    <a:pt x="478755" y="59265"/>
                  </a:lnTo>
                  <a:lnTo>
                    <a:pt x="513826" y="89963"/>
                  </a:lnTo>
                  <a:lnTo>
                    <a:pt x="543909" y="125748"/>
                  </a:lnTo>
                  <a:lnTo>
                    <a:pt x="568386" y="165986"/>
                  </a:lnTo>
                  <a:lnTo>
                    <a:pt x="586636" y="210043"/>
                  </a:lnTo>
                  <a:lnTo>
                    <a:pt x="598040" y="257288"/>
                  </a:lnTo>
                  <a:lnTo>
                    <a:pt x="601979" y="307086"/>
                  </a:lnTo>
                  <a:lnTo>
                    <a:pt x="598040" y="356883"/>
                  </a:lnTo>
                  <a:lnTo>
                    <a:pt x="586636" y="404128"/>
                  </a:lnTo>
                  <a:lnTo>
                    <a:pt x="568386" y="448185"/>
                  </a:lnTo>
                  <a:lnTo>
                    <a:pt x="543909" y="488423"/>
                  </a:lnTo>
                  <a:lnTo>
                    <a:pt x="513826" y="524208"/>
                  </a:lnTo>
                  <a:lnTo>
                    <a:pt x="478755" y="554906"/>
                  </a:lnTo>
                  <a:lnTo>
                    <a:pt x="439317" y="579885"/>
                  </a:lnTo>
                  <a:lnTo>
                    <a:pt x="396130" y="598511"/>
                  </a:lnTo>
                  <a:lnTo>
                    <a:pt x="349814" y="610151"/>
                  </a:lnTo>
                  <a:lnTo>
                    <a:pt x="300990" y="614172"/>
                  </a:lnTo>
                  <a:lnTo>
                    <a:pt x="252165" y="610151"/>
                  </a:lnTo>
                  <a:lnTo>
                    <a:pt x="205849" y="598511"/>
                  </a:lnTo>
                  <a:lnTo>
                    <a:pt x="162662" y="579885"/>
                  </a:lnTo>
                  <a:lnTo>
                    <a:pt x="123224" y="554906"/>
                  </a:lnTo>
                  <a:lnTo>
                    <a:pt x="88153" y="524208"/>
                  </a:lnTo>
                  <a:lnTo>
                    <a:pt x="58070" y="488423"/>
                  </a:lnTo>
                  <a:lnTo>
                    <a:pt x="33593" y="448185"/>
                  </a:lnTo>
                  <a:lnTo>
                    <a:pt x="15343" y="404128"/>
                  </a:lnTo>
                  <a:lnTo>
                    <a:pt x="3939" y="356883"/>
                  </a:lnTo>
                  <a:lnTo>
                    <a:pt x="0" y="307086"/>
                  </a:lnTo>
                  <a:close/>
                </a:path>
              </a:pathLst>
            </a:custGeom>
            <a:ln w="19049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134092" y="4557776"/>
            <a:ext cx="111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J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498205" y="2432685"/>
            <a:ext cx="1483360" cy="2078989"/>
            <a:chOff x="8498205" y="2432685"/>
            <a:chExt cx="1483360" cy="2078989"/>
          </a:xfrm>
        </p:grpSpPr>
        <p:sp>
          <p:nvSpPr>
            <p:cNvPr id="29" name="object 29"/>
            <p:cNvSpPr/>
            <p:nvPr/>
          </p:nvSpPr>
          <p:spPr>
            <a:xfrm>
              <a:off x="9691878" y="4039362"/>
              <a:ext cx="284480" cy="466725"/>
            </a:xfrm>
            <a:custGeom>
              <a:avLst/>
              <a:gdLst/>
              <a:ahLst/>
              <a:cxnLst/>
              <a:rect l="l" t="t" r="r" b="b"/>
              <a:pathLst>
                <a:path w="284479" h="466725">
                  <a:moveTo>
                    <a:pt x="0" y="0"/>
                  </a:moveTo>
                  <a:lnTo>
                    <a:pt x="284225" y="466725"/>
                  </a:lnTo>
                </a:path>
              </a:pathLst>
            </a:custGeom>
            <a:ln w="9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07730" y="2442210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09" h="614680">
                  <a:moveTo>
                    <a:pt x="300227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1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6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1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7" y="614172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4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5" y="307086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3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07730" y="2442210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09" h="614680">
                  <a:moveTo>
                    <a:pt x="0" y="307086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1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7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3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5" y="307086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4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7" y="614172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1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6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719184" y="258419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588377" y="3374516"/>
            <a:ext cx="619760" cy="633730"/>
            <a:chOff x="7588377" y="3374516"/>
            <a:chExt cx="619760" cy="633730"/>
          </a:xfrm>
        </p:grpSpPr>
        <p:sp>
          <p:nvSpPr>
            <p:cNvPr id="34" name="object 34"/>
            <p:cNvSpPr/>
            <p:nvPr/>
          </p:nvSpPr>
          <p:spPr>
            <a:xfrm>
              <a:off x="7597902" y="3384041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09" h="614679">
                  <a:moveTo>
                    <a:pt x="300227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1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6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1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7" y="614172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4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5" y="307086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3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597902" y="3384041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09" h="614679">
                  <a:moveTo>
                    <a:pt x="0" y="307086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1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7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3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5" y="307086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4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7" y="614172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1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6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817357" y="3526028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B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893050" y="2961385"/>
            <a:ext cx="743585" cy="2112010"/>
            <a:chOff x="7893050" y="2961385"/>
            <a:chExt cx="743585" cy="2112010"/>
          </a:xfrm>
        </p:grpSpPr>
        <p:sp>
          <p:nvSpPr>
            <p:cNvPr id="38" name="object 38"/>
            <p:cNvSpPr/>
            <p:nvPr/>
          </p:nvSpPr>
          <p:spPr>
            <a:xfrm>
              <a:off x="7898130" y="2966465"/>
              <a:ext cx="697230" cy="417830"/>
            </a:xfrm>
            <a:custGeom>
              <a:avLst/>
              <a:gdLst/>
              <a:ahLst/>
              <a:cxnLst/>
              <a:rect l="l" t="t" r="r" b="b"/>
              <a:pathLst>
                <a:path w="697229" h="417829">
                  <a:moveTo>
                    <a:pt x="696849" y="0"/>
                  </a:moveTo>
                  <a:lnTo>
                    <a:pt x="0" y="417703"/>
                  </a:lnTo>
                </a:path>
              </a:pathLst>
            </a:custGeom>
            <a:ln w="9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26145" y="4449317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09" h="614679">
                  <a:moveTo>
                    <a:pt x="300227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1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5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2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7" y="614171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4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5" y="307085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026145" y="4449317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09" h="614679">
                  <a:moveTo>
                    <a:pt x="0" y="307085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1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7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5" y="307085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4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7" y="614171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2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5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8249157" y="4591939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015353" y="3903217"/>
            <a:ext cx="1316355" cy="1136650"/>
            <a:chOff x="7015353" y="3903217"/>
            <a:chExt cx="1316355" cy="1136650"/>
          </a:xfrm>
        </p:grpSpPr>
        <p:sp>
          <p:nvSpPr>
            <p:cNvPr id="43" name="object 43"/>
            <p:cNvSpPr/>
            <p:nvPr/>
          </p:nvSpPr>
          <p:spPr>
            <a:xfrm>
              <a:off x="8111490" y="3908297"/>
              <a:ext cx="215265" cy="542290"/>
            </a:xfrm>
            <a:custGeom>
              <a:avLst/>
              <a:gdLst/>
              <a:ahLst/>
              <a:cxnLst/>
              <a:rect l="l" t="t" r="r" b="b"/>
              <a:pathLst>
                <a:path w="215265" h="542289">
                  <a:moveTo>
                    <a:pt x="0" y="0"/>
                  </a:moveTo>
                  <a:lnTo>
                    <a:pt x="214756" y="541782"/>
                  </a:lnTo>
                </a:path>
              </a:pathLst>
            </a:custGeom>
            <a:ln w="9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024878" y="4415789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09" h="614679">
                  <a:moveTo>
                    <a:pt x="300227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1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6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1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7" y="614172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4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5" y="307086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3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024878" y="4415789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09" h="614679">
                  <a:moveTo>
                    <a:pt x="0" y="307086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1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7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3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5" y="307086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4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7" y="614172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1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6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239381" y="4557776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325106" y="2966466"/>
            <a:ext cx="2367280" cy="1449705"/>
          </a:xfrm>
          <a:custGeom>
            <a:avLst/>
            <a:gdLst/>
            <a:ahLst/>
            <a:cxnLst/>
            <a:rect l="l" t="t" r="r" b="b"/>
            <a:pathLst>
              <a:path w="2367279" h="1449704">
                <a:moveTo>
                  <a:pt x="360679" y="941832"/>
                </a:moveTo>
                <a:lnTo>
                  <a:pt x="0" y="1449451"/>
                </a:lnTo>
              </a:path>
              <a:path w="2367279" h="1449704">
                <a:moveTo>
                  <a:pt x="1694688" y="0"/>
                </a:moveTo>
                <a:lnTo>
                  <a:pt x="2366899" y="458470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" name="object 48"/>
          <p:cNvGrpSpPr/>
          <p:nvPr/>
        </p:nvGrpSpPr>
        <p:grpSpPr>
          <a:xfrm>
            <a:off x="1962911" y="3424402"/>
            <a:ext cx="887094" cy="1052195"/>
            <a:chOff x="1962911" y="3424402"/>
            <a:chExt cx="887094" cy="1052195"/>
          </a:xfrm>
        </p:grpSpPr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2911" y="3424402"/>
              <a:ext cx="886993" cy="1051585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2164841" y="3574288"/>
              <a:ext cx="650875" cy="842010"/>
            </a:xfrm>
            <a:custGeom>
              <a:avLst/>
              <a:gdLst/>
              <a:ahLst/>
              <a:cxnLst/>
              <a:rect l="l" t="t" r="r" b="b"/>
              <a:pathLst>
                <a:path w="650875" h="842010">
                  <a:moveTo>
                    <a:pt x="152026" y="83785"/>
                  </a:moveTo>
                  <a:lnTo>
                    <a:pt x="195199" y="108712"/>
                  </a:lnTo>
                  <a:lnTo>
                    <a:pt x="252730" y="112522"/>
                  </a:lnTo>
                  <a:lnTo>
                    <a:pt x="309880" y="113792"/>
                  </a:lnTo>
                  <a:lnTo>
                    <a:pt x="322452" y="114681"/>
                  </a:lnTo>
                  <a:lnTo>
                    <a:pt x="367538" y="134238"/>
                  </a:lnTo>
                  <a:lnTo>
                    <a:pt x="405383" y="169037"/>
                  </a:lnTo>
                  <a:lnTo>
                    <a:pt x="430656" y="200787"/>
                  </a:lnTo>
                  <a:lnTo>
                    <a:pt x="455168" y="239141"/>
                  </a:lnTo>
                  <a:lnTo>
                    <a:pt x="478789" y="283337"/>
                  </a:lnTo>
                  <a:lnTo>
                    <a:pt x="500888" y="332613"/>
                  </a:lnTo>
                  <a:lnTo>
                    <a:pt x="521462" y="386334"/>
                  </a:lnTo>
                  <a:lnTo>
                    <a:pt x="539876" y="444245"/>
                  </a:lnTo>
                  <a:lnTo>
                    <a:pt x="556259" y="505206"/>
                  </a:lnTo>
                  <a:lnTo>
                    <a:pt x="570102" y="569087"/>
                  </a:lnTo>
                  <a:lnTo>
                    <a:pt x="581278" y="635254"/>
                  </a:lnTo>
                  <a:lnTo>
                    <a:pt x="589533" y="702944"/>
                  </a:lnTo>
                  <a:lnTo>
                    <a:pt x="594613" y="771779"/>
                  </a:lnTo>
                  <a:lnTo>
                    <a:pt x="596391" y="841756"/>
                  </a:lnTo>
                  <a:lnTo>
                    <a:pt x="614426" y="841501"/>
                  </a:lnTo>
                  <a:lnTo>
                    <a:pt x="612675" y="771779"/>
                  </a:lnTo>
                  <a:lnTo>
                    <a:pt x="607440" y="701420"/>
                  </a:lnTo>
                  <a:lnTo>
                    <a:pt x="599058" y="632841"/>
                  </a:lnTo>
                  <a:lnTo>
                    <a:pt x="587756" y="565912"/>
                  </a:lnTo>
                  <a:lnTo>
                    <a:pt x="573785" y="501142"/>
                  </a:lnTo>
                  <a:lnTo>
                    <a:pt x="557276" y="439293"/>
                  </a:lnTo>
                  <a:lnTo>
                    <a:pt x="538480" y="380619"/>
                  </a:lnTo>
                  <a:lnTo>
                    <a:pt x="517651" y="326009"/>
                  </a:lnTo>
                  <a:lnTo>
                    <a:pt x="495045" y="275717"/>
                  </a:lnTo>
                  <a:lnTo>
                    <a:pt x="470915" y="230505"/>
                  </a:lnTo>
                  <a:lnTo>
                    <a:pt x="445643" y="190754"/>
                  </a:lnTo>
                  <a:lnTo>
                    <a:pt x="419226" y="157480"/>
                  </a:lnTo>
                  <a:lnTo>
                    <a:pt x="378713" y="120142"/>
                  </a:lnTo>
                  <a:lnTo>
                    <a:pt x="337819" y="99568"/>
                  </a:lnTo>
                  <a:lnTo>
                    <a:pt x="282447" y="95504"/>
                  </a:lnTo>
                  <a:lnTo>
                    <a:pt x="253364" y="94487"/>
                  </a:lnTo>
                  <a:lnTo>
                    <a:pt x="224535" y="92837"/>
                  </a:lnTo>
                  <a:lnTo>
                    <a:pt x="196595" y="90805"/>
                  </a:lnTo>
                  <a:lnTo>
                    <a:pt x="169544" y="88011"/>
                  </a:lnTo>
                  <a:lnTo>
                    <a:pt x="152026" y="83785"/>
                  </a:lnTo>
                  <a:close/>
                </a:path>
                <a:path w="650875" h="842010">
                  <a:moveTo>
                    <a:pt x="162956" y="49762"/>
                  </a:moveTo>
                  <a:lnTo>
                    <a:pt x="197993" y="72770"/>
                  </a:lnTo>
                  <a:lnTo>
                    <a:pt x="254000" y="76454"/>
                  </a:lnTo>
                  <a:lnTo>
                    <a:pt x="312419" y="77850"/>
                  </a:lnTo>
                  <a:lnTo>
                    <a:pt x="327025" y="78867"/>
                  </a:lnTo>
                  <a:lnTo>
                    <a:pt x="327406" y="78993"/>
                  </a:lnTo>
                  <a:lnTo>
                    <a:pt x="327787" y="78993"/>
                  </a:lnTo>
                  <a:lnTo>
                    <a:pt x="344043" y="82676"/>
                  </a:lnTo>
                  <a:lnTo>
                    <a:pt x="389763" y="105918"/>
                  </a:lnTo>
                  <a:lnTo>
                    <a:pt x="418845" y="130810"/>
                  </a:lnTo>
                  <a:lnTo>
                    <a:pt x="446913" y="162560"/>
                  </a:lnTo>
                  <a:lnTo>
                    <a:pt x="473837" y="200532"/>
                  </a:lnTo>
                  <a:lnTo>
                    <a:pt x="499237" y="244348"/>
                  </a:lnTo>
                  <a:lnTo>
                    <a:pt x="523113" y="293116"/>
                  </a:lnTo>
                  <a:lnTo>
                    <a:pt x="545210" y="346582"/>
                  </a:lnTo>
                  <a:lnTo>
                    <a:pt x="565403" y="404241"/>
                  </a:lnTo>
                  <a:lnTo>
                    <a:pt x="583310" y="465455"/>
                  </a:lnTo>
                  <a:lnTo>
                    <a:pt x="598677" y="529589"/>
                  </a:lnTo>
                  <a:lnTo>
                    <a:pt x="611505" y="596392"/>
                  </a:lnTo>
                  <a:lnTo>
                    <a:pt x="621538" y="664972"/>
                  </a:lnTo>
                  <a:lnTo>
                    <a:pt x="628395" y="735076"/>
                  </a:lnTo>
                  <a:lnTo>
                    <a:pt x="631959" y="806450"/>
                  </a:lnTo>
                  <a:lnTo>
                    <a:pt x="632459" y="841248"/>
                  </a:lnTo>
                  <a:lnTo>
                    <a:pt x="650366" y="840994"/>
                  </a:lnTo>
                  <a:lnTo>
                    <a:pt x="648588" y="769747"/>
                  </a:lnTo>
                  <a:lnTo>
                    <a:pt x="643382" y="698373"/>
                  </a:lnTo>
                  <a:lnTo>
                    <a:pt x="634745" y="628142"/>
                  </a:lnTo>
                  <a:lnTo>
                    <a:pt x="623188" y="559562"/>
                  </a:lnTo>
                  <a:lnTo>
                    <a:pt x="608838" y="493141"/>
                  </a:lnTo>
                  <a:lnTo>
                    <a:pt x="591819" y="429513"/>
                  </a:lnTo>
                  <a:lnTo>
                    <a:pt x="572643" y="369316"/>
                  </a:lnTo>
                  <a:lnTo>
                    <a:pt x="551052" y="312674"/>
                  </a:lnTo>
                  <a:lnTo>
                    <a:pt x="527684" y="260476"/>
                  </a:lnTo>
                  <a:lnTo>
                    <a:pt x="502412" y="212979"/>
                  </a:lnTo>
                  <a:lnTo>
                    <a:pt x="475488" y="170814"/>
                  </a:lnTo>
                  <a:lnTo>
                    <a:pt x="446793" y="134238"/>
                  </a:lnTo>
                  <a:lnTo>
                    <a:pt x="416687" y="104267"/>
                  </a:lnTo>
                  <a:lnTo>
                    <a:pt x="384428" y="81025"/>
                  </a:lnTo>
                  <a:lnTo>
                    <a:pt x="332231" y="61594"/>
                  </a:lnTo>
                  <a:lnTo>
                    <a:pt x="330834" y="61213"/>
                  </a:lnTo>
                  <a:lnTo>
                    <a:pt x="328294" y="60960"/>
                  </a:lnTo>
                  <a:lnTo>
                    <a:pt x="313689" y="59943"/>
                  </a:lnTo>
                  <a:lnTo>
                    <a:pt x="282956" y="59436"/>
                  </a:lnTo>
                  <a:lnTo>
                    <a:pt x="254507" y="58547"/>
                  </a:lnTo>
                  <a:lnTo>
                    <a:pt x="226568" y="56895"/>
                  </a:lnTo>
                  <a:lnTo>
                    <a:pt x="199262" y="54863"/>
                  </a:lnTo>
                  <a:lnTo>
                    <a:pt x="173100" y="52324"/>
                  </a:lnTo>
                  <a:lnTo>
                    <a:pt x="162956" y="49762"/>
                  </a:lnTo>
                  <a:close/>
                </a:path>
                <a:path w="650875" h="842010">
                  <a:moveTo>
                    <a:pt x="178943" y="0"/>
                  </a:moveTo>
                  <a:lnTo>
                    <a:pt x="0" y="27686"/>
                  </a:lnTo>
                  <a:lnTo>
                    <a:pt x="129412" y="154178"/>
                  </a:lnTo>
                  <a:lnTo>
                    <a:pt x="146527" y="100903"/>
                  </a:lnTo>
                  <a:lnTo>
                    <a:pt x="122046" y="95123"/>
                  </a:lnTo>
                  <a:lnTo>
                    <a:pt x="126364" y="77597"/>
                  </a:lnTo>
                  <a:lnTo>
                    <a:pt x="154014" y="77597"/>
                  </a:lnTo>
                  <a:lnTo>
                    <a:pt x="157475" y="66823"/>
                  </a:lnTo>
                  <a:lnTo>
                    <a:pt x="130556" y="60198"/>
                  </a:lnTo>
                  <a:lnTo>
                    <a:pt x="134874" y="42672"/>
                  </a:lnTo>
                  <a:lnTo>
                    <a:pt x="165234" y="42672"/>
                  </a:lnTo>
                  <a:lnTo>
                    <a:pt x="178943" y="0"/>
                  </a:lnTo>
                  <a:close/>
                </a:path>
                <a:path w="650875" h="842010">
                  <a:moveTo>
                    <a:pt x="126364" y="77597"/>
                  </a:moveTo>
                  <a:lnTo>
                    <a:pt x="122046" y="95123"/>
                  </a:lnTo>
                  <a:lnTo>
                    <a:pt x="146527" y="100903"/>
                  </a:lnTo>
                  <a:lnTo>
                    <a:pt x="152026" y="83785"/>
                  </a:lnTo>
                  <a:lnTo>
                    <a:pt x="126364" y="77597"/>
                  </a:lnTo>
                  <a:close/>
                </a:path>
                <a:path w="650875" h="842010">
                  <a:moveTo>
                    <a:pt x="154014" y="77597"/>
                  </a:moveTo>
                  <a:lnTo>
                    <a:pt x="126364" y="77597"/>
                  </a:lnTo>
                  <a:lnTo>
                    <a:pt x="152026" y="83785"/>
                  </a:lnTo>
                  <a:lnTo>
                    <a:pt x="154014" y="77597"/>
                  </a:lnTo>
                  <a:close/>
                </a:path>
                <a:path w="650875" h="842010">
                  <a:moveTo>
                    <a:pt x="134874" y="42672"/>
                  </a:moveTo>
                  <a:lnTo>
                    <a:pt x="130556" y="60198"/>
                  </a:lnTo>
                  <a:lnTo>
                    <a:pt x="157475" y="66823"/>
                  </a:lnTo>
                  <a:lnTo>
                    <a:pt x="162956" y="49762"/>
                  </a:lnTo>
                  <a:lnTo>
                    <a:pt x="134874" y="42672"/>
                  </a:lnTo>
                  <a:close/>
                </a:path>
                <a:path w="650875" h="842010">
                  <a:moveTo>
                    <a:pt x="165234" y="42672"/>
                  </a:moveTo>
                  <a:lnTo>
                    <a:pt x="134874" y="42672"/>
                  </a:lnTo>
                  <a:lnTo>
                    <a:pt x="162956" y="49762"/>
                  </a:lnTo>
                  <a:lnTo>
                    <a:pt x="165234" y="426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3974591" y="2439898"/>
            <a:ext cx="870585" cy="932815"/>
            <a:chOff x="3974591" y="2439898"/>
            <a:chExt cx="870585" cy="932815"/>
          </a:xfrm>
        </p:grpSpPr>
        <p:pic>
          <p:nvPicPr>
            <p:cNvPr id="52" name="object 5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4591" y="2439898"/>
              <a:ext cx="870216" cy="932713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4013961" y="2515107"/>
              <a:ext cx="632460" cy="798195"/>
            </a:xfrm>
            <a:custGeom>
              <a:avLst/>
              <a:gdLst/>
              <a:ahLst/>
              <a:cxnLst/>
              <a:rect l="l" t="t" r="r" b="b"/>
              <a:pathLst>
                <a:path w="632460" h="798195">
                  <a:moveTo>
                    <a:pt x="330326" y="85470"/>
                  </a:moveTo>
                  <a:lnTo>
                    <a:pt x="291211" y="93725"/>
                  </a:lnTo>
                  <a:lnTo>
                    <a:pt x="251460" y="118871"/>
                  </a:lnTo>
                  <a:lnTo>
                    <a:pt x="212471" y="159512"/>
                  </a:lnTo>
                  <a:lnTo>
                    <a:pt x="187325" y="194437"/>
                  </a:lnTo>
                  <a:lnTo>
                    <a:pt x="163322" y="234950"/>
                  </a:lnTo>
                  <a:lnTo>
                    <a:pt x="140588" y="280669"/>
                  </a:lnTo>
                  <a:lnTo>
                    <a:pt x="119507" y="330834"/>
                  </a:lnTo>
                  <a:lnTo>
                    <a:pt x="100329" y="385063"/>
                  </a:lnTo>
                  <a:lnTo>
                    <a:pt x="83185" y="442594"/>
                  </a:lnTo>
                  <a:lnTo>
                    <a:pt x="68325" y="503300"/>
                  </a:lnTo>
                  <a:lnTo>
                    <a:pt x="55879" y="566165"/>
                  </a:lnTo>
                  <a:lnTo>
                    <a:pt x="46354" y="630936"/>
                  </a:lnTo>
                  <a:lnTo>
                    <a:pt x="39750" y="697102"/>
                  </a:lnTo>
                  <a:lnTo>
                    <a:pt x="36445" y="764158"/>
                  </a:lnTo>
                  <a:lnTo>
                    <a:pt x="35940" y="797687"/>
                  </a:lnTo>
                  <a:lnTo>
                    <a:pt x="53848" y="797940"/>
                  </a:lnTo>
                  <a:lnTo>
                    <a:pt x="54355" y="764158"/>
                  </a:lnTo>
                  <a:lnTo>
                    <a:pt x="55625" y="731012"/>
                  </a:lnTo>
                  <a:lnTo>
                    <a:pt x="60578" y="665352"/>
                  </a:lnTo>
                  <a:lnTo>
                    <a:pt x="68579" y="600837"/>
                  </a:lnTo>
                  <a:lnTo>
                    <a:pt x="79501" y="537717"/>
                  </a:lnTo>
                  <a:lnTo>
                    <a:pt x="92963" y="476630"/>
                  </a:lnTo>
                  <a:lnTo>
                    <a:pt x="108838" y="418338"/>
                  </a:lnTo>
                  <a:lnTo>
                    <a:pt x="126618" y="363219"/>
                  </a:lnTo>
                  <a:lnTo>
                    <a:pt x="146558" y="312038"/>
                  </a:lnTo>
                  <a:lnTo>
                    <a:pt x="168021" y="264921"/>
                  </a:lnTo>
                  <a:lnTo>
                    <a:pt x="190880" y="222884"/>
                  </a:lnTo>
                  <a:lnTo>
                    <a:pt x="214629" y="186308"/>
                  </a:lnTo>
                  <a:lnTo>
                    <a:pt x="239140" y="155828"/>
                  </a:lnTo>
                  <a:lnTo>
                    <a:pt x="275589" y="123062"/>
                  </a:lnTo>
                  <a:lnTo>
                    <a:pt x="310388" y="106044"/>
                  </a:lnTo>
                  <a:lnTo>
                    <a:pt x="331597" y="103504"/>
                  </a:lnTo>
                  <a:lnTo>
                    <a:pt x="468721" y="103504"/>
                  </a:lnTo>
                  <a:lnTo>
                    <a:pt x="470660" y="89430"/>
                  </a:lnTo>
                  <a:lnTo>
                    <a:pt x="466471" y="88900"/>
                  </a:lnTo>
                  <a:lnTo>
                    <a:pt x="413512" y="86740"/>
                  </a:lnTo>
                  <a:lnTo>
                    <a:pt x="386079" y="86105"/>
                  </a:lnTo>
                  <a:lnTo>
                    <a:pt x="330326" y="85470"/>
                  </a:lnTo>
                  <a:close/>
                </a:path>
                <a:path w="632460" h="798195">
                  <a:moveTo>
                    <a:pt x="327660" y="49656"/>
                  </a:moveTo>
                  <a:lnTo>
                    <a:pt x="274954" y="61594"/>
                  </a:lnTo>
                  <a:lnTo>
                    <a:pt x="227202" y="92328"/>
                  </a:lnTo>
                  <a:lnTo>
                    <a:pt x="197865" y="121030"/>
                  </a:lnTo>
                  <a:lnTo>
                    <a:pt x="170052" y="155955"/>
                  </a:lnTo>
                  <a:lnTo>
                    <a:pt x="143763" y="196341"/>
                  </a:lnTo>
                  <a:lnTo>
                    <a:pt x="119252" y="241807"/>
                  </a:lnTo>
                  <a:lnTo>
                    <a:pt x="96520" y="291845"/>
                  </a:lnTo>
                  <a:lnTo>
                    <a:pt x="75564" y="345947"/>
                  </a:lnTo>
                  <a:lnTo>
                    <a:pt x="56896" y="403605"/>
                  </a:lnTo>
                  <a:lnTo>
                    <a:pt x="40386" y="464565"/>
                  </a:lnTo>
                  <a:lnTo>
                    <a:pt x="26415" y="527938"/>
                  </a:lnTo>
                  <a:lnTo>
                    <a:pt x="15112" y="593470"/>
                  </a:lnTo>
                  <a:lnTo>
                    <a:pt x="6858" y="660780"/>
                  </a:lnTo>
                  <a:lnTo>
                    <a:pt x="1650" y="729106"/>
                  </a:lnTo>
                  <a:lnTo>
                    <a:pt x="0" y="797178"/>
                  </a:lnTo>
                  <a:lnTo>
                    <a:pt x="17907" y="797432"/>
                  </a:lnTo>
                  <a:lnTo>
                    <a:pt x="18424" y="763396"/>
                  </a:lnTo>
                  <a:lnTo>
                    <a:pt x="19637" y="731012"/>
                  </a:lnTo>
                  <a:lnTo>
                    <a:pt x="24764" y="662304"/>
                  </a:lnTo>
                  <a:lnTo>
                    <a:pt x="33020" y="596011"/>
                  </a:lnTo>
                  <a:lnTo>
                    <a:pt x="44068" y="531113"/>
                  </a:lnTo>
                  <a:lnTo>
                    <a:pt x="57912" y="468629"/>
                  </a:lnTo>
                  <a:lnTo>
                    <a:pt x="74167" y="408558"/>
                  </a:lnTo>
                  <a:lnTo>
                    <a:pt x="92583" y="351663"/>
                  </a:lnTo>
                  <a:lnTo>
                    <a:pt x="113157" y="298576"/>
                  </a:lnTo>
                  <a:lnTo>
                    <a:pt x="135509" y="249427"/>
                  </a:lnTo>
                  <a:lnTo>
                    <a:pt x="159512" y="205231"/>
                  </a:lnTo>
                  <a:lnTo>
                    <a:pt x="184912" y="166115"/>
                  </a:lnTo>
                  <a:lnTo>
                    <a:pt x="211582" y="132714"/>
                  </a:lnTo>
                  <a:lnTo>
                    <a:pt x="239395" y="105537"/>
                  </a:lnTo>
                  <a:lnTo>
                    <a:pt x="283083" y="77596"/>
                  </a:lnTo>
                  <a:lnTo>
                    <a:pt x="328929" y="67563"/>
                  </a:lnTo>
                  <a:lnTo>
                    <a:pt x="473672" y="67563"/>
                  </a:lnTo>
                  <a:lnTo>
                    <a:pt x="475558" y="53878"/>
                  </a:lnTo>
                  <a:lnTo>
                    <a:pt x="468122" y="52958"/>
                  </a:lnTo>
                  <a:lnTo>
                    <a:pt x="414400" y="50800"/>
                  </a:lnTo>
                  <a:lnTo>
                    <a:pt x="386334" y="50164"/>
                  </a:lnTo>
                  <a:lnTo>
                    <a:pt x="327660" y="49656"/>
                  </a:lnTo>
                  <a:close/>
                </a:path>
                <a:path w="632460" h="798195">
                  <a:moveTo>
                    <a:pt x="468221" y="107130"/>
                  </a:moveTo>
                  <a:lnTo>
                    <a:pt x="460883" y="160400"/>
                  </a:lnTo>
                  <a:lnTo>
                    <a:pt x="607947" y="110616"/>
                  </a:lnTo>
                  <a:lnTo>
                    <a:pt x="495300" y="110616"/>
                  </a:lnTo>
                  <a:lnTo>
                    <a:pt x="468221" y="107130"/>
                  </a:lnTo>
                  <a:close/>
                </a:path>
                <a:path w="632460" h="798195">
                  <a:moveTo>
                    <a:pt x="470660" y="89430"/>
                  </a:moveTo>
                  <a:lnTo>
                    <a:pt x="468221" y="107130"/>
                  </a:lnTo>
                  <a:lnTo>
                    <a:pt x="495300" y="110616"/>
                  </a:lnTo>
                  <a:lnTo>
                    <a:pt x="497586" y="92837"/>
                  </a:lnTo>
                  <a:lnTo>
                    <a:pt x="470660" y="89430"/>
                  </a:lnTo>
                  <a:close/>
                </a:path>
                <a:path w="632460" h="798195">
                  <a:moveTo>
                    <a:pt x="473116" y="71601"/>
                  </a:moveTo>
                  <a:lnTo>
                    <a:pt x="470660" y="89430"/>
                  </a:lnTo>
                  <a:lnTo>
                    <a:pt x="497586" y="92837"/>
                  </a:lnTo>
                  <a:lnTo>
                    <a:pt x="495300" y="110616"/>
                  </a:lnTo>
                  <a:lnTo>
                    <a:pt x="607947" y="110616"/>
                  </a:lnTo>
                  <a:lnTo>
                    <a:pt x="632333" y="102362"/>
                  </a:lnTo>
                  <a:lnTo>
                    <a:pt x="592308" y="74929"/>
                  </a:lnTo>
                  <a:lnTo>
                    <a:pt x="499745" y="74929"/>
                  </a:lnTo>
                  <a:lnTo>
                    <a:pt x="473116" y="71601"/>
                  </a:lnTo>
                  <a:close/>
                </a:path>
                <a:path w="632460" h="798195">
                  <a:moveTo>
                    <a:pt x="468721" y="103504"/>
                  </a:moveTo>
                  <a:lnTo>
                    <a:pt x="331597" y="103504"/>
                  </a:lnTo>
                  <a:lnTo>
                    <a:pt x="385825" y="104139"/>
                  </a:lnTo>
                  <a:lnTo>
                    <a:pt x="413130" y="104775"/>
                  </a:lnTo>
                  <a:lnTo>
                    <a:pt x="439800" y="105663"/>
                  </a:lnTo>
                  <a:lnTo>
                    <a:pt x="465709" y="106806"/>
                  </a:lnTo>
                  <a:lnTo>
                    <a:pt x="468221" y="107130"/>
                  </a:lnTo>
                  <a:lnTo>
                    <a:pt x="468721" y="103504"/>
                  </a:lnTo>
                  <a:close/>
                </a:path>
                <a:path w="632460" h="798195">
                  <a:moveTo>
                    <a:pt x="475558" y="53878"/>
                  </a:moveTo>
                  <a:lnTo>
                    <a:pt x="473116" y="71601"/>
                  </a:lnTo>
                  <a:lnTo>
                    <a:pt x="499745" y="74929"/>
                  </a:lnTo>
                  <a:lnTo>
                    <a:pt x="502030" y="57150"/>
                  </a:lnTo>
                  <a:lnTo>
                    <a:pt x="475558" y="53878"/>
                  </a:lnTo>
                  <a:close/>
                </a:path>
                <a:path w="632460" h="798195">
                  <a:moveTo>
                    <a:pt x="482980" y="0"/>
                  </a:moveTo>
                  <a:lnTo>
                    <a:pt x="475558" y="53878"/>
                  </a:lnTo>
                  <a:lnTo>
                    <a:pt x="502030" y="57150"/>
                  </a:lnTo>
                  <a:lnTo>
                    <a:pt x="499745" y="74929"/>
                  </a:lnTo>
                  <a:lnTo>
                    <a:pt x="592308" y="74929"/>
                  </a:lnTo>
                  <a:lnTo>
                    <a:pt x="482980" y="0"/>
                  </a:lnTo>
                  <a:close/>
                </a:path>
                <a:path w="632460" h="798195">
                  <a:moveTo>
                    <a:pt x="473672" y="67563"/>
                  </a:moveTo>
                  <a:lnTo>
                    <a:pt x="328929" y="67563"/>
                  </a:lnTo>
                  <a:lnTo>
                    <a:pt x="386207" y="68071"/>
                  </a:lnTo>
                  <a:lnTo>
                    <a:pt x="441071" y="69722"/>
                  </a:lnTo>
                  <a:lnTo>
                    <a:pt x="467233" y="70865"/>
                  </a:lnTo>
                  <a:lnTo>
                    <a:pt x="473116" y="71601"/>
                  </a:lnTo>
                  <a:lnTo>
                    <a:pt x="473672" y="675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9810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A</a:t>
            </a:r>
            <a:r>
              <a:rPr dirty="0"/>
              <a:t>VL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2040762"/>
            <a:ext cx="33064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Corbel"/>
                <a:cs typeface="Corbel"/>
              </a:rPr>
              <a:t>Insert</a:t>
            </a:r>
            <a:r>
              <a:rPr sz="2200" b="1" spc="15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H, I,</a:t>
            </a:r>
            <a:r>
              <a:rPr sz="2200" b="1" spc="-45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J, B,</a:t>
            </a:r>
            <a:r>
              <a:rPr sz="2200" b="1" spc="-100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A,</a:t>
            </a:r>
            <a:r>
              <a:rPr sz="2200" b="1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E,</a:t>
            </a:r>
            <a:r>
              <a:rPr sz="2200" b="1" spc="-85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C,</a:t>
            </a:r>
            <a:r>
              <a:rPr sz="2200" b="1" spc="-10" dirty="0">
                <a:latin typeface="Corbel"/>
                <a:cs typeface="Corbel"/>
              </a:rPr>
              <a:t> </a:t>
            </a:r>
            <a:r>
              <a:rPr sz="2200" b="1" spc="-85" dirty="0">
                <a:latin typeface="Corbel"/>
                <a:cs typeface="Corbel"/>
              </a:rPr>
              <a:t>F,</a:t>
            </a:r>
            <a:r>
              <a:rPr sz="2200" b="1" spc="5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D</a:t>
            </a:r>
            <a:endParaRPr sz="22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93845" y="3467480"/>
            <a:ext cx="619760" cy="633730"/>
            <a:chOff x="4093845" y="3467480"/>
            <a:chExt cx="619760" cy="633730"/>
          </a:xfrm>
        </p:grpSpPr>
        <p:sp>
          <p:nvSpPr>
            <p:cNvPr id="5" name="object 5"/>
            <p:cNvSpPr/>
            <p:nvPr/>
          </p:nvSpPr>
          <p:spPr>
            <a:xfrm>
              <a:off x="4103370" y="3477005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300227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2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6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1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7" y="614172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3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5" y="307086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03370" y="3477005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0" y="307086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2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7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5" y="307086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3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7" y="614172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1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6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361815" y="3618357"/>
            <a:ext cx="81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90669" y="4458080"/>
            <a:ext cx="619760" cy="633730"/>
            <a:chOff x="4590669" y="4458080"/>
            <a:chExt cx="619760" cy="633730"/>
          </a:xfrm>
        </p:grpSpPr>
        <p:sp>
          <p:nvSpPr>
            <p:cNvPr id="9" name="object 9"/>
            <p:cNvSpPr/>
            <p:nvPr/>
          </p:nvSpPr>
          <p:spPr>
            <a:xfrm>
              <a:off x="4600194" y="4467605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300227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2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6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1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7" y="614172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3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5" y="307086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00194" y="4467605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0" y="307086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2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7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5" y="307086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3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7" y="614172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1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6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844541" y="4609338"/>
            <a:ext cx="111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J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09925" y="2484501"/>
            <a:ext cx="1483360" cy="2078989"/>
            <a:chOff x="3209925" y="2484501"/>
            <a:chExt cx="1483360" cy="2078989"/>
          </a:xfrm>
        </p:grpSpPr>
        <p:sp>
          <p:nvSpPr>
            <p:cNvPr id="13" name="object 13"/>
            <p:cNvSpPr/>
            <p:nvPr/>
          </p:nvSpPr>
          <p:spPr>
            <a:xfrm>
              <a:off x="4403597" y="4091178"/>
              <a:ext cx="284480" cy="466725"/>
            </a:xfrm>
            <a:custGeom>
              <a:avLst/>
              <a:gdLst/>
              <a:ahLst/>
              <a:cxnLst/>
              <a:rect l="l" t="t" r="r" b="b"/>
              <a:pathLst>
                <a:path w="284479" h="466725">
                  <a:moveTo>
                    <a:pt x="0" y="0"/>
                  </a:moveTo>
                  <a:lnTo>
                    <a:pt x="284225" y="466725"/>
                  </a:lnTo>
                </a:path>
              </a:pathLst>
            </a:custGeom>
            <a:ln w="9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19450" y="2494026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80">
                  <a:moveTo>
                    <a:pt x="300227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2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6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1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7" y="614172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3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5" y="307086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19450" y="2494026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80">
                  <a:moveTo>
                    <a:pt x="0" y="307086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2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7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5" y="307086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3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7" y="614172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1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6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429761" y="2635758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300097" y="3426333"/>
            <a:ext cx="619760" cy="633730"/>
            <a:chOff x="2300097" y="3426333"/>
            <a:chExt cx="619760" cy="633730"/>
          </a:xfrm>
        </p:grpSpPr>
        <p:sp>
          <p:nvSpPr>
            <p:cNvPr id="18" name="object 18"/>
            <p:cNvSpPr/>
            <p:nvPr/>
          </p:nvSpPr>
          <p:spPr>
            <a:xfrm>
              <a:off x="2309622" y="3435858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300227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2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5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1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7" y="614171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3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5" y="307085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09622" y="3435858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0" y="307085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2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7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5" y="307085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3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7" y="614171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1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5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527807" y="3577590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B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604770" y="3013201"/>
            <a:ext cx="741680" cy="2112010"/>
            <a:chOff x="2604770" y="3013201"/>
            <a:chExt cx="741680" cy="2112010"/>
          </a:xfrm>
        </p:grpSpPr>
        <p:sp>
          <p:nvSpPr>
            <p:cNvPr id="22" name="object 22"/>
            <p:cNvSpPr/>
            <p:nvPr/>
          </p:nvSpPr>
          <p:spPr>
            <a:xfrm>
              <a:off x="2609850" y="3018281"/>
              <a:ext cx="697230" cy="417830"/>
            </a:xfrm>
            <a:custGeom>
              <a:avLst/>
              <a:gdLst/>
              <a:ahLst/>
              <a:cxnLst/>
              <a:rect l="l" t="t" r="r" b="b"/>
              <a:pathLst>
                <a:path w="697229" h="417829">
                  <a:moveTo>
                    <a:pt x="696849" y="0"/>
                  </a:moveTo>
                  <a:lnTo>
                    <a:pt x="0" y="417702"/>
                  </a:lnTo>
                </a:path>
              </a:pathLst>
            </a:custGeom>
            <a:ln w="9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36342" y="4501133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300227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2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6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1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7" y="614172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3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6" y="307086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36342" y="4501133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0" y="307086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2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7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6" y="307086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3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7" y="614172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1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6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959735" y="4643373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727073" y="3955034"/>
            <a:ext cx="1314450" cy="1136650"/>
            <a:chOff x="1727073" y="3955034"/>
            <a:chExt cx="1314450" cy="1136650"/>
          </a:xfrm>
        </p:grpSpPr>
        <p:sp>
          <p:nvSpPr>
            <p:cNvPr id="27" name="object 27"/>
            <p:cNvSpPr/>
            <p:nvPr/>
          </p:nvSpPr>
          <p:spPr>
            <a:xfrm>
              <a:off x="2821686" y="3960114"/>
              <a:ext cx="215265" cy="542290"/>
            </a:xfrm>
            <a:custGeom>
              <a:avLst/>
              <a:gdLst/>
              <a:ahLst/>
              <a:cxnLst/>
              <a:rect l="l" t="t" r="r" b="b"/>
              <a:pathLst>
                <a:path w="215264" h="542289">
                  <a:moveTo>
                    <a:pt x="0" y="0"/>
                  </a:moveTo>
                  <a:lnTo>
                    <a:pt x="214756" y="541782"/>
                  </a:lnTo>
                </a:path>
              </a:pathLst>
            </a:custGeom>
            <a:ln w="9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36598" y="4467606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300227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2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6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1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7" y="614172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4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6" y="307086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36598" y="4467606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0" y="307086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2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7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6" y="307086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4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7" y="614172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1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6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950211" y="4609338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031825" y="3013281"/>
            <a:ext cx="2377440" cy="3100705"/>
            <a:chOff x="2031825" y="3013281"/>
            <a:chExt cx="2377440" cy="3100705"/>
          </a:xfrm>
        </p:grpSpPr>
        <p:sp>
          <p:nvSpPr>
            <p:cNvPr id="32" name="object 32"/>
            <p:cNvSpPr/>
            <p:nvPr/>
          </p:nvSpPr>
          <p:spPr>
            <a:xfrm>
              <a:off x="2036825" y="3018281"/>
              <a:ext cx="2367280" cy="2561590"/>
            </a:xfrm>
            <a:custGeom>
              <a:avLst/>
              <a:gdLst/>
              <a:ahLst/>
              <a:cxnLst/>
              <a:rect l="l" t="t" r="r" b="b"/>
              <a:pathLst>
                <a:path w="2367279" h="2561590">
                  <a:moveTo>
                    <a:pt x="360680" y="941831"/>
                  </a:moveTo>
                  <a:lnTo>
                    <a:pt x="0" y="1449450"/>
                  </a:lnTo>
                </a:path>
                <a:path w="2367279" h="2561590">
                  <a:moveTo>
                    <a:pt x="1694688" y="0"/>
                  </a:moveTo>
                  <a:lnTo>
                    <a:pt x="2366899" y="458469"/>
                  </a:lnTo>
                </a:path>
                <a:path w="2367279" h="2561590">
                  <a:moveTo>
                    <a:pt x="999617" y="2097023"/>
                  </a:moveTo>
                  <a:lnTo>
                    <a:pt x="611124" y="2561208"/>
                  </a:lnTo>
                </a:path>
              </a:pathLst>
            </a:custGeom>
            <a:ln w="9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35885" y="5490210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300227" y="0"/>
                  </a:moveTo>
                  <a:lnTo>
                    <a:pt x="251517" y="4019"/>
                  </a:lnTo>
                  <a:lnTo>
                    <a:pt x="205313" y="15655"/>
                  </a:lnTo>
                  <a:lnTo>
                    <a:pt x="162233" y="34276"/>
                  </a:lnTo>
                  <a:lnTo>
                    <a:pt x="122895" y="59250"/>
                  </a:lnTo>
                  <a:lnTo>
                    <a:pt x="87915" y="89944"/>
                  </a:lnTo>
                  <a:lnTo>
                    <a:pt x="57912" y="125726"/>
                  </a:lnTo>
                  <a:lnTo>
                    <a:pt x="33501" y="165963"/>
                  </a:lnTo>
                  <a:lnTo>
                    <a:pt x="15300" y="210024"/>
                  </a:lnTo>
                  <a:lnTo>
                    <a:pt x="3928" y="257275"/>
                  </a:lnTo>
                  <a:lnTo>
                    <a:pt x="0" y="307085"/>
                  </a:lnTo>
                  <a:lnTo>
                    <a:pt x="3928" y="356896"/>
                  </a:lnTo>
                  <a:lnTo>
                    <a:pt x="15300" y="404147"/>
                  </a:lnTo>
                  <a:lnTo>
                    <a:pt x="33501" y="448208"/>
                  </a:lnTo>
                  <a:lnTo>
                    <a:pt x="57911" y="488445"/>
                  </a:lnTo>
                  <a:lnTo>
                    <a:pt x="87915" y="524227"/>
                  </a:lnTo>
                  <a:lnTo>
                    <a:pt x="122895" y="554921"/>
                  </a:lnTo>
                  <a:lnTo>
                    <a:pt x="162233" y="579895"/>
                  </a:lnTo>
                  <a:lnTo>
                    <a:pt x="205313" y="598516"/>
                  </a:lnTo>
                  <a:lnTo>
                    <a:pt x="251517" y="610152"/>
                  </a:lnTo>
                  <a:lnTo>
                    <a:pt x="300227" y="614171"/>
                  </a:lnTo>
                  <a:lnTo>
                    <a:pt x="348938" y="610152"/>
                  </a:lnTo>
                  <a:lnTo>
                    <a:pt x="395142" y="598516"/>
                  </a:lnTo>
                  <a:lnTo>
                    <a:pt x="438222" y="579895"/>
                  </a:lnTo>
                  <a:lnTo>
                    <a:pt x="477560" y="554921"/>
                  </a:lnTo>
                  <a:lnTo>
                    <a:pt x="512540" y="524227"/>
                  </a:lnTo>
                  <a:lnTo>
                    <a:pt x="542544" y="488445"/>
                  </a:lnTo>
                  <a:lnTo>
                    <a:pt x="566954" y="448208"/>
                  </a:lnTo>
                  <a:lnTo>
                    <a:pt x="585155" y="404147"/>
                  </a:lnTo>
                  <a:lnTo>
                    <a:pt x="596527" y="356896"/>
                  </a:lnTo>
                  <a:lnTo>
                    <a:pt x="600456" y="307085"/>
                  </a:lnTo>
                  <a:lnTo>
                    <a:pt x="596527" y="257275"/>
                  </a:lnTo>
                  <a:lnTo>
                    <a:pt x="585155" y="210024"/>
                  </a:lnTo>
                  <a:lnTo>
                    <a:pt x="566954" y="165963"/>
                  </a:lnTo>
                  <a:lnTo>
                    <a:pt x="542544" y="125726"/>
                  </a:lnTo>
                  <a:lnTo>
                    <a:pt x="512540" y="89944"/>
                  </a:lnTo>
                  <a:lnTo>
                    <a:pt x="477560" y="59250"/>
                  </a:lnTo>
                  <a:lnTo>
                    <a:pt x="438222" y="34276"/>
                  </a:lnTo>
                  <a:lnTo>
                    <a:pt x="395142" y="15655"/>
                  </a:lnTo>
                  <a:lnTo>
                    <a:pt x="348938" y="4019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35885" y="5490210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0" y="307085"/>
                  </a:moveTo>
                  <a:lnTo>
                    <a:pt x="3928" y="257275"/>
                  </a:lnTo>
                  <a:lnTo>
                    <a:pt x="15300" y="210024"/>
                  </a:lnTo>
                  <a:lnTo>
                    <a:pt x="33501" y="165963"/>
                  </a:lnTo>
                  <a:lnTo>
                    <a:pt x="57912" y="125726"/>
                  </a:lnTo>
                  <a:lnTo>
                    <a:pt x="87915" y="89944"/>
                  </a:lnTo>
                  <a:lnTo>
                    <a:pt x="122895" y="59250"/>
                  </a:lnTo>
                  <a:lnTo>
                    <a:pt x="162233" y="34276"/>
                  </a:lnTo>
                  <a:lnTo>
                    <a:pt x="205313" y="15655"/>
                  </a:lnTo>
                  <a:lnTo>
                    <a:pt x="251517" y="4019"/>
                  </a:lnTo>
                  <a:lnTo>
                    <a:pt x="300227" y="0"/>
                  </a:lnTo>
                  <a:lnTo>
                    <a:pt x="348938" y="4019"/>
                  </a:lnTo>
                  <a:lnTo>
                    <a:pt x="395142" y="15655"/>
                  </a:lnTo>
                  <a:lnTo>
                    <a:pt x="438222" y="34276"/>
                  </a:lnTo>
                  <a:lnTo>
                    <a:pt x="477560" y="59250"/>
                  </a:lnTo>
                  <a:lnTo>
                    <a:pt x="512540" y="89944"/>
                  </a:lnTo>
                  <a:lnTo>
                    <a:pt x="542544" y="125726"/>
                  </a:lnTo>
                  <a:lnTo>
                    <a:pt x="566954" y="165963"/>
                  </a:lnTo>
                  <a:lnTo>
                    <a:pt x="585155" y="210024"/>
                  </a:lnTo>
                  <a:lnTo>
                    <a:pt x="596527" y="257275"/>
                  </a:lnTo>
                  <a:lnTo>
                    <a:pt x="600456" y="307085"/>
                  </a:lnTo>
                  <a:lnTo>
                    <a:pt x="596527" y="356896"/>
                  </a:lnTo>
                  <a:lnTo>
                    <a:pt x="585155" y="404147"/>
                  </a:lnTo>
                  <a:lnTo>
                    <a:pt x="566954" y="448208"/>
                  </a:lnTo>
                  <a:lnTo>
                    <a:pt x="542544" y="488445"/>
                  </a:lnTo>
                  <a:lnTo>
                    <a:pt x="512540" y="524227"/>
                  </a:lnTo>
                  <a:lnTo>
                    <a:pt x="477560" y="554921"/>
                  </a:lnTo>
                  <a:lnTo>
                    <a:pt x="438222" y="579895"/>
                  </a:lnTo>
                  <a:lnTo>
                    <a:pt x="395142" y="598516"/>
                  </a:lnTo>
                  <a:lnTo>
                    <a:pt x="348938" y="610152"/>
                  </a:lnTo>
                  <a:lnTo>
                    <a:pt x="300227" y="614171"/>
                  </a:lnTo>
                  <a:lnTo>
                    <a:pt x="251517" y="610152"/>
                  </a:lnTo>
                  <a:lnTo>
                    <a:pt x="205313" y="598516"/>
                  </a:lnTo>
                  <a:lnTo>
                    <a:pt x="162233" y="579895"/>
                  </a:lnTo>
                  <a:lnTo>
                    <a:pt x="122895" y="554921"/>
                  </a:lnTo>
                  <a:lnTo>
                    <a:pt x="87915" y="524227"/>
                  </a:lnTo>
                  <a:lnTo>
                    <a:pt x="57911" y="488445"/>
                  </a:lnTo>
                  <a:lnTo>
                    <a:pt x="33501" y="448208"/>
                  </a:lnTo>
                  <a:lnTo>
                    <a:pt x="15300" y="404147"/>
                  </a:lnTo>
                  <a:lnTo>
                    <a:pt x="3928" y="356896"/>
                  </a:lnTo>
                  <a:lnTo>
                    <a:pt x="0" y="307085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355850" y="5631891"/>
            <a:ext cx="160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167496" y="3426333"/>
            <a:ext cx="619760" cy="633730"/>
            <a:chOff x="8167496" y="3426333"/>
            <a:chExt cx="619760" cy="633730"/>
          </a:xfrm>
        </p:grpSpPr>
        <p:sp>
          <p:nvSpPr>
            <p:cNvPr id="37" name="object 37"/>
            <p:cNvSpPr/>
            <p:nvPr/>
          </p:nvSpPr>
          <p:spPr>
            <a:xfrm>
              <a:off x="8177021" y="3435858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09" h="614679">
                  <a:moveTo>
                    <a:pt x="300227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1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5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1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7" y="614171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4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5" y="307085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77021" y="3435858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09" h="614679">
                  <a:moveTo>
                    <a:pt x="0" y="307085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1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7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5" y="307085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4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7" y="614171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1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5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435720" y="3577208"/>
            <a:ext cx="81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8664320" y="4416933"/>
            <a:ext cx="619760" cy="633730"/>
            <a:chOff x="8664320" y="4416933"/>
            <a:chExt cx="619760" cy="633730"/>
          </a:xfrm>
        </p:grpSpPr>
        <p:sp>
          <p:nvSpPr>
            <p:cNvPr id="41" name="object 41"/>
            <p:cNvSpPr/>
            <p:nvPr/>
          </p:nvSpPr>
          <p:spPr>
            <a:xfrm>
              <a:off x="8673845" y="4426458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09" h="614679">
                  <a:moveTo>
                    <a:pt x="300227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1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6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2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7" y="614172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4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5" y="307086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673845" y="4426458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09" h="614679">
                  <a:moveTo>
                    <a:pt x="0" y="307086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1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7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5" y="307086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4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7" y="614172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2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6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8918829" y="4568444"/>
            <a:ext cx="111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J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282053" y="2443352"/>
            <a:ext cx="1484630" cy="2078989"/>
            <a:chOff x="7282053" y="2443352"/>
            <a:chExt cx="1484630" cy="2078989"/>
          </a:xfrm>
        </p:grpSpPr>
        <p:sp>
          <p:nvSpPr>
            <p:cNvPr id="45" name="object 45"/>
            <p:cNvSpPr/>
            <p:nvPr/>
          </p:nvSpPr>
          <p:spPr>
            <a:xfrm>
              <a:off x="8477250" y="4050030"/>
              <a:ext cx="284480" cy="466725"/>
            </a:xfrm>
            <a:custGeom>
              <a:avLst/>
              <a:gdLst/>
              <a:ahLst/>
              <a:cxnLst/>
              <a:rect l="l" t="t" r="r" b="b"/>
              <a:pathLst>
                <a:path w="284479" h="466725">
                  <a:moveTo>
                    <a:pt x="0" y="0"/>
                  </a:moveTo>
                  <a:lnTo>
                    <a:pt x="284225" y="466725"/>
                  </a:lnTo>
                </a:path>
              </a:pathLst>
            </a:custGeom>
            <a:ln w="9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291578" y="2452877"/>
              <a:ext cx="601980" cy="614680"/>
            </a:xfrm>
            <a:custGeom>
              <a:avLst/>
              <a:gdLst/>
              <a:ahLst/>
              <a:cxnLst/>
              <a:rect l="l" t="t" r="r" b="b"/>
              <a:pathLst>
                <a:path w="601979" h="614680">
                  <a:moveTo>
                    <a:pt x="300990" y="0"/>
                  </a:moveTo>
                  <a:lnTo>
                    <a:pt x="252165" y="4020"/>
                  </a:lnTo>
                  <a:lnTo>
                    <a:pt x="205849" y="15660"/>
                  </a:lnTo>
                  <a:lnTo>
                    <a:pt x="162662" y="34286"/>
                  </a:lnTo>
                  <a:lnTo>
                    <a:pt x="123224" y="59265"/>
                  </a:lnTo>
                  <a:lnTo>
                    <a:pt x="88153" y="89963"/>
                  </a:lnTo>
                  <a:lnTo>
                    <a:pt x="58070" y="125748"/>
                  </a:lnTo>
                  <a:lnTo>
                    <a:pt x="33593" y="165986"/>
                  </a:lnTo>
                  <a:lnTo>
                    <a:pt x="15343" y="210043"/>
                  </a:lnTo>
                  <a:lnTo>
                    <a:pt x="3939" y="257288"/>
                  </a:lnTo>
                  <a:lnTo>
                    <a:pt x="0" y="307086"/>
                  </a:lnTo>
                  <a:lnTo>
                    <a:pt x="3939" y="356883"/>
                  </a:lnTo>
                  <a:lnTo>
                    <a:pt x="15343" y="404128"/>
                  </a:lnTo>
                  <a:lnTo>
                    <a:pt x="33593" y="448185"/>
                  </a:lnTo>
                  <a:lnTo>
                    <a:pt x="58070" y="488423"/>
                  </a:lnTo>
                  <a:lnTo>
                    <a:pt x="88153" y="524208"/>
                  </a:lnTo>
                  <a:lnTo>
                    <a:pt x="123224" y="554906"/>
                  </a:lnTo>
                  <a:lnTo>
                    <a:pt x="162662" y="579885"/>
                  </a:lnTo>
                  <a:lnTo>
                    <a:pt x="205849" y="598511"/>
                  </a:lnTo>
                  <a:lnTo>
                    <a:pt x="252165" y="610151"/>
                  </a:lnTo>
                  <a:lnTo>
                    <a:pt x="300990" y="614172"/>
                  </a:lnTo>
                  <a:lnTo>
                    <a:pt x="349814" y="610151"/>
                  </a:lnTo>
                  <a:lnTo>
                    <a:pt x="396130" y="598511"/>
                  </a:lnTo>
                  <a:lnTo>
                    <a:pt x="439317" y="579885"/>
                  </a:lnTo>
                  <a:lnTo>
                    <a:pt x="478755" y="554906"/>
                  </a:lnTo>
                  <a:lnTo>
                    <a:pt x="513826" y="524208"/>
                  </a:lnTo>
                  <a:lnTo>
                    <a:pt x="543909" y="488423"/>
                  </a:lnTo>
                  <a:lnTo>
                    <a:pt x="568386" y="448185"/>
                  </a:lnTo>
                  <a:lnTo>
                    <a:pt x="586636" y="404128"/>
                  </a:lnTo>
                  <a:lnTo>
                    <a:pt x="598040" y="356883"/>
                  </a:lnTo>
                  <a:lnTo>
                    <a:pt x="601979" y="307086"/>
                  </a:lnTo>
                  <a:lnTo>
                    <a:pt x="598040" y="257288"/>
                  </a:lnTo>
                  <a:lnTo>
                    <a:pt x="586636" y="210043"/>
                  </a:lnTo>
                  <a:lnTo>
                    <a:pt x="568386" y="165986"/>
                  </a:lnTo>
                  <a:lnTo>
                    <a:pt x="543909" y="125748"/>
                  </a:lnTo>
                  <a:lnTo>
                    <a:pt x="513826" y="89963"/>
                  </a:lnTo>
                  <a:lnTo>
                    <a:pt x="478755" y="59265"/>
                  </a:lnTo>
                  <a:lnTo>
                    <a:pt x="439317" y="34286"/>
                  </a:lnTo>
                  <a:lnTo>
                    <a:pt x="396130" y="15660"/>
                  </a:lnTo>
                  <a:lnTo>
                    <a:pt x="349814" y="4020"/>
                  </a:lnTo>
                  <a:lnTo>
                    <a:pt x="300990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291578" y="2452877"/>
              <a:ext cx="601980" cy="614680"/>
            </a:xfrm>
            <a:custGeom>
              <a:avLst/>
              <a:gdLst/>
              <a:ahLst/>
              <a:cxnLst/>
              <a:rect l="l" t="t" r="r" b="b"/>
              <a:pathLst>
                <a:path w="601979" h="614680">
                  <a:moveTo>
                    <a:pt x="0" y="307086"/>
                  </a:moveTo>
                  <a:lnTo>
                    <a:pt x="3939" y="257288"/>
                  </a:lnTo>
                  <a:lnTo>
                    <a:pt x="15343" y="210043"/>
                  </a:lnTo>
                  <a:lnTo>
                    <a:pt x="33593" y="165986"/>
                  </a:lnTo>
                  <a:lnTo>
                    <a:pt x="58070" y="125748"/>
                  </a:lnTo>
                  <a:lnTo>
                    <a:pt x="88153" y="89963"/>
                  </a:lnTo>
                  <a:lnTo>
                    <a:pt x="123224" y="59265"/>
                  </a:lnTo>
                  <a:lnTo>
                    <a:pt x="162662" y="34286"/>
                  </a:lnTo>
                  <a:lnTo>
                    <a:pt x="205849" y="15660"/>
                  </a:lnTo>
                  <a:lnTo>
                    <a:pt x="252165" y="4020"/>
                  </a:lnTo>
                  <a:lnTo>
                    <a:pt x="300990" y="0"/>
                  </a:lnTo>
                  <a:lnTo>
                    <a:pt x="349814" y="4020"/>
                  </a:lnTo>
                  <a:lnTo>
                    <a:pt x="396130" y="15660"/>
                  </a:lnTo>
                  <a:lnTo>
                    <a:pt x="439317" y="34286"/>
                  </a:lnTo>
                  <a:lnTo>
                    <a:pt x="478755" y="59265"/>
                  </a:lnTo>
                  <a:lnTo>
                    <a:pt x="513826" y="89963"/>
                  </a:lnTo>
                  <a:lnTo>
                    <a:pt x="543909" y="125748"/>
                  </a:lnTo>
                  <a:lnTo>
                    <a:pt x="568386" y="165986"/>
                  </a:lnTo>
                  <a:lnTo>
                    <a:pt x="586636" y="210043"/>
                  </a:lnTo>
                  <a:lnTo>
                    <a:pt x="598040" y="257288"/>
                  </a:lnTo>
                  <a:lnTo>
                    <a:pt x="601979" y="307086"/>
                  </a:lnTo>
                  <a:lnTo>
                    <a:pt x="598040" y="356883"/>
                  </a:lnTo>
                  <a:lnTo>
                    <a:pt x="586636" y="404128"/>
                  </a:lnTo>
                  <a:lnTo>
                    <a:pt x="568386" y="448185"/>
                  </a:lnTo>
                  <a:lnTo>
                    <a:pt x="543909" y="488423"/>
                  </a:lnTo>
                  <a:lnTo>
                    <a:pt x="513826" y="524208"/>
                  </a:lnTo>
                  <a:lnTo>
                    <a:pt x="478755" y="554906"/>
                  </a:lnTo>
                  <a:lnTo>
                    <a:pt x="439317" y="579885"/>
                  </a:lnTo>
                  <a:lnTo>
                    <a:pt x="396130" y="598511"/>
                  </a:lnTo>
                  <a:lnTo>
                    <a:pt x="349814" y="610151"/>
                  </a:lnTo>
                  <a:lnTo>
                    <a:pt x="300990" y="614172"/>
                  </a:lnTo>
                  <a:lnTo>
                    <a:pt x="252165" y="610151"/>
                  </a:lnTo>
                  <a:lnTo>
                    <a:pt x="205849" y="598511"/>
                  </a:lnTo>
                  <a:lnTo>
                    <a:pt x="162662" y="579885"/>
                  </a:lnTo>
                  <a:lnTo>
                    <a:pt x="123224" y="554906"/>
                  </a:lnTo>
                  <a:lnTo>
                    <a:pt x="88153" y="524208"/>
                  </a:lnTo>
                  <a:lnTo>
                    <a:pt x="58070" y="488423"/>
                  </a:lnTo>
                  <a:lnTo>
                    <a:pt x="33593" y="448185"/>
                  </a:lnTo>
                  <a:lnTo>
                    <a:pt x="15343" y="404128"/>
                  </a:lnTo>
                  <a:lnTo>
                    <a:pt x="3939" y="356883"/>
                  </a:lnTo>
                  <a:lnTo>
                    <a:pt x="0" y="307086"/>
                  </a:lnTo>
                  <a:close/>
                </a:path>
              </a:pathLst>
            </a:custGeom>
            <a:ln w="19049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7503668" y="2594609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373748" y="3385184"/>
            <a:ext cx="619760" cy="633730"/>
            <a:chOff x="6373748" y="3385184"/>
            <a:chExt cx="619760" cy="633730"/>
          </a:xfrm>
        </p:grpSpPr>
        <p:sp>
          <p:nvSpPr>
            <p:cNvPr id="50" name="object 50"/>
            <p:cNvSpPr/>
            <p:nvPr/>
          </p:nvSpPr>
          <p:spPr>
            <a:xfrm>
              <a:off x="6383273" y="3394709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09" h="614679">
                  <a:moveTo>
                    <a:pt x="300227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2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5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1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7" y="614171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4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5" y="307085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3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383273" y="3394709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09" h="614679">
                  <a:moveTo>
                    <a:pt x="0" y="307085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2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7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3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5" y="307085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4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7" y="614171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1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5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602094" y="3536137"/>
            <a:ext cx="1612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B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678421" y="2972054"/>
            <a:ext cx="741680" cy="2112010"/>
            <a:chOff x="6678421" y="2972054"/>
            <a:chExt cx="741680" cy="2112010"/>
          </a:xfrm>
        </p:grpSpPr>
        <p:sp>
          <p:nvSpPr>
            <p:cNvPr id="54" name="object 54"/>
            <p:cNvSpPr/>
            <p:nvPr/>
          </p:nvSpPr>
          <p:spPr>
            <a:xfrm>
              <a:off x="6683501" y="2977134"/>
              <a:ext cx="697230" cy="417830"/>
            </a:xfrm>
            <a:custGeom>
              <a:avLst/>
              <a:gdLst/>
              <a:ahLst/>
              <a:cxnLst/>
              <a:rect l="l" t="t" r="r" b="b"/>
              <a:pathLst>
                <a:path w="697229" h="417829">
                  <a:moveTo>
                    <a:pt x="696849" y="0"/>
                  </a:moveTo>
                  <a:lnTo>
                    <a:pt x="0" y="417702"/>
                  </a:lnTo>
                </a:path>
              </a:pathLst>
            </a:custGeom>
            <a:ln w="9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809993" y="4459986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09" h="614679">
                  <a:moveTo>
                    <a:pt x="300227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1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6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2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7" y="614171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4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5" y="307086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809993" y="4459986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09" h="614679">
                  <a:moveTo>
                    <a:pt x="0" y="307086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1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7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5" y="307086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4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7" y="614171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2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6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7033641" y="4602607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5800725" y="3913885"/>
            <a:ext cx="1314450" cy="1136650"/>
            <a:chOff x="5800725" y="3913885"/>
            <a:chExt cx="1314450" cy="1136650"/>
          </a:xfrm>
        </p:grpSpPr>
        <p:sp>
          <p:nvSpPr>
            <p:cNvPr id="59" name="object 59"/>
            <p:cNvSpPr/>
            <p:nvPr/>
          </p:nvSpPr>
          <p:spPr>
            <a:xfrm>
              <a:off x="6895338" y="3918965"/>
              <a:ext cx="215265" cy="542290"/>
            </a:xfrm>
            <a:custGeom>
              <a:avLst/>
              <a:gdLst/>
              <a:ahLst/>
              <a:cxnLst/>
              <a:rect l="l" t="t" r="r" b="b"/>
              <a:pathLst>
                <a:path w="215265" h="542289">
                  <a:moveTo>
                    <a:pt x="0" y="0"/>
                  </a:moveTo>
                  <a:lnTo>
                    <a:pt x="214756" y="541781"/>
                  </a:lnTo>
                </a:path>
              </a:pathLst>
            </a:custGeom>
            <a:ln w="9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810250" y="4426457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300227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2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6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1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7" y="614172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3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5" y="307086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810250" y="4426457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0" y="307086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2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7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5" y="307086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3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7" y="614172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1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6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6024117" y="4568444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6105397" y="2972054"/>
            <a:ext cx="2377440" cy="3100705"/>
            <a:chOff x="6105397" y="2972054"/>
            <a:chExt cx="2377440" cy="3100705"/>
          </a:xfrm>
        </p:grpSpPr>
        <p:sp>
          <p:nvSpPr>
            <p:cNvPr id="64" name="object 64"/>
            <p:cNvSpPr/>
            <p:nvPr/>
          </p:nvSpPr>
          <p:spPr>
            <a:xfrm>
              <a:off x="6110477" y="2977134"/>
              <a:ext cx="2367280" cy="2561590"/>
            </a:xfrm>
            <a:custGeom>
              <a:avLst/>
              <a:gdLst/>
              <a:ahLst/>
              <a:cxnLst/>
              <a:rect l="l" t="t" r="r" b="b"/>
              <a:pathLst>
                <a:path w="2367279" h="2561590">
                  <a:moveTo>
                    <a:pt x="360680" y="941832"/>
                  </a:moveTo>
                  <a:lnTo>
                    <a:pt x="0" y="1449451"/>
                  </a:lnTo>
                </a:path>
                <a:path w="2367279" h="2561590">
                  <a:moveTo>
                    <a:pt x="1694688" y="0"/>
                  </a:moveTo>
                  <a:lnTo>
                    <a:pt x="2366899" y="458469"/>
                  </a:lnTo>
                </a:path>
                <a:path w="2367279" h="2561590">
                  <a:moveTo>
                    <a:pt x="999617" y="2097023"/>
                  </a:moveTo>
                  <a:lnTo>
                    <a:pt x="611124" y="2561209"/>
                  </a:lnTo>
                </a:path>
              </a:pathLst>
            </a:custGeom>
            <a:ln w="9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209537" y="5449061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09" h="614679">
                  <a:moveTo>
                    <a:pt x="300228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2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5"/>
                  </a:lnTo>
                  <a:lnTo>
                    <a:pt x="3928" y="356896"/>
                  </a:lnTo>
                  <a:lnTo>
                    <a:pt x="15300" y="404147"/>
                  </a:lnTo>
                  <a:lnTo>
                    <a:pt x="33501" y="448208"/>
                  </a:lnTo>
                  <a:lnTo>
                    <a:pt x="57911" y="488445"/>
                  </a:lnTo>
                  <a:lnTo>
                    <a:pt x="87915" y="524227"/>
                  </a:lnTo>
                  <a:lnTo>
                    <a:pt x="122895" y="554921"/>
                  </a:lnTo>
                  <a:lnTo>
                    <a:pt x="162233" y="579895"/>
                  </a:lnTo>
                  <a:lnTo>
                    <a:pt x="205313" y="598516"/>
                  </a:lnTo>
                  <a:lnTo>
                    <a:pt x="251517" y="610152"/>
                  </a:lnTo>
                  <a:lnTo>
                    <a:pt x="300228" y="614172"/>
                  </a:lnTo>
                  <a:lnTo>
                    <a:pt x="348938" y="610152"/>
                  </a:lnTo>
                  <a:lnTo>
                    <a:pt x="395142" y="598516"/>
                  </a:lnTo>
                  <a:lnTo>
                    <a:pt x="438222" y="579895"/>
                  </a:lnTo>
                  <a:lnTo>
                    <a:pt x="477560" y="554921"/>
                  </a:lnTo>
                  <a:lnTo>
                    <a:pt x="512540" y="524227"/>
                  </a:lnTo>
                  <a:lnTo>
                    <a:pt x="542544" y="488445"/>
                  </a:lnTo>
                  <a:lnTo>
                    <a:pt x="566954" y="448208"/>
                  </a:lnTo>
                  <a:lnTo>
                    <a:pt x="585155" y="404147"/>
                  </a:lnTo>
                  <a:lnTo>
                    <a:pt x="596527" y="356896"/>
                  </a:lnTo>
                  <a:lnTo>
                    <a:pt x="600456" y="307085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8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209537" y="5449061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09" h="614679">
                  <a:moveTo>
                    <a:pt x="0" y="307085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2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8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6" y="307085"/>
                  </a:lnTo>
                  <a:lnTo>
                    <a:pt x="596527" y="356896"/>
                  </a:lnTo>
                  <a:lnTo>
                    <a:pt x="585155" y="404147"/>
                  </a:lnTo>
                  <a:lnTo>
                    <a:pt x="566954" y="448208"/>
                  </a:lnTo>
                  <a:lnTo>
                    <a:pt x="542544" y="488445"/>
                  </a:lnTo>
                  <a:lnTo>
                    <a:pt x="512540" y="524227"/>
                  </a:lnTo>
                  <a:lnTo>
                    <a:pt x="477560" y="554921"/>
                  </a:lnTo>
                  <a:lnTo>
                    <a:pt x="438222" y="579895"/>
                  </a:lnTo>
                  <a:lnTo>
                    <a:pt x="395142" y="598516"/>
                  </a:lnTo>
                  <a:lnTo>
                    <a:pt x="348938" y="610152"/>
                  </a:lnTo>
                  <a:lnTo>
                    <a:pt x="300228" y="614172"/>
                  </a:lnTo>
                  <a:lnTo>
                    <a:pt x="251517" y="610152"/>
                  </a:lnTo>
                  <a:lnTo>
                    <a:pt x="205313" y="598516"/>
                  </a:lnTo>
                  <a:lnTo>
                    <a:pt x="162233" y="579895"/>
                  </a:lnTo>
                  <a:lnTo>
                    <a:pt x="122895" y="554921"/>
                  </a:lnTo>
                  <a:lnTo>
                    <a:pt x="87915" y="524227"/>
                  </a:lnTo>
                  <a:lnTo>
                    <a:pt x="57911" y="488445"/>
                  </a:lnTo>
                  <a:lnTo>
                    <a:pt x="33501" y="448208"/>
                  </a:lnTo>
                  <a:lnTo>
                    <a:pt x="15300" y="404147"/>
                  </a:lnTo>
                  <a:lnTo>
                    <a:pt x="3928" y="356896"/>
                  </a:lnTo>
                  <a:lnTo>
                    <a:pt x="0" y="307085"/>
                  </a:lnTo>
                  <a:close/>
                </a:path>
              </a:pathLst>
            </a:custGeom>
            <a:ln w="19049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6429883" y="5591047"/>
            <a:ext cx="160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7400925" y="5424296"/>
            <a:ext cx="621030" cy="633730"/>
            <a:chOff x="7400925" y="5424296"/>
            <a:chExt cx="621030" cy="633730"/>
          </a:xfrm>
        </p:grpSpPr>
        <p:sp>
          <p:nvSpPr>
            <p:cNvPr id="69" name="object 69"/>
            <p:cNvSpPr/>
            <p:nvPr/>
          </p:nvSpPr>
          <p:spPr>
            <a:xfrm>
              <a:off x="7410450" y="5433821"/>
              <a:ext cx="601980" cy="614680"/>
            </a:xfrm>
            <a:custGeom>
              <a:avLst/>
              <a:gdLst/>
              <a:ahLst/>
              <a:cxnLst/>
              <a:rect l="l" t="t" r="r" b="b"/>
              <a:pathLst>
                <a:path w="601979" h="614679">
                  <a:moveTo>
                    <a:pt x="300990" y="0"/>
                  </a:moveTo>
                  <a:lnTo>
                    <a:pt x="252165" y="4020"/>
                  </a:lnTo>
                  <a:lnTo>
                    <a:pt x="205849" y="15660"/>
                  </a:lnTo>
                  <a:lnTo>
                    <a:pt x="162662" y="34286"/>
                  </a:lnTo>
                  <a:lnTo>
                    <a:pt x="123224" y="59265"/>
                  </a:lnTo>
                  <a:lnTo>
                    <a:pt x="88153" y="89963"/>
                  </a:lnTo>
                  <a:lnTo>
                    <a:pt x="58070" y="125748"/>
                  </a:lnTo>
                  <a:lnTo>
                    <a:pt x="33593" y="165986"/>
                  </a:lnTo>
                  <a:lnTo>
                    <a:pt x="15343" y="210043"/>
                  </a:lnTo>
                  <a:lnTo>
                    <a:pt x="3939" y="257288"/>
                  </a:lnTo>
                  <a:lnTo>
                    <a:pt x="0" y="307085"/>
                  </a:lnTo>
                  <a:lnTo>
                    <a:pt x="3939" y="356896"/>
                  </a:lnTo>
                  <a:lnTo>
                    <a:pt x="15343" y="404147"/>
                  </a:lnTo>
                  <a:lnTo>
                    <a:pt x="33593" y="448208"/>
                  </a:lnTo>
                  <a:lnTo>
                    <a:pt x="58070" y="488445"/>
                  </a:lnTo>
                  <a:lnTo>
                    <a:pt x="88153" y="524227"/>
                  </a:lnTo>
                  <a:lnTo>
                    <a:pt x="123224" y="554921"/>
                  </a:lnTo>
                  <a:lnTo>
                    <a:pt x="162662" y="579895"/>
                  </a:lnTo>
                  <a:lnTo>
                    <a:pt x="205849" y="598516"/>
                  </a:lnTo>
                  <a:lnTo>
                    <a:pt x="252165" y="610152"/>
                  </a:lnTo>
                  <a:lnTo>
                    <a:pt x="300990" y="614171"/>
                  </a:lnTo>
                  <a:lnTo>
                    <a:pt x="349814" y="610152"/>
                  </a:lnTo>
                  <a:lnTo>
                    <a:pt x="396130" y="598516"/>
                  </a:lnTo>
                  <a:lnTo>
                    <a:pt x="439317" y="579895"/>
                  </a:lnTo>
                  <a:lnTo>
                    <a:pt x="478755" y="554921"/>
                  </a:lnTo>
                  <a:lnTo>
                    <a:pt x="513826" y="524227"/>
                  </a:lnTo>
                  <a:lnTo>
                    <a:pt x="543909" y="488445"/>
                  </a:lnTo>
                  <a:lnTo>
                    <a:pt x="568386" y="448208"/>
                  </a:lnTo>
                  <a:lnTo>
                    <a:pt x="586636" y="404147"/>
                  </a:lnTo>
                  <a:lnTo>
                    <a:pt x="598040" y="356896"/>
                  </a:lnTo>
                  <a:lnTo>
                    <a:pt x="601979" y="307085"/>
                  </a:lnTo>
                  <a:lnTo>
                    <a:pt x="598040" y="257288"/>
                  </a:lnTo>
                  <a:lnTo>
                    <a:pt x="586636" y="210043"/>
                  </a:lnTo>
                  <a:lnTo>
                    <a:pt x="568386" y="165986"/>
                  </a:lnTo>
                  <a:lnTo>
                    <a:pt x="543909" y="125748"/>
                  </a:lnTo>
                  <a:lnTo>
                    <a:pt x="513826" y="89963"/>
                  </a:lnTo>
                  <a:lnTo>
                    <a:pt x="478755" y="59265"/>
                  </a:lnTo>
                  <a:lnTo>
                    <a:pt x="439317" y="34286"/>
                  </a:lnTo>
                  <a:lnTo>
                    <a:pt x="396130" y="15660"/>
                  </a:lnTo>
                  <a:lnTo>
                    <a:pt x="349814" y="4020"/>
                  </a:lnTo>
                  <a:lnTo>
                    <a:pt x="300990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410450" y="5433821"/>
              <a:ext cx="601980" cy="614680"/>
            </a:xfrm>
            <a:custGeom>
              <a:avLst/>
              <a:gdLst/>
              <a:ahLst/>
              <a:cxnLst/>
              <a:rect l="l" t="t" r="r" b="b"/>
              <a:pathLst>
                <a:path w="601979" h="614679">
                  <a:moveTo>
                    <a:pt x="0" y="307085"/>
                  </a:moveTo>
                  <a:lnTo>
                    <a:pt x="3939" y="257288"/>
                  </a:lnTo>
                  <a:lnTo>
                    <a:pt x="15343" y="210043"/>
                  </a:lnTo>
                  <a:lnTo>
                    <a:pt x="33593" y="165986"/>
                  </a:lnTo>
                  <a:lnTo>
                    <a:pt x="58070" y="125748"/>
                  </a:lnTo>
                  <a:lnTo>
                    <a:pt x="88153" y="89963"/>
                  </a:lnTo>
                  <a:lnTo>
                    <a:pt x="123224" y="59265"/>
                  </a:lnTo>
                  <a:lnTo>
                    <a:pt x="162662" y="34286"/>
                  </a:lnTo>
                  <a:lnTo>
                    <a:pt x="205849" y="15660"/>
                  </a:lnTo>
                  <a:lnTo>
                    <a:pt x="252165" y="4020"/>
                  </a:lnTo>
                  <a:lnTo>
                    <a:pt x="300990" y="0"/>
                  </a:lnTo>
                  <a:lnTo>
                    <a:pt x="349814" y="4020"/>
                  </a:lnTo>
                  <a:lnTo>
                    <a:pt x="396130" y="15660"/>
                  </a:lnTo>
                  <a:lnTo>
                    <a:pt x="439317" y="34286"/>
                  </a:lnTo>
                  <a:lnTo>
                    <a:pt x="478755" y="59265"/>
                  </a:lnTo>
                  <a:lnTo>
                    <a:pt x="513826" y="89963"/>
                  </a:lnTo>
                  <a:lnTo>
                    <a:pt x="543909" y="125748"/>
                  </a:lnTo>
                  <a:lnTo>
                    <a:pt x="568386" y="165986"/>
                  </a:lnTo>
                  <a:lnTo>
                    <a:pt x="586636" y="210043"/>
                  </a:lnTo>
                  <a:lnTo>
                    <a:pt x="598040" y="257288"/>
                  </a:lnTo>
                  <a:lnTo>
                    <a:pt x="601979" y="307085"/>
                  </a:lnTo>
                  <a:lnTo>
                    <a:pt x="598040" y="356896"/>
                  </a:lnTo>
                  <a:lnTo>
                    <a:pt x="586636" y="404147"/>
                  </a:lnTo>
                  <a:lnTo>
                    <a:pt x="568386" y="448208"/>
                  </a:lnTo>
                  <a:lnTo>
                    <a:pt x="543909" y="488445"/>
                  </a:lnTo>
                  <a:lnTo>
                    <a:pt x="513826" y="524227"/>
                  </a:lnTo>
                  <a:lnTo>
                    <a:pt x="478755" y="554921"/>
                  </a:lnTo>
                  <a:lnTo>
                    <a:pt x="439317" y="579895"/>
                  </a:lnTo>
                  <a:lnTo>
                    <a:pt x="396130" y="598516"/>
                  </a:lnTo>
                  <a:lnTo>
                    <a:pt x="349814" y="610152"/>
                  </a:lnTo>
                  <a:lnTo>
                    <a:pt x="300990" y="614171"/>
                  </a:lnTo>
                  <a:lnTo>
                    <a:pt x="252165" y="610152"/>
                  </a:lnTo>
                  <a:lnTo>
                    <a:pt x="205849" y="598516"/>
                  </a:lnTo>
                  <a:lnTo>
                    <a:pt x="162662" y="579895"/>
                  </a:lnTo>
                  <a:lnTo>
                    <a:pt x="123224" y="554921"/>
                  </a:lnTo>
                  <a:lnTo>
                    <a:pt x="88153" y="524227"/>
                  </a:lnTo>
                  <a:lnTo>
                    <a:pt x="58070" y="488445"/>
                  </a:lnTo>
                  <a:lnTo>
                    <a:pt x="33593" y="448208"/>
                  </a:lnTo>
                  <a:lnTo>
                    <a:pt x="15343" y="404147"/>
                  </a:lnTo>
                  <a:lnTo>
                    <a:pt x="3939" y="356896"/>
                  </a:lnTo>
                  <a:lnTo>
                    <a:pt x="0" y="307085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7640828" y="5576112"/>
            <a:ext cx="140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110221" y="5074158"/>
            <a:ext cx="601345" cy="359410"/>
          </a:xfrm>
          <a:custGeom>
            <a:avLst/>
            <a:gdLst/>
            <a:ahLst/>
            <a:cxnLst/>
            <a:rect l="l" t="t" r="r" b="b"/>
            <a:pathLst>
              <a:path w="601345" h="359410">
                <a:moveTo>
                  <a:pt x="0" y="0"/>
                </a:moveTo>
                <a:lnTo>
                  <a:pt x="600836" y="359410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9810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A</a:t>
            </a:r>
            <a:r>
              <a:rPr dirty="0"/>
              <a:t>VL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349" y="1834718"/>
            <a:ext cx="331342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Corbel"/>
                <a:cs typeface="Corbel"/>
              </a:rPr>
              <a:t>Insert</a:t>
            </a:r>
            <a:r>
              <a:rPr sz="2200" b="1" spc="15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H,</a:t>
            </a:r>
            <a:r>
              <a:rPr sz="2200" b="1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I,</a:t>
            </a:r>
            <a:r>
              <a:rPr sz="2200" b="1" spc="-45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J, B,</a:t>
            </a:r>
            <a:r>
              <a:rPr sz="2200" b="1" spc="-90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A,</a:t>
            </a:r>
            <a:r>
              <a:rPr sz="2200" b="1" spc="5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E,</a:t>
            </a:r>
            <a:r>
              <a:rPr sz="2200" b="1" spc="-85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C, </a:t>
            </a:r>
            <a:r>
              <a:rPr sz="2200" b="1" spc="-85" dirty="0">
                <a:latin typeface="Corbel"/>
                <a:cs typeface="Corbel"/>
              </a:rPr>
              <a:t>F,</a:t>
            </a:r>
            <a:r>
              <a:rPr sz="2200" b="1" spc="10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D</a:t>
            </a:r>
            <a:endParaRPr sz="22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08173" y="3004185"/>
            <a:ext cx="619760" cy="633730"/>
            <a:chOff x="2908173" y="3004185"/>
            <a:chExt cx="619760" cy="633730"/>
          </a:xfrm>
        </p:grpSpPr>
        <p:sp>
          <p:nvSpPr>
            <p:cNvPr id="5" name="object 5"/>
            <p:cNvSpPr/>
            <p:nvPr/>
          </p:nvSpPr>
          <p:spPr>
            <a:xfrm>
              <a:off x="2917698" y="3013710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300227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2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6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1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7" y="614171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3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5" y="307086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7698" y="3013710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0" y="307086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2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7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5" y="307086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3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7" y="614171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1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6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176142" y="3155441"/>
            <a:ext cx="81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08628" y="3781425"/>
            <a:ext cx="621030" cy="633730"/>
            <a:chOff x="3508628" y="3781425"/>
            <a:chExt cx="621030" cy="633730"/>
          </a:xfrm>
        </p:grpSpPr>
        <p:sp>
          <p:nvSpPr>
            <p:cNvPr id="9" name="object 9"/>
            <p:cNvSpPr/>
            <p:nvPr/>
          </p:nvSpPr>
          <p:spPr>
            <a:xfrm>
              <a:off x="3518153" y="3790950"/>
              <a:ext cx="601980" cy="614680"/>
            </a:xfrm>
            <a:custGeom>
              <a:avLst/>
              <a:gdLst/>
              <a:ahLst/>
              <a:cxnLst/>
              <a:rect l="l" t="t" r="r" b="b"/>
              <a:pathLst>
                <a:path w="601979" h="614679">
                  <a:moveTo>
                    <a:pt x="300990" y="0"/>
                  </a:moveTo>
                  <a:lnTo>
                    <a:pt x="252165" y="4020"/>
                  </a:lnTo>
                  <a:lnTo>
                    <a:pt x="205849" y="15660"/>
                  </a:lnTo>
                  <a:lnTo>
                    <a:pt x="162662" y="34286"/>
                  </a:lnTo>
                  <a:lnTo>
                    <a:pt x="123224" y="59265"/>
                  </a:lnTo>
                  <a:lnTo>
                    <a:pt x="88153" y="89963"/>
                  </a:lnTo>
                  <a:lnTo>
                    <a:pt x="58070" y="125748"/>
                  </a:lnTo>
                  <a:lnTo>
                    <a:pt x="33593" y="165986"/>
                  </a:lnTo>
                  <a:lnTo>
                    <a:pt x="15343" y="210043"/>
                  </a:lnTo>
                  <a:lnTo>
                    <a:pt x="3939" y="257288"/>
                  </a:lnTo>
                  <a:lnTo>
                    <a:pt x="0" y="307086"/>
                  </a:lnTo>
                  <a:lnTo>
                    <a:pt x="3939" y="356883"/>
                  </a:lnTo>
                  <a:lnTo>
                    <a:pt x="15343" y="404128"/>
                  </a:lnTo>
                  <a:lnTo>
                    <a:pt x="33593" y="448185"/>
                  </a:lnTo>
                  <a:lnTo>
                    <a:pt x="58070" y="488423"/>
                  </a:lnTo>
                  <a:lnTo>
                    <a:pt x="88153" y="524208"/>
                  </a:lnTo>
                  <a:lnTo>
                    <a:pt x="123224" y="554906"/>
                  </a:lnTo>
                  <a:lnTo>
                    <a:pt x="162662" y="579885"/>
                  </a:lnTo>
                  <a:lnTo>
                    <a:pt x="205849" y="598511"/>
                  </a:lnTo>
                  <a:lnTo>
                    <a:pt x="252165" y="610151"/>
                  </a:lnTo>
                  <a:lnTo>
                    <a:pt x="300990" y="614172"/>
                  </a:lnTo>
                  <a:lnTo>
                    <a:pt x="349814" y="610151"/>
                  </a:lnTo>
                  <a:lnTo>
                    <a:pt x="396130" y="598511"/>
                  </a:lnTo>
                  <a:lnTo>
                    <a:pt x="439317" y="579885"/>
                  </a:lnTo>
                  <a:lnTo>
                    <a:pt x="478755" y="554906"/>
                  </a:lnTo>
                  <a:lnTo>
                    <a:pt x="513826" y="524208"/>
                  </a:lnTo>
                  <a:lnTo>
                    <a:pt x="543909" y="488423"/>
                  </a:lnTo>
                  <a:lnTo>
                    <a:pt x="568386" y="448185"/>
                  </a:lnTo>
                  <a:lnTo>
                    <a:pt x="586636" y="404128"/>
                  </a:lnTo>
                  <a:lnTo>
                    <a:pt x="598040" y="356883"/>
                  </a:lnTo>
                  <a:lnTo>
                    <a:pt x="601980" y="307086"/>
                  </a:lnTo>
                  <a:lnTo>
                    <a:pt x="598040" y="257288"/>
                  </a:lnTo>
                  <a:lnTo>
                    <a:pt x="586636" y="210043"/>
                  </a:lnTo>
                  <a:lnTo>
                    <a:pt x="568386" y="165986"/>
                  </a:lnTo>
                  <a:lnTo>
                    <a:pt x="543909" y="125748"/>
                  </a:lnTo>
                  <a:lnTo>
                    <a:pt x="513826" y="89963"/>
                  </a:lnTo>
                  <a:lnTo>
                    <a:pt x="478755" y="59265"/>
                  </a:lnTo>
                  <a:lnTo>
                    <a:pt x="439317" y="34286"/>
                  </a:lnTo>
                  <a:lnTo>
                    <a:pt x="396130" y="15660"/>
                  </a:lnTo>
                  <a:lnTo>
                    <a:pt x="349814" y="4020"/>
                  </a:lnTo>
                  <a:lnTo>
                    <a:pt x="300990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18153" y="3790950"/>
              <a:ext cx="601980" cy="614680"/>
            </a:xfrm>
            <a:custGeom>
              <a:avLst/>
              <a:gdLst/>
              <a:ahLst/>
              <a:cxnLst/>
              <a:rect l="l" t="t" r="r" b="b"/>
              <a:pathLst>
                <a:path w="601979" h="614679">
                  <a:moveTo>
                    <a:pt x="0" y="307086"/>
                  </a:moveTo>
                  <a:lnTo>
                    <a:pt x="3939" y="257288"/>
                  </a:lnTo>
                  <a:lnTo>
                    <a:pt x="15343" y="210043"/>
                  </a:lnTo>
                  <a:lnTo>
                    <a:pt x="33593" y="165986"/>
                  </a:lnTo>
                  <a:lnTo>
                    <a:pt x="58070" y="125748"/>
                  </a:lnTo>
                  <a:lnTo>
                    <a:pt x="88153" y="89963"/>
                  </a:lnTo>
                  <a:lnTo>
                    <a:pt x="123224" y="59265"/>
                  </a:lnTo>
                  <a:lnTo>
                    <a:pt x="162662" y="34286"/>
                  </a:lnTo>
                  <a:lnTo>
                    <a:pt x="205849" y="15660"/>
                  </a:lnTo>
                  <a:lnTo>
                    <a:pt x="252165" y="4020"/>
                  </a:lnTo>
                  <a:lnTo>
                    <a:pt x="300990" y="0"/>
                  </a:lnTo>
                  <a:lnTo>
                    <a:pt x="349814" y="4020"/>
                  </a:lnTo>
                  <a:lnTo>
                    <a:pt x="396130" y="15660"/>
                  </a:lnTo>
                  <a:lnTo>
                    <a:pt x="439317" y="34286"/>
                  </a:lnTo>
                  <a:lnTo>
                    <a:pt x="478755" y="59265"/>
                  </a:lnTo>
                  <a:lnTo>
                    <a:pt x="513826" y="89963"/>
                  </a:lnTo>
                  <a:lnTo>
                    <a:pt x="543909" y="125748"/>
                  </a:lnTo>
                  <a:lnTo>
                    <a:pt x="568386" y="165986"/>
                  </a:lnTo>
                  <a:lnTo>
                    <a:pt x="586636" y="210043"/>
                  </a:lnTo>
                  <a:lnTo>
                    <a:pt x="598040" y="257288"/>
                  </a:lnTo>
                  <a:lnTo>
                    <a:pt x="601980" y="307086"/>
                  </a:lnTo>
                  <a:lnTo>
                    <a:pt x="598040" y="356883"/>
                  </a:lnTo>
                  <a:lnTo>
                    <a:pt x="586636" y="404128"/>
                  </a:lnTo>
                  <a:lnTo>
                    <a:pt x="568386" y="448185"/>
                  </a:lnTo>
                  <a:lnTo>
                    <a:pt x="543909" y="488423"/>
                  </a:lnTo>
                  <a:lnTo>
                    <a:pt x="513826" y="524208"/>
                  </a:lnTo>
                  <a:lnTo>
                    <a:pt x="478755" y="554906"/>
                  </a:lnTo>
                  <a:lnTo>
                    <a:pt x="439317" y="579885"/>
                  </a:lnTo>
                  <a:lnTo>
                    <a:pt x="396130" y="598511"/>
                  </a:lnTo>
                  <a:lnTo>
                    <a:pt x="349814" y="610151"/>
                  </a:lnTo>
                  <a:lnTo>
                    <a:pt x="300990" y="614172"/>
                  </a:lnTo>
                  <a:lnTo>
                    <a:pt x="252165" y="610151"/>
                  </a:lnTo>
                  <a:lnTo>
                    <a:pt x="205849" y="598511"/>
                  </a:lnTo>
                  <a:lnTo>
                    <a:pt x="162662" y="579885"/>
                  </a:lnTo>
                  <a:lnTo>
                    <a:pt x="123224" y="554906"/>
                  </a:lnTo>
                  <a:lnTo>
                    <a:pt x="88153" y="524208"/>
                  </a:lnTo>
                  <a:lnTo>
                    <a:pt x="58070" y="488423"/>
                  </a:lnTo>
                  <a:lnTo>
                    <a:pt x="33593" y="448185"/>
                  </a:lnTo>
                  <a:lnTo>
                    <a:pt x="15343" y="404128"/>
                  </a:lnTo>
                  <a:lnTo>
                    <a:pt x="3939" y="356883"/>
                  </a:lnTo>
                  <a:lnTo>
                    <a:pt x="0" y="307086"/>
                  </a:lnTo>
                  <a:close/>
                </a:path>
              </a:pathLst>
            </a:custGeom>
            <a:ln w="19049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763517" y="3932301"/>
            <a:ext cx="111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J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08657" y="2315336"/>
            <a:ext cx="1403985" cy="1570990"/>
            <a:chOff x="2208657" y="2315336"/>
            <a:chExt cx="1403985" cy="1570990"/>
          </a:xfrm>
        </p:grpSpPr>
        <p:sp>
          <p:nvSpPr>
            <p:cNvPr id="13" name="object 13"/>
            <p:cNvSpPr/>
            <p:nvPr/>
          </p:nvSpPr>
          <p:spPr>
            <a:xfrm>
              <a:off x="3431286" y="3537965"/>
              <a:ext cx="176530" cy="342900"/>
            </a:xfrm>
            <a:custGeom>
              <a:avLst/>
              <a:gdLst/>
              <a:ahLst/>
              <a:cxnLst/>
              <a:rect l="l" t="t" r="r" b="b"/>
              <a:pathLst>
                <a:path w="176529" h="342900">
                  <a:moveTo>
                    <a:pt x="0" y="0"/>
                  </a:moveTo>
                  <a:lnTo>
                    <a:pt x="176022" y="342900"/>
                  </a:lnTo>
                </a:path>
              </a:pathLst>
            </a:custGeom>
            <a:ln w="9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18182" y="2324861"/>
              <a:ext cx="600710" cy="612775"/>
            </a:xfrm>
            <a:custGeom>
              <a:avLst/>
              <a:gdLst/>
              <a:ahLst/>
              <a:cxnLst/>
              <a:rect l="l" t="t" r="r" b="b"/>
              <a:pathLst>
                <a:path w="600710" h="612775">
                  <a:moveTo>
                    <a:pt x="300228" y="0"/>
                  </a:moveTo>
                  <a:lnTo>
                    <a:pt x="251517" y="4009"/>
                  </a:lnTo>
                  <a:lnTo>
                    <a:pt x="205313" y="15617"/>
                  </a:lnTo>
                  <a:lnTo>
                    <a:pt x="162233" y="34193"/>
                  </a:lnTo>
                  <a:lnTo>
                    <a:pt x="122895" y="59106"/>
                  </a:lnTo>
                  <a:lnTo>
                    <a:pt x="87915" y="89725"/>
                  </a:lnTo>
                  <a:lnTo>
                    <a:pt x="57912" y="125419"/>
                  </a:lnTo>
                  <a:lnTo>
                    <a:pt x="33501" y="165556"/>
                  </a:lnTo>
                  <a:lnTo>
                    <a:pt x="15300" y="209507"/>
                  </a:lnTo>
                  <a:lnTo>
                    <a:pt x="3928" y="256640"/>
                  </a:lnTo>
                  <a:lnTo>
                    <a:pt x="0" y="306324"/>
                  </a:lnTo>
                  <a:lnTo>
                    <a:pt x="3928" y="356007"/>
                  </a:lnTo>
                  <a:lnTo>
                    <a:pt x="15300" y="403140"/>
                  </a:lnTo>
                  <a:lnTo>
                    <a:pt x="33501" y="447091"/>
                  </a:lnTo>
                  <a:lnTo>
                    <a:pt x="57912" y="487228"/>
                  </a:lnTo>
                  <a:lnTo>
                    <a:pt x="87915" y="522922"/>
                  </a:lnTo>
                  <a:lnTo>
                    <a:pt x="122895" y="553541"/>
                  </a:lnTo>
                  <a:lnTo>
                    <a:pt x="162233" y="578454"/>
                  </a:lnTo>
                  <a:lnTo>
                    <a:pt x="205313" y="597030"/>
                  </a:lnTo>
                  <a:lnTo>
                    <a:pt x="251517" y="608638"/>
                  </a:lnTo>
                  <a:lnTo>
                    <a:pt x="300228" y="612648"/>
                  </a:lnTo>
                  <a:lnTo>
                    <a:pt x="348938" y="608638"/>
                  </a:lnTo>
                  <a:lnTo>
                    <a:pt x="395142" y="597030"/>
                  </a:lnTo>
                  <a:lnTo>
                    <a:pt x="438222" y="578454"/>
                  </a:lnTo>
                  <a:lnTo>
                    <a:pt x="477560" y="553541"/>
                  </a:lnTo>
                  <a:lnTo>
                    <a:pt x="512540" y="522922"/>
                  </a:lnTo>
                  <a:lnTo>
                    <a:pt x="542544" y="487228"/>
                  </a:lnTo>
                  <a:lnTo>
                    <a:pt x="566954" y="447091"/>
                  </a:lnTo>
                  <a:lnTo>
                    <a:pt x="585155" y="403140"/>
                  </a:lnTo>
                  <a:lnTo>
                    <a:pt x="596527" y="356007"/>
                  </a:lnTo>
                  <a:lnTo>
                    <a:pt x="600456" y="306324"/>
                  </a:lnTo>
                  <a:lnTo>
                    <a:pt x="596527" y="256640"/>
                  </a:lnTo>
                  <a:lnTo>
                    <a:pt x="585155" y="209507"/>
                  </a:lnTo>
                  <a:lnTo>
                    <a:pt x="566954" y="165556"/>
                  </a:lnTo>
                  <a:lnTo>
                    <a:pt x="542544" y="125419"/>
                  </a:lnTo>
                  <a:lnTo>
                    <a:pt x="512540" y="89725"/>
                  </a:lnTo>
                  <a:lnTo>
                    <a:pt x="477560" y="59106"/>
                  </a:lnTo>
                  <a:lnTo>
                    <a:pt x="438222" y="34193"/>
                  </a:lnTo>
                  <a:lnTo>
                    <a:pt x="395142" y="15617"/>
                  </a:lnTo>
                  <a:lnTo>
                    <a:pt x="348938" y="4009"/>
                  </a:lnTo>
                  <a:lnTo>
                    <a:pt x="300228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8182" y="2324861"/>
              <a:ext cx="600710" cy="612775"/>
            </a:xfrm>
            <a:custGeom>
              <a:avLst/>
              <a:gdLst/>
              <a:ahLst/>
              <a:cxnLst/>
              <a:rect l="l" t="t" r="r" b="b"/>
              <a:pathLst>
                <a:path w="600710" h="612775">
                  <a:moveTo>
                    <a:pt x="0" y="306324"/>
                  </a:moveTo>
                  <a:lnTo>
                    <a:pt x="3928" y="256640"/>
                  </a:lnTo>
                  <a:lnTo>
                    <a:pt x="15300" y="209507"/>
                  </a:lnTo>
                  <a:lnTo>
                    <a:pt x="33501" y="165556"/>
                  </a:lnTo>
                  <a:lnTo>
                    <a:pt x="57912" y="125419"/>
                  </a:lnTo>
                  <a:lnTo>
                    <a:pt x="87915" y="89725"/>
                  </a:lnTo>
                  <a:lnTo>
                    <a:pt x="122895" y="59106"/>
                  </a:lnTo>
                  <a:lnTo>
                    <a:pt x="162233" y="34193"/>
                  </a:lnTo>
                  <a:lnTo>
                    <a:pt x="205313" y="15617"/>
                  </a:lnTo>
                  <a:lnTo>
                    <a:pt x="251517" y="4009"/>
                  </a:lnTo>
                  <a:lnTo>
                    <a:pt x="300228" y="0"/>
                  </a:lnTo>
                  <a:lnTo>
                    <a:pt x="348938" y="4009"/>
                  </a:lnTo>
                  <a:lnTo>
                    <a:pt x="395142" y="15617"/>
                  </a:lnTo>
                  <a:lnTo>
                    <a:pt x="438222" y="34193"/>
                  </a:lnTo>
                  <a:lnTo>
                    <a:pt x="477560" y="59106"/>
                  </a:lnTo>
                  <a:lnTo>
                    <a:pt x="512540" y="89725"/>
                  </a:lnTo>
                  <a:lnTo>
                    <a:pt x="542544" y="125419"/>
                  </a:lnTo>
                  <a:lnTo>
                    <a:pt x="566954" y="165556"/>
                  </a:lnTo>
                  <a:lnTo>
                    <a:pt x="585155" y="209507"/>
                  </a:lnTo>
                  <a:lnTo>
                    <a:pt x="596527" y="256640"/>
                  </a:lnTo>
                  <a:lnTo>
                    <a:pt x="600456" y="306324"/>
                  </a:lnTo>
                  <a:lnTo>
                    <a:pt x="596527" y="356007"/>
                  </a:lnTo>
                  <a:lnTo>
                    <a:pt x="585155" y="403140"/>
                  </a:lnTo>
                  <a:lnTo>
                    <a:pt x="566954" y="447091"/>
                  </a:lnTo>
                  <a:lnTo>
                    <a:pt x="542544" y="487228"/>
                  </a:lnTo>
                  <a:lnTo>
                    <a:pt x="512540" y="522922"/>
                  </a:lnTo>
                  <a:lnTo>
                    <a:pt x="477560" y="553541"/>
                  </a:lnTo>
                  <a:lnTo>
                    <a:pt x="438222" y="578454"/>
                  </a:lnTo>
                  <a:lnTo>
                    <a:pt x="395142" y="597030"/>
                  </a:lnTo>
                  <a:lnTo>
                    <a:pt x="348938" y="608638"/>
                  </a:lnTo>
                  <a:lnTo>
                    <a:pt x="300228" y="612648"/>
                  </a:lnTo>
                  <a:lnTo>
                    <a:pt x="251517" y="608638"/>
                  </a:lnTo>
                  <a:lnTo>
                    <a:pt x="205313" y="597030"/>
                  </a:lnTo>
                  <a:lnTo>
                    <a:pt x="162233" y="578454"/>
                  </a:lnTo>
                  <a:lnTo>
                    <a:pt x="122895" y="553541"/>
                  </a:lnTo>
                  <a:lnTo>
                    <a:pt x="87915" y="522922"/>
                  </a:lnTo>
                  <a:lnTo>
                    <a:pt x="57912" y="487228"/>
                  </a:lnTo>
                  <a:lnTo>
                    <a:pt x="33501" y="447091"/>
                  </a:lnTo>
                  <a:lnTo>
                    <a:pt x="15300" y="403140"/>
                  </a:lnTo>
                  <a:lnTo>
                    <a:pt x="3928" y="356007"/>
                  </a:lnTo>
                  <a:lnTo>
                    <a:pt x="0" y="306324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28748" y="2465959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608200" y="3011804"/>
            <a:ext cx="619760" cy="633730"/>
            <a:chOff x="1608200" y="3011804"/>
            <a:chExt cx="619760" cy="633730"/>
          </a:xfrm>
        </p:grpSpPr>
        <p:sp>
          <p:nvSpPr>
            <p:cNvPr id="18" name="object 18"/>
            <p:cNvSpPr/>
            <p:nvPr/>
          </p:nvSpPr>
          <p:spPr>
            <a:xfrm>
              <a:off x="1617725" y="3021329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300228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2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6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2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8" y="614172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4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6" y="307086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8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17725" y="3021329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0" y="307086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2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8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6" y="307086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4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8" y="614172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2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6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835657" y="3162680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B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912873" y="2842514"/>
            <a:ext cx="703580" cy="1633220"/>
            <a:chOff x="1912873" y="2842514"/>
            <a:chExt cx="703580" cy="1633220"/>
          </a:xfrm>
        </p:grpSpPr>
        <p:sp>
          <p:nvSpPr>
            <p:cNvPr id="22" name="object 22"/>
            <p:cNvSpPr/>
            <p:nvPr/>
          </p:nvSpPr>
          <p:spPr>
            <a:xfrm>
              <a:off x="1917953" y="2847594"/>
              <a:ext cx="388620" cy="172720"/>
            </a:xfrm>
            <a:custGeom>
              <a:avLst/>
              <a:gdLst/>
              <a:ahLst/>
              <a:cxnLst/>
              <a:rect l="l" t="t" r="r" b="b"/>
              <a:pathLst>
                <a:path w="388619" h="172719">
                  <a:moveTo>
                    <a:pt x="388493" y="0"/>
                  </a:moveTo>
                  <a:lnTo>
                    <a:pt x="0" y="172719"/>
                  </a:lnTo>
                </a:path>
              </a:pathLst>
            </a:custGeom>
            <a:ln w="9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04821" y="3851910"/>
              <a:ext cx="601980" cy="614680"/>
            </a:xfrm>
            <a:custGeom>
              <a:avLst/>
              <a:gdLst/>
              <a:ahLst/>
              <a:cxnLst/>
              <a:rect l="l" t="t" r="r" b="b"/>
              <a:pathLst>
                <a:path w="601980" h="614679">
                  <a:moveTo>
                    <a:pt x="300989" y="0"/>
                  </a:moveTo>
                  <a:lnTo>
                    <a:pt x="252165" y="4020"/>
                  </a:lnTo>
                  <a:lnTo>
                    <a:pt x="205849" y="15660"/>
                  </a:lnTo>
                  <a:lnTo>
                    <a:pt x="162662" y="34286"/>
                  </a:lnTo>
                  <a:lnTo>
                    <a:pt x="123224" y="59265"/>
                  </a:lnTo>
                  <a:lnTo>
                    <a:pt x="88153" y="89963"/>
                  </a:lnTo>
                  <a:lnTo>
                    <a:pt x="58070" y="125748"/>
                  </a:lnTo>
                  <a:lnTo>
                    <a:pt x="33593" y="165986"/>
                  </a:lnTo>
                  <a:lnTo>
                    <a:pt x="15343" y="210043"/>
                  </a:lnTo>
                  <a:lnTo>
                    <a:pt x="3939" y="257288"/>
                  </a:lnTo>
                  <a:lnTo>
                    <a:pt x="0" y="307085"/>
                  </a:lnTo>
                  <a:lnTo>
                    <a:pt x="3939" y="356883"/>
                  </a:lnTo>
                  <a:lnTo>
                    <a:pt x="15343" y="404128"/>
                  </a:lnTo>
                  <a:lnTo>
                    <a:pt x="33593" y="448185"/>
                  </a:lnTo>
                  <a:lnTo>
                    <a:pt x="58070" y="488423"/>
                  </a:lnTo>
                  <a:lnTo>
                    <a:pt x="88153" y="524208"/>
                  </a:lnTo>
                  <a:lnTo>
                    <a:pt x="123224" y="554906"/>
                  </a:lnTo>
                  <a:lnTo>
                    <a:pt x="162662" y="579885"/>
                  </a:lnTo>
                  <a:lnTo>
                    <a:pt x="205849" y="598511"/>
                  </a:lnTo>
                  <a:lnTo>
                    <a:pt x="252165" y="610151"/>
                  </a:lnTo>
                  <a:lnTo>
                    <a:pt x="300989" y="614171"/>
                  </a:lnTo>
                  <a:lnTo>
                    <a:pt x="349814" y="610151"/>
                  </a:lnTo>
                  <a:lnTo>
                    <a:pt x="396130" y="598511"/>
                  </a:lnTo>
                  <a:lnTo>
                    <a:pt x="439317" y="579885"/>
                  </a:lnTo>
                  <a:lnTo>
                    <a:pt x="478755" y="554906"/>
                  </a:lnTo>
                  <a:lnTo>
                    <a:pt x="513826" y="524208"/>
                  </a:lnTo>
                  <a:lnTo>
                    <a:pt x="543909" y="488423"/>
                  </a:lnTo>
                  <a:lnTo>
                    <a:pt x="568386" y="448185"/>
                  </a:lnTo>
                  <a:lnTo>
                    <a:pt x="586636" y="404128"/>
                  </a:lnTo>
                  <a:lnTo>
                    <a:pt x="598040" y="356883"/>
                  </a:lnTo>
                  <a:lnTo>
                    <a:pt x="601979" y="307085"/>
                  </a:lnTo>
                  <a:lnTo>
                    <a:pt x="598040" y="257288"/>
                  </a:lnTo>
                  <a:lnTo>
                    <a:pt x="586636" y="210043"/>
                  </a:lnTo>
                  <a:lnTo>
                    <a:pt x="568386" y="165986"/>
                  </a:lnTo>
                  <a:lnTo>
                    <a:pt x="543909" y="125748"/>
                  </a:lnTo>
                  <a:lnTo>
                    <a:pt x="513826" y="89963"/>
                  </a:lnTo>
                  <a:lnTo>
                    <a:pt x="478755" y="59265"/>
                  </a:lnTo>
                  <a:lnTo>
                    <a:pt x="439317" y="34286"/>
                  </a:lnTo>
                  <a:lnTo>
                    <a:pt x="396130" y="15660"/>
                  </a:lnTo>
                  <a:lnTo>
                    <a:pt x="349814" y="4020"/>
                  </a:lnTo>
                  <a:lnTo>
                    <a:pt x="300989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04821" y="3851910"/>
              <a:ext cx="601980" cy="614680"/>
            </a:xfrm>
            <a:custGeom>
              <a:avLst/>
              <a:gdLst/>
              <a:ahLst/>
              <a:cxnLst/>
              <a:rect l="l" t="t" r="r" b="b"/>
              <a:pathLst>
                <a:path w="601980" h="614679">
                  <a:moveTo>
                    <a:pt x="0" y="307085"/>
                  </a:moveTo>
                  <a:lnTo>
                    <a:pt x="3939" y="257288"/>
                  </a:lnTo>
                  <a:lnTo>
                    <a:pt x="15343" y="210043"/>
                  </a:lnTo>
                  <a:lnTo>
                    <a:pt x="33593" y="165986"/>
                  </a:lnTo>
                  <a:lnTo>
                    <a:pt x="58070" y="125748"/>
                  </a:lnTo>
                  <a:lnTo>
                    <a:pt x="88153" y="89963"/>
                  </a:lnTo>
                  <a:lnTo>
                    <a:pt x="123224" y="59265"/>
                  </a:lnTo>
                  <a:lnTo>
                    <a:pt x="162662" y="34286"/>
                  </a:lnTo>
                  <a:lnTo>
                    <a:pt x="205849" y="15660"/>
                  </a:lnTo>
                  <a:lnTo>
                    <a:pt x="252165" y="4020"/>
                  </a:lnTo>
                  <a:lnTo>
                    <a:pt x="300989" y="0"/>
                  </a:lnTo>
                  <a:lnTo>
                    <a:pt x="349814" y="4020"/>
                  </a:lnTo>
                  <a:lnTo>
                    <a:pt x="396130" y="15660"/>
                  </a:lnTo>
                  <a:lnTo>
                    <a:pt x="439317" y="34286"/>
                  </a:lnTo>
                  <a:lnTo>
                    <a:pt x="478755" y="59265"/>
                  </a:lnTo>
                  <a:lnTo>
                    <a:pt x="513826" y="89963"/>
                  </a:lnTo>
                  <a:lnTo>
                    <a:pt x="543909" y="125748"/>
                  </a:lnTo>
                  <a:lnTo>
                    <a:pt x="568386" y="165986"/>
                  </a:lnTo>
                  <a:lnTo>
                    <a:pt x="586636" y="210043"/>
                  </a:lnTo>
                  <a:lnTo>
                    <a:pt x="598040" y="257288"/>
                  </a:lnTo>
                  <a:lnTo>
                    <a:pt x="601979" y="307085"/>
                  </a:lnTo>
                  <a:lnTo>
                    <a:pt x="598040" y="356883"/>
                  </a:lnTo>
                  <a:lnTo>
                    <a:pt x="586636" y="404128"/>
                  </a:lnTo>
                  <a:lnTo>
                    <a:pt x="568386" y="448185"/>
                  </a:lnTo>
                  <a:lnTo>
                    <a:pt x="543909" y="488423"/>
                  </a:lnTo>
                  <a:lnTo>
                    <a:pt x="513826" y="524208"/>
                  </a:lnTo>
                  <a:lnTo>
                    <a:pt x="478755" y="554906"/>
                  </a:lnTo>
                  <a:lnTo>
                    <a:pt x="439317" y="579885"/>
                  </a:lnTo>
                  <a:lnTo>
                    <a:pt x="396130" y="598511"/>
                  </a:lnTo>
                  <a:lnTo>
                    <a:pt x="349814" y="610151"/>
                  </a:lnTo>
                  <a:lnTo>
                    <a:pt x="300989" y="614171"/>
                  </a:lnTo>
                  <a:lnTo>
                    <a:pt x="252165" y="610151"/>
                  </a:lnTo>
                  <a:lnTo>
                    <a:pt x="205849" y="598511"/>
                  </a:lnTo>
                  <a:lnTo>
                    <a:pt x="162662" y="579885"/>
                  </a:lnTo>
                  <a:lnTo>
                    <a:pt x="123224" y="554906"/>
                  </a:lnTo>
                  <a:lnTo>
                    <a:pt x="88153" y="524208"/>
                  </a:lnTo>
                  <a:lnTo>
                    <a:pt x="58070" y="488423"/>
                  </a:lnTo>
                  <a:lnTo>
                    <a:pt x="33593" y="448185"/>
                  </a:lnTo>
                  <a:lnTo>
                    <a:pt x="15343" y="404128"/>
                  </a:lnTo>
                  <a:lnTo>
                    <a:pt x="3939" y="356883"/>
                  </a:lnTo>
                  <a:lnTo>
                    <a:pt x="0" y="307085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228469" y="3994150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088516" y="3540505"/>
            <a:ext cx="1222375" cy="927735"/>
            <a:chOff x="1088516" y="3540505"/>
            <a:chExt cx="1222375" cy="927735"/>
          </a:xfrm>
        </p:grpSpPr>
        <p:sp>
          <p:nvSpPr>
            <p:cNvPr id="27" name="object 27"/>
            <p:cNvSpPr/>
            <p:nvPr/>
          </p:nvSpPr>
          <p:spPr>
            <a:xfrm>
              <a:off x="2129789" y="3545585"/>
              <a:ext cx="176530" cy="307340"/>
            </a:xfrm>
            <a:custGeom>
              <a:avLst/>
              <a:gdLst/>
              <a:ahLst/>
              <a:cxnLst/>
              <a:rect l="l" t="t" r="r" b="b"/>
              <a:pathLst>
                <a:path w="176530" h="307339">
                  <a:moveTo>
                    <a:pt x="0" y="0"/>
                  </a:moveTo>
                  <a:lnTo>
                    <a:pt x="176022" y="307339"/>
                  </a:lnTo>
                </a:path>
              </a:pathLst>
            </a:custGeom>
            <a:ln w="9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98041" y="3844289"/>
              <a:ext cx="601980" cy="614680"/>
            </a:xfrm>
            <a:custGeom>
              <a:avLst/>
              <a:gdLst/>
              <a:ahLst/>
              <a:cxnLst/>
              <a:rect l="l" t="t" r="r" b="b"/>
              <a:pathLst>
                <a:path w="601980" h="614679">
                  <a:moveTo>
                    <a:pt x="300990" y="0"/>
                  </a:moveTo>
                  <a:lnTo>
                    <a:pt x="252168" y="4020"/>
                  </a:lnTo>
                  <a:lnTo>
                    <a:pt x="205854" y="15660"/>
                  </a:lnTo>
                  <a:lnTo>
                    <a:pt x="162668" y="34286"/>
                  </a:lnTo>
                  <a:lnTo>
                    <a:pt x="123230" y="59265"/>
                  </a:lnTo>
                  <a:lnTo>
                    <a:pt x="88158" y="89963"/>
                  </a:lnTo>
                  <a:lnTo>
                    <a:pt x="58074" y="125748"/>
                  </a:lnTo>
                  <a:lnTo>
                    <a:pt x="33596" y="165986"/>
                  </a:lnTo>
                  <a:lnTo>
                    <a:pt x="15344" y="210043"/>
                  </a:lnTo>
                  <a:lnTo>
                    <a:pt x="3939" y="257288"/>
                  </a:lnTo>
                  <a:lnTo>
                    <a:pt x="0" y="307086"/>
                  </a:lnTo>
                  <a:lnTo>
                    <a:pt x="3939" y="356883"/>
                  </a:lnTo>
                  <a:lnTo>
                    <a:pt x="15344" y="404128"/>
                  </a:lnTo>
                  <a:lnTo>
                    <a:pt x="33596" y="448185"/>
                  </a:lnTo>
                  <a:lnTo>
                    <a:pt x="58074" y="488423"/>
                  </a:lnTo>
                  <a:lnTo>
                    <a:pt x="88158" y="524208"/>
                  </a:lnTo>
                  <a:lnTo>
                    <a:pt x="123230" y="554906"/>
                  </a:lnTo>
                  <a:lnTo>
                    <a:pt x="162668" y="579885"/>
                  </a:lnTo>
                  <a:lnTo>
                    <a:pt x="205854" y="598511"/>
                  </a:lnTo>
                  <a:lnTo>
                    <a:pt x="252168" y="610151"/>
                  </a:lnTo>
                  <a:lnTo>
                    <a:pt x="300990" y="614172"/>
                  </a:lnTo>
                  <a:lnTo>
                    <a:pt x="349814" y="610151"/>
                  </a:lnTo>
                  <a:lnTo>
                    <a:pt x="396130" y="598511"/>
                  </a:lnTo>
                  <a:lnTo>
                    <a:pt x="439317" y="579885"/>
                  </a:lnTo>
                  <a:lnTo>
                    <a:pt x="478755" y="554906"/>
                  </a:lnTo>
                  <a:lnTo>
                    <a:pt x="513826" y="524208"/>
                  </a:lnTo>
                  <a:lnTo>
                    <a:pt x="543909" y="488423"/>
                  </a:lnTo>
                  <a:lnTo>
                    <a:pt x="568386" y="448185"/>
                  </a:lnTo>
                  <a:lnTo>
                    <a:pt x="586636" y="404128"/>
                  </a:lnTo>
                  <a:lnTo>
                    <a:pt x="598040" y="356883"/>
                  </a:lnTo>
                  <a:lnTo>
                    <a:pt x="601980" y="307086"/>
                  </a:lnTo>
                  <a:lnTo>
                    <a:pt x="598040" y="257288"/>
                  </a:lnTo>
                  <a:lnTo>
                    <a:pt x="586636" y="210043"/>
                  </a:lnTo>
                  <a:lnTo>
                    <a:pt x="568386" y="165986"/>
                  </a:lnTo>
                  <a:lnTo>
                    <a:pt x="543909" y="125748"/>
                  </a:lnTo>
                  <a:lnTo>
                    <a:pt x="513826" y="89963"/>
                  </a:lnTo>
                  <a:lnTo>
                    <a:pt x="478755" y="59265"/>
                  </a:lnTo>
                  <a:lnTo>
                    <a:pt x="439317" y="34286"/>
                  </a:lnTo>
                  <a:lnTo>
                    <a:pt x="396130" y="15660"/>
                  </a:lnTo>
                  <a:lnTo>
                    <a:pt x="349814" y="4020"/>
                  </a:lnTo>
                  <a:lnTo>
                    <a:pt x="300990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98041" y="3844289"/>
              <a:ext cx="601980" cy="614680"/>
            </a:xfrm>
            <a:custGeom>
              <a:avLst/>
              <a:gdLst/>
              <a:ahLst/>
              <a:cxnLst/>
              <a:rect l="l" t="t" r="r" b="b"/>
              <a:pathLst>
                <a:path w="601980" h="614679">
                  <a:moveTo>
                    <a:pt x="0" y="307086"/>
                  </a:moveTo>
                  <a:lnTo>
                    <a:pt x="3939" y="257288"/>
                  </a:lnTo>
                  <a:lnTo>
                    <a:pt x="15344" y="210043"/>
                  </a:lnTo>
                  <a:lnTo>
                    <a:pt x="33596" y="165986"/>
                  </a:lnTo>
                  <a:lnTo>
                    <a:pt x="58074" y="125748"/>
                  </a:lnTo>
                  <a:lnTo>
                    <a:pt x="88158" y="89963"/>
                  </a:lnTo>
                  <a:lnTo>
                    <a:pt x="123230" y="59265"/>
                  </a:lnTo>
                  <a:lnTo>
                    <a:pt x="162668" y="34286"/>
                  </a:lnTo>
                  <a:lnTo>
                    <a:pt x="205854" y="15660"/>
                  </a:lnTo>
                  <a:lnTo>
                    <a:pt x="252168" y="4020"/>
                  </a:lnTo>
                  <a:lnTo>
                    <a:pt x="300990" y="0"/>
                  </a:lnTo>
                  <a:lnTo>
                    <a:pt x="349814" y="4020"/>
                  </a:lnTo>
                  <a:lnTo>
                    <a:pt x="396130" y="15660"/>
                  </a:lnTo>
                  <a:lnTo>
                    <a:pt x="439317" y="34286"/>
                  </a:lnTo>
                  <a:lnTo>
                    <a:pt x="478755" y="59265"/>
                  </a:lnTo>
                  <a:lnTo>
                    <a:pt x="513826" y="89963"/>
                  </a:lnTo>
                  <a:lnTo>
                    <a:pt x="543909" y="125748"/>
                  </a:lnTo>
                  <a:lnTo>
                    <a:pt x="568386" y="165986"/>
                  </a:lnTo>
                  <a:lnTo>
                    <a:pt x="586636" y="210043"/>
                  </a:lnTo>
                  <a:lnTo>
                    <a:pt x="598040" y="257288"/>
                  </a:lnTo>
                  <a:lnTo>
                    <a:pt x="601980" y="307086"/>
                  </a:lnTo>
                  <a:lnTo>
                    <a:pt x="598040" y="356883"/>
                  </a:lnTo>
                  <a:lnTo>
                    <a:pt x="586636" y="404128"/>
                  </a:lnTo>
                  <a:lnTo>
                    <a:pt x="568386" y="448185"/>
                  </a:lnTo>
                  <a:lnTo>
                    <a:pt x="543909" y="488423"/>
                  </a:lnTo>
                  <a:lnTo>
                    <a:pt x="513826" y="524208"/>
                  </a:lnTo>
                  <a:lnTo>
                    <a:pt x="478755" y="554906"/>
                  </a:lnTo>
                  <a:lnTo>
                    <a:pt x="439317" y="579885"/>
                  </a:lnTo>
                  <a:lnTo>
                    <a:pt x="396130" y="598511"/>
                  </a:lnTo>
                  <a:lnTo>
                    <a:pt x="349814" y="610151"/>
                  </a:lnTo>
                  <a:lnTo>
                    <a:pt x="300990" y="614172"/>
                  </a:lnTo>
                  <a:lnTo>
                    <a:pt x="252168" y="610151"/>
                  </a:lnTo>
                  <a:lnTo>
                    <a:pt x="205854" y="598511"/>
                  </a:lnTo>
                  <a:lnTo>
                    <a:pt x="162668" y="579885"/>
                  </a:lnTo>
                  <a:lnTo>
                    <a:pt x="123230" y="554906"/>
                  </a:lnTo>
                  <a:lnTo>
                    <a:pt x="88158" y="524208"/>
                  </a:lnTo>
                  <a:lnTo>
                    <a:pt x="58074" y="488423"/>
                  </a:lnTo>
                  <a:lnTo>
                    <a:pt x="33596" y="448185"/>
                  </a:lnTo>
                  <a:lnTo>
                    <a:pt x="15344" y="404128"/>
                  </a:lnTo>
                  <a:lnTo>
                    <a:pt x="3939" y="356883"/>
                  </a:lnTo>
                  <a:lnTo>
                    <a:pt x="0" y="307086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312291" y="3985641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394713" y="2842514"/>
            <a:ext cx="1828164" cy="2447290"/>
            <a:chOff x="1394713" y="2842514"/>
            <a:chExt cx="1828164" cy="2447290"/>
          </a:xfrm>
        </p:grpSpPr>
        <p:sp>
          <p:nvSpPr>
            <p:cNvPr id="32" name="object 32"/>
            <p:cNvSpPr/>
            <p:nvPr/>
          </p:nvSpPr>
          <p:spPr>
            <a:xfrm>
              <a:off x="1399793" y="2847594"/>
              <a:ext cx="1818005" cy="1908810"/>
            </a:xfrm>
            <a:custGeom>
              <a:avLst/>
              <a:gdLst/>
              <a:ahLst/>
              <a:cxnLst/>
              <a:rect l="l" t="t" r="r" b="b"/>
              <a:pathLst>
                <a:path w="1818005" h="1908810">
                  <a:moveTo>
                    <a:pt x="305943" y="697991"/>
                  </a:moveTo>
                  <a:lnTo>
                    <a:pt x="0" y="996822"/>
                  </a:lnTo>
                </a:path>
                <a:path w="1818005" h="1908810">
                  <a:moveTo>
                    <a:pt x="1330452" y="0"/>
                  </a:moveTo>
                  <a:lnTo>
                    <a:pt x="1818005" y="165226"/>
                  </a:lnTo>
                </a:path>
                <a:path w="1818005" h="1908810">
                  <a:moveTo>
                    <a:pt x="693038" y="1528571"/>
                  </a:moveTo>
                  <a:lnTo>
                    <a:pt x="623316" y="1908301"/>
                  </a:lnTo>
                </a:path>
              </a:pathLst>
            </a:custGeom>
            <a:ln w="9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11045" y="4665726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300228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1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6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2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8" y="614172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3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5" y="307086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8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11045" y="4665726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0" y="307086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1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8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5" y="307086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3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8" y="614172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2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6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730755" y="4808346"/>
            <a:ext cx="160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420492" y="4625721"/>
            <a:ext cx="621030" cy="633730"/>
            <a:chOff x="2420492" y="4625721"/>
            <a:chExt cx="621030" cy="633730"/>
          </a:xfrm>
        </p:grpSpPr>
        <p:sp>
          <p:nvSpPr>
            <p:cNvPr id="37" name="object 37"/>
            <p:cNvSpPr/>
            <p:nvPr/>
          </p:nvSpPr>
          <p:spPr>
            <a:xfrm>
              <a:off x="2430017" y="4635246"/>
              <a:ext cx="601980" cy="614680"/>
            </a:xfrm>
            <a:custGeom>
              <a:avLst/>
              <a:gdLst/>
              <a:ahLst/>
              <a:cxnLst/>
              <a:rect l="l" t="t" r="r" b="b"/>
              <a:pathLst>
                <a:path w="601980" h="614679">
                  <a:moveTo>
                    <a:pt x="300989" y="0"/>
                  </a:moveTo>
                  <a:lnTo>
                    <a:pt x="252165" y="4020"/>
                  </a:lnTo>
                  <a:lnTo>
                    <a:pt x="205849" y="15660"/>
                  </a:lnTo>
                  <a:lnTo>
                    <a:pt x="162662" y="34286"/>
                  </a:lnTo>
                  <a:lnTo>
                    <a:pt x="123224" y="59265"/>
                  </a:lnTo>
                  <a:lnTo>
                    <a:pt x="88153" y="89963"/>
                  </a:lnTo>
                  <a:lnTo>
                    <a:pt x="58070" y="125748"/>
                  </a:lnTo>
                  <a:lnTo>
                    <a:pt x="33593" y="165986"/>
                  </a:lnTo>
                  <a:lnTo>
                    <a:pt x="15343" y="210043"/>
                  </a:lnTo>
                  <a:lnTo>
                    <a:pt x="3939" y="257288"/>
                  </a:lnTo>
                  <a:lnTo>
                    <a:pt x="0" y="307085"/>
                  </a:lnTo>
                  <a:lnTo>
                    <a:pt x="3939" y="356883"/>
                  </a:lnTo>
                  <a:lnTo>
                    <a:pt x="15343" y="404128"/>
                  </a:lnTo>
                  <a:lnTo>
                    <a:pt x="33593" y="448185"/>
                  </a:lnTo>
                  <a:lnTo>
                    <a:pt x="58070" y="488423"/>
                  </a:lnTo>
                  <a:lnTo>
                    <a:pt x="88153" y="524208"/>
                  </a:lnTo>
                  <a:lnTo>
                    <a:pt x="123224" y="554906"/>
                  </a:lnTo>
                  <a:lnTo>
                    <a:pt x="162662" y="579885"/>
                  </a:lnTo>
                  <a:lnTo>
                    <a:pt x="205849" y="598511"/>
                  </a:lnTo>
                  <a:lnTo>
                    <a:pt x="252165" y="610151"/>
                  </a:lnTo>
                  <a:lnTo>
                    <a:pt x="300989" y="614171"/>
                  </a:lnTo>
                  <a:lnTo>
                    <a:pt x="349814" y="610151"/>
                  </a:lnTo>
                  <a:lnTo>
                    <a:pt x="396130" y="598511"/>
                  </a:lnTo>
                  <a:lnTo>
                    <a:pt x="439317" y="579885"/>
                  </a:lnTo>
                  <a:lnTo>
                    <a:pt x="478755" y="554906"/>
                  </a:lnTo>
                  <a:lnTo>
                    <a:pt x="513826" y="524208"/>
                  </a:lnTo>
                  <a:lnTo>
                    <a:pt x="543909" y="488423"/>
                  </a:lnTo>
                  <a:lnTo>
                    <a:pt x="568386" y="448185"/>
                  </a:lnTo>
                  <a:lnTo>
                    <a:pt x="586636" y="404128"/>
                  </a:lnTo>
                  <a:lnTo>
                    <a:pt x="598040" y="356883"/>
                  </a:lnTo>
                  <a:lnTo>
                    <a:pt x="601980" y="307085"/>
                  </a:lnTo>
                  <a:lnTo>
                    <a:pt x="598040" y="257288"/>
                  </a:lnTo>
                  <a:lnTo>
                    <a:pt x="586636" y="210043"/>
                  </a:lnTo>
                  <a:lnTo>
                    <a:pt x="568386" y="165986"/>
                  </a:lnTo>
                  <a:lnTo>
                    <a:pt x="543909" y="125748"/>
                  </a:lnTo>
                  <a:lnTo>
                    <a:pt x="513826" y="89963"/>
                  </a:lnTo>
                  <a:lnTo>
                    <a:pt x="478755" y="59265"/>
                  </a:lnTo>
                  <a:lnTo>
                    <a:pt x="439317" y="34286"/>
                  </a:lnTo>
                  <a:lnTo>
                    <a:pt x="396130" y="15660"/>
                  </a:lnTo>
                  <a:lnTo>
                    <a:pt x="349814" y="4020"/>
                  </a:lnTo>
                  <a:lnTo>
                    <a:pt x="300989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30017" y="4635246"/>
              <a:ext cx="601980" cy="614680"/>
            </a:xfrm>
            <a:custGeom>
              <a:avLst/>
              <a:gdLst/>
              <a:ahLst/>
              <a:cxnLst/>
              <a:rect l="l" t="t" r="r" b="b"/>
              <a:pathLst>
                <a:path w="601980" h="614679">
                  <a:moveTo>
                    <a:pt x="0" y="307085"/>
                  </a:moveTo>
                  <a:lnTo>
                    <a:pt x="3939" y="257288"/>
                  </a:lnTo>
                  <a:lnTo>
                    <a:pt x="15343" y="210043"/>
                  </a:lnTo>
                  <a:lnTo>
                    <a:pt x="33593" y="165986"/>
                  </a:lnTo>
                  <a:lnTo>
                    <a:pt x="58070" y="125748"/>
                  </a:lnTo>
                  <a:lnTo>
                    <a:pt x="88153" y="89963"/>
                  </a:lnTo>
                  <a:lnTo>
                    <a:pt x="123224" y="59265"/>
                  </a:lnTo>
                  <a:lnTo>
                    <a:pt x="162662" y="34286"/>
                  </a:lnTo>
                  <a:lnTo>
                    <a:pt x="205849" y="15660"/>
                  </a:lnTo>
                  <a:lnTo>
                    <a:pt x="252165" y="4020"/>
                  </a:lnTo>
                  <a:lnTo>
                    <a:pt x="300989" y="0"/>
                  </a:lnTo>
                  <a:lnTo>
                    <a:pt x="349814" y="4020"/>
                  </a:lnTo>
                  <a:lnTo>
                    <a:pt x="396130" y="15660"/>
                  </a:lnTo>
                  <a:lnTo>
                    <a:pt x="439317" y="34286"/>
                  </a:lnTo>
                  <a:lnTo>
                    <a:pt x="478755" y="59265"/>
                  </a:lnTo>
                  <a:lnTo>
                    <a:pt x="513826" y="89963"/>
                  </a:lnTo>
                  <a:lnTo>
                    <a:pt x="543909" y="125748"/>
                  </a:lnTo>
                  <a:lnTo>
                    <a:pt x="568386" y="165986"/>
                  </a:lnTo>
                  <a:lnTo>
                    <a:pt x="586636" y="210043"/>
                  </a:lnTo>
                  <a:lnTo>
                    <a:pt x="598040" y="257288"/>
                  </a:lnTo>
                  <a:lnTo>
                    <a:pt x="601980" y="307085"/>
                  </a:lnTo>
                  <a:lnTo>
                    <a:pt x="598040" y="356883"/>
                  </a:lnTo>
                  <a:lnTo>
                    <a:pt x="586636" y="404128"/>
                  </a:lnTo>
                  <a:lnTo>
                    <a:pt x="568386" y="448185"/>
                  </a:lnTo>
                  <a:lnTo>
                    <a:pt x="543909" y="488423"/>
                  </a:lnTo>
                  <a:lnTo>
                    <a:pt x="513826" y="524208"/>
                  </a:lnTo>
                  <a:lnTo>
                    <a:pt x="478755" y="554906"/>
                  </a:lnTo>
                  <a:lnTo>
                    <a:pt x="439317" y="579885"/>
                  </a:lnTo>
                  <a:lnTo>
                    <a:pt x="396130" y="598511"/>
                  </a:lnTo>
                  <a:lnTo>
                    <a:pt x="349814" y="610151"/>
                  </a:lnTo>
                  <a:lnTo>
                    <a:pt x="300989" y="614171"/>
                  </a:lnTo>
                  <a:lnTo>
                    <a:pt x="252165" y="610151"/>
                  </a:lnTo>
                  <a:lnTo>
                    <a:pt x="205849" y="598511"/>
                  </a:lnTo>
                  <a:lnTo>
                    <a:pt x="162662" y="579885"/>
                  </a:lnTo>
                  <a:lnTo>
                    <a:pt x="123224" y="554906"/>
                  </a:lnTo>
                  <a:lnTo>
                    <a:pt x="88153" y="524208"/>
                  </a:lnTo>
                  <a:lnTo>
                    <a:pt x="58070" y="488423"/>
                  </a:lnTo>
                  <a:lnTo>
                    <a:pt x="33593" y="448185"/>
                  </a:lnTo>
                  <a:lnTo>
                    <a:pt x="15343" y="404128"/>
                  </a:lnTo>
                  <a:lnTo>
                    <a:pt x="3939" y="356883"/>
                  </a:lnTo>
                  <a:lnTo>
                    <a:pt x="0" y="307085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659507" y="4777232"/>
            <a:ext cx="140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065401" y="4371085"/>
            <a:ext cx="670560" cy="1759585"/>
            <a:chOff x="2065401" y="4371085"/>
            <a:chExt cx="670560" cy="1759585"/>
          </a:xfrm>
        </p:grpSpPr>
        <p:sp>
          <p:nvSpPr>
            <p:cNvPr id="41" name="object 41"/>
            <p:cNvSpPr/>
            <p:nvPr/>
          </p:nvSpPr>
          <p:spPr>
            <a:xfrm>
              <a:off x="2518410" y="4376165"/>
              <a:ext cx="212725" cy="259079"/>
            </a:xfrm>
            <a:custGeom>
              <a:avLst/>
              <a:gdLst/>
              <a:ahLst/>
              <a:cxnLst/>
              <a:rect l="l" t="t" r="r" b="b"/>
              <a:pathLst>
                <a:path w="212725" h="259079">
                  <a:moveTo>
                    <a:pt x="0" y="0"/>
                  </a:moveTo>
                  <a:lnTo>
                    <a:pt x="212470" y="258825"/>
                  </a:lnTo>
                </a:path>
              </a:pathLst>
            </a:custGeom>
            <a:ln w="9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074926" y="5508497"/>
              <a:ext cx="600710" cy="612775"/>
            </a:xfrm>
            <a:custGeom>
              <a:avLst/>
              <a:gdLst/>
              <a:ahLst/>
              <a:cxnLst/>
              <a:rect l="l" t="t" r="r" b="b"/>
              <a:pathLst>
                <a:path w="600710" h="612775">
                  <a:moveTo>
                    <a:pt x="300228" y="0"/>
                  </a:moveTo>
                  <a:lnTo>
                    <a:pt x="251517" y="4009"/>
                  </a:lnTo>
                  <a:lnTo>
                    <a:pt x="205313" y="15616"/>
                  </a:lnTo>
                  <a:lnTo>
                    <a:pt x="162233" y="34191"/>
                  </a:lnTo>
                  <a:lnTo>
                    <a:pt x="122895" y="59103"/>
                  </a:lnTo>
                  <a:lnTo>
                    <a:pt x="87915" y="89720"/>
                  </a:lnTo>
                  <a:lnTo>
                    <a:pt x="57912" y="125413"/>
                  </a:lnTo>
                  <a:lnTo>
                    <a:pt x="33501" y="165551"/>
                  </a:lnTo>
                  <a:lnTo>
                    <a:pt x="15300" y="209502"/>
                  </a:lnTo>
                  <a:lnTo>
                    <a:pt x="3928" y="256636"/>
                  </a:lnTo>
                  <a:lnTo>
                    <a:pt x="0" y="306323"/>
                  </a:lnTo>
                  <a:lnTo>
                    <a:pt x="3928" y="356011"/>
                  </a:lnTo>
                  <a:lnTo>
                    <a:pt x="15300" y="403145"/>
                  </a:lnTo>
                  <a:lnTo>
                    <a:pt x="33501" y="447096"/>
                  </a:lnTo>
                  <a:lnTo>
                    <a:pt x="57912" y="487234"/>
                  </a:lnTo>
                  <a:lnTo>
                    <a:pt x="87915" y="522927"/>
                  </a:lnTo>
                  <a:lnTo>
                    <a:pt x="122895" y="553544"/>
                  </a:lnTo>
                  <a:lnTo>
                    <a:pt x="162233" y="578456"/>
                  </a:lnTo>
                  <a:lnTo>
                    <a:pt x="205313" y="597031"/>
                  </a:lnTo>
                  <a:lnTo>
                    <a:pt x="251517" y="608638"/>
                  </a:lnTo>
                  <a:lnTo>
                    <a:pt x="300228" y="612647"/>
                  </a:lnTo>
                  <a:lnTo>
                    <a:pt x="348938" y="608638"/>
                  </a:lnTo>
                  <a:lnTo>
                    <a:pt x="395142" y="597031"/>
                  </a:lnTo>
                  <a:lnTo>
                    <a:pt x="438222" y="578456"/>
                  </a:lnTo>
                  <a:lnTo>
                    <a:pt x="477560" y="553544"/>
                  </a:lnTo>
                  <a:lnTo>
                    <a:pt x="512540" y="522927"/>
                  </a:lnTo>
                  <a:lnTo>
                    <a:pt x="542544" y="487234"/>
                  </a:lnTo>
                  <a:lnTo>
                    <a:pt x="566954" y="447096"/>
                  </a:lnTo>
                  <a:lnTo>
                    <a:pt x="585155" y="403145"/>
                  </a:lnTo>
                  <a:lnTo>
                    <a:pt x="596527" y="356011"/>
                  </a:lnTo>
                  <a:lnTo>
                    <a:pt x="600456" y="306323"/>
                  </a:lnTo>
                  <a:lnTo>
                    <a:pt x="596527" y="256636"/>
                  </a:lnTo>
                  <a:lnTo>
                    <a:pt x="585155" y="209502"/>
                  </a:lnTo>
                  <a:lnTo>
                    <a:pt x="566954" y="165551"/>
                  </a:lnTo>
                  <a:lnTo>
                    <a:pt x="542544" y="125413"/>
                  </a:lnTo>
                  <a:lnTo>
                    <a:pt x="512540" y="89720"/>
                  </a:lnTo>
                  <a:lnTo>
                    <a:pt x="477560" y="59103"/>
                  </a:lnTo>
                  <a:lnTo>
                    <a:pt x="438222" y="34191"/>
                  </a:lnTo>
                  <a:lnTo>
                    <a:pt x="395142" y="15616"/>
                  </a:lnTo>
                  <a:lnTo>
                    <a:pt x="348938" y="4009"/>
                  </a:lnTo>
                  <a:lnTo>
                    <a:pt x="300228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74926" y="5508497"/>
              <a:ext cx="600710" cy="612775"/>
            </a:xfrm>
            <a:custGeom>
              <a:avLst/>
              <a:gdLst/>
              <a:ahLst/>
              <a:cxnLst/>
              <a:rect l="l" t="t" r="r" b="b"/>
              <a:pathLst>
                <a:path w="600710" h="612775">
                  <a:moveTo>
                    <a:pt x="0" y="306323"/>
                  </a:moveTo>
                  <a:lnTo>
                    <a:pt x="3928" y="256636"/>
                  </a:lnTo>
                  <a:lnTo>
                    <a:pt x="15300" y="209502"/>
                  </a:lnTo>
                  <a:lnTo>
                    <a:pt x="33501" y="165551"/>
                  </a:lnTo>
                  <a:lnTo>
                    <a:pt x="57912" y="125413"/>
                  </a:lnTo>
                  <a:lnTo>
                    <a:pt x="87915" y="89720"/>
                  </a:lnTo>
                  <a:lnTo>
                    <a:pt x="122895" y="59103"/>
                  </a:lnTo>
                  <a:lnTo>
                    <a:pt x="162233" y="34191"/>
                  </a:lnTo>
                  <a:lnTo>
                    <a:pt x="205313" y="15616"/>
                  </a:lnTo>
                  <a:lnTo>
                    <a:pt x="251517" y="4009"/>
                  </a:lnTo>
                  <a:lnTo>
                    <a:pt x="300228" y="0"/>
                  </a:lnTo>
                  <a:lnTo>
                    <a:pt x="348938" y="4009"/>
                  </a:lnTo>
                  <a:lnTo>
                    <a:pt x="395142" y="15616"/>
                  </a:lnTo>
                  <a:lnTo>
                    <a:pt x="438222" y="34191"/>
                  </a:lnTo>
                  <a:lnTo>
                    <a:pt x="477560" y="59103"/>
                  </a:lnTo>
                  <a:lnTo>
                    <a:pt x="512540" y="89720"/>
                  </a:lnTo>
                  <a:lnTo>
                    <a:pt x="542544" y="125413"/>
                  </a:lnTo>
                  <a:lnTo>
                    <a:pt x="566954" y="165551"/>
                  </a:lnTo>
                  <a:lnTo>
                    <a:pt x="585155" y="209502"/>
                  </a:lnTo>
                  <a:lnTo>
                    <a:pt x="596527" y="256636"/>
                  </a:lnTo>
                  <a:lnTo>
                    <a:pt x="600456" y="306323"/>
                  </a:lnTo>
                  <a:lnTo>
                    <a:pt x="596527" y="356011"/>
                  </a:lnTo>
                  <a:lnTo>
                    <a:pt x="585155" y="403145"/>
                  </a:lnTo>
                  <a:lnTo>
                    <a:pt x="566954" y="447096"/>
                  </a:lnTo>
                  <a:lnTo>
                    <a:pt x="542544" y="487234"/>
                  </a:lnTo>
                  <a:lnTo>
                    <a:pt x="512540" y="522927"/>
                  </a:lnTo>
                  <a:lnTo>
                    <a:pt x="477560" y="553544"/>
                  </a:lnTo>
                  <a:lnTo>
                    <a:pt x="438222" y="578456"/>
                  </a:lnTo>
                  <a:lnTo>
                    <a:pt x="395142" y="597031"/>
                  </a:lnTo>
                  <a:lnTo>
                    <a:pt x="348938" y="608638"/>
                  </a:lnTo>
                  <a:lnTo>
                    <a:pt x="300228" y="612647"/>
                  </a:lnTo>
                  <a:lnTo>
                    <a:pt x="251517" y="608638"/>
                  </a:lnTo>
                  <a:lnTo>
                    <a:pt x="205313" y="597031"/>
                  </a:lnTo>
                  <a:lnTo>
                    <a:pt x="162233" y="578456"/>
                  </a:lnTo>
                  <a:lnTo>
                    <a:pt x="122895" y="553544"/>
                  </a:lnTo>
                  <a:lnTo>
                    <a:pt x="87915" y="522927"/>
                  </a:lnTo>
                  <a:lnTo>
                    <a:pt x="57912" y="487234"/>
                  </a:lnTo>
                  <a:lnTo>
                    <a:pt x="33501" y="447096"/>
                  </a:lnTo>
                  <a:lnTo>
                    <a:pt x="15300" y="403145"/>
                  </a:lnTo>
                  <a:lnTo>
                    <a:pt x="3928" y="356011"/>
                  </a:lnTo>
                  <a:lnTo>
                    <a:pt x="0" y="306323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283714" y="5650179"/>
            <a:ext cx="179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682495" y="3884688"/>
            <a:ext cx="697230" cy="1628139"/>
            <a:chOff x="1682495" y="3884688"/>
            <a:chExt cx="697230" cy="1628139"/>
          </a:xfrm>
        </p:grpSpPr>
        <p:sp>
          <p:nvSpPr>
            <p:cNvPr id="46" name="object 46"/>
            <p:cNvSpPr/>
            <p:nvPr/>
          </p:nvSpPr>
          <p:spPr>
            <a:xfrm>
              <a:off x="2023109" y="5189982"/>
              <a:ext cx="351155" cy="318135"/>
            </a:xfrm>
            <a:custGeom>
              <a:avLst/>
              <a:gdLst/>
              <a:ahLst/>
              <a:cxnLst/>
              <a:rect l="l" t="t" r="r" b="b"/>
              <a:pathLst>
                <a:path w="351155" h="318135">
                  <a:moveTo>
                    <a:pt x="0" y="0"/>
                  </a:moveTo>
                  <a:lnTo>
                    <a:pt x="351027" y="317627"/>
                  </a:lnTo>
                </a:path>
              </a:pathLst>
            </a:custGeom>
            <a:ln w="9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2495" y="3884688"/>
              <a:ext cx="473938" cy="748271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721865" y="4052570"/>
              <a:ext cx="237490" cy="520065"/>
            </a:xfrm>
            <a:custGeom>
              <a:avLst/>
              <a:gdLst/>
              <a:ahLst/>
              <a:cxnLst/>
              <a:rect l="l" t="t" r="r" b="b"/>
              <a:pathLst>
                <a:path w="237489" h="520064">
                  <a:moveTo>
                    <a:pt x="94884" y="88705"/>
                  </a:moveTo>
                  <a:lnTo>
                    <a:pt x="80263" y="129031"/>
                  </a:lnTo>
                  <a:lnTo>
                    <a:pt x="68579" y="177799"/>
                  </a:lnTo>
                  <a:lnTo>
                    <a:pt x="58292" y="233171"/>
                  </a:lnTo>
                  <a:lnTo>
                    <a:pt x="49656" y="293877"/>
                  </a:lnTo>
                  <a:lnTo>
                    <a:pt x="44957" y="336803"/>
                  </a:lnTo>
                  <a:lnTo>
                    <a:pt x="41147" y="381126"/>
                  </a:lnTo>
                  <a:lnTo>
                    <a:pt x="38439" y="425195"/>
                  </a:lnTo>
                  <a:lnTo>
                    <a:pt x="36447" y="472947"/>
                  </a:lnTo>
                  <a:lnTo>
                    <a:pt x="35940" y="519556"/>
                  </a:lnTo>
                  <a:lnTo>
                    <a:pt x="53847" y="519810"/>
                  </a:lnTo>
                  <a:lnTo>
                    <a:pt x="54482" y="472947"/>
                  </a:lnTo>
                  <a:lnTo>
                    <a:pt x="56260" y="427354"/>
                  </a:lnTo>
                  <a:lnTo>
                    <a:pt x="59054" y="382269"/>
                  </a:lnTo>
                  <a:lnTo>
                    <a:pt x="62864" y="338327"/>
                  </a:lnTo>
                  <a:lnTo>
                    <a:pt x="67563" y="295909"/>
                  </a:lnTo>
                  <a:lnTo>
                    <a:pt x="73151" y="255269"/>
                  </a:lnTo>
                  <a:lnTo>
                    <a:pt x="79375" y="217169"/>
                  </a:lnTo>
                  <a:lnTo>
                    <a:pt x="89915" y="164591"/>
                  </a:lnTo>
                  <a:lnTo>
                    <a:pt x="101600" y="119379"/>
                  </a:lnTo>
                  <a:lnTo>
                    <a:pt x="104399" y="110557"/>
                  </a:lnTo>
                  <a:lnTo>
                    <a:pt x="94884" y="88705"/>
                  </a:lnTo>
                  <a:close/>
                </a:path>
                <a:path w="237489" h="520064">
                  <a:moveTo>
                    <a:pt x="80101" y="54753"/>
                  </a:moveTo>
                  <a:lnTo>
                    <a:pt x="68071" y="63880"/>
                  </a:lnTo>
                  <a:lnTo>
                    <a:pt x="63753" y="67055"/>
                  </a:lnTo>
                  <a:lnTo>
                    <a:pt x="60578" y="71627"/>
                  </a:lnTo>
                  <a:lnTo>
                    <a:pt x="45338" y="120014"/>
                  </a:lnTo>
                  <a:lnTo>
                    <a:pt x="33273" y="170560"/>
                  </a:lnTo>
                  <a:lnTo>
                    <a:pt x="22732" y="227710"/>
                  </a:lnTo>
                  <a:lnTo>
                    <a:pt x="13969" y="289940"/>
                  </a:lnTo>
                  <a:lnTo>
                    <a:pt x="9143" y="333628"/>
                  </a:lnTo>
                  <a:lnTo>
                    <a:pt x="5206" y="378840"/>
                  </a:lnTo>
                  <a:lnTo>
                    <a:pt x="2285" y="425195"/>
                  </a:lnTo>
                  <a:lnTo>
                    <a:pt x="507" y="472312"/>
                  </a:lnTo>
                  <a:lnTo>
                    <a:pt x="0" y="519048"/>
                  </a:lnTo>
                  <a:lnTo>
                    <a:pt x="17906" y="519302"/>
                  </a:lnTo>
                  <a:lnTo>
                    <a:pt x="18551" y="472312"/>
                  </a:lnTo>
                  <a:lnTo>
                    <a:pt x="20266" y="427354"/>
                  </a:lnTo>
                  <a:lnTo>
                    <a:pt x="23240" y="379983"/>
                  </a:lnTo>
                  <a:lnTo>
                    <a:pt x="27050" y="335152"/>
                  </a:lnTo>
                  <a:lnTo>
                    <a:pt x="31750" y="291972"/>
                  </a:lnTo>
                  <a:lnTo>
                    <a:pt x="37464" y="250316"/>
                  </a:lnTo>
                  <a:lnTo>
                    <a:pt x="43814" y="210946"/>
                  </a:lnTo>
                  <a:lnTo>
                    <a:pt x="54736" y="156971"/>
                  </a:lnTo>
                  <a:lnTo>
                    <a:pt x="67056" y="109600"/>
                  </a:lnTo>
                  <a:lnTo>
                    <a:pt x="78993" y="78231"/>
                  </a:lnTo>
                  <a:lnTo>
                    <a:pt x="87510" y="71769"/>
                  </a:lnTo>
                  <a:lnTo>
                    <a:pt x="80101" y="54753"/>
                  </a:lnTo>
                  <a:close/>
                </a:path>
                <a:path w="237489" h="520064">
                  <a:moveTo>
                    <a:pt x="186005" y="70611"/>
                  </a:moveTo>
                  <a:lnTo>
                    <a:pt x="118744" y="70611"/>
                  </a:lnTo>
                  <a:lnTo>
                    <a:pt x="129539" y="85089"/>
                  </a:lnTo>
                  <a:lnTo>
                    <a:pt x="107187" y="101980"/>
                  </a:lnTo>
                  <a:lnTo>
                    <a:pt x="105790" y="106171"/>
                  </a:lnTo>
                  <a:lnTo>
                    <a:pt x="104399" y="110557"/>
                  </a:lnTo>
                  <a:lnTo>
                    <a:pt x="120903" y="148462"/>
                  </a:lnTo>
                  <a:lnTo>
                    <a:pt x="186005" y="70611"/>
                  </a:lnTo>
                  <a:close/>
                </a:path>
                <a:path w="237489" h="520064">
                  <a:moveTo>
                    <a:pt x="118744" y="70611"/>
                  </a:moveTo>
                  <a:lnTo>
                    <a:pt x="94884" y="88705"/>
                  </a:lnTo>
                  <a:lnTo>
                    <a:pt x="104399" y="110557"/>
                  </a:lnTo>
                  <a:lnTo>
                    <a:pt x="105790" y="106171"/>
                  </a:lnTo>
                  <a:lnTo>
                    <a:pt x="107187" y="101980"/>
                  </a:lnTo>
                  <a:lnTo>
                    <a:pt x="129539" y="85089"/>
                  </a:lnTo>
                  <a:lnTo>
                    <a:pt x="118744" y="70611"/>
                  </a:lnTo>
                  <a:close/>
                </a:path>
                <a:path w="237489" h="520064">
                  <a:moveTo>
                    <a:pt x="210006" y="41909"/>
                  </a:moveTo>
                  <a:lnTo>
                    <a:pt x="97027" y="41909"/>
                  </a:lnTo>
                  <a:lnTo>
                    <a:pt x="107950" y="56260"/>
                  </a:lnTo>
                  <a:lnTo>
                    <a:pt x="87510" y="71769"/>
                  </a:lnTo>
                  <a:lnTo>
                    <a:pt x="94884" y="88705"/>
                  </a:lnTo>
                  <a:lnTo>
                    <a:pt x="118744" y="70611"/>
                  </a:lnTo>
                  <a:lnTo>
                    <a:pt x="186005" y="70611"/>
                  </a:lnTo>
                  <a:lnTo>
                    <a:pt x="210006" y="41909"/>
                  </a:lnTo>
                  <a:close/>
                </a:path>
                <a:path w="237489" h="520064">
                  <a:moveTo>
                    <a:pt x="97027" y="41909"/>
                  </a:moveTo>
                  <a:lnTo>
                    <a:pt x="80101" y="54753"/>
                  </a:lnTo>
                  <a:lnTo>
                    <a:pt x="87510" y="71769"/>
                  </a:lnTo>
                  <a:lnTo>
                    <a:pt x="107950" y="56260"/>
                  </a:lnTo>
                  <a:lnTo>
                    <a:pt x="97027" y="41909"/>
                  </a:lnTo>
                  <a:close/>
                </a:path>
                <a:path w="237489" h="520064">
                  <a:moveTo>
                    <a:pt x="56260" y="0"/>
                  </a:moveTo>
                  <a:lnTo>
                    <a:pt x="80101" y="54753"/>
                  </a:lnTo>
                  <a:lnTo>
                    <a:pt x="97027" y="41909"/>
                  </a:lnTo>
                  <a:lnTo>
                    <a:pt x="210006" y="41909"/>
                  </a:lnTo>
                  <a:lnTo>
                    <a:pt x="236981" y="9651"/>
                  </a:lnTo>
                  <a:lnTo>
                    <a:pt x="562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909697" y="2334844"/>
            <a:ext cx="1428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246122" y="3055746"/>
            <a:ext cx="218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-2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51" name="object 5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33113" y="2091308"/>
            <a:ext cx="6488430" cy="3987545"/>
          </a:xfrm>
          <a:prstGeom prst="rect">
            <a:avLst/>
          </a:prstGeom>
        </p:spPr>
      </p:pic>
      <p:sp>
        <p:nvSpPr>
          <p:cNvPr id="52" name="object 52"/>
          <p:cNvSpPr txBox="1"/>
          <p:nvPr/>
        </p:nvSpPr>
        <p:spPr>
          <a:xfrm>
            <a:off x="6421373" y="3145282"/>
            <a:ext cx="81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008368" y="3922521"/>
            <a:ext cx="111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J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673978" y="2455621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080508" y="3152902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B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098540" y="4689094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557521" y="3975861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94984" y="3985971"/>
            <a:ext cx="1606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604761" y="5597753"/>
            <a:ext cx="140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566028" y="5590438"/>
            <a:ext cx="179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869805" y="2931921"/>
            <a:ext cx="81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457180" y="3709161"/>
            <a:ext cx="111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J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122409" y="2242565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404354" y="4906136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226042" y="3997832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905750" y="3897629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B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436102" y="2931616"/>
            <a:ext cx="1606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732391" y="4907026"/>
            <a:ext cx="140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693657" y="4899152"/>
            <a:ext cx="179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5283708" y="2977883"/>
            <a:ext cx="588645" cy="817244"/>
            <a:chOff x="5283708" y="2977883"/>
            <a:chExt cx="588645" cy="817244"/>
          </a:xfrm>
        </p:grpSpPr>
        <p:pic>
          <p:nvPicPr>
            <p:cNvPr id="71" name="object 7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83708" y="2977883"/>
              <a:ext cx="588276" cy="816876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5485638" y="3012186"/>
              <a:ext cx="351790" cy="723900"/>
            </a:xfrm>
            <a:custGeom>
              <a:avLst/>
              <a:gdLst/>
              <a:ahLst/>
              <a:cxnLst/>
              <a:rect l="l" t="t" r="r" b="b"/>
              <a:pathLst>
                <a:path w="351789" h="723900">
                  <a:moveTo>
                    <a:pt x="191840" y="99567"/>
                  </a:moveTo>
                  <a:lnTo>
                    <a:pt x="160909" y="99567"/>
                  </a:lnTo>
                  <a:lnTo>
                    <a:pt x="163449" y="99822"/>
                  </a:lnTo>
                  <a:lnTo>
                    <a:pt x="165735" y="100711"/>
                  </a:lnTo>
                  <a:lnTo>
                    <a:pt x="191135" y="129159"/>
                  </a:lnTo>
                  <a:lnTo>
                    <a:pt x="210820" y="167893"/>
                  </a:lnTo>
                  <a:lnTo>
                    <a:pt x="229870" y="219455"/>
                  </a:lnTo>
                  <a:lnTo>
                    <a:pt x="241808" y="260096"/>
                  </a:lnTo>
                  <a:lnTo>
                    <a:pt x="252984" y="304926"/>
                  </a:lnTo>
                  <a:lnTo>
                    <a:pt x="263271" y="353187"/>
                  </a:lnTo>
                  <a:lnTo>
                    <a:pt x="272288" y="404875"/>
                  </a:lnTo>
                  <a:lnTo>
                    <a:pt x="280162" y="459104"/>
                  </a:lnTo>
                  <a:lnTo>
                    <a:pt x="289560" y="544194"/>
                  </a:lnTo>
                  <a:lnTo>
                    <a:pt x="293877" y="602741"/>
                  </a:lnTo>
                  <a:lnTo>
                    <a:pt x="296545" y="662558"/>
                  </a:lnTo>
                  <a:lnTo>
                    <a:pt x="297434" y="723391"/>
                  </a:lnTo>
                  <a:lnTo>
                    <a:pt x="315467" y="723138"/>
                  </a:lnTo>
                  <a:lnTo>
                    <a:pt x="314458" y="662558"/>
                  </a:lnTo>
                  <a:lnTo>
                    <a:pt x="311818" y="602741"/>
                  </a:lnTo>
                  <a:lnTo>
                    <a:pt x="307466" y="542798"/>
                  </a:lnTo>
                  <a:lnTo>
                    <a:pt x="301625" y="485013"/>
                  </a:lnTo>
                  <a:lnTo>
                    <a:pt x="294259" y="429133"/>
                  </a:lnTo>
                  <a:lnTo>
                    <a:pt x="285623" y="375792"/>
                  </a:lnTo>
                  <a:lnTo>
                    <a:pt x="275844" y="324992"/>
                  </a:lnTo>
                  <a:lnTo>
                    <a:pt x="265049" y="277875"/>
                  </a:lnTo>
                  <a:lnTo>
                    <a:pt x="253237" y="234441"/>
                  </a:lnTo>
                  <a:lnTo>
                    <a:pt x="240664" y="195325"/>
                  </a:lnTo>
                  <a:lnTo>
                    <a:pt x="220660" y="145923"/>
                  </a:lnTo>
                  <a:lnTo>
                    <a:pt x="199771" y="109600"/>
                  </a:lnTo>
                  <a:lnTo>
                    <a:pt x="192786" y="100584"/>
                  </a:lnTo>
                  <a:lnTo>
                    <a:pt x="191840" y="99567"/>
                  </a:lnTo>
                  <a:close/>
                </a:path>
                <a:path w="351789" h="723900">
                  <a:moveTo>
                    <a:pt x="206246" y="63500"/>
                  </a:moveTo>
                  <a:lnTo>
                    <a:pt x="163322" y="63500"/>
                  </a:lnTo>
                  <a:lnTo>
                    <a:pt x="170941" y="64515"/>
                  </a:lnTo>
                  <a:lnTo>
                    <a:pt x="172212" y="64769"/>
                  </a:lnTo>
                  <a:lnTo>
                    <a:pt x="172847" y="65024"/>
                  </a:lnTo>
                  <a:lnTo>
                    <a:pt x="180466" y="67690"/>
                  </a:lnTo>
                  <a:lnTo>
                    <a:pt x="181101" y="67944"/>
                  </a:lnTo>
                  <a:lnTo>
                    <a:pt x="182117" y="68452"/>
                  </a:lnTo>
                  <a:lnTo>
                    <a:pt x="189611" y="73025"/>
                  </a:lnTo>
                  <a:lnTo>
                    <a:pt x="190373" y="73533"/>
                  </a:lnTo>
                  <a:lnTo>
                    <a:pt x="190753" y="73913"/>
                  </a:lnTo>
                  <a:lnTo>
                    <a:pt x="199136" y="80899"/>
                  </a:lnTo>
                  <a:lnTo>
                    <a:pt x="222376" y="111251"/>
                  </a:lnTo>
                  <a:lnTo>
                    <a:pt x="244221" y="154431"/>
                  </a:lnTo>
                  <a:lnTo>
                    <a:pt x="264287" y="209041"/>
                  </a:lnTo>
                  <a:lnTo>
                    <a:pt x="276606" y="251078"/>
                  </a:lnTo>
                  <a:lnTo>
                    <a:pt x="288163" y="297179"/>
                  </a:lnTo>
                  <a:lnTo>
                    <a:pt x="298576" y="346710"/>
                  </a:lnTo>
                  <a:lnTo>
                    <a:pt x="307848" y="399288"/>
                  </a:lnTo>
                  <a:lnTo>
                    <a:pt x="315975" y="454660"/>
                  </a:lnTo>
                  <a:lnTo>
                    <a:pt x="325374" y="541527"/>
                  </a:lnTo>
                  <a:lnTo>
                    <a:pt x="329762" y="600456"/>
                  </a:lnTo>
                  <a:lnTo>
                    <a:pt x="332474" y="661669"/>
                  </a:lnTo>
                  <a:lnTo>
                    <a:pt x="333375" y="722757"/>
                  </a:lnTo>
                  <a:lnTo>
                    <a:pt x="351409" y="722502"/>
                  </a:lnTo>
                  <a:lnTo>
                    <a:pt x="350392" y="661669"/>
                  </a:lnTo>
                  <a:lnTo>
                    <a:pt x="347725" y="600456"/>
                  </a:lnTo>
                  <a:lnTo>
                    <a:pt x="343281" y="540130"/>
                  </a:lnTo>
                  <a:lnTo>
                    <a:pt x="337312" y="481329"/>
                  </a:lnTo>
                  <a:lnTo>
                    <a:pt x="329946" y="424306"/>
                  </a:lnTo>
                  <a:lnTo>
                    <a:pt x="321183" y="369697"/>
                  </a:lnTo>
                  <a:lnTo>
                    <a:pt x="311150" y="318008"/>
                  </a:lnTo>
                  <a:lnTo>
                    <a:pt x="299974" y="269366"/>
                  </a:lnTo>
                  <a:lnTo>
                    <a:pt x="287782" y="224662"/>
                  </a:lnTo>
                  <a:lnTo>
                    <a:pt x="274700" y="183896"/>
                  </a:lnTo>
                  <a:lnTo>
                    <a:pt x="260858" y="147700"/>
                  </a:lnTo>
                  <a:lnTo>
                    <a:pt x="237998" y="102362"/>
                  </a:lnTo>
                  <a:lnTo>
                    <a:pt x="212216" y="68706"/>
                  </a:lnTo>
                  <a:lnTo>
                    <a:pt x="206246" y="63500"/>
                  </a:lnTo>
                  <a:close/>
                </a:path>
                <a:path w="351789" h="723900">
                  <a:moveTo>
                    <a:pt x="110744" y="0"/>
                  </a:moveTo>
                  <a:lnTo>
                    <a:pt x="0" y="143255"/>
                  </a:lnTo>
                  <a:lnTo>
                    <a:pt x="180975" y="145923"/>
                  </a:lnTo>
                  <a:lnTo>
                    <a:pt x="163310" y="109219"/>
                  </a:lnTo>
                  <a:lnTo>
                    <a:pt x="132841" y="109219"/>
                  </a:lnTo>
                  <a:lnTo>
                    <a:pt x="125349" y="92837"/>
                  </a:lnTo>
                  <a:lnTo>
                    <a:pt x="149098" y="81787"/>
                  </a:lnTo>
                  <a:lnTo>
                    <a:pt x="150097" y="81768"/>
                  </a:lnTo>
                  <a:lnTo>
                    <a:pt x="147540" y="76453"/>
                  </a:lnTo>
                  <a:lnTo>
                    <a:pt x="117728" y="76453"/>
                  </a:lnTo>
                  <a:lnTo>
                    <a:pt x="110236" y="60198"/>
                  </a:lnTo>
                  <a:lnTo>
                    <a:pt x="134348" y="49044"/>
                  </a:lnTo>
                  <a:lnTo>
                    <a:pt x="110744" y="0"/>
                  </a:lnTo>
                  <a:close/>
                </a:path>
                <a:path w="351789" h="723900">
                  <a:moveTo>
                    <a:pt x="150097" y="81768"/>
                  </a:moveTo>
                  <a:lnTo>
                    <a:pt x="149098" y="81787"/>
                  </a:lnTo>
                  <a:lnTo>
                    <a:pt x="125349" y="92837"/>
                  </a:lnTo>
                  <a:lnTo>
                    <a:pt x="132841" y="109219"/>
                  </a:lnTo>
                  <a:lnTo>
                    <a:pt x="153288" y="99694"/>
                  </a:lnTo>
                  <a:lnTo>
                    <a:pt x="158682" y="99605"/>
                  </a:lnTo>
                  <a:lnTo>
                    <a:pt x="150097" y="81768"/>
                  </a:lnTo>
                  <a:close/>
                </a:path>
                <a:path w="351789" h="723900">
                  <a:moveTo>
                    <a:pt x="158682" y="99605"/>
                  </a:moveTo>
                  <a:lnTo>
                    <a:pt x="153288" y="99694"/>
                  </a:lnTo>
                  <a:lnTo>
                    <a:pt x="132841" y="109219"/>
                  </a:lnTo>
                  <a:lnTo>
                    <a:pt x="163310" y="109219"/>
                  </a:lnTo>
                  <a:lnTo>
                    <a:pt x="158682" y="99605"/>
                  </a:lnTo>
                  <a:close/>
                </a:path>
                <a:path w="351789" h="723900">
                  <a:moveTo>
                    <a:pt x="161798" y="81534"/>
                  </a:moveTo>
                  <a:lnTo>
                    <a:pt x="150097" y="81768"/>
                  </a:lnTo>
                  <a:lnTo>
                    <a:pt x="158682" y="99605"/>
                  </a:lnTo>
                  <a:lnTo>
                    <a:pt x="160909" y="99567"/>
                  </a:lnTo>
                  <a:lnTo>
                    <a:pt x="191840" y="99567"/>
                  </a:lnTo>
                  <a:lnTo>
                    <a:pt x="185927" y="93217"/>
                  </a:lnTo>
                  <a:lnTo>
                    <a:pt x="179704" y="88137"/>
                  </a:lnTo>
                  <a:lnTo>
                    <a:pt x="173482" y="84327"/>
                  </a:lnTo>
                  <a:lnTo>
                    <a:pt x="167766" y="82296"/>
                  </a:lnTo>
                  <a:lnTo>
                    <a:pt x="161798" y="81534"/>
                  </a:lnTo>
                  <a:close/>
                </a:path>
                <a:path w="351789" h="723900">
                  <a:moveTo>
                    <a:pt x="134348" y="49044"/>
                  </a:moveTo>
                  <a:lnTo>
                    <a:pt x="110236" y="60198"/>
                  </a:lnTo>
                  <a:lnTo>
                    <a:pt x="117728" y="76453"/>
                  </a:lnTo>
                  <a:lnTo>
                    <a:pt x="142110" y="65172"/>
                  </a:lnTo>
                  <a:lnTo>
                    <a:pt x="134348" y="49044"/>
                  </a:lnTo>
                  <a:close/>
                </a:path>
                <a:path w="351789" h="723900">
                  <a:moveTo>
                    <a:pt x="142110" y="65172"/>
                  </a:moveTo>
                  <a:lnTo>
                    <a:pt x="117728" y="76453"/>
                  </a:lnTo>
                  <a:lnTo>
                    <a:pt x="147540" y="76453"/>
                  </a:lnTo>
                  <a:lnTo>
                    <a:pt x="142110" y="65172"/>
                  </a:lnTo>
                  <a:close/>
                </a:path>
                <a:path w="351789" h="723900">
                  <a:moveTo>
                    <a:pt x="162940" y="45465"/>
                  </a:moveTo>
                  <a:lnTo>
                    <a:pt x="161544" y="45465"/>
                  </a:lnTo>
                  <a:lnTo>
                    <a:pt x="142748" y="45974"/>
                  </a:lnTo>
                  <a:lnTo>
                    <a:pt x="139064" y="46862"/>
                  </a:lnTo>
                  <a:lnTo>
                    <a:pt x="134348" y="49044"/>
                  </a:lnTo>
                  <a:lnTo>
                    <a:pt x="142110" y="65172"/>
                  </a:lnTo>
                  <a:lnTo>
                    <a:pt x="144399" y="64135"/>
                  </a:lnTo>
                  <a:lnTo>
                    <a:pt x="145669" y="63880"/>
                  </a:lnTo>
                  <a:lnTo>
                    <a:pt x="146812" y="63880"/>
                  </a:lnTo>
                  <a:lnTo>
                    <a:pt x="161925" y="63500"/>
                  </a:lnTo>
                  <a:lnTo>
                    <a:pt x="206246" y="63500"/>
                  </a:lnTo>
                  <a:lnTo>
                    <a:pt x="165608" y="45719"/>
                  </a:lnTo>
                  <a:lnTo>
                    <a:pt x="162940" y="45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20046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Deletion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58311" y="2039389"/>
            <a:ext cx="5193665" cy="3806190"/>
            <a:chOff x="3258311" y="2039389"/>
            <a:chExt cx="5193665" cy="38061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58311" y="2039389"/>
              <a:ext cx="4244183" cy="380611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027419" y="3154679"/>
              <a:ext cx="2395855" cy="1687195"/>
            </a:xfrm>
            <a:custGeom>
              <a:avLst/>
              <a:gdLst/>
              <a:ahLst/>
              <a:cxnLst/>
              <a:rect l="l" t="t" r="r" b="b"/>
              <a:pathLst>
                <a:path w="2395854" h="1687195">
                  <a:moveTo>
                    <a:pt x="0" y="843534"/>
                  </a:moveTo>
                  <a:lnTo>
                    <a:pt x="1303" y="803827"/>
                  </a:lnTo>
                  <a:lnTo>
                    <a:pt x="5177" y="764593"/>
                  </a:lnTo>
                  <a:lnTo>
                    <a:pt x="11562" y="725872"/>
                  </a:lnTo>
                  <a:lnTo>
                    <a:pt x="20401" y="687704"/>
                  </a:lnTo>
                  <a:lnTo>
                    <a:pt x="31637" y="650130"/>
                  </a:lnTo>
                  <a:lnTo>
                    <a:pt x="45212" y="613190"/>
                  </a:lnTo>
                  <a:lnTo>
                    <a:pt x="61069" y="576925"/>
                  </a:lnTo>
                  <a:lnTo>
                    <a:pt x="79150" y="541375"/>
                  </a:lnTo>
                  <a:lnTo>
                    <a:pt x="99398" y="506581"/>
                  </a:lnTo>
                  <a:lnTo>
                    <a:pt x="121755" y="472584"/>
                  </a:lnTo>
                  <a:lnTo>
                    <a:pt x="146164" y="439423"/>
                  </a:lnTo>
                  <a:lnTo>
                    <a:pt x="172566" y="407140"/>
                  </a:lnTo>
                  <a:lnTo>
                    <a:pt x="200905" y="375775"/>
                  </a:lnTo>
                  <a:lnTo>
                    <a:pt x="231123" y="345368"/>
                  </a:lnTo>
                  <a:lnTo>
                    <a:pt x="263163" y="315961"/>
                  </a:lnTo>
                  <a:lnTo>
                    <a:pt x="296966" y="287593"/>
                  </a:lnTo>
                  <a:lnTo>
                    <a:pt x="332476" y="260304"/>
                  </a:lnTo>
                  <a:lnTo>
                    <a:pt x="369635" y="234137"/>
                  </a:lnTo>
                  <a:lnTo>
                    <a:pt x="408385" y="209130"/>
                  </a:lnTo>
                  <a:lnTo>
                    <a:pt x="448669" y="185325"/>
                  </a:lnTo>
                  <a:lnTo>
                    <a:pt x="490429" y="162763"/>
                  </a:lnTo>
                  <a:lnTo>
                    <a:pt x="533608" y="141483"/>
                  </a:lnTo>
                  <a:lnTo>
                    <a:pt x="578148" y="121526"/>
                  </a:lnTo>
                  <a:lnTo>
                    <a:pt x="623992" y="102932"/>
                  </a:lnTo>
                  <a:lnTo>
                    <a:pt x="671082" y="85743"/>
                  </a:lnTo>
                  <a:lnTo>
                    <a:pt x="719360" y="69999"/>
                  </a:lnTo>
                  <a:lnTo>
                    <a:pt x="768770" y="55740"/>
                  </a:lnTo>
                  <a:lnTo>
                    <a:pt x="819253" y="43007"/>
                  </a:lnTo>
                  <a:lnTo>
                    <a:pt x="870752" y="31840"/>
                  </a:lnTo>
                  <a:lnTo>
                    <a:pt x="923210" y="22280"/>
                  </a:lnTo>
                  <a:lnTo>
                    <a:pt x="976569" y="14367"/>
                  </a:lnTo>
                  <a:lnTo>
                    <a:pt x="1030771" y="8142"/>
                  </a:lnTo>
                  <a:lnTo>
                    <a:pt x="1085759" y="3645"/>
                  </a:lnTo>
                  <a:lnTo>
                    <a:pt x="1141476" y="918"/>
                  </a:lnTo>
                  <a:lnTo>
                    <a:pt x="1197863" y="0"/>
                  </a:lnTo>
                  <a:lnTo>
                    <a:pt x="1254251" y="918"/>
                  </a:lnTo>
                  <a:lnTo>
                    <a:pt x="1309968" y="3645"/>
                  </a:lnTo>
                  <a:lnTo>
                    <a:pt x="1364956" y="8142"/>
                  </a:lnTo>
                  <a:lnTo>
                    <a:pt x="1419158" y="14367"/>
                  </a:lnTo>
                  <a:lnTo>
                    <a:pt x="1472517" y="22280"/>
                  </a:lnTo>
                  <a:lnTo>
                    <a:pt x="1524975" y="31840"/>
                  </a:lnTo>
                  <a:lnTo>
                    <a:pt x="1576474" y="43007"/>
                  </a:lnTo>
                  <a:lnTo>
                    <a:pt x="1626957" y="55740"/>
                  </a:lnTo>
                  <a:lnTo>
                    <a:pt x="1676367" y="69999"/>
                  </a:lnTo>
                  <a:lnTo>
                    <a:pt x="1724645" y="85743"/>
                  </a:lnTo>
                  <a:lnTo>
                    <a:pt x="1771735" y="102932"/>
                  </a:lnTo>
                  <a:lnTo>
                    <a:pt x="1817579" y="121526"/>
                  </a:lnTo>
                  <a:lnTo>
                    <a:pt x="1862119" y="141483"/>
                  </a:lnTo>
                  <a:lnTo>
                    <a:pt x="1905298" y="162763"/>
                  </a:lnTo>
                  <a:lnTo>
                    <a:pt x="1947058" y="185325"/>
                  </a:lnTo>
                  <a:lnTo>
                    <a:pt x="1987342" y="209130"/>
                  </a:lnTo>
                  <a:lnTo>
                    <a:pt x="2026092" y="234137"/>
                  </a:lnTo>
                  <a:lnTo>
                    <a:pt x="2063251" y="260304"/>
                  </a:lnTo>
                  <a:lnTo>
                    <a:pt x="2098761" y="287593"/>
                  </a:lnTo>
                  <a:lnTo>
                    <a:pt x="2132564" y="315961"/>
                  </a:lnTo>
                  <a:lnTo>
                    <a:pt x="2164604" y="345368"/>
                  </a:lnTo>
                  <a:lnTo>
                    <a:pt x="2194822" y="375775"/>
                  </a:lnTo>
                  <a:lnTo>
                    <a:pt x="2223161" y="407140"/>
                  </a:lnTo>
                  <a:lnTo>
                    <a:pt x="2249563" y="439423"/>
                  </a:lnTo>
                  <a:lnTo>
                    <a:pt x="2273972" y="472584"/>
                  </a:lnTo>
                  <a:lnTo>
                    <a:pt x="2296329" y="506581"/>
                  </a:lnTo>
                  <a:lnTo>
                    <a:pt x="2316577" y="541375"/>
                  </a:lnTo>
                  <a:lnTo>
                    <a:pt x="2334658" y="576925"/>
                  </a:lnTo>
                  <a:lnTo>
                    <a:pt x="2350515" y="613190"/>
                  </a:lnTo>
                  <a:lnTo>
                    <a:pt x="2364090" y="650130"/>
                  </a:lnTo>
                  <a:lnTo>
                    <a:pt x="2375326" y="687704"/>
                  </a:lnTo>
                  <a:lnTo>
                    <a:pt x="2384165" y="725872"/>
                  </a:lnTo>
                  <a:lnTo>
                    <a:pt x="2390550" y="764593"/>
                  </a:lnTo>
                  <a:lnTo>
                    <a:pt x="2394424" y="803827"/>
                  </a:lnTo>
                  <a:lnTo>
                    <a:pt x="2395728" y="843534"/>
                  </a:lnTo>
                  <a:lnTo>
                    <a:pt x="2394424" y="883240"/>
                  </a:lnTo>
                  <a:lnTo>
                    <a:pt x="2390550" y="922474"/>
                  </a:lnTo>
                  <a:lnTo>
                    <a:pt x="2384165" y="961195"/>
                  </a:lnTo>
                  <a:lnTo>
                    <a:pt x="2375326" y="999363"/>
                  </a:lnTo>
                  <a:lnTo>
                    <a:pt x="2364090" y="1036937"/>
                  </a:lnTo>
                  <a:lnTo>
                    <a:pt x="2350515" y="1073877"/>
                  </a:lnTo>
                  <a:lnTo>
                    <a:pt x="2334658" y="1110142"/>
                  </a:lnTo>
                  <a:lnTo>
                    <a:pt x="2316577" y="1145692"/>
                  </a:lnTo>
                  <a:lnTo>
                    <a:pt x="2296329" y="1180486"/>
                  </a:lnTo>
                  <a:lnTo>
                    <a:pt x="2273972" y="1214483"/>
                  </a:lnTo>
                  <a:lnTo>
                    <a:pt x="2249563" y="1247644"/>
                  </a:lnTo>
                  <a:lnTo>
                    <a:pt x="2223161" y="1279927"/>
                  </a:lnTo>
                  <a:lnTo>
                    <a:pt x="2194822" y="1311292"/>
                  </a:lnTo>
                  <a:lnTo>
                    <a:pt x="2164604" y="1341699"/>
                  </a:lnTo>
                  <a:lnTo>
                    <a:pt x="2132564" y="1371106"/>
                  </a:lnTo>
                  <a:lnTo>
                    <a:pt x="2098761" y="1399474"/>
                  </a:lnTo>
                  <a:lnTo>
                    <a:pt x="2063251" y="1426763"/>
                  </a:lnTo>
                  <a:lnTo>
                    <a:pt x="2026092" y="1452930"/>
                  </a:lnTo>
                  <a:lnTo>
                    <a:pt x="1987342" y="1477937"/>
                  </a:lnTo>
                  <a:lnTo>
                    <a:pt x="1947058" y="1501742"/>
                  </a:lnTo>
                  <a:lnTo>
                    <a:pt x="1905298" y="1524304"/>
                  </a:lnTo>
                  <a:lnTo>
                    <a:pt x="1862119" y="1545584"/>
                  </a:lnTo>
                  <a:lnTo>
                    <a:pt x="1817579" y="1565541"/>
                  </a:lnTo>
                  <a:lnTo>
                    <a:pt x="1771735" y="1584135"/>
                  </a:lnTo>
                  <a:lnTo>
                    <a:pt x="1724645" y="1601324"/>
                  </a:lnTo>
                  <a:lnTo>
                    <a:pt x="1676367" y="1617068"/>
                  </a:lnTo>
                  <a:lnTo>
                    <a:pt x="1626957" y="1631327"/>
                  </a:lnTo>
                  <a:lnTo>
                    <a:pt x="1576474" y="1644060"/>
                  </a:lnTo>
                  <a:lnTo>
                    <a:pt x="1524975" y="1655227"/>
                  </a:lnTo>
                  <a:lnTo>
                    <a:pt x="1472517" y="1664787"/>
                  </a:lnTo>
                  <a:lnTo>
                    <a:pt x="1419158" y="1672700"/>
                  </a:lnTo>
                  <a:lnTo>
                    <a:pt x="1364956" y="1678925"/>
                  </a:lnTo>
                  <a:lnTo>
                    <a:pt x="1309968" y="1683422"/>
                  </a:lnTo>
                  <a:lnTo>
                    <a:pt x="1254251" y="1686149"/>
                  </a:lnTo>
                  <a:lnTo>
                    <a:pt x="1197863" y="1687068"/>
                  </a:lnTo>
                  <a:lnTo>
                    <a:pt x="1141476" y="1686149"/>
                  </a:lnTo>
                  <a:lnTo>
                    <a:pt x="1085759" y="1683422"/>
                  </a:lnTo>
                  <a:lnTo>
                    <a:pt x="1030771" y="1678925"/>
                  </a:lnTo>
                  <a:lnTo>
                    <a:pt x="976569" y="1672700"/>
                  </a:lnTo>
                  <a:lnTo>
                    <a:pt x="923210" y="1664787"/>
                  </a:lnTo>
                  <a:lnTo>
                    <a:pt x="870752" y="1655227"/>
                  </a:lnTo>
                  <a:lnTo>
                    <a:pt x="819253" y="1644060"/>
                  </a:lnTo>
                  <a:lnTo>
                    <a:pt x="768770" y="1631327"/>
                  </a:lnTo>
                  <a:lnTo>
                    <a:pt x="719360" y="1617068"/>
                  </a:lnTo>
                  <a:lnTo>
                    <a:pt x="671082" y="1601324"/>
                  </a:lnTo>
                  <a:lnTo>
                    <a:pt x="623992" y="1584135"/>
                  </a:lnTo>
                  <a:lnTo>
                    <a:pt x="578148" y="1565541"/>
                  </a:lnTo>
                  <a:lnTo>
                    <a:pt x="533608" y="1545584"/>
                  </a:lnTo>
                  <a:lnTo>
                    <a:pt x="490429" y="1524304"/>
                  </a:lnTo>
                  <a:lnTo>
                    <a:pt x="448669" y="1501742"/>
                  </a:lnTo>
                  <a:lnTo>
                    <a:pt x="408385" y="1477937"/>
                  </a:lnTo>
                  <a:lnTo>
                    <a:pt x="369635" y="1452930"/>
                  </a:lnTo>
                  <a:lnTo>
                    <a:pt x="332476" y="1426763"/>
                  </a:lnTo>
                  <a:lnTo>
                    <a:pt x="296966" y="1399474"/>
                  </a:lnTo>
                  <a:lnTo>
                    <a:pt x="263163" y="1371106"/>
                  </a:lnTo>
                  <a:lnTo>
                    <a:pt x="231123" y="1341699"/>
                  </a:lnTo>
                  <a:lnTo>
                    <a:pt x="200905" y="1311292"/>
                  </a:lnTo>
                  <a:lnTo>
                    <a:pt x="172566" y="1279927"/>
                  </a:lnTo>
                  <a:lnTo>
                    <a:pt x="146164" y="1247644"/>
                  </a:lnTo>
                  <a:lnTo>
                    <a:pt x="121755" y="1214483"/>
                  </a:lnTo>
                  <a:lnTo>
                    <a:pt x="99398" y="1180486"/>
                  </a:lnTo>
                  <a:lnTo>
                    <a:pt x="79150" y="1145692"/>
                  </a:lnTo>
                  <a:lnTo>
                    <a:pt x="61069" y="1110142"/>
                  </a:lnTo>
                  <a:lnTo>
                    <a:pt x="45212" y="1073877"/>
                  </a:lnTo>
                  <a:lnTo>
                    <a:pt x="31637" y="1036937"/>
                  </a:lnTo>
                  <a:lnTo>
                    <a:pt x="20401" y="999363"/>
                  </a:lnTo>
                  <a:lnTo>
                    <a:pt x="11562" y="961195"/>
                  </a:lnTo>
                  <a:lnTo>
                    <a:pt x="5177" y="922474"/>
                  </a:lnTo>
                  <a:lnTo>
                    <a:pt x="1303" y="883240"/>
                  </a:lnTo>
                  <a:lnTo>
                    <a:pt x="0" y="843534"/>
                  </a:lnTo>
                  <a:close/>
                </a:path>
              </a:pathLst>
            </a:custGeom>
            <a:ln w="571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20046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Deletion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0401" y="2203197"/>
            <a:ext cx="3139254" cy="319145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459991" y="1937385"/>
            <a:ext cx="3204845" cy="3234690"/>
            <a:chOff x="1459991" y="1937385"/>
            <a:chExt cx="3204845" cy="323469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9991" y="2199518"/>
              <a:ext cx="2772156" cy="297216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34639" y="1965960"/>
              <a:ext cx="1801495" cy="1343025"/>
            </a:xfrm>
            <a:custGeom>
              <a:avLst/>
              <a:gdLst/>
              <a:ahLst/>
              <a:cxnLst/>
              <a:rect l="l" t="t" r="r" b="b"/>
              <a:pathLst>
                <a:path w="1801495" h="1343025">
                  <a:moveTo>
                    <a:pt x="0" y="671322"/>
                  </a:moveTo>
                  <a:lnTo>
                    <a:pt x="1643" y="630431"/>
                  </a:lnTo>
                  <a:lnTo>
                    <a:pt x="6511" y="590188"/>
                  </a:lnTo>
                  <a:lnTo>
                    <a:pt x="14510" y="550663"/>
                  </a:lnTo>
                  <a:lnTo>
                    <a:pt x="25545" y="511926"/>
                  </a:lnTo>
                  <a:lnTo>
                    <a:pt x="39521" y="474046"/>
                  </a:lnTo>
                  <a:lnTo>
                    <a:pt x="56346" y="437095"/>
                  </a:lnTo>
                  <a:lnTo>
                    <a:pt x="75924" y="401142"/>
                  </a:lnTo>
                  <a:lnTo>
                    <a:pt x="98161" y="366258"/>
                  </a:lnTo>
                  <a:lnTo>
                    <a:pt x="122964" y="332514"/>
                  </a:lnTo>
                  <a:lnTo>
                    <a:pt x="150237" y="299978"/>
                  </a:lnTo>
                  <a:lnTo>
                    <a:pt x="179888" y="268723"/>
                  </a:lnTo>
                  <a:lnTo>
                    <a:pt x="211821" y="238817"/>
                  </a:lnTo>
                  <a:lnTo>
                    <a:pt x="245942" y="210331"/>
                  </a:lnTo>
                  <a:lnTo>
                    <a:pt x="282158" y="183336"/>
                  </a:lnTo>
                  <a:lnTo>
                    <a:pt x="320374" y="157902"/>
                  </a:lnTo>
                  <a:lnTo>
                    <a:pt x="360496" y="134098"/>
                  </a:lnTo>
                  <a:lnTo>
                    <a:pt x="402429" y="111996"/>
                  </a:lnTo>
                  <a:lnTo>
                    <a:pt x="446080" y="91665"/>
                  </a:lnTo>
                  <a:lnTo>
                    <a:pt x="491354" y="73176"/>
                  </a:lnTo>
                  <a:lnTo>
                    <a:pt x="538157" y="56599"/>
                  </a:lnTo>
                  <a:lnTo>
                    <a:pt x="586396" y="42005"/>
                  </a:lnTo>
                  <a:lnTo>
                    <a:pt x="635975" y="29462"/>
                  </a:lnTo>
                  <a:lnTo>
                    <a:pt x="686800" y="19043"/>
                  </a:lnTo>
                  <a:lnTo>
                    <a:pt x="738778" y="10817"/>
                  </a:lnTo>
                  <a:lnTo>
                    <a:pt x="791814" y="4854"/>
                  </a:lnTo>
                  <a:lnTo>
                    <a:pt x="845814" y="1225"/>
                  </a:lnTo>
                  <a:lnTo>
                    <a:pt x="900684" y="0"/>
                  </a:lnTo>
                  <a:lnTo>
                    <a:pt x="955553" y="1225"/>
                  </a:lnTo>
                  <a:lnTo>
                    <a:pt x="1009553" y="4854"/>
                  </a:lnTo>
                  <a:lnTo>
                    <a:pt x="1062589" y="10817"/>
                  </a:lnTo>
                  <a:lnTo>
                    <a:pt x="1114567" y="19043"/>
                  </a:lnTo>
                  <a:lnTo>
                    <a:pt x="1165392" y="29462"/>
                  </a:lnTo>
                  <a:lnTo>
                    <a:pt x="1214971" y="42005"/>
                  </a:lnTo>
                  <a:lnTo>
                    <a:pt x="1263210" y="56599"/>
                  </a:lnTo>
                  <a:lnTo>
                    <a:pt x="1310013" y="73176"/>
                  </a:lnTo>
                  <a:lnTo>
                    <a:pt x="1355287" y="91665"/>
                  </a:lnTo>
                  <a:lnTo>
                    <a:pt x="1398938" y="111996"/>
                  </a:lnTo>
                  <a:lnTo>
                    <a:pt x="1440871" y="134098"/>
                  </a:lnTo>
                  <a:lnTo>
                    <a:pt x="1480993" y="157902"/>
                  </a:lnTo>
                  <a:lnTo>
                    <a:pt x="1519209" y="183336"/>
                  </a:lnTo>
                  <a:lnTo>
                    <a:pt x="1555425" y="210331"/>
                  </a:lnTo>
                  <a:lnTo>
                    <a:pt x="1589546" y="238817"/>
                  </a:lnTo>
                  <a:lnTo>
                    <a:pt x="1621479" y="268723"/>
                  </a:lnTo>
                  <a:lnTo>
                    <a:pt x="1651130" y="299978"/>
                  </a:lnTo>
                  <a:lnTo>
                    <a:pt x="1678403" y="332514"/>
                  </a:lnTo>
                  <a:lnTo>
                    <a:pt x="1703206" y="366258"/>
                  </a:lnTo>
                  <a:lnTo>
                    <a:pt x="1725443" y="401142"/>
                  </a:lnTo>
                  <a:lnTo>
                    <a:pt x="1745021" y="437095"/>
                  </a:lnTo>
                  <a:lnTo>
                    <a:pt x="1761846" y="474046"/>
                  </a:lnTo>
                  <a:lnTo>
                    <a:pt x="1775822" y="511926"/>
                  </a:lnTo>
                  <a:lnTo>
                    <a:pt x="1786857" y="550663"/>
                  </a:lnTo>
                  <a:lnTo>
                    <a:pt x="1794856" y="590188"/>
                  </a:lnTo>
                  <a:lnTo>
                    <a:pt x="1799724" y="630431"/>
                  </a:lnTo>
                  <a:lnTo>
                    <a:pt x="1801368" y="671322"/>
                  </a:lnTo>
                  <a:lnTo>
                    <a:pt x="1799724" y="712212"/>
                  </a:lnTo>
                  <a:lnTo>
                    <a:pt x="1794856" y="752455"/>
                  </a:lnTo>
                  <a:lnTo>
                    <a:pt x="1786857" y="791980"/>
                  </a:lnTo>
                  <a:lnTo>
                    <a:pt x="1775822" y="830717"/>
                  </a:lnTo>
                  <a:lnTo>
                    <a:pt x="1761846" y="868597"/>
                  </a:lnTo>
                  <a:lnTo>
                    <a:pt x="1745021" y="905548"/>
                  </a:lnTo>
                  <a:lnTo>
                    <a:pt x="1725443" y="941501"/>
                  </a:lnTo>
                  <a:lnTo>
                    <a:pt x="1703206" y="976385"/>
                  </a:lnTo>
                  <a:lnTo>
                    <a:pt x="1678403" y="1010129"/>
                  </a:lnTo>
                  <a:lnTo>
                    <a:pt x="1651130" y="1042665"/>
                  </a:lnTo>
                  <a:lnTo>
                    <a:pt x="1621479" y="1073920"/>
                  </a:lnTo>
                  <a:lnTo>
                    <a:pt x="1589546" y="1103826"/>
                  </a:lnTo>
                  <a:lnTo>
                    <a:pt x="1555425" y="1132312"/>
                  </a:lnTo>
                  <a:lnTo>
                    <a:pt x="1519209" y="1159307"/>
                  </a:lnTo>
                  <a:lnTo>
                    <a:pt x="1480993" y="1184741"/>
                  </a:lnTo>
                  <a:lnTo>
                    <a:pt x="1440871" y="1208545"/>
                  </a:lnTo>
                  <a:lnTo>
                    <a:pt x="1398938" y="1230647"/>
                  </a:lnTo>
                  <a:lnTo>
                    <a:pt x="1355287" y="1250978"/>
                  </a:lnTo>
                  <a:lnTo>
                    <a:pt x="1310013" y="1269467"/>
                  </a:lnTo>
                  <a:lnTo>
                    <a:pt x="1263210" y="1286044"/>
                  </a:lnTo>
                  <a:lnTo>
                    <a:pt x="1214971" y="1300638"/>
                  </a:lnTo>
                  <a:lnTo>
                    <a:pt x="1165392" y="1313181"/>
                  </a:lnTo>
                  <a:lnTo>
                    <a:pt x="1114567" y="1323600"/>
                  </a:lnTo>
                  <a:lnTo>
                    <a:pt x="1062589" y="1331826"/>
                  </a:lnTo>
                  <a:lnTo>
                    <a:pt x="1009553" y="1337789"/>
                  </a:lnTo>
                  <a:lnTo>
                    <a:pt x="955553" y="1341418"/>
                  </a:lnTo>
                  <a:lnTo>
                    <a:pt x="900684" y="1342643"/>
                  </a:lnTo>
                  <a:lnTo>
                    <a:pt x="845814" y="1341418"/>
                  </a:lnTo>
                  <a:lnTo>
                    <a:pt x="791814" y="1337789"/>
                  </a:lnTo>
                  <a:lnTo>
                    <a:pt x="738778" y="1331826"/>
                  </a:lnTo>
                  <a:lnTo>
                    <a:pt x="686800" y="1323600"/>
                  </a:lnTo>
                  <a:lnTo>
                    <a:pt x="635975" y="1313181"/>
                  </a:lnTo>
                  <a:lnTo>
                    <a:pt x="586396" y="1300638"/>
                  </a:lnTo>
                  <a:lnTo>
                    <a:pt x="538157" y="1286044"/>
                  </a:lnTo>
                  <a:lnTo>
                    <a:pt x="491354" y="1269467"/>
                  </a:lnTo>
                  <a:lnTo>
                    <a:pt x="446080" y="1250978"/>
                  </a:lnTo>
                  <a:lnTo>
                    <a:pt x="402429" y="1230647"/>
                  </a:lnTo>
                  <a:lnTo>
                    <a:pt x="360496" y="1208545"/>
                  </a:lnTo>
                  <a:lnTo>
                    <a:pt x="320374" y="1184741"/>
                  </a:lnTo>
                  <a:lnTo>
                    <a:pt x="282158" y="1159307"/>
                  </a:lnTo>
                  <a:lnTo>
                    <a:pt x="245942" y="1132312"/>
                  </a:lnTo>
                  <a:lnTo>
                    <a:pt x="211821" y="1103826"/>
                  </a:lnTo>
                  <a:lnTo>
                    <a:pt x="179888" y="1073920"/>
                  </a:lnTo>
                  <a:lnTo>
                    <a:pt x="150237" y="1042665"/>
                  </a:lnTo>
                  <a:lnTo>
                    <a:pt x="122964" y="1010129"/>
                  </a:lnTo>
                  <a:lnTo>
                    <a:pt x="98161" y="976385"/>
                  </a:lnTo>
                  <a:lnTo>
                    <a:pt x="75924" y="941501"/>
                  </a:lnTo>
                  <a:lnTo>
                    <a:pt x="56346" y="905548"/>
                  </a:lnTo>
                  <a:lnTo>
                    <a:pt x="39521" y="868597"/>
                  </a:lnTo>
                  <a:lnTo>
                    <a:pt x="25545" y="830717"/>
                  </a:lnTo>
                  <a:lnTo>
                    <a:pt x="14510" y="791980"/>
                  </a:lnTo>
                  <a:lnTo>
                    <a:pt x="6511" y="752455"/>
                  </a:lnTo>
                  <a:lnTo>
                    <a:pt x="1643" y="712212"/>
                  </a:lnTo>
                  <a:lnTo>
                    <a:pt x="0" y="671322"/>
                  </a:lnTo>
                  <a:close/>
                </a:path>
              </a:pathLst>
            </a:custGeom>
            <a:ln w="571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26663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Complexity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344417" y="2156967"/>
          <a:ext cx="4719320" cy="3195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0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0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88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b="1" spc="-17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b="1" spc="-40" dirty="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800" b="1" spc="-1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21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b="1" spc="-40" dirty="0">
                          <a:latin typeface="Trebuchet MS"/>
                          <a:cs typeface="Trebuchet MS"/>
                        </a:rPr>
                        <a:t>re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DF5227"/>
                      </a:solidFill>
                      <a:prstDash val="solid"/>
                    </a:lnR>
                    <a:lnT w="12700">
                      <a:solidFill>
                        <a:srgbClr val="DF5227"/>
                      </a:solidFill>
                      <a:prstDash val="solid"/>
                    </a:lnT>
                    <a:lnB w="12700">
                      <a:solidFill>
                        <a:srgbClr val="DF5227"/>
                      </a:solidFill>
                      <a:prstDash val="solid"/>
                    </a:lnB>
                    <a:solidFill>
                      <a:srgbClr val="E1E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88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800" b="1" spc="-55" dirty="0">
                          <a:latin typeface="Trebuchet MS"/>
                          <a:cs typeface="Trebuchet MS"/>
                        </a:rPr>
                        <a:t>Access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DF5227"/>
                      </a:solidFill>
                      <a:prstDash val="solid"/>
                    </a:lnL>
                    <a:lnR w="12700">
                      <a:solidFill>
                        <a:srgbClr val="DF5227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DF5227"/>
                      </a:solidFill>
                      <a:prstDash val="solid"/>
                    </a:lnB>
                    <a:solidFill>
                      <a:srgbClr val="E1EB9F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800" spc="-60" dirty="0">
                          <a:latin typeface="Trebuchet MS"/>
                          <a:cs typeface="Trebuchet MS"/>
                        </a:rPr>
                        <a:t>O(logn)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DF5227"/>
                      </a:solidFill>
                      <a:prstDash val="solid"/>
                    </a:lnL>
                    <a:lnR w="12700">
                      <a:solidFill>
                        <a:srgbClr val="DF5227"/>
                      </a:solidFill>
                      <a:prstDash val="solid"/>
                    </a:lnR>
                    <a:lnT w="12700">
                      <a:solidFill>
                        <a:srgbClr val="DF5227"/>
                      </a:solidFill>
                      <a:prstDash val="solid"/>
                    </a:lnT>
                    <a:lnB w="12700">
                      <a:solidFill>
                        <a:srgbClr val="DF522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8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800" b="1" spc="-55" dirty="0">
                          <a:latin typeface="Trebuchet MS"/>
                          <a:cs typeface="Trebuchet MS"/>
                        </a:rPr>
                        <a:t>Search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DF5227"/>
                      </a:solidFill>
                      <a:prstDash val="solid"/>
                    </a:lnL>
                    <a:lnR w="12700">
                      <a:solidFill>
                        <a:srgbClr val="DF5227"/>
                      </a:solidFill>
                      <a:prstDash val="solid"/>
                    </a:lnR>
                    <a:lnT w="12700">
                      <a:solidFill>
                        <a:srgbClr val="DF5227"/>
                      </a:solidFill>
                      <a:prstDash val="solid"/>
                    </a:lnT>
                    <a:lnB w="12700">
                      <a:solidFill>
                        <a:srgbClr val="DF5227"/>
                      </a:solidFill>
                      <a:prstDash val="solid"/>
                    </a:lnB>
                    <a:solidFill>
                      <a:srgbClr val="E1EB9F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800" spc="-60" dirty="0">
                          <a:latin typeface="Trebuchet MS"/>
                          <a:cs typeface="Trebuchet MS"/>
                        </a:rPr>
                        <a:t>O(logn)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DF5227"/>
                      </a:solidFill>
                      <a:prstDash val="solid"/>
                    </a:lnL>
                    <a:lnR w="12700">
                      <a:solidFill>
                        <a:srgbClr val="DF5227"/>
                      </a:solidFill>
                      <a:prstDash val="solid"/>
                    </a:lnR>
                    <a:lnT w="12700">
                      <a:solidFill>
                        <a:srgbClr val="DF5227"/>
                      </a:solidFill>
                      <a:prstDash val="solid"/>
                    </a:lnT>
                    <a:lnB w="12700">
                      <a:solidFill>
                        <a:srgbClr val="DF522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76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b="1" spc="-60" dirty="0">
                          <a:latin typeface="Trebuchet MS"/>
                          <a:cs typeface="Trebuchet MS"/>
                        </a:rPr>
                        <a:t>Deletion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F5227"/>
                      </a:solidFill>
                      <a:prstDash val="solid"/>
                    </a:lnL>
                    <a:lnR w="12700">
                      <a:solidFill>
                        <a:srgbClr val="DF5227"/>
                      </a:solidFill>
                      <a:prstDash val="solid"/>
                    </a:lnR>
                    <a:lnT w="12700">
                      <a:solidFill>
                        <a:srgbClr val="DF5227"/>
                      </a:solidFill>
                      <a:prstDash val="solid"/>
                    </a:lnT>
                    <a:lnB w="12700">
                      <a:solidFill>
                        <a:srgbClr val="DF5227"/>
                      </a:solidFill>
                      <a:prstDash val="solid"/>
                    </a:lnB>
                    <a:solidFill>
                      <a:srgbClr val="E1EB9F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spc="-60" dirty="0">
                          <a:latin typeface="Trebuchet MS"/>
                          <a:cs typeface="Trebuchet MS"/>
                        </a:rPr>
                        <a:t>O(logn)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F5227"/>
                      </a:solidFill>
                      <a:prstDash val="solid"/>
                    </a:lnL>
                    <a:lnR w="12700">
                      <a:solidFill>
                        <a:srgbClr val="DF5227"/>
                      </a:solidFill>
                      <a:prstDash val="solid"/>
                    </a:lnR>
                    <a:lnT w="12700">
                      <a:solidFill>
                        <a:srgbClr val="DF5227"/>
                      </a:solidFill>
                      <a:prstDash val="solid"/>
                    </a:lnT>
                    <a:lnB w="12700">
                      <a:solidFill>
                        <a:srgbClr val="DF522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88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b="1" spc="-60" dirty="0">
                          <a:latin typeface="Trebuchet MS"/>
                          <a:cs typeface="Trebuchet MS"/>
                        </a:rPr>
                        <a:t>Insertion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F5227"/>
                      </a:solidFill>
                      <a:prstDash val="solid"/>
                    </a:lnL>
                    <a:lnR w="12700">
                      <a:solidFill>
                        <a:srgbClr val="DF5227"/>
                      </a:solidFill>
                      <a:prstDash val="solid"/>
                    </a:lnR>
                    <a:lnT w="12700">
                      <a:solidFill>
                        <a:srgbClr val="DF5227"/>
                      </a:solidFill>
                      <a:prstDash val="solid"/>
                    </a:lnT>
                    <a:lnB w="12700">
                      <a:solidFill>
                        <a:srgbClr val="DF5227"/>
                      </a:solidFill>
                      <a:prstDash val="solid"/>
                    </a:lnB>
                    <a:solidFill>
                      <a:srgbClr val="E1EB9F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spc="-60" dirty="0">
                          <a:latin typeface="Trebuchet MS"/>
                          <a:cs typeface="Trebuchet MS"/>
                        </a:rPr>
                        <a:t>O(logn)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DF5227"/>
                      </a:solidFill>
                      <a:prstDash val="solid"/>
                    </a:lnL>
                    <a:lnR w="12700">
                      <a:solidFill>
                        <a:srgbClr val="DF5227"/>
                      </a:solidFill>
                      <a:prstDash val="solid"/>
                    </a:lnR>
                    <a:lnT w="12700">
                      <a:solidFill>
                        <a:srgbClr val="DF5227"/>
                      </a:solidFill>
                      <a:prstDash val="solid"/>
                    </a:lnT>
                    <a:lnB w="12700">
                      <a:solidFill>
                        <a:srgbClr val="DF522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Bala</a:t>
            </a:r>
            <a:r>
              <a:rPr spc="5" dirty="0"/>
              <a:t>n</a:t>
            </a:r>
            <a:r>
              <a:rPr spc="-5" dirty="0"/>
              <a:t>ce</a:t>
            </a:r>
            <a:r>
              <a:rPr dirty="0"/>
              <a:t>d</a:t>
            </a:r>
            <a:r>
              <a:rPr spc="-40" dirty="0"/>
              <a:t> </a:t>
            </a:r>
            <a:r>
              <a:rPr spc="-5" dirty="0"/>
              <a:t>Binar</a:t>
            </a:r>
            <a:r>
              <a:rPr dirty="0"/>
              <a:t>y</a:t>
            </a:r>
            <a:r>
              <a:rPr spc="-315" dirty="0"/>
              <a:t> </a:t>
            </a:r>
            <a:r>
              <a:rPr spc="-275" dirty="0"/>
              <a:t>T</a:t>
            </a:r>
            <a:r>
              <a:rPr dirty="0"/>
              <a:t>ree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25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spc="-5" dirty="0"/>
              <a:t>Self</a:t>
            </a:r>
            <a:r>
              <a:rPr spc="5" dirty="0"/>
              <a:t> </a:t>
            </a:r>
            <a:r>
              <a:rPr spc="-5" dirty="0"/>
              <a:t>balancing binary</a:t>
            </a:r>
            <a:r>
              <a:rPr spc="-10" dirty="0"/>
              <a:t> search</a:t>
            </a:r>
            <a:r>
              <a:rPr spc="5" dirty="0"/>
              <a:t> </a:t>
            </a:r>
            <a:r>
              <a:rPr spc="-10" dirty="0"/>
              <a:t>tree.</a:t>
            </a:r>
          </a:p>
          <a:p>
            <a:pPr marL="195580" indent="-182880">
              <a:lnSpc>
                <a:spcPts val="2510"/>
              </a:lnSpc>
              <a:spcBef>
                <a:spcPts val="1130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spc="-10" dirty="0"/>
              <a:t>Adjust</a:t>
            </a:r>
            <a:r>
              <a:rPr dirty="0"/>
              <a:t> </a:t>
            </a:r>
            <a:r>
              <a:rPr spc="-10" dirty="0"/>
              <a:t>itself</a:t>
            </a:r>
            <a:r>
              <a:rPr spc="20" dirty="0"/>
              <a:t> </a:t>
            </a:r>
            <a:r>
              <a:rPr spc="-5" dirty="0"/>
              <a:t>in</a:t>
            </a:r>
            <a:r>
              <a:rPr spc="20" dirty="0"/>
              <a:t> </a:t>
            </a:r>
            <a:r>
              <a:rPr spc="-10" dirty="0"/>
              <a:t>order</a:t>
            </a:r>
            <a:r>
              <a:rPr spc="5" dirty="0"/>
              <a:t> </a:t>
            </a:r>
            <a:r>
              <a:rPr spc="-5" dirty="0"/>
              <a:t>to</a:t>
            </a:r>
            <a:r>
              <a:rPr spc="10" dirty="0"/>
              <a:t> </a:t>
            </a:r>
            <a:r>
              <a:rPr spc="-5" dirty="0"/>
              <a:t>maintain</a:t>
            </a:r>
            <a:r>
              <a:rPr spc="15" dirty="0"/>
              <a:t> </a:t>
            </a:r>
            <a:r>
              <a:rPr spc="-5" dirty="0"/>
              <a:t>a</a:t>
            </a:r>
            <a:r>
              <a:rPr spc="5" dirty="0"/>
              <a:t> </a:t>
            </a:r>
            <a:r>
              <a:rPr spc="-10" dirty="0"/>
              <a:t>low</a:t>
            </a:r>
            <a:r>
              <a:rPr spc="10" dirty="0"/>
              <a:t> </a:t>
            </a:r>
            <a:r>
              <a:rPr spc="-5" dirty="0"/>
              <a:t>logarithmic</a:t>
            </a:r>
            <a:r>
              <a:rPr spc="30" dirty="0"/>
              <a:t> </a:t>
            </a:r>
            <a:r>
              <a:rPr spc="-10" dirty="0"/>
              <a:t>height</a:t>
            </a:r>
            <a:r>
              <a:rPr spc="35" dirty="0"/>
              <a:t> </a:t>
            </a:r>
            <a:r>
              <a:rPr spc="-10" dirty="0"/>
              <a:t>allowing</a:t>
            </a:r>
            <a:r>
              <a:rPr spc="20" dirty="0"/>
              <a:t> </a:t>
            </a:r>
            <a:r>
              <a:rPr spc="-5" dirty="0"/>
              <a:t>for</a:t>
            </a:r>
            <a:r>
              <a:rPr spc="20" dirty="0"/>
              <a:t> </a:t>
            </a:r>
            <a:r>
              <a:rPr spc="-5" dirty="0"/>
              <a:t>faster</a:t>
            </a:r>
          </a:p>
          <a:p>
            <a:pPr marL="195580">
              <a:lnSpc>
                <a:spcPts val="2510"/>
              </a:lnSpc>
            </a:pPr>
            <a:r>
              <a:rPr spc="-10" dirty="0"/>
              <a:t>operations: </a:t>
            </a:r>
            <a:r>
              <a:rPr spc="-5" dirty="0"/>
              <a:t>insertion</a:t>
            </a:r>
            <a:r>
              <a:rPr spc="15" dirty="0"/>
              <a:t> </a:t>
            </a:r>
            <a:r>
              <a:rPr spc="-5" dirty="0"/>
              <a:t>&amp; deletions.</a:t>
            </a:r>
          </a:p>
          <a:p>
            <a:pPr marL="12700">
              <a:lnSpc>
                <a:spcPts val="2625"/>
              </a:lnSpc>
              <a:spcBef>
                <a:spcPts val="1140"/>
              </a:spcBef>
            </a:pPr>
            <a:r>
              <a:rPr spc="-40" dirty="0"/>
              <a:t>Tree</a:t>
            </a:r>
            <a:r>
              <a:rPr dirty="0"/>
              <a:t> </a:t>
            </a:r>
            <a:r>
              <a:rPr spc="-5" dirty="0"/>
              <a:t>is</a:t>
            </a:r>
            <a:r>
              <a:rPr spc="-15" dirty="0"/>
              <a:t> </a:t>
            </a:r>
            <a:r>
              <a:rPr spc="-5" dirty="0"/>
              <a:t>balanced</a:t>
            </a:r>
            <a:r>
              <a:rPr spc="-15" dirty="0"/>
              <a:t> </a:t>
            </a:r>
            <a:r>
              <a:rPr spc="-10" dirty="0"/>
              <a:t>????</a:t>
            </a:r>
          </a:p>
          <a:p>
            <a:pPr marL="474345" lvl="1" indent="-233679">
              <a:lnSpc>
                <a:spcPts val="2385"/>
              </a:lnSpc>
              <a:buSzPct val="80000"/>
              <a:buFont typeface="Wingdings"/>
              <a:buChar char=""/>
              <a:tabLst>
                <a:tab pos="474980" algn="l"/>
              </a:tabLst>
            </a:pPr>
            <a:r>
              <a:rPr sz="2000" spc="-5" dirty="0">
                <a:latin typeface="Corbel"/>
                <a:cs typeface="Corbel"/>
              </a:rPr>
              <a:t>check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balance</a:t>
            </a:r>
            <a:r>
              <a:rPr sz="2000" spc="-4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factor</a:t>
            </a:r>
            <a:endParaRPr sz="2000">
              <a:latin typeface="Corbel"/>
              <a:cs typeface="Corbel"/>
            </a:endParaRPr>
          </a:p>
          <a:p>
            <a:pPr marL="1388745">
              <a:lnSpc>
                <a:spcPct val="100000"/>
              </a:lnSpc>
              <a:spcBef>
                <a:spcPts val="1530"/>
              </a:spcBef>
            </a:pPr>
            <a:r>
              <a:rPr spc="-5" dirty="0">
                <a:solidFill>
                  <a:srgbClr val="001F5F"/>
                </a:solidFill>
              </a:rPr>
              <a:t>Balance Factor</a:t>
            </a:r>
            <a:r>
              <a:rPr spc="5" dirty="0">
                <a:solidFill>
                  <a:srgbClr val="001F5F"/>
                </a:solidFill>
              </a:rPr>
              <a:t> </a:t>
            </a:r>
            <a:r>
              <a:rPr spc="-5" dirty="0">
                <a:solidFill>
                  <a:srgbClr val="001F5F"/>
                </a:solidFill>
              </a:rPr>
              <a:t>=</a:t>
            </a:r>
            <a:r>
              <a:rPr spc="5" dirty="0">
                <a:solidFill>
                  <a:srgbClr val="001F5F"/>
                </a:solidFill>
              </a:rPr>
              <a:t> </a:t>
            </a:r>
            <a:r>
              <a:rPr spc="-15" dirty="0">
                <a:solidFill>
                  <a:srgbClr val="001F5F"/>
                </a:solidFill>
              </a:rPr>
              <a:t>height(leftSubTree)</a:t>
            </a:r>
            <a:r>
              <a:rPr spc="65" dirty="0">
                <a:solidFill>
                  <a:srgbClr val="001F5F"/>
                </a:solidFill>
              </a:rPr>
              <a:t> </a:t>
            </a:r>
            <a:r>
              <a:rPr spc="-5" dirty="0">
                <a:solidFill>
                  <a:srgbClr val="001F5F"/>
                </a:solidFill>
              </a:rPr>
              <a:t>−</a:t>
            </a:r>
            <a:r>
              <a:rPr spc="5" dirty="0">
                <a:solidFill>
                  <a:srgbClr val="001F5F"/>
                </a:solidFill>
              </a:rPr>
              <a:t> </a:t>
            </a:r>
            <a:r>
              <a:rPr spc="-15" dirty="0">
                <a:solidFill>
                  <a:srgbClr val="001F5F"/>
                </a:solidFill>
              </a:rPr>
              <a:t>height(rightSubTree)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37585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A</a:t>
            </a:r>
            <a:r>
              <a:rPr dirty="0"/>
              <a:t>VL</a:t>
            </a:r>
            <a:r>
              <a:rPr spc="-114" dirty="0"/>
              <a:t> </a:t>
            </a:r>
            <a:r>
              <a:rPr dirty="0"/>
              <a:t>Sear</a:t>
            </a:r>
            <a:r>
              <a:rPr spc="5" dirty="0"/>
              <a:t>c</a:t>
            </a:r>
            <a:r>
              <a:rPr dirty="0"/>
              <a:t>h</a:t>
            </a:r>
            <a:r>
              <a:rPr spc="-350" dirty="0"/>
              <a:t> </a:t>
            </a:r>
            <a:r>
              <a:rPr spc="-275" dirty="0"/>
              <a:t>T</a:t>
            </a:r>
            <a:r>
              <a:rPr dirty="0"/>
              <a:t>ree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713" y="1896897"/>
            <a:ext cx="9648825" cy="128460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25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sz="2200" spc="-10" dirty="0">
                <a:latin typeface="Corbel"/>
                <a:cs typeface="Corbel"/>
              </a:rPr>
              <a:t>They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are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Corbel"/>
                <a:cs typeface="Corbel"/>
              </a:rPr>
              <a:t>height-balanced</a:t>
            </a:r>
            <a:r>
              <a:rPr sz="2200" spc="30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binary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search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trees</a:t>
            </a:r>
            <a:endParaRPr sz="2200">
              <a:latin typeface="Corbel"/>
              <a:cs typeface="Corbel"/>
            </a:endParaRPr>
          </a:p>
          <a:p>
            <a:pPr marL="195580" marR="5080" indent="-182880">
              <a:lnSpc>
                <a:spcPts val="2380"/>
              </a:lnSpc>
              <a:spcBef>
                <a:spcPts val="1425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sz="2200" spc="-10" dirty="0">
                <a:latin typeface="Corbel"/>
                <a:cs typeface="Corbel"/>
              </a:rPr>
              <a:t>The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invariant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in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the</a:t>
            </a:r>
            <a:r>
              <a:rPr sz="2200" spc="-80" dirty="0">
                <a:latin typeface="Corbel"/>
                <a:cs typeface="Corbel"/>
              </a:rPr>
              <a:t> </a:t>
            </a:r>
            <a:r>
              <a:rPr sz="2200" spc="-45" dirty="0">
                <a:latin typeface="Corbel"/>
                <a:cs typeface="Corbel"/>
              </a:rPr>
              <a:t>AVL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which</a:t>
            </a:r>
            <a:r>
              <a:rPr sz="2200" spc="4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forces</a:t>
            </a:r>
            <a:r>
              <a:rPr sz="2200" spc="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it</a:t>
            </a:r>
            <a:r>
              <a:rPr sz="2200" dirty="0">
                <a:latin typeface="Corbel"/>
                <a:cs typeface="Corbel"/>
              </a:rPr>
              <a:t> to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remain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balanced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is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the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requirement</a:t>
            </a:r>
            <a:r>
              <a:rPr sz="2200" spc="4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that </a:t>
            </a:r>
            <a:r>
              <a:rPr sz="2200" spc="-42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the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balance factor </a:t>
            </a:r>
            <a:r>
              <a:rPr sz="2200" spc="-10" dirty="0">
                <a:latin typeface="Corbel"/>
                <a:cs typeface="Corbel"/>
              </a:rPr>
              <a:t>is</a:t>
            </a:r>
            <a:r>
              <a:rPr sz="2200" spc="-5" dirty="0">
                <a:latin typeface="Corbel"/>
                <a:cs typeface="Corbel"/>
              </a:rPr>
              <a:t> always </a:t>
            </a:r>
            <a:r>
              <a:rPr sz="2200" spc="-10" dirty="0">
                <a:latin typeface="Corbel"/>
                <a:cs typeface="Corbel"/>
              </a:rPr>
              <a:t>either</a:t>
            </a:r>
            <a:r>
              <a:rPr sz="2200" spc="5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-1 ,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0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or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+1.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7713" y="3155064"/>
            <a:ext cx="7261225" cy="986790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45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sz="2200" spc="-5" dirty="0">
                <a:latin typeface="Corbel"/>
                <a:cs typeface="Corbel"/>
              </a:rPr>
              <a:t>Balance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factor can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be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determine</a:t>
            </a:r>
            <a:r>
              <a:rPr sz="2200" spc="2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by:</a:t>
            </a:r>
            <a:endParaRPr sz="2200">
              <a:latin typeface="Corbel"/>
              <a:cs typeface="Corbel"/>
            </a:endParaRPr>
          </a:p>
          <a:p>
            <a:pPr marL="2419350">
              <a:lnSpc>
                <a:spcPct val="100000"/>
              </a:lnSpc>
              <a:spcBef>
                <a:spcPts val="1140"/>
              </a:spcBef>
            </a:pPr>
            <a:r>
              <a:rPr sz="2200" spc="-5" dirty="0">
                <a:solidFill>
                  <a:srgbClr val="001F5F"/>
                </a:solidFill>
                <a:latin typeface="Corbel"/>
                <a:cs typeface="Corbel"/>
              </a:rPr>
              <a:t>height(left</a:t>
            </a:r>
            <a:r>
              <a:rPr sz="2200" spc="30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Corbel"/>
                <a:cs typeface="Corbel"/>
              </a:rPr>
              <a:t>subtree)</a:t>
            </a:r>
            <a:r>
              <a:rPr sz="2200" spc="5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Corbel"/>
                <a:cs typeface="Corbel"/>
              </a:rPr>
              <a:t>-</a:t>
            </a:r>
            <a:r>
              <a:rPr sz="2200" spc="-10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Corbel"/>
                <a:cs typeface="Corbel"/>
              </a:rPr>
              <a:t>height(right</a:t>
            </a:r>
            <a:r>
              <a:rPr sz="2200" spc="15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Corbel"/>
                <a:cs typeface="Corbel"/>
              </a:rPr>
              <a:t>subtree)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30690" y="3496817"/>
            <a:ext cx="2232660" cy="2326005"/>
          </a:xfrm>
          <a:prstGeom prst="rect">
            <a:avLst/>
          </a:prstGeom>
          <a:solidFill>
            <a:srgbClr val="A6B727"/>
          </a:solidFill>
          <a:ln w="19050">
            <a:solidFill>
              <a:srgbClr val="79851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Times New Roman"/>
              <a:cs typeface="Times New Roman"/>
            </a:endParaRPr>
          </a:p>
          <a:p>
            <a:pPr marL="107314" marR="10033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Note: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If a 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node’s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BF is </a:t>
            </a:r>
            <a:r>
              <a:rPr sz="1800" spc="-3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not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-1 , 0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or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+1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then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it </a:t>
            </a:r>
            <a:r>
              <a:rPr sz="1800" spc="-3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can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be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adjusted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through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rotations.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53066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Is</a:t>
            </a:r>
            <a:r>
              <a:rPr spc="-35" dirty="0"/>
              <a:t> </a:t>
            </a:r>
            <a:r>
              <a:rPr spc="-5" dirty="0"/>
              <a:t>this</a:t>
            </a:r>
            <a:r>
              <a:rPr spc="-20" dirty="0"/>
              <a:t> </a:t>
            </a:r>
            <a:r>
              <a:rPr spc="-5" dirty="0"/>
              <a:t>tree</a:t>
            </a:r>
            <a:r>
              <a:rPr spc="-5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balanced?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7347" y="2394067"/>
            <a:ext cx="5411763" cy="303556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53066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Is</a:t>
            </a:r>
            <a:r>
              <a:rPr spc="-35" dirty="0"/>
              <a:t> </a:t>
            </a:r>
            <a:r>
              <a:rPr spc="-5" dirty="0"/>
              <a:t>this</a:t>
            </a:r>
            <a:r>
              <a:rPr spc="-20" dirty="0"/>
              <a:t> </a:t>
            </a:r>
            <a:r>
              <a:rPr spc="-5" dirty="0"/>
              <a:t>tree</a:t>
            </a:r>
            <a:r>
              <a:rPr spc="-5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balanced?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0251" y="2226345"/>
            <a:ext cx="3191583" cy="319016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53066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Is</a:t>
            </a:r>
            <a:r>
              <a:rPr spc="-35" dirty="0"/>
              <a:t> </a:t>
            </a:r>
            <a:r>
              <a:rPr spc="-5" dirty="0"/>
              <a:t>this</a:t>
            </a:r>
            <a:r>
              <a:rPr spc="-20" dirty="0"/>
              <a:t> </a:t>
            </a:r>
            <a:r>
              <a:rPr spc="-5" dirty="0"/>
              <a:t>tree</a:t>
            </a:r>
            <a:r>
              <a:rPr spc="-5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balanced?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1859" y="2447544"/>
            <a:ext cx="4655820" cy="256184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3381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Tree</a:t>
            </a:r>
            <a:r>
              <a:rPr spc="-105" dirty="0"/>
              <a:t> </a:t>
            </a:r>
            <a:r>
              <a:rPr spc="-15" dirty="0"/>
              <a:t>Rotations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92149" y="2987420"/>
            <a:ext cx="1887855" cy="2127250"/>
            <a:chOff x="1192149" y="2987420"/>
            <a:chExt cx="1887855" cy="2127250"/>
          </a:xfrm>
        </p:grpSpPr>
        <p:sp>
          <p:nvSpPr>
            <p:cNvPr id="4" name="object 4"/>
            <p:cNvSpPr/>
            <p:nvPr/>
          </p:nvSpPr>
          <p:spPr>
            <a:xfrm>
              <a:off x="2515362" y="2996945"/>
              <a:ext cx="554990" cy="530860"/>
            </a:xfrm>
            <a:custGeom>
              <a:avLst/>
              <a:gdLst/>
              <a:ahLst/>
              <a:cxnLst/>
              <a:rect l="l" t="t" r="r" b="b"/>
              <a:pathLst>
                <a:path w="554989" h="530860">
                  <a:moveTo>
                    <a:pt x="277368" y="0"/>
                  </a:moveTo>
                  <a:lnTo>
                    <a:pt x="227517" y="4273"/>
                  </a:lnTo>
                  <a:lnTo>
                    <a:pt x="180595" y="16592"/>
                  </a:lnTo>
                  <a:lnTo>
                    <a:pt x="137385" y="36209"/>
                  </a:lnTo>
                  <a:lnTo>
                    <a:pt x="98673" y="62373"/>
                  </a:lnTo>
                  <a:lnTo>
                    <a:pt x="65241" y="94335"/>
                  </a:lnTo>
                  <a:lnTo>
                    <a:pt x="37874" y="131346"/>
                  </a:lnTo>
                  <a:lnTo>
                    <a:pt x="17355" y="172656"/>
                  </a:lnTo>
                  <a:lnTo>
                    <a:pt x="4469" y="217515"/>
                  </a:lnTo>
                  <a:lnTo>
                    <a:pt x="0" y="265175"/>
                  </a:lnTo>
                  <a:lnTo>
                    <a:pt x="4469" y="312836"/>
                  </a:lnTo>
                  <a:lnTo>
                    <a:pt x="17355" y="357695"/>
                  </a:lnTo>
                  <a:lnTo>
                    <a:pt x="37874" y="399005"/>
                  </a:lnTo>
                  <a:lnTo>
                    <a:pt x="65241" y="436016"/>
                  </a:lnTo>
                  <a:lnTo>
                    <a:pt x="98673" y="467978"/>
                  </a:lnTo>
                  <a:lnTo>
                    <a:pt x="137385" y="494142"/>
                  </a:lnTo>
                  <a:lnTo>
                    <a:pt x="180595" y="513759"/>
                  </a:lnTo>
                  <a:lnTo>
                    <a:pt x="227517" y="526078"/>
                  </a:lnTo>
                  <a:lnTo>
                    <a:pt x="277368" y="530351"/>
                  </a:lnTo>
                  <a:lnTo>
                    <a:pt x="327218" y="526078"/>
                  </a:lnTo>
                  <a:lnTo>
                    <a:pt x="374140" y="513759"/>
                  </a:lnTo>
                  <a:lnTo>
                    <a:pt x="417350" y="494142"/>
                  </a:lnTo>
                  <a:lnTo>
                    <a:pt x="456062" y="467978"/>
                  </a:lnTo>
                  <a:lnTo>
                    <a:pt x="489494" y="436016"/>
                  </a:lnTo>
                  <a:lnTo>
                    <a:pt x="516861" y="399005"/>
                  </a:lnTo>
                  <a:lnTo>
                    <a:pt x="537380" y="357695"/>
                  </a:lnTo>
                  <a:lnTo>
                    <a:pt x="550266" y="312836"/>
                  </a:lnTo>
                  <a:lnTo>
                    <a:pt x="554736" y="265175"/>
                  </a:lnTo>
                  <a:lnTo>
                    <a:pt x="550266" y="217515"/>
                  </a:lnTo>
                  <a:lnTo>
                    <a:pt x="537380" y="172656"/>
                  </a:lnTo>
                  <a:lnTo>
                    <a:pt x="516861" y="131346"/>
                  </a:lnTo>
                  <a:lnTo>
                    <a:pt x="489494" y="94335"/>
                  </a:lnTo>
                  <a:lnTo>
                    <a:pt x="456062" y="62373"/>
                  </a:lnTo>
                  <a:lnTo>
                    <a:pt x="417350" y="36209"/>
                  </a:lnTo>
                  <a:lnTo>
                    <a:pt x="374140" y="16592"/>
                  </a:lnTo>
                  <a:lnTo>
                    <a:pt x="327218" y="4273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15362" y="2996945"/>
              <a:ext cx="554990" cy="530860"/>
            </a:xfrm>
            <a:custGeom>
              <a:avLst/>
              <a:gdLst/>
              <a:ahLst/>
              <a:cxnLst/>
              <a:rect l="l" t="t" r="r" b="b"/>
              <a:pathLst>
                <a:path w="554989" h="530860">
                  <a:moveTo>
                    <a:pt x="0" y="265175"/>
                  </a:moveTo>
                  <a:lnTo>
                    <a:pt x="4469" y="217515"/>
                  </a:lnTo>
                  <a:lnTo>
                    <a:pt x="17355" y="172656"/>
                  </a:lnTo>
                  <a:lnTo>
                    <a:pt x="37874" y="131346"/>
                  </a:lnTo>
                  <a:lnTo>
                    <a:pt x="65241" y="94335"/>
                  </a:lnTo>
                  <a:lnTo>
                    <a:pt x="98673" y="62373"/>
                  </a:lnTo>
                  <a:lnTo>
                    <a:pt x="137385" y="36209"/>
                  </a:lnTo>
                  <a:lnTo>
                    <a:pt x="180595" y="16592"/>
                  </a:lnTo>
                  <a:lnTo>
                    <a:pt x="227517" y="4273"/>
                  </a:lnTo>
                  <a:lnTo>
                    <a:pt x="277368" y="0"/>
                  </a:lnTo>
                  <a:lnTo>
                    <a:pt x="327218" y="4273"/>
                  </a:lnTo>
                  <a:lnTo>
                    <a:pt x="374140" y="16592"/>
                  </a:lnTo>
                  <a:lnTo>
                    <a:pt x="417350" y="36209"/>
                  </a:lnTo>
                  <a:lnTo>
                    <a:pt x="456062" y="62373"/>
                  </a:lnTo>
                  <a:lnTo>
                    <a:pt x="489494" y="94335"/>
                  </a:lnTo>
                  <a:lnTo>
                    <a:pt x="516861" y="131346"/>
                  </a:lnTo>
                  <a:lnTo>
                    <a:pt x="537380" y="172656"/>
                  </a:lnTo>
                  <a:lnTo>
                    <a:pt x="550266" y="217515"/>
                  </a:lnTo>
                  <a:lnTo>
                    <a:pt x="554736" y="265175"/>
                  </a:lnTo>
                  <a:lnTo>
                    <a:pt x="550266" y="312836"/>
                  </a:lnTo>
                  <a:lnTo>
                    <a:pt x="537380" y="357695"/>
                  </a:lnTo>
                  <a:lnTo>
                    <a:pt x="516861" y="399005"/>
                  </a:lnTo>
                  <a:lnTo>
                    <a:pt x="489494" y="436016"/>
                  </a:lnTo>
                  <a:lnTo>
                    <a:pt x="456062" y="467978"/>
                  </a:lnTo>
                  <a:lnTo>
                    <a:pt x="417350" y="494142"/>
                  </a:lnTo>
                  <a:lnTo>
                    <a:pt x="374140" y="513759"/>
                  </a:lnTo>
                  <a:lnTo>
                    <a:pt x="327218" y="526078"/>
                  </a:lnTo>
                  <a:lnTo>
                    <a:pt x="277368" y="530351"/>
                  </a:lnTo>
                  <a:lnTo>
                    <a:pt x="227517" y="526078"/>
                  </a:lnTo>
                  <a:lnTo>
                    <a:pt x="180595" y="513759"/>
                  </a:lnTo>
                  <a:lnTo>
                    <a:pt x="137385" y="494142"/>
                  </a:lnTo>
                  <a:lnTo>
                    <a:pt x="98673" y="467978"/>
                  </a:lnTo>
                  <a:lnTo>
                    <a:pt x="65241" y="436016"/>
                  </a:lnTo>
                  <a:lnTo>
                    <a:pt x="37874" y="399005"/>
                  </a:lnTo>
                  <a:lnTo>
                    <a:pt x="17355" y="357695"/>
                  </a:lnTo>
                  <a:lnTo>
                    <a:pt x="4469" y="312836"/>
                  </a:lnTo>
                  <a:lnTo>
                    <a:pt x="0" y="265175"/>
                  </a:lnTo>
                  <a:close/>
                </a:path>
              </a:pathLst>
            </a:custGeom>
            <a:ln w="19049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01674" y="4572761"/>
              <a:ext cx="554990" cy="532130"/>
            </a:xfrm>
            <a:custGeom>
              <a:avLst/>
              <a:gdLst/>
              <a:ahLst/>
              <a:cxnLst/>
              <a:rect l="l" t="t" r="r" b="b"/>
              <a:pathLst>
                <a:path w="554989" h="532129">
                  <a:moveTo>
                    <a:pt x="277367" y="0"/>
                  </a:moveTo>
                  <a:lnTo>
                    <a:pt x="227517" y="4286"/>
                  </a:lnTo>
                  <a:lnTo>
                    <a:pt x="180595" y="16644"/>
                  </a:lnTo>
                  <a:lnTo>
                    <a:pt x="137385" y="36321"/>
                  </a:lnTo>
                  <a:lnTo>
                    <a:pt x="98673" y="62565"/>
                  </a:lnTo>
                  <a:lnTo>
                    <a:pt x="65241" y="94622"/>
                  </a:lnTo>
                  <a:lnTo>
                    <a:pt x="37874" y="131741"/>
                  </a:lnTo>
                  <a:lnTo>
                    <a:pt x="17355" y="173168"/>
                  </a:lnTo>
                  <a:lnTo>
                    <a:pt x="4469" y="218151"/>
                  </a:lnTo>
                  <a:lnTo>
                    <a:pt x="0" y="265938"/>
                  </a:lnTo>
                  <a:lnTo>
                    <a:pt x="4469" y="313724"/>
                  </a:lnTo>
                  <a:lnTo>
                    <a:pt x="17355" y="358707"/>
                  </a:lnTo>
                  <a:lnTo>
                    <a:pt x="37874" y="400134"/>
                  </a:lnTo>
                  <a:lnTo>
                    <a:pt x="65241" y="437253"/>
                  </a:lnTo>
                  <a:lnTo>
                    <a:pt x="98673" y="469310"/>
                  </a:lnTo>
                  <a:lnTo>
                    <a:pt x="137385" y="495553"/>
                  </a:lnTo>
                  <a:lnTo>
                    <a:pt x="180595" y="515231"/>
                  </a:lnTo>
                  <a:lnTo>
                    <a:pt x="227517" y="527589"/>
                  </a:lnTo>
                  <a:lnTo>
                    <a:pt x="277367" y="531876"/>
                  </a:lnTo>
                  <a:lnTo>
                    <a:pt x="327218" y="527589"/>
                  </a:lnTo>
                  <a:lnTo>
                    <a:pt x="374140" y="515231"/>
                  </a:lnTo>
                  <a:lnTo>
                    <a:pt x="417350" y="495554"/>
                  </a:lnTo>
                  <a:lnTo>
                    <a:pt x="456062" y="469310"/>
                  </a:lnTo>
                  <a:lnTo>
                    <a:pt x="489494" y="437253"/>
                  </a:lnTo>
                  <a:lnTo>
                    <a:pt x="516861" y="400134"/>
                  </a:lnTo>
                  <a:lnTo>
                    <a:pt x="537380" y="358707"/>
                  </a:lnTo>
                  <a:lnTo>
                    <a:pt x="550266" y="313724"/>
                  </a:lnTo>
                  <a:lnTo>
                    <a:pt x="554736" y="265938"/>
                  </a:lnTo>
                  <a:lnTo>
                    <a:pt x="550266" y="218151"/>
                  </a:lnTo>
                  <a:lnTo>
                    <a:pt x="537380" y="173168"/>
                  </a:lnTo>
                  <a:lnTo>
                    <a:pt x="516861" y="131741"/>
                  </a:lnTo>
                  <a:lnTo>
                    <a:pt x="489494" y="94622"/>
                  </a:lnTo>
                  <a:lnTo>
                    <a:pt x="456062" y="62565"/>
                  </a:lnTo>
                  <a:lnTo>
                    <a:pt x="417350" y="36322"/>
                  </a:lnTo>
                  <a:lnTo>
                    <a:pt x="374140" y="16644"/>
                  </a:lnTo>
                  <a:lnTo>
                    <a:pt x="327218" y="4286"/>
                  </a:lnTo>
                  <a:lnTo>
                    <a:pt x="27736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01674" y="4572761"/>
              <a:ext cx="554990" cy="532130"/>
            </a:xfrm>
            <a:custGeom>
              <a:avLst/>
              <a:gdLst/>
              <a:ahLst/>
              <a:cxnLst/>
              <a:rect l="l" t="t" r="r" b="b"/>
              <a:pathLst>
                <a:path w="554989" h="532129">
                  <a:moveTo>
                    <a:pt x="0" y="265938"/>
                  </a:moveTo>
                  <a:lnTo>
                    <a:pt x="4469" y="218151"/>
                  </a:lnTo>
                  <a:lnTo>
                    <a:pt x="17355" y="173168"/>
                  </a:lnTo>
                  <a:lnTo>
                    <a:pt x="37874" y="131741"/>
                  </a:lnTo>
                  <a:lnTo>
                    <a:pt x="65241" y="94622"/>
                  </a:lnTo>
                  <a:lnTo>
                    <a:pt x="98673" y="62565"/>
                  </a:lnTo>
                  <a:lnTo>
                    <a:pt x="137385" y="36321"/>
                  </a:lnTo>
                  <a:lnTo>
                    <a:pt x="180595" y="16644"/>
                  </a:lnTo>
                  <a:lnTo>
                    <a:pt x="227517" y="4286"/>
                  </a:lnTo>
                  <a:lnTo>
                    <a:pt x="277367" y="0"/>
                  </a:lnTo>
                  <a:lnTo>
                    <a:pt x="327218" y="4286"/>
                  </a:lnTo>
                  <a:lnTo>
                    <a:pt x="374140" y="16644"/>
                  </a:lnTo>
                  <a:lnTo>
                    <a:pt x="417350" y="36322"/>
                  </a:lnTo>
                  <a:lnTo>
                    <a:pt x="456062" y="62565"/>
                  </a:lnTo>
                  <a:lnTo>
                    <a:pt x="489494" y="94622"/>
                  </a:lnTo>
                  <a:lnTo>
                    <a:pt x="516861" y="131741"/>
                  </a:lnTo>
                  <a:lnTo>
                    <a:pt x="537380" y="173168"/>
                  </a:lnTo>
                  <a:lnTo>
                    <a:pt x="550266" y="218151"/>
                  </a:lnTo>
                  <a:lnTo>
                    <a:pt x="554736" y="265938"/>
                  </a:lnTo>
                  <a:lnTo>
                    <a:pt x="550266" y="313724"/>
                  </a:lnTo>
                  <a:lnTo>
                    <a:pt x="537380" y="358707"/>
                  </a:lnTo>
                  <a:lnTo>
                    <a:pt x="516861" y="400134"/>
                  </a:lnTo>
                  <a:lnTo>
                    <a:pt x="489494" y="437253"/>
                  </a:lnTo>
                  <a:lnTo>
                    <a:pt x="456062" y="469310"/>
                  </a:lnTo>
                  <a:lnTo>
                    <a:pt x="417350" y="495554"/>
                  </a:lnTo>
                  <a:lnTo>
                    <a:pt x="374140" y="515231"/>
                  </a:lnTo>
                  <a:lnTo>
                    <a:pt x="327218" y="527589"/>
                  </a:lnTo>
                  <a:lnTo>
                    <a:pt x="277367" y="531876"/>
                  </a:lnTo>
                  <a:lnTo>
                    <a:pt x="227517" y="527589"/>
                  </a:lnTo>
                  <a:lnTo>
                    <a:pt x="180595" y="515231"/>
                  </a:lnTo>
                  <a:lnTo>
                    <a:pt x="137385" y="495553"/>
                  </a:lnTo>
                  <a:lnTo>
                    <a:pt x="98673" y="469310"/>
                  </a:lnTo>
                  <a:lnTo>
                    <a:pt x="65241" y="437253"/>
                  </a:lnTo>
                  <a:lnTo>
                    <a:pt x="37874" y="400134"/>
                  </a:lnTo>
                  <a:lnTo>
                    <a:pt x="17355" y="358707"/>
                  </a:lnTo>
                  <a:lnTo>
                    <a:pt x="4469" y="313724"/>
                  </a:lnTo>
                  <a:lnTo>
                    <a:pt x="0" y="265938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14399" y="4673345"/>
            <a:ext cx="1295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818513" y="3802760"/>
            <a:ext cx="574040" cy="549910"/>
            <a:chOff x="1818513" y="3802760"/>
            <a:chExt cx="574040" cy="549910"/>
          </a:xfrm>
        </p:grpSpPr>
        <p:sp>
          <p:nvSpPr>
            <p:cNvPr id="10" name="object 10"/>
            <p:cNvSpPr/>
            <p:nvPr/>
          </p:nvSpPr>
          <p:spPr>
            <a:xfrm>
              <a:off x="1828038" y="3812285"/>
              <a:ext cx="554990" cy="530860"/>
            </a:xfrm>
            <a:custGeom>
              <a:avLst/>
              <a:gdLst/>
              <a:ahLst/>
              <a:cxnLst/>
              <a:rect l="l" t="t" r="r" b="b"/>
              <a:pathLst>
                <a:path w="554989" h="530860">
                  <a:moveTo>
                    <a:pt x="277368" y="0"/>
                  </a:moveTo>
                  <a:lnTo>
                    <a:pt x="227517" y="4273"/>
                  </a:lnTo>
                  <a:lnTo>
                    <a:pt x="180595" y="16592"/>
                  </a:lnTo>
                  <a:lnTo>
                    <a:pt x="137385" y="36209"/>
                  </a:lnTo>
                  <a:lnTo>
                    <a:pt x="98673" y="62373"/>
                  </a:lnTo>
                  <a:lnTo>
                    <a:pt x="65241" y="94335"/>
                  </a:lnTo>
                  <a:lnTo>
                    <a:pt x="37874" y="131346"/>
                  </a:lnTo>
                  <a:lnTo>
                    <a:pt x="17355" y="172656"/>
                  </a:lnTo>
                  <a:lnTo>
                    <a:pt x="4469" y="217515"/>
                  </a:lnTo>
                  <a:lnTo>
                    <a:pt x="0" y="265175"/>
                  </a:lnTo>
                  <a:lnTo>
                    <a:pt x="4469" y="312836"/>
                  </a:lnTo>
                  <a:lnTo>
                    <a:pt x="17355" y="357695"/>
                  </a:lnTo>
                  <a:lnTo>
                    <a:pt x="37874" y="399005"/>
                  </a:lnTo>
                  <a:lnTo>
                    <a:pt x="65241" y="436016"/>
                  </a:lnTo>
                  <a:lnTo>
                    <a:pt x="98673" y="467978"/>
                  </a:lnTo>
                  <a:lnTo>
                    <a:pt x="137385" y="494142"/>
                  </a:lnTo>
                  <a:lnTo>
                    <a:pt x="180595" y="513759"/>
                  </a:lnTo>
                  <a:lnTo>
                    <a:pt x="227517" y="526078"/>
                  </a:lnTo>
                  <a:lnTo>
                    <a:pt x="277368" y="530351"/>
                  </a:lnTo>
                  <a:lnTo>
                    <a:pt x="327218" y="526078"/>
                  </a:lnTo>
                  <a:lnTo>
                    <a:pt x="374140" y="513759"/>
                  </a:lnTo>
                  <a:lnTo>
                    <a:pt x="417350" y="494142"/>
                  </a:lnTo>
                  <a:lnTo>
                    <a:pt x="456062" y="467978"/>
                  </a:lnTo>
                  <a:lnTo>
                    <a:pt x="489494" y="436016"/>
                  </a:lnTo>
                  <a:lnTo>
                    <a:pt x="516861" y="399005"/>
                  </a:lnTo>
                  <a:lnTo>
                    <a:pt x="537380" y="357695"/>
                  </a:lnTo>
                  <a:lnTo>
                    <a:pt x="550266" y="312836"/>
                  </a:lnTo>
                  <a:lnTo>
                    <a:pt x="554736" y="265175"/>
                  </a:lnTo>
                  <a:lnTo>
                    <a:pt x="550266" y="217515"/>
                  </a:lnTo>
                  <a:lnTo>
                    <a:pt x="537380" y="172656"/>
                  </a:lnTo>
                  <a:lnTo>
                    <a:pt x="516861" y="131346"/>
                  </a:lnTo>
                  <a:lnTo>
                    <a:pt x="489494" y="94335"/>
                  </a:lnTo>
                  <a:lnTo>
                    <a:pt x="456062" y="62373"/>
                  </a:lnTo>
                  <a:lnTo>
                    <a:pt x="417350" y="36209"/>
                  </a:lnTo>
                  <a:lnTo>
                    <a:pt x="374140" y="16592"/>
                  </a:lnTo>
                  <a:lnTo>
                    <a:pt x="327218" y="4273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28038" y="3812285"/>
              <a:ext cx="554990" cy="530860"/>
            </a:xfrm>
            <a:custGeom>
              <a:avLst/>
              <a:gdLst/>
              <a:ahLst/>
              <a:cxnLst/>
              <a:rect l="l" t="t" r="r" b="b"/>
              <a:pathLst>
                <a:path w="554989" h="530860">
                  <a:moveTo>
                    <a:pt x="0" y="265175"/>
                  </a:moveTo>
                  <a:lnTo>
                    <a:pt x="4469" y="217515"/>
                  </a:lnTo>
                  <a:lnTo>
                    <a:pt x="17355" y="172656"/>
                  </a:lnTo>
                  <a:lnTo>
                    <a:pt x="37874" y="131346"/>
                  </a:lnTo>
                  <a:lnTo>
                    <a:pt x="65241" y="94335"/>
                  </a:lnTo>
                  <a:lnTo>
                    <a:pt x="98673" y="62373"/>
                  </a:lnTo>
                  <a:lnTo>
                    <a:pt x="137385" y="36209"/>
                  </a:lnTo>
                  <a:lnTo>
                    <a:pt x="180595" y="16592"/>
                  </a:lnTo>
                  <a:lnTo>
                    <a:pt x="227517" y="4273"/>
                  </a:lnTo>
                  <a:lnTo>
                    <a:pt x="277368" y="0"/>
                  </a:lnTo>
                  <a:lnTo>
                    <a:pt x="327218" y="4273"/>
                  </a:lnTo>
                  <a:lnTo>
                    <a:pt x="374140" y="16592"/>
                  </a:lnTo>
                  <a:lnTo>
                    <a:pt x="417350" y="36209"/>
                  </a:lnTo>
                  <a:lnTo>
                    <a:pt x="456062" y="62373"/>
                  </a:lnTo>
                  <a:lnTo>
                    <a:pt x="489494" y="94335"/>
                  </a:lnTo>
                  <a:lnTo>
                    <a:pt x="516861" y="131346"/>
                  </a:lnTo>
                  <a:lnTo>
                    <a:pt x="537380" y="172656"/>
                  </a:lnTo>
                  <a:lnTo>
                    <a:pt x="550266" y="217515"/>
                  </a:lnTo>
                  <a:lnTo>
                    <a:pt x="554736" y="265175"/>
                  </a:lnTo>
                  <a:lnTo>
                    <a:pt x="550266" y="312836"/>
                  </a:lnTo>
                  <a:lnTo>
                    <a:pt x="537380" y="357695"/>
                  </a:lnTo>
                  <a:lnTo>
                    <a:pt x="516861" y="399005"/>
                  </a:lnTo>
                  <a:lnTo>
                    <a:pt x="489494" y="436016"/>
                  </a:lnTo>
                  <a:lnTo>
                    <a:pt x="456062" y="467978"/>
                  </a:lnTo>
                  <a:lnTo>
                    <a:pt x="417350" y="494142"/>
                  </a:lnTo>
                  <a:lnTo>
                    <a:pt x="374140" y="513759"/>
                  </a:lnTo>
                  <a:lnTo>
                    <a:pt x="327218" y="526078"/>
                  </a:lnTo>
                  <a:lnTo>
                    <a:pt x="277368" y="530351"/>
                  </a:lnTo>
                  <a:lnTo>
                    <a:pt x="227517" y="526078"/>
                  </a:lnTo>
                  <a:lnTo>
                    <a:pt x="180595" y="513759"/>
                  </a:lnTo>
                  <a:lnTo>
                    <a:pt x="137385" y="494142"/>
                  </a:lnTo>
                  <a:lnTo>
                    <a:pt x="98673" y="467978"/>
                  </a:lnTo>
                  <a:lnTo>
                    <a:pt x="65241" y="436016"/>
                  </a:lnTo>
                  <a:lnTo>
                    <a:pt x="37874" y="399005"/>
                  </a:lnTo>
                  <a:lnTo>
                    <a:pt x="17355" y="357695"/>
                  </a:lnTo>
                  <a:lnTo>
                    <a:pt x="4469" y="312836"/>
                  </a:lnTo>
                  <a:lnTo>
                    <a:pt x="0" y="265175"/>
                  </a:lnTo>
                  <a:close/>
                </a:path>
              </a:pathLst>
            </a:custGeom>
            <a:ln w="19049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32761" y="3912489"/>
            <a:ext cx="143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93900" y="5479160"/>
            <a:ext cx="737235" cy="653415"/>
            <a:chOff x="1493900" y="5479160"/>
            <a:chExt cx="737235" cy="653415"/>
          </a:xfrm>
        </p:grpSpPr>
        <p:sp>
          <p:nvSpPr>
            <p:cNvPr id="14" name="object 14"/>
            <p:cNvSpPr/>
            <p:nvPr/>
          </p:nvSpPr>
          <p:spPr>
            <a:xfrm>
              <a:off x="1503425" y="5488685"/>
              <a:ext cx="718185" cy="634365"/>
            </a:xfrm>
            <a:custGeom>
              <a:avLst/>
              <a:gdLst/>
              <a:ahLst/>
              <a:cxnLst/>
              <a:rect l="l" t="t" r="r" b="b"/>
              <a:pathLst>
                <a:path w="718185" h="634364">
                  <a:moveTo>
                    <a:pt x="358901" y="0"/>
                  </a:moveTo>
                  <a:lnTo>
                    <a:pt x="0" y="633983"/>
                  </a:lnTo>
                  <a:lnTo>
                    <a:pt x="717804" y="633983"/>
                  </a:lnTo>
                  <a:lnTo>
                    <a:pt x="358901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03425" y="5488685"/>
              <a:ext cx="718185" cy="634365"/>
            </a:xfrm>
            <a:custGeom>
              <a:avLst/>
              <a:gdLst/>
              <a:ahLst/>
              <a:cxnLst/>
              <a:rect l="l" t="t" r="r" b="b"/>
              <a:pathLst>
                <a:path w="718185" h="634364">
                  <a:moveTo>
                    <a:pt x="0" y="633983"/>
                  </a:moveTo>
                  <a:lnTo>
                    <a:pt x="358901" y="0"/>
                  </a:lnTo>
                  <a:lnTo>
                    <a:pt x="717804" y="633983"/>
                  </a:lnTo>
                  <a:lnTo>
                    <a:pt x="0" y="633983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780794" y="5799531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B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72820" y="5479160"/>
            <a:ext cx="738505" cy="653415"/>
            <a:chOff x="472820" y="5479160"/>
            <a:chExt cx="738505" cy="653415"/>
          </a:xfrm>
        </p:grpSpPr>
        <p:sp>
          <p:nvSpPr>
            <p:cNvPr id="18" name="object 18"/>
            <p:cNvSpPr/>
            <p:nvPr/>
          </p:nvSpPr>
          <p:spPr>
            <a:xfrm>
              <a:off x="482345" y="5488685"/>
              <a:ext cx="719455" cy="634365"/>
            </a:xfrm>
            <a:custGeom>
              <a:avLst/>
              <a:gdLst/>
              <a:ahLst/>
              <a:cxnLst/>
              <a:rect l="l" t="t" r="r" b="b"/>
              <a:pathLst>
                <a:path w="719455" h="634364">
                  <a:moveTo>
                    <a:pt x="359664" y="0"/>
                  </a:moveTo>
                  <a:lnTo>
                    <a:pt x="0" y="633983"/>
                  </a:lnTo>
                  <a:lnTo>
                    <a:pt x="719328" y="633983"/>
                  </a:lnTo>
                  <a:lnTo>
                    <a:pt x="359664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2345" y="5488685"/>
              <a:ext cx="719455" cy="634365"/>
            </a:xfrm>
            <a:custGeom>
              <a:avLst/>
              <a:gdLst/>
              <a:ahLst/>
              <a:cxnLst/>
              <a:rect l="l" t="t" r="r" b="b"/>
              <a:pathLst>
                <a:path w="719455" h="634364">
                  <a:moveTo>
                    <a:pt x="0" y="633983"/>
                  </a:moveTo>
                  <a:lnTo>
                    <a:pt x="359664" y="0"/>
                  </a:lnTo>
                  <a:lnTo>
                    <a:pt x="719328" y="633983"/>
                  </a:lnTo>
                  <a:lnTo>
                    <a:pt x="0" y="633983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56005" y="5799531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033141" y="3821048"/>
            <a:ext cx="737235" cy="654685"/>
            <a:chOff x="3033141" y="3821048"/>
            <a:chExt cx="737235" cy="654685"/>
          </a:xfrm>
        </p:grpSpPr>
        <p:sp>
          <p:nvSpPr>
            <p:cNvPr id="22" name="object 22"/>
            <p:cNvSpPr/>
            <p:nvPr/>
          </p:nvSpPr>
          <p:spPr>
            <a:xfrm>
              <a:off x="3042666" y="3830573"/>
              <a:ext cx="718185" cy="635635"/>
            </a:xfrm>
            <a:custGeom>
              <a:avLst/>
              <a:gdLst/>
              <a:ahLst/>
              <a:cxnLst/>
              <a:rect l="l" t="t" r="r" b="b"/>
              <a:pathLst>
                <a:path w="718185" h="635635">
                  <a:moveTo>
                    <a:pt x="358901" y="0"/>
                  </a:moveTo>
                  <a:lnTo>
                    <a:pt x="0" y="635507"/>
                  </a:lnTo>
                  <a:lnTo>
                    <a:pt x="717804" y="635507"/>
                  </a:lnTo>
                  <a:lnTo>
                    <a:pt x="358901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42666" y="3830573"/>
              <a:ext cx="718185" cy="635635"/>
            </a:xfrm>
            <a:custGeom>
              <a:avLst/>
              <a:gdLst/>
              <a:ahLst/>
              <a:cxnLst/>
              <a:rect l="l" t="t" r="r" b="b"/>
              <a:pathLst>
                <a:path w="718185" h="635635">
                  <a:moveTo>
                    <a:pt x="0" y="635507"/>
                  </a:moveTo>
                  <a:lnTo>
                    <a:pt x="358901" y="0"/>
                  </a:lnTo>
                  <a:lnTo>
                    <a:pt x="717804" y="635507"/>
                  </a:lnTo>
                  <a:lnTo>
                    <a:pt x="0" y="635507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311144" y="4141673"/>
            <a:ext cx="1790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342769" y="4563236"/>
            <a:ext cx="737235" cy="653415"/>
            <a:chOff x="2342769" y="4563236"/>
            <a:chExt cx="737235" cy="653415"/>
          </a:xfrm>
        </p:grpSpPr>
        <p:sp>
          <p:nvSpPr>
            <p:cNvPr id="26" name="object 26"/>
            <p:cNvSpPr/>
            <p:nvPr/>
          </p:nvSpPr>
          <p:spPr>
            <a:xfrm>
              <a:off x="2352294" y="4572761"/>
              <a:ext cx="718185" cy="634365"/>
            </a:xfrm>
            <a:custGeom>
              <a:avLst/>
              <a:gdLst/>
              <a:ahLst/>
              <a:cxnLst/>
              <a:rect l="l" t="t" r="r" b="b"/>
              <a:pathLst>
                <a:path w="718185" h="634364">
                  <a:moveTo>
                    <a:pt x="358901" y="0"/>
                  </a:moveTo>
                  <a:lnTo>
                    <a:pt x="0" y="633983"/>
                  </a:lnTo>
                  <a:lnTo>
                    <a:pt x="717804" y="633983"/>
                  </a:lnTo>
                  <a:lnTo>
                    <a:pt x="358901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52294" y="4572761"/>
              <a:ext cx="718185" cy="634365"/>
            </a:xfrm>
            <a:custGeom>
              <a:avLst/>
              <a:gdLst/>
              <a:ahLst/>
              <a:cxnLst/>
              <a:rect l="l" t="t" r="r" b="b"/>
              <a:pathLst>
                <a:path w="718185" h="634364">
                  <a:moveTo>
                    <a:pt x="0" y="633983"/>
                  </a:moveTo>
                  <a:lnTo>
                    <a:pt x="358901" y="0"/>
                  </a:lnTo>
                  <a:lnTo>
                    <a:pt x="717804" y="633983"/>
                  </a:lnTo>
                  <a:lnTo>
                    <a:pt x="0" y="633983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631439" y="4883657"/>
            <a:ext cx="160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58774" y="3431285"/>
            <a:ext cx="2542540" cy="2056764"/>
          </a:xfrm>
          <a:custGeom>
            <a:avLst/>
            <a:gdLst/>
            <a:ahLst/>
            <a:cxnLst/>
            <a:rect l="l" t="t" r="r" b="b"/>
            <a:pathLst>
              <a:path w="2542540" h="2056764">
                <a:moveTo>
                  <a:pt x="414782" y="1607566"/>
                </a:moveTo>
                <a:lnTo>
                  <a:pt x="405345" y="1598930"/>
                </a:lnTo>
                <a:lnTo>
                  <a:pt x="46367" y="1995716"/>
                </a:lnTo>
                <a:lnTo>
                  <a:pt x="22872" y="1974469"/>
                </a:lnTo>
                <a:lnTo>
                  <a:pt x="0" y="2056511"/>
                </a:lnTo>
                <a:lnTo>
                  <a:pt x="79375" y="2025523"/>
                </a:lnTo>
                <a:lnTo>
                  <a:pt x="66294" y="2013712"/>
                </a:lnTo>
                <a:lnTo>
                  <a:pt x="55841" y="2004275"/>
                </a:lnTo>
                <a:lnTo>
                  <a:pt x="414782" y="1607566"/>
                </a:lnTo>
                <a:close/>
              </a:path>
              <a:path w="2542540" h="2056764">
                <a:moveTo>
                  <a:pt x="1016000" y="1972437"/>
                </a:moveTo>
                <a:lnTo>
                  <a:pt x="985812" y="1982165"/>
                </a:lnTo>
                <a:lnTo>
                  <a:pt x="854964" y="1575435"/>
                </a:lnTo>
                <a:lnTo>
                  <a:pt x="842772" y="1579245"/>
                </a:lnTo>
                <a:lnTo>
                  <a:pt x="973607" y="1986102"/>
                </a:lnTo>
                <a:lnTo>
                  <a:pt x="943483" y="1995805"/>
                </a:lnTo>
                <a:lnTo>
                  <a:pt x="1003046" y="2056765"/>
                </a:lnTo>
                <a:lnTo>
                  <a:pt x="1012037" y="1998218"/>
                </a:lnTo>
                <a:lnTo>
                  <a:pt x="1016000" y="1972437"/>
                </a:lnTo>
                <a:close/>
              </a:path>
              <a:path w="2542540" h="2056764">
                <a:moveTo>
                  <a:pt x="1055624" y="836930"/>
                </a:moveTo>
                <a:lnTo>
                  <a:pt x="1044829" y="830326"/>
                </a:lnTo>
                <a:lnTo>
                  <a:pt x="850900" y="1150010"/>
                </a:lnTo>
                <a:lnTo>
                  <a:pt x="823849" y="1133602"/>
                </a:lnTo>
                <a:lnTo>
                  <a:pt x="816864" y="1218565"/>
                </a:lnTo>
                <a:lnTo>
                  <a:pt x="889000" y="1173099"/>
                </a:lnTo>
                <a:lnTo>
                  <a:pt x="879779" y="1167511"/>
                </a:lnTo>
                <a:lnTo>
                  <a:pt x="861809" y="1156627"/>
                </a:lnTo>
                <a:lnTo>
                  <a:pt x="1055624" y="836930"/>
                </a:lnTo>
                <a:close/>
              </a:path>
              <a:path w="2542540" h="2056764">
                <a:moveTo>
                  <a:pt x="1743964" y="21844"/>
                </a:moveTo>
                <a:lnTo>
                  <a:pt x="1733423" y="14732"/>
                </a:lnTo>
                <a:lnTo>
                  <a:pt x="1480464" y="391083"/>
                </a:lnTo>
                <a:lnTo>
                  <a:pt x="1454150" y="373380"/>
                </a:lnTo>
                <a:lnTo>
                  <a:pt x="1443228" y="457962"/>
                </a:lnTo>
                <a:lnTo>
                  <a:pt x="1517396" y="415925"/>
                </a:lnTo>
                <a:lnTo>
                  <a:pt x="1506816" y="408813"/>
                </a:lnTo>
                <a:lnTo>
                  <a:pt x="1491005" y="398183"/>
                </a:lnTo>
                <a:lnTo>
                  <a:pt x="1743964" y="21844"/>
                </a:lnTo>
                <a:close/>
              </a:path>
              <a:path w="2542540" h="2056764">
                <a:moveTo>
                  <a:pt x="1851914" y="1141730"/>
                </a:moveTo>
                <a:lnTo>
                  <a:pt x="1838261" y="1101598"/>
                </a:lnTo>
                <a:lnTo>
                  <a:pt x="1824482" y="1061085"/>
                </a:lnTo>
                <a:lnTo>
                  <a:pt x="1802142" y="1083691"/>
                </a:lnTo>
                <a:lnTo>
                  <a:pt x="1484249" y="769620"/>
                </a:lnTo>
                <a:lnTo>
                  <a:pt x="1475359" y="778764"/>
                </a:lnTo>
                <a:lnTo>
                  <a:pt x="1793240" y="1092695"/>
                </a:lnTo>
                <a:lnTo>
                  <a:pt x="1770888" y="1115314"/>
                </a:lnTo>
                <a:lnTo>
                  <a:pt x="1851914" y="1141730"/>
                </a:lnTo>
                <a:close/>
              </a:path>
              <a:path w="2542540" h="2056764">
                <a:moveTo>
                  <a:pt x="2542159" y="399542"/>
                </a:moveTo>
                <a:lnTo>
                  <a:pt x="2528278" y="359791"/>
                </a:lnTo>
                <a:lnTo>
                  <a:pt x="2514092" y="319151"/>
                </a:lnTo>
                <a:lnTo>
                  <a:pt x="2491943" y="341820"/>
                </a:lnTo>
                <a:lnTo>
                  <a:pt x="2141093" y="0"/>
                </a:lnTo>
                <a:lnTo>
                  <a:pt x="2132203" y="9144"/>
                </a:lnTo>
                <a:lnTo>
                  <a:pt x="2483091" y="350888"/>
                </a:lnTo>
                <a:lnTo>
                  <a:pt x="2460879" y="373634"/>
                </a:lnTo>
                <a:lnTo>
                  <a:pt x="2542159" y="39954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5151501" y="2987420"/>
            <a:ext cx="1887855" cy="2127250"/>
            <a:chOff x="5151501" y="2987420"/>
            <a:chExt cx="1887855" cy="2127250"/>
          </a:xfrm>
        </p:grpSpPr>
        <p:sp>
          <p:nvSpPr>
            <p:cNvPr id="31" name="object 31"/>
            <p:cNvSpPr/>
            <p:nvPr/>
          </p:nvSpPr>
          <p:spPr>
            <a:xfrm>
              <a:off x="6474714" y="2996945"/>
              <a:ext cx="554990" cy="530860"/>
            </a:xfrm>
            <a:custGeom>
              <a:avLst/>
              <a:gdLst/>
              <a:ahLst/>
              <a:cxnLst/>
              <a:rect l="l" t="t" r="r" b="b"/>
              <a:pathLst>
                <a:path w="554990" h="530860">
                  <a:moveTo>
                    <a:pt x="277367" y="0"/>
                  </a:moveTo>
                  <a:lnTo>
                    <a:pt x="227517" y="4273"/>
                  </a:lnTo>
                  <a:lnTo>
                    <a:pt x="180595" y="16592"/>
                  </a:lnTo>
                  <a:lnTo>
                    <a:pt x="137385" y="36209"/>
                  </a:lnTo>
                  <a:lnTo>
                    <a:pt x="98673" y="62373"/>
                  </a:lnTo>
                  <a:lnTo>
                    <a:pt x="65241" y="94335"/>
                  </a:lnTo>
                  <a:lnTo>
                    <a:pt x="37874" y="131346"/>
                  </a:lnTo>
                  <a:lnTo>
                    <a:pt x="17355" y="172656"/>
                  </a:lnTo>
                  <a:lnTo>
                    <a:pt x="4469" y="217515"/>
                  </a:lnTo>
                  <a:lnTo>
                    <a:pt x="0" y="265175"/>
                  </a:lnTo>
                  <a:lnTo>
                    <a:pt x="4469" y="312836"/>
                  </a:lnTo>
                  <a:lnTo>
                    <a:pt x="17355" y="357695"/>
                  </a:lnTo>
                  <a:lnTo>
                    <a:pt x="37874" y="399005"/>
                  </a:lnTo>
                  <a:lnTo>
                    <a:pt x="65241" y="436016"/>
                  </a:lnTo>
                  <a:lnTo>
                    <a:pt x="98673" y="467978"/>
                  </a:lnTo>
                  <a:lnTo>
                    <a:pt x="137385" y="494142"/>
                  </a:lnTo>
                  <a:lnTo>
                    <a:pt x="180595" y="513759"/>
                  </a:lnTo>
                  <a:lnTo>
                    <a:pt x="227517" y="526078"/>
                  </a:lnTo>
                  <a:lnTo>
                    <a:pt x="277367" y="530351"/>
                  </a:lnTo>
                  <a:lnTo>
                    <a:pt x="327218" y="526078"/>
                  </a:lnTo>
                  <a:lnTo>
                    <a:pt x="374140" y="513759"/>
                  </a:lnTo>
                  <a:lnTo>
                    <a:pt x="417350" y="494142"/>
                  </a:lnTo>
                  <a:lnTo>
                    <a:pt x="456062" y="467978"/>
                  </a:lnTo>
                  <a:lnTo>
                    <a:pt x="489494" y="436016"/>
                  </a:lnTo>
                  <a:lnTo>
                    <a:pt x="516861" y="399005"/>
                  </a:lnTo>
                  <a:lnTo>
                    <a:pt x="537380" y="357695"/>
                  </a:lnTo>
                  <a:lnTo>
                    <a:pt x="550266" y="312836"/>
                  </a:lnTo>
                  <a:lnTo>
                    <a:pt x="554736" y="265175"/>
                  </a:lnTo>
                  <a:lnTo>
                    <a:pt x="550266" y="217515"/>
                  </a:lnTo>
                  <a:lnTo>
                    <a:pt x="537380" y="172656"/>
                  </a:lnTo>
                  <a:lnTo>
                    <a:pt x="516861" y="131346"/>
                  </a:lnTo>
                  <a:lnTo>
                    <a:pt x="489494" y="94335"/>
                  </a:lnTo>
                  <a:lnTo>
                    <a:pt x="456062" y="62373"/>
                  </a:lnTo>
                  <a:lnTo>
                    <a:pt x="417350" y="36209"/>
                  </a:lnTo>
                  <a:lnTo>
                    <a:pt x="374140" y="16592"/>
                  </a:lnTo>
                  <a:lnTo>
                    <a:pt x="327218" y="4273"/>
                  </a:lnTo>
                  <a:lnTo>
                    <a:pt x="27736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74714" y="2996945"/>
              <a:ext cx="554990" cy="530860"/>
            </a:xfrm>
            <a:custGeom>
              <a:avLst/>
              <a:gdLst/>
              <a:ahLst/>
              <a:cxnLst/>
              <a:rect l="l" t="t" r="r" b="b"/>
              <a:pathLst>
                <a:path w="554990" h="530860">
                  <a:moveTo>
                    <a:pt x="0" y="265175"/>
                  </a:moveTo>
                  <a:lnTo>
                    <a:pt x="4469" y="217515"/>
                  </a:lnTo>
                  <a:lnTo>
                    <a:pt x="17355" y="172656"/>
                  </a:lnTo>
                  <a:lnTo>
                    <a:pt x="37874" y="131346"/>
                  </a:lnTo>
                  <a:lnTo>
                    <a:pt x="65241" y="94335"/>
                  </a:lnTo>
                  <a:lnTo>
                    <a:pt x="98673" y="62373"/>
                  </a:lnTo>
                  <a:lnTo>
                    <a:pt x="137385" y="36209"/>
                  </a:lnTo>
                  <a:lnTo>
                    <a:pt x="180595" y="16592"/>
                  </a:lnTo>
                  <a:lnTo>
                    <a:pt x="227517" y="4273"/>
                  </a:lnTo>
                  <a:lnTo>
                    <a:pt x="277367" y="0"/>
                  </a:lnTo>
                  <a:lnTo>
                    <a:pt x="327218" y="4273"/>
                  </a:lnTo>
                  <a:lnTo>
                    <a:pt x="374140" y="16592"/>
                  </a:lnTo>
                  <a:lnTo>
                    <a:pt x="417350" y="36209"/>
                  </a:lnTo>
                  <a:lnTo>
                    <a:pt x="456062" y="62373"/>
                  </a:lnTo>
                  <a:lnTo>
                    <a:pt x="489494" y="94335"/>
                  </a:lnTo>
                  <a:lnTo>
                    <a:pt x="516861" y="131346"/>
                  </a:lnTo>
                  <a:lnTo>
                    <a:pt x="537380" y="172656"/>
                  </a:lnTo>
                  <a:lnTo>
                    <a:pt x="550266" y="217515"/>
                  </a:lnTo>
                  <a:lnTo>
                    <a:pt x="554736" y="265175"/>
                  </a:lnTo>
                  <a:lnTo>
                    <a:pt x="550266" y="312836"/>
                  </a:lnTo>
                  <a:lnTo>
                    <a:pt x="537380" y="357695"/>
                  </a:lnTo>
                  <a:lnTo>
                    <a:pt x="516861" y="399005"/>
                  </a:lnTo>
                  <a:lnTo>
                    <a:pt x="489494" y="436016"/>
                  </a:lnTo>
                  <a:lnTo>
                    <a:pt x="456062" y="467978"/>
                  </a:lnTo>
                  <a:lnTo>
                    <a:pt x="417350" y="494142"/>
                  </a:lnTo>
                  <a:lnTo>
                    <a:pt x="374140" y="513759"/>
                  </a:lnTo>
                  <a:lnTo>
                    <a:pt x="327218" y="526078"/>
                  </a:lnTo>
                  <a:lnTo>
                    <a:pt x="277367" y="530351"/>
                  </a:lnTo>
                  <a:lnTo>
                    <a:pt x="227517" y="526078"/>
                  </a:lnTo>
                  <a:lnTo>
                    <a:pt x="180595" y="513759"/>
                  </a:lnTo>
                  <a:lnTo>
                    <a:pt x="137385" y="494142"/>
                  </a:lnTo>
                  <a:lnTo>
                    <a:pt x="98673" y="467978"/>
                  </a:lnTo>
                  <a:lnTo>
                    <a:pt x="65241" y="436016"/>
                  </a:lnTo>
                  <a:lnTo>
                    <a:pt x="37874" y="399005"/>
                  </a:lnTo>
                  <a:lnTo>
                    <a:pt x="17355" y="357695"/>
                  </a:lnTo>
                  <a:lnTo>
                    <a:pt x="4469" y="312836"/>
                  </a:lnTo>
                  <a:lnTo>
                    <a:pt x="0" y="265175"/>
                  </a:lnTo>
                  <a:close/>
                </a:path>
              </a:pathLst>
            </a:custGeom>
            <a:ln w="19049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61026" y="4572761"/>
              <a:ext cx="554990" cy="532130"/>
            </a:xfrm>
            <a:custGeom>
              <a:avLst/>
              <a:gdLst/>
              <a:ahLst/>
              <a:cxnLst/>
              <a:rect l="l" t="t" r="r" b="b"/>
              <a:pathLst>
                <a:path w="554989" h="532129">
                  <a:moveTo>
                    <a:pt x="277368" y="0"/>
                  </a:moveTo>
                  <a:lnTo>
                    <a:pt x="227517" y="4286"/>
                  </a:lnTo>
                  <a:lnTo>
                    <a:pt x="180595" y="16644"/>
                  </a:lnTo>
                  <a:lnTo>
                    <a:pt x="137385" y="36321"/>
                  </a:lnTo>
                  <a:lnTo>
                    <a:pt x="98673" y="62565"/>
                  </a:lnTo>
                  <a:lnTo>
                    <a:pt x="65241" y="94622"/>
                  </a:lnTo>
                  <a:lnTo>
                    <a:pt x="37874" y="131741"/>
                  </a:lnTo>
                  <a:lnTo>
                    <a:pt x="17355" y="173168"/>
                  </a:lnTo>
                  <a:lnTo>
                    <a:pt x="4469" y="218151"/>
                  </a:lnTo>
                  <a:lnTo>
                    <a:pt x="0" y="265938"/>
                  </a:lnTo>
                  <a:lnTo>
                    <a:pt x="4469" y="313724"/>
                  </a:lnTo>
                  <a:lnTo>
                    <a:pt x="17355" y="358707"/>
                  </a:lnTo>
                  <a:lnTo>
                    <a:pt x="37874" y="400134"/>
                  </a:lnTo>
                  <a:lnTo>
                    <a:pt x="65241" y="437253"/>
                  </a:lnTo>
                  <a:lnTo>
                    <a:pt x="98673" y="469310"/>
                  </a:lnTo>
                  <a:lnTo>
                    <a:pt x="137385" y="495553"/>
                  </a:lnTo>
                  <a:lnTo>
                    <a:pt x="180595" y="515231"/>
                  </a:lnTo>
                  <a:lnTo>
                    <a:pt x="227517" y="527589"/>
                  </a:lnTo>
                  <a:lnTo>
                    <a:pt x="277368" y="531876"/>
                  </a:lnTo>
                  <a:lnTo>
                    <a:pt x="327218" y="527589"/>
                  </a:lnTo>
                  <a:lnTo>
                    <a:pt x="374140" y="515231"/>
                  </a:lnTo>
                  <a:lnTo>
                    <a:pt x="417350" y="495554"/>
                  </a:lnTo>
                  <a:lnTo>
                    <a:pt x="456062" y="469310"/>
                  </a:lnTo>
                  <a:lnTo>
                    <a:pt x="489494" y="437253"/>
                  </a:lnTo>
                  <a:lnTo>
                    <a:pt x="516861" y="400134"/>
                  </a:lnTo>
                  <a:lnTo>
                    <a:pt x="537380" y="358707"/>
                  </a:lnTo>
                  <a:lnTo>
                    <a:pt x="550266" y="313724"/>
                  </a:lnTo>
                  <a:lnTo>
                    <a:pt x="554736" y="265938"/>
                  </a:lnTo>
                  <a:lnTo>
                    <a:pt x="550266" y="218151"/>
                  </a:lnTo>
                  <a:lnTo>
                    <a:pt x="537380" y="173168"/>
                  </a:lnTo>
                  <a:lnTo>
                    <a:pt x="516861" y="131741"/>
                  </a:lnTo>
                  <a:lnTo>
                    <a:pt x="489494" y="94622"/>
                  </a:lnTo>
                  <a:lnTo>
                    <a:pt x="456062" y="62565"/>
                  </a:lnTo>
                  <a:lnTo>
                    <a:pt x="417350" y="36322"/>
                  </a:lnTo>
                  <a:lnTo>
                    <a:pt x="374140" y="16644"/>
                  </a:lnTo>
                  <a:lnTo>
                    <a:pt x="327218" y="4286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161026" y="4572761"/>
              <a:ext cx="554990" cy="532130"/>
            </a:xfrm>
            <a:custGeom>
              <a:avLst/>
              <a:gdLst/>
              <a:ahLst/>
              <a:cxnLst/>
              <a:rect l="l" t="t" r="r" b="b"/>
              <a:pathLst>
                <a:path w="554989" h="532129">
                  <a:moveTo>
                    <a:pt x="0" y="265938"/>
                  </a:moveTo>
                  <a:lnTo>
                    <a:pt x="4469" y="218151"/>
                  </a:lnTo>
                  <a:lnTo>
                    <a:pt x="17355" y="173168"/>
                  </a:lnTo>
                  <a:lnTo>
                    <a:pt x="37874" y="131741"/>
                  </a:lnTo>
                  <a:lnTo>
                    <a:pt x="65241" y="94622"/>
                  </a:lnTo>
                  <a:lnTo>
                    <a:pt x="98673" y="62565"/>
                  </a:lnTo>
                  <a:lnTo>
                    <a:pt x="137385" y="36321"/>
                  </a:lnTo>
                  <a:lnTo>
                    <a:pt x="180595" y="16644"/>
                  </a:lnTo>
                  <a:lnTo>
                    <a:pt x="227517" y="4286"/>
                  </a:lnTo>
                  <a:lnTo>
                    <a:pt x="277368" y="0"/>
                  </a:lnTo>
                  <a:lnTo>
                    <a:pt x="327218" y="4286"/>
                  </a:lnTo>
                  <a:lnTo>
                    <a:pt x="374140" y="16644"/>
                  </a:lnTo>
                  <a:lnTo>
                    <a:pt x="417350" y="36322"/>
                  </a:lnTo>
                  <a:lnTo>
                    <a:pt x="456062" y="62565"/>
                  </a:lnTo>
                  <a:lnTo>
                    <a:pt x="489494" y="94622"/>
                  </a:lnTo>
                  <a:lnTo>
                    <a:pt x="516861" y="131741"/>
                  </a:lnTo>
                  <a:lnTo>
                    <a:pt x="537380" y="173168"/>
                  </a:lnTo>
                  <a:lnTo>
                    <a:pt x="550266" y="218151"/>
                  </a:lnTo>
                  <a:lnTo>
                    <a:pt x="554736" y="265938"/>
                  </a:lnTo>
                  <a:lnTo>
                    <a:pt x="550266" y="313724"/>
                  </a:lnTo>
                  <a:lnTo>
                    <a:pt x="537380" y="358707"/>
                  </a:lnTo>
                  <a:lnTo>
                    <a:pt x="516861" y="400134"/>
                  </a:lnTo>
                  <a:lnTo>
                    <a:pt x="489494" y="437253"/>
                  </a:lnTo>
                  <a:lnTo>
                    <a:pt x="456062" y="469310"/>
                  </a:lnTo>
                  <a:lnTo>
                    <a:pt x="417350" y="495554"/>
                  </a:lnTo>
                  <a:lnTo>
                    <a:pt x="374140" y="515231"/>
                  </a:lnTo>
                  <a:lnTo>
                    <a:pt x="327218" y="527589"/>
                  </a:lnTo>
                  <a:lnTo>
                    <a:pt x="277368" y="531876"/>
                  </a:lnTo>
                  <a:lnTo>
                    <a:pt x="227517" y="527589"/>
                  </a:lnTo>
                  <a:lnTo>
                    <a:pt x="180595" y="515231"/>
                  </a:lnTo>
                  <a:lnTo>
                    <a:pt x="137385" y="495553"/>
                  </a:lnTo>
                  <a:lnTo>
                    <a:pt x="98673" y="469310"/>
                  </a:lnTo>
                  <a:lnTo>
                    <a:pt x="65241" y="437253"/>
                  </a:lnTo>
                  <a:lnTo>
                    <a:pt x="37874" y="400134"/>
                  </a:lnTo>
                  <a:lnTo>
                    <a:pt x="17355" y="358707"/>
                  </a:lnTo>
                  <a:lnTo>
                    <a:pt x="4469" y="313724"/>
                  </a:lnTo>
                  <a:lnTo>
                    <a:pt x="0" y="265938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374004" y="4673345"/>
            <a:ext cx="1295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776340" y="3802760"/>
            <a:ext cx="575310" cy="549910"/>
            <a:chOff x="5776340" y="3802760"/>
            <a:chExt cx="575310" cy="549910"/>
          </a:xfrm>
        </p:grpSpPr>
        <p:sp>
          <p:nvSpPr>
            <p:cNvPr id="37" name="object 37"/>
            <p:cNvSpPr/>
            <p:nvPr/>
          </p:nvSpPr>
          <p:spPr>
            <a:xfrm>
              <a:off x="5785865" y="3812285"/>
              <a:ext cx="556260" cy="530860"/>
            </a:xfrm>
            <a:custGeom>
              <a:avLst/>
              <a:gdLst/>
              <a:ahLst/>
              <a:cxnLst/>
              <a:rect l="l" t="t" r="r" b="b"/>
              <a:pathLst>
                <a:path w="556260" h="530860">
                  <a:moveTo>
                    <a:pt x="278130" y="0"/>
                  </a:moveTo>
                  <a:lnTo>
                    <a:pt x="228119" y="4273"/>
                  </a:lnTo>
                  <a:lnTo>
                    <a:pt x="181056" y="16592"/>
                  </a:lnTo>
                  <a:lnTo>
                    <a:pt x="137724" y="36209"/>
                  </a:lnTo>
                  <a:lnTo>
                    <a:pt x="98908" y="62373"/>
                  </a:lnTo>
                  <a:lnTo>
                    <a:pt x="65391" y="94335"/>
                  </a:lnTo>
                  <a:lnTo>
                    <a:pt x="37958" y="131346"/>
                  </a:lnTo>
                  <a:lnTo>
                    <a:pt x="17393" y="172656"/>
                  </a:lnTo>
                  <a:lnTo>
                    <a:pt x="4478" y="217515"/>
                  </a:lnTo>
                  <a:lnTo>
                    <a:pt x="0" y="265175"/>
                  </a:lnTo>
                  <a:lnTo>
                    <a:pt x="4478" y="312836"/>
                  </a:lnTo>
                  <a:lnTo>
                    <a:pt x="17393" y="357695"/>
                  </a:lnTo>
                  <a:lnTo>
                    <a:pt x="37958" y="399005"/>
                  </a:lnTo>
                  <a:lnTo>
                    <a:pt x="65391" y="436016"/>
                  </a:lnTo>
                  <a:lnTo>
                    <a:pt x="98908" y="467978"/>
                  </a:lnTo>
                  <a:lnTo>
                    <a:pt x="137724" y="494142"/>
                  </a:lnTo>
                  <a:lnTo>
                    <a:pt x="181056" y="513759"/>
                  </a:lnTo>
                  <a:lnTo>
                    <a:pt x="228119" y="526078"/>
                  </a:lnTo>
                  <a:lnTo>
                    <a:pt x="278130" y="530351"/>
                  </a:lnTo>
                  <a:lnTo>
                    <a:pt x="328140" y="526078"/>
                  </a:lnTo>
                  <a:lnTo>
                    <a:pt x="375203" y="513759"/>
                  </a:lnTo>
                  <a:lnTo>
                    <a:pt x="418535" y="494142"/>
                  </a:lnTo>
                  <a:lnTo>
                    <a:pt x="457351" y="467978"/>
                  </a:lnTo>
                  <a:lnTo>
                    <a:pt x="490868" y="436016"/>
                  </a:lnTo>
                  <a:lnTo>
                    <a:pt x="518301" y="399005"/>
                  </a:lnTo>
                  <a:lnTo>
                    <a:pt x="538866" y="357695"/>
                  </a:lnTo>
                  <a:lnTo>
                    <a:pt x="551781" y="312836"/>
                  </a:lnTo>
                  <a:lnTo>
                    <a:pt x="556260" y="265175"/>
                  </a:lnTo>
                  <a:lnTo>
                    <a:pt x="551781" y="217515"/>
                  </a:lnTo>
                  <a:lnTo>
                    <a:pt x="538866" y="172656"/>
                  </a:lnTo>
                  <a:lnTo>
                    <a:pt x="518301" y="131346"/>
                  </a:lnTo>
                  <a:lnTo>
                    <a:pt x="490868" y="94335"/>
                  </a:lnTo>
                  <a:lnTo>
                    <a:pt x="457351" y="62373"/>
                  </a:lnTo>
                  <a:lnTo>
                    <a:pt x="418535" y="36209"/>
                  </a:lnTo>
                  <a:lnTo>
                    <a:pt x="375203" y="16592"/>
                  </a:lnTo>
                  <a:lnTo>
                    <a:pt x="328140" y="4273"/>
                  </a:lnTo>
                  <a:lnTo>
                    <a:pt x="278130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785865" y="3812285"/>
              <a:ext cx="556260" cy="530860"/>
            </a:xfrm>
            <a:custGeom>
              <a:avLst/>
              <a:gdLst/>
              <a:ahLst/>
              <a:cxnLst/>
              <a:rect l="l" t="t" r="r" b="b"/>
              <a:pathLst>
                <a:path w="556260" h="530860">
                  <a:moveTo>
                    <a:pt x="0" y="265175"/>
                  </a:moveTo>
                  <a:lnTo>
                    <a:pt x="4478" y="217515"/>
                  </a:lnTo>
                  <a:lnTo>
                    <a:pt x="17393" y="172656"/>
                  </a:lnTo>
                  <a:lnTo>
                    <a:pt x="37958" y="131346"/>
                  </a:lnTo>
                  <a:lnTo>
                    <a:pt x="65391" y="94335"/>
                  </a:lnTo>
                  <a:lnTo>
                    <a:pt x="98908" y="62373"/>
                  </a:lnTo>
                  <a:lnTo>
                    <a:pt x="137724" y="36209"/>
                  </a:lnTo>
                  <a:lnTo>
                    <a:pt x="181056" y="16592"/>
                  </a:lnTo>
                  <a:lnTo>
                    <a:pt x="228119" y="4273"/>
                  </a:lnTo>
                  <a:lnTo>
                    <a:pt x="278130" y="0"/>
                  </a:lnTo>
                  <a:lnTo>
                    <a:pt x="328140" y="4273"/>
                  </a:lnTo>
                  <a:lnTo>
                    <a:pt x="375203" y="16592"/>
                  </a:lnTo>
                  <a:lnTo>
                    <a:pt x="418535" y="36209"/>
                  </a:lnTo>
                  <a:lnTo>
                    <a:pt x="457351" y="62373"/>
                  </a:lnTo>
                  <a:lnTo>
                    <a:pt x="490868" y="94335"/>
                  </a:lnTo>
                  <a:lnTo>
                    <a:pt x="518301" y="131346"/>
                  </a:lnTo>
                  <a:lnTo>
                    <a:pt x="538866" y="172656"/>
                  </a:lnTo>
                  <a:lnTo>
                    <a:pt x="551781" y="217515"/>
                  </a:lnTo>
                  <a:lnTo>
                    <a:pt x="556260" y="265175"/>
                  </a:lnTo>
                  <a:lnTo>
                    <a:pt x="551781" y="312836"/>
                  </a:lnTo>
                  <a:lnTo>
                    <a:pt x="538866" y="357695"/>
                  </a:lnTo>
                  <a:lnTo>
                    <a:pt x="518301" y="399005"/>
                  </a:lnTo>
                  <a:lnTo>
                    <a:pt x="490868" y="436016"/>
                  </a:lnTo>
                  <a:lnTo>
                    <a:pt x="457351" y="467978"/>
                  </a:lnTo>
                  <a:lnTo>
                    <a:pt x="418535" y="494142"/>
                  </a:lnTo>
                  <a:lnTo>
                    <a:pt x="375203" y="513759"/>
                  </a:lnTo>
                  <a:lnTo>
                    <a:pt x="328140" y="526078"/>
                  </a:lnTo>
                  <a:lnTo>
                    <a:pt x="278130" y="530351"/>
                  </a:lnTo>
                  <a:lnTo>
                    <a:pt x="228119" y="526078"/>
                  </a:lnTo>
                  <a:lnTo>
                    <a:pt x="181056" y="513759"/>
                  </a:lnTo>
                  <a:lnTo>
                    <a:pt x="137724" y="494142"/>
                  </a:lnTo>
                  <a:lnTo>
                    <a:pt x="98908" y="467978"/>
                  </a:lnTo>
                  <a:lnTo>
                    <a:pt x="65391" y="436016"/>
                  </a:lnTo>
                  <a:lnTo>
                    <a:pt x="37958" y="399005"/>
                  </a:lnTo>
                  <a:lnTo>
                    <a:pt x="17393" y="357695"/>
                  </a:lnTo>
                  <a:lnTo>
                    <a:pt x="4478" y="312836"/>
                  </a:lnTo>
                  <a:lnTo>
                    <a:pt x="0" y="265175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992495" y="3912489"/>
            <a:ext cx="143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453253" y="5479160"/>
            <a:ext cx="737235" cy="653415"/>
            <a:chOff x="5453253" y="5479160"/>
            <a:chExt cx="737235" cy="653415"/>
          </a:xfrm>
        </p:grpSpPr>
        <p:sp>
          <p:nvSpPr>
            <p:cNvPr id="41" name="object 41"/>
            <p:cNvSpPr/>
            <p:nvPr/>
          </p:nvSpPr>
          <p:spPr>
            <a:xfrm>
              <a:off x="5462778" y="5488685"/>
              <a:ext cx="718185" cy="634365"/>
            </a:xfrm>
            <a:custGeom>
              <a:avLst/>
              <a:gdLst/>
              <a:ahLst/>
              <a:cxnLst/>
              <a:rect l="l" t="t" r="r" b="b"/>
              <a:pathLst>
                <a:path w="718185" h="634364">
                  <a:moveTo>
                    <a:pt x="358901" y="0"/>
                  </a:moveTo>
                  <a:lnTo>
                    <a:pt x="0" y="633983"/>
                  </a:lnTo>
                  <a:lnTo>
                    <a:pt x="717804" y="633983"/>
                  </a:lnTo>
                  <a:lnTo>
                    <a:pt x="358901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462778" y="5488685"/>
              <a:ext cx="718185" cy="634365"/>
            </a:xfrm>
            <a:custGeom>
              <a:avLst/>
              <a:gdLst/>
              <a:ahLst/>
              <a:cxnLst/>
              <a:rect l="l" t="t" r="r" b="b"/>
              <a:pathLst>
                <a:path w="718185" h="634364">
                  <a:moveTo>
                    <a:pt x="0" y="633983"/>
                  </a:moveTo>
                  <a:lnTo>
                    <a:pt x="358901" y="0"/>
                  </a:lnTo>
                  <a:lnTo>
                    <a:pt x="717804" y="633983"/>
                  </a:lnTo>
                  <a:lnTo>
                    <a:pt x="0" y="633983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740400" y="5799531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B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432172" y="5479160"/>
            <a:ext cx="738505" cy="653415"/>
            <a:chOff x="4432172" y="5479160"/>
            <a:chExt cx="738505" cy="653415"/>
          </a:xfrm>
        </p:grpSpPr>
        <p:sp>
          <p:nvSpPr>
            <p:cNvPr id="45" name="object 45"/>
            <p:cNvSpPr/>
            <p:nvPr/>
          </p:nvSpPr>
          <p:spPr>
            <a:xfrm>
              <a:off x="4441697" y="5488685"/>
              <a:ext cx="719455" cy="634365"/>
            </a:xfrm>
            <a:custGeom>
              <a:avLst/>
              <a:gdLst/>
              <a:ahLst/>
              <a:cxnLst/>
              <a:rect l="l" t="t" r="r" b="b"/>
              <a:pathLst>
                <a:path w="719454" h="634364">
                  <a:moveTo>
                    <a:pt x="359663" y="0"/>
                  </a:moveTo>
                  <a:lnTo>
                    <a:pt x="0" y="633983"/>
                  </a:lnTo>
                  <a:lnTo>
                    <a:pt x="719327" y="633983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441697" y="5488685"/>
              <a:ext cx="719455" cy="634365"/>
            </a:xfrm>
            <a:custGeom>
              <a:avLst/>
              <a:gdLst/>
              <a:ahLst/>
              <a:cxnLst/>
              <a:rect l="l" t="t" r="r" b="b"/>
              <a:pathLst>
                <a:path w="719454" h="634364">
                  <a:moveTo>
                    <a:pt x="0" y="633983"/>
                  </a:moveTo>
                  <a:lnTo>
                    <a:pt x="359663" y="0"/>
                  </a:lnTo>
                  <a:lnTo>
                    <a:pt x="719327" y="633983"/>
                  </a:lnTo>
                  <a:lnTo>
                    <a:pt x="0" y="633983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715636" y="5799531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6992493" y="3821048"/>
            <a:ext cx="737235" cy="654685"/>
            <a:chOff x="6992493" y="3821048"/>
            <a:chExt cx="737235" cy="654685"/>
          </a:xfrm>
        </p:grpSpPr>
        <p:sp>
          <p:nvSpPr>
            <p:cNvPr id="49" name="object 49"/>
            <p:cNvSpPr/>
            <p:nvPr/>
          </p:nvSpPr>
          <p:spPr>
            <a:xfrm>
              <a:off x="7002018" y="3830573"/>
              <a:ext cx="718185" cy="635635"/>
            </a:xfrm>
            <a:custGeom>
              <a:avLst/>
              <a:gdLst/>
              <a:ahLst/>
              <a:cxnLst/>
              <a:rect l="l" t="t" r="r" b="b"/>
              <a:pathLst>
                <a:path w="718184" h="635635">
                  <a:moveTo>
                    <a:pt x="358901" y="0"/>
                  </a:moveTo>
                  <a:lnTo>
                    <a:pt x="0" y="635507"/>
                  </a:lnTo>
                  <a:lnTo>
                    <a:pt x="717803" y="635507"/>
                  </a:lnTo>
                  <a:lnTo>
                    <a:pt x="358901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002018" y="3830573"/>
              <a:ext cx="718185" cy="635635"/>
            </a:xfrm>
            <a:custGeom>
              <a:avLst/>
              <a:gdLst/>
              <a:ahLst/>
              <a:cxnLst/>
              <a:rect l="l" t="t" r="r" b="b"/>
              <a:pathLst>
                <a:path w="718184" h="635635">
                  <a:moveTo>
                    <a:pt x="0" y="635507"/>
                  </a:moveTo>
                  <a:lnTo>
                    <a:pt x="358901" y="0"/>
                  </a:lnTo>
                  <a:lnTo>
                    <a:pt x="717803" y="635507"/>
                  </a:lnTo>
                  <a:lnTo>
                    <a:pt x="0" y="635507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270495" y="4141673"/>
            <a:ext cx="1790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6302121" y="4563236"/>
            <a:ext cx="737235" cy="653415"/>
            <a:chOff x="6302121" y="4563236"/>
            <a:chExt cx="737235" cy="653415"/>
          </a:xfrm>
        </p:grpSpPr>
        <p:sp>
          <p:nvSpPr>
            <p:cNvPr id="53" name="object 53"/>
            <p:cNvSpPr/>
            <p:nvPr/>
          </p:nvSpPr>
          <p:spPr>
            <a:xfrm>
              <a:off x="6311646" y="4572761"/>
              <a:ext cx="718185" cy="634365"/>
            </a:xfrm>
            <a:custGeom>
              <a:avLst/>
              <a:gdLst/>
              <a:ahLst/>
              <a:cxnLst/>
              <a:rect l="l" t="t" r="r" b="b"/>
              <a:pathLst>
                <a:path w="718184" h="634364">
                  <a:moveTo>
                    <a:pt x="358901" y="0"/>
                  </a:moveTo>
                  <a:lnTo>
                    <a:pt x="0" y="633983"/>
                  </a:lnTo>
                  <a:lnTo>
                    <a:pt x="717803" y="633983"/>
                  </a:lnTo>
                  <a:lnTo>
                    <a:pt x="358901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311646" y="4572761"/>
              <a:ext cx="718185" cy="634365"/>
            </a:xfrm>
            <a:custGeom>
              <a:avLst/>
              <a:gdLst/>
              <a:ahLst/>
              <a:cxnLst/>
              <a:rect l="l" t="t" r="r" b="b"/>
              <a:pathLst>
                <a:path w="718184" h="634364">
                  <a:moveTo>
                    <a:pt x="0" y="633983"/>
                  </a:moveTo>
                  <a:lnTo>
                    <a:pt x="358901" y="0"/>
                  </a:lnTo>
                  <a:lnTo>
                    <a:pt x="717803" y="633983"/>
                  </a:lnTo>
                  <a:lnTo>
                    <a:pt x="0" y="633983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6591045" y="4883657"/>
            <a:ext cx="160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4818126" y="3431285"/>
            <a:ext cx="5910580" cy="2056764"/>
            <a:chOff x="4818126" y="3431285"/>
            <a:chExt cx="5910580" cy="2056764"/>
          </a:xfrm>
        </p:grpSpPr>
        <p:sp>
          <p:nvSpPr>
            <p:cNvPr id="57" name="object 57"/>
            <p:cNvSpPr/>
            <p:nvPr/>
          </p:nvSpPr>
          <p:spPr>
            <a:xfrm>
              <a:off x="4818126" y="3431285"/>
              <a:ext cx="2542540" cy="2056764"/>
            </a:xfrm>
            <a:custGeom>
              <a:avLst/>
              <a:gdLst/>
              <a:ahLst/>
              <a:cxnLst/>
              <a:rect l="l" t="t" r="r" b="b"/>
              <a:pathLst>
                <a:path w="2542540" h="2056764">
                  <a:moveTo>
                    <a:pt x="414782" y="1607566"/>
                  </a:moveTo>
                  <a:lnTo>
                    <a:pt x="405384" y="1598930"/>
                  </a:lnTo>
                  <a:lnTo>
                    <a:pt x="46405" y="1995741"/>
                  </a:lnTo>
                  <a:lnTo>
                    <a:pt x="22860" y="1974469"/>
                  </a:lnTo>
                  <a:lnTo>
                    <a:pt x="0" y="2056511"/>
                  </a:lnTo>
                  <a:lnTo>
                    <a:pt x="79375" y="2025523"/>
                  </a:lnTo>
                  <a:lnTo>
                    <a:pt x="66294" y="2013712"/>
                  </a:lnTo>
                  <a:lnTo>
                    <a:pt x="55880" y="2004314"/>
                  </a:lnTo>
                  <a:lnTo>
                    <a:pt x="414782" y="1607566"/>
                  </a:lnTo>
                  <a:close/>
                </a:path>
                <a:path w="2542540" h="2056764">
                  <a:moveTo>
                    <a:pt x="1016000" y="1972437"/>
                  </a:moveTo>
                  <a:lnTo>
                    <a:pt x="985812" y="1982165"/>
                  </a:lnTo>
                  <a:lnTo>
                    <a:pt x="854964" y="1575435"/>
                  </a:lnTo>
                  <a:lnTo>
                    <a:pt x="842772" y="1579245"/>
                  </a:lnTo>
                  <a:lnTo>
                    <a:pt x="973607" y="1986102"/>
                  </a:lnTo>
                  <a:lnTo>
                    <a:pt x="943483" y="1995805"/>
                  </a:lnTo>
                  <a:lnTo>
                    <a:pt x="1003046" y="2056765"/>
                  </a:lnTo>
                  <a:lnTo>
                    <a:pt x="1012037" y="1998218"/>
                  </a:lnTo>
                  <a:lnTo>
                    <a:pt x="1016000" y="1972437"/>
                  </a:lnTo>
                  <a:close/>
                </a:path>
                <a:path w="2542540" h="2056764">
                  <a:moveTo>
                    <a:pt x="1055624" y="836930"/>
                  </a:moveTo>
                  <a:lnTo>
                    <a:pt x="1044829" y="830326"/>
                  </a:lnTo>
                  <a:lnTo>
                    <a:pt x="850900" y="1150010"/>
                  </a:lnTo>
                  <a:lnTo>
                    <a:pt x="823849" y="1133602"/>
                  </a:lnTo>
                  <a:lnTo>
                    <a:pt x="816864" y="1218565"/>
                  </a:lnTo>
                  <a:lnTo>
                    <a:pt x="889000" y="1173099"/>
                  </a:lnTo>
                  <a:lnTo>
                    <a:pt x="879779" y="1167511"/>
                  </a:lnTo>
                  <a:lnTo>
                    <a:pt x="861809" y="1156627"/>
                  </a:lnTo>
                  <a:lnTo>
                    <a:pt x="1055624" y="836930"/>
                  </a:lnTo>
                  <a:close/>
                </a:path>
                <a:path w="2542540" h="2056764">
                  <a:moveTo>
                    <a:pt x="1742440" y="21844"/>
                  </a:moveTo>
                  <a:lnTo>
                    <a:pt x="1731899" y="14732"/>
                  </a:lnTo>
                  <a:lnTo>
                    <a:pt x="1478940" y="391083"/>
                  </a:lnTo>
                  <a:lnTo>
                    <a:pt x="1452626" y="373380"/>
                  </a:lnTo>
                  <a:lnTo>
                    <a:pt x="1441704" y="457962"/>
                  </a:lnTo>
                  <a:lnTo>
                    <a:pt x="1515872" y="415925"/>
                  </a:lnTo>
                  <a:lnTo>
                    <a:pt x="1505292" y="408813"/>
                  </a:lnTo>
                  <a:lnTo>
                    <a:pt x="1489481" y="398183"/>
                  </a:lnTo>
                  <a:lnTo>
                    <a:pt x="1742440" y="21844"/>
                  </a:lnTo>
                  <a:close/>
                </a:path>
                <a:path w="2542540" h="2056764">
                  <a:moveTo>
                    <a:pt x="2542159" y="399542"/>
                  </a:moveTo>
                  <a:lnTo>
                    <a:pt x="2528278" y="359791"/>
                  </a:lnTo>
                  <a:lnTo>
                    <a:pt x="2514092" y="319151"/>
                  </a:lnTo>
                  <a:lnTo>
                    <a:pt x="2491943" y="341820"/>
                  </a:lnTo>
                  <a:lnTo>
                    <a:pt x="2141093" y="0"/>
                  </a:lnTo>
                  <a:lnTo>
                    <a:pt x="2132203" y="9144"/>
                  </a:lnTo>
                  <a:lnTo>
                    <a:pt x="2483091" y="350888"/>
                  </a:lnTo>
                  <a:lnTo>
                    <a:pt x="2460879" y="373634"/>
                  </a:lnTo>
                  <a:lnTo>
                    <a:pt x="2542159" y="399542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305931" y="3504437"/>
              <a:ext cx="308610" cy="625475"/>
            </a:xfrm>
            <a:custGeom>
              <a:avLst/>
              <a:gdLst/>
              <a:ahLst/>
              <a:cxnLst/>
              <a:rect l="l" t="t" r="r" b="b"/>
              <a:pathLst>
                <a:path w="308609" h="625475">
                  <a:moveTo>
                    <a:pt x="22098" y="574294"/>
                  </a:moveTo>
                  <a:lnTo>
                    <a:pt x="0" y="620013"/>
                  </a:lnTo>
                  <a:lnTo>
                    <a:pt x="11430" y="625475"/>
                  </a:lnTo>
                  <a:lnTo>
                    <a:pt x="33528" y="579755"/>
                  </a:lnTo>
                  <a:lnTo>
                    <a:pt x="22098" y="574294"/>
                  </a:lnTo>
                  <a:close/>
                </a:path>
                <a:path w="308609" h="625475">
                  <a:moveTo>
                    <a:pt x="60960" y="494284"/>
                  </a:moveTo>
                  <a:lnTo>
                    <a:pt x="38735" y="540004"/>
                  </a:lnTo>
                  <a:lnTo>
                    <a:pt x="50165" y="545464"/>
                  </a:lnTo>
                  <a:lnTo>
                    <a:pt x="72390" y="499744"/>
                  </a:lnTo>
                  <a:lnTo>
                    <a:pt x="60960" y="494284"/>
                  </a:lnTo>
                  <a:close/>
                </a:path>
                <a:path w="308609" h="625475">
                  <a:moveTo>
                    <a:pt x="99695" y="414274"/>
                  </a:moveTo>
                  <a:lnTo>
                    <a:pt x="77470" y="459994"/>
                  </a:lnTo>
                  <a:lnTo>
                    <a:pt x="88900" y="465455"/>
                  </a:lnTo>
                  <a:lnTo>
                    <a:pt x="111125" y="419735"/>
                  </a:lnTo>
                  <a:lnTo>
                    <a:pt x="99695" y="414274"/>
                  </a:lnTo>
                  <a:close/>
                </a:path>
                <a:path w="308609" h="625475">
                  <a:moveTo>
                    <a:pt x="138430" y="334263"/>
                  </a:moveTo>
                  <a:lnTo>
                    <a:pt x="116332" y="379984"/>
                  </a:lnTo>
                  <a:lnTo>
                    <a:pt x="127762" y="385444"/>
                  </a:lnTo>
                  <a:lnTo>
                    <a:pt x="149860" y="339725"/>
                  </a:lnTo>
                  <a:lnTo>
                    <a:pt x="138430" y="334263"/>
                  </a:lnTo>
                  <a:close/>
                </a:path>
                <a:path w="308609" h="625475">
                  <a:moveTo>
                    <a:pt x="177165" y="254254"/>
                  </a:moveTo>
                  <a:lnTo>
                    <a:pt x="155067" y="299974"/>
                  </a:lnTo>
                  <a:lnTo>
                    <a:pt x="166497" y="305435"/>
                  </a:lnTo>
                  <a:lnTo>
                    <a:pt x="188595" y="259714"/>
                  </a:lnTo>
                  <a:lnTo>
                    <a:pt x="177165" y="254254"/>
                  </a:lnTo>
                  <a:close/>
                </a:path>
                <a:path w="308609" h="625475">
                  <a:moveTo>
                    <a:pt x="216026" y="174244"/>
                  </a:moveTo>
                  <a:lnTo>
                    <a:pt x="193802" y="219963"/>
                  </a:lnTo>
                  <a:lnTo>
                    <a:pt x="205232" y="225425"/>
                  </a:lnTo>
                  <a:lnTo>
                    <a:pt x="227457" y="179705"/>
                  </a:lnTo>
                  <a:lnTo>
                    <a:pt x="216026" y="174244"/>
                  </a:lnTo>
                  <a:close/>
                </a:path>
                <a:path w="308609" h="625475">
                  <a:moveTo>
                    <a:pt x="254762" y="94234"/>
                  </a:moveTo>
                  <a:lnTo>
                    <a:pt x="232537" y="139954"/>
                  </a:lnTo>
                  <a:lnTo>
                    <a:pt x="243967" y="145414"/>
                  </a:lnTo>
                  <a:lnTo>
                    <a:pt x="266192" y="99695"/>
                  </a:lnTo>
                  <a:lnTo>
                    <a:pt x="254762" y="94234"/>
                  </a:lnTo>
                  <a:close/>
                </a:path>
                <a:path w="308609" h="625475">
                  <a:moveTo>
                    <a:pt x="307467" y="0"/>
                  </a:moveTo>
                  <a:lnTo>
                    <a:pt x="239902" y="51942"/>
                  </a:lnTo>
                  <a:lnTo>
                    <a:pt x="308483" y="85216"/>
                  </a:lnTo>
                  <a:lnTo>
                    <a:pt x="308246" y="65404"/>
                  </a:lnTo>
                  <a:lnTo>
                    <a:pt x="282828" y="65404"/>
                  </a:lnTo>
                  <a:lnTo>
                    <a:pt x="271399" y="59944"/>
                  </a:lnTo>
                  <a:lnTo>
                    <a:pt x="274066" y="54356"/>
                  </a:lnTo>
                  <a:lnTo>
                    <a:pt x="308115" y="54356"/>
                  </a:lnTo>
                  <a:lnTo>
                    <a:pt x="307467" y="0"/>
                  </a:lnTo>
                  <a:close/>
                </a:path>
                <a:path w="308609" h="625475">
                  <a:moveTo>
                    <a:pt x="274066" y="54356"/>
                  </a:moveTo>
                  <a:lnTo>
                    <a:pt x="271399" y="59944"/>
                  </a:lnTo>
                  <a:lnTo>
                    <a:pt x="282828" y="65404"/>
                  </a:lnTo>
                  <a:lnTo>
                    <a:pt x="285496" y="59944"/>
                  </a:lnTo>
                  <a:lnTo>
                    <a:pt x="274066" y="54356"/>
                  </a:lnTo>
                  <a:close/>
                </a:path>
                <a:path w="308609" h="625475">
                  <a:moveTo>
                    <a:pt x="308115" y="54356"/>
                  </a:moveTo>
                  <a:lnTo>
                    <a:pt x="274066" y="54356"/>
                  </a:lnTo>
                  <a:lnTo>
                    <a:pt x="285496" y="59944"/>
                  </a:lnTo>
                  <a:lnTo>
                    <a:pt x="282828" y="65404"/>
                  </a:lnTo>
                  <a:lnTo>
                    <a:pt x="308246" y="65404"/>
                  </a:lnTo>
                  <a:lnTo>
                    <a:pt x="308115" y="54356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0164317" y="3623309"/>
              <a:ext cx="554990" cy="532130"/>
            </a:xfrm>
            <a:custGeom>
              <a:avLst/>
              <a:gdLst/>
              <a:ahLst/>
              <a:cxnLst/>
              <a:rect l="l" t="t" r="r" b="b"/>
              <a:pathLst>
                <a:path w="554990" h="532129">
                  <a:moveTo>
                    <a:pt x="277367" y="0"/>
                  </a:moveTo>
                  <a:lnTo>
                    <a:pt x="227517" y="4286"/>
                  </a:lnTo>
                  <a:lnTo>
                    <a:pt x="180595" y="16644"/>
                  </a:lnTo>
                  <a:lnTo>
                    <a:pt x="137385" y="36321"/>
                  </a:lnTo>
                  <a:lnTo>
                    <a:pt x="98673" y="62565"/>
                  </a:lnTo>
                  <a:lnTo>
                    <a:pt x="65241" y="94622"/>
                  </a:lnTo>
                  <a:lnTo>
                    <a:pt x="37874" y="131741"/>
                  </a:lnTo>
                  <a:lnTo>
                    <a:pt x="17355" y="173168"/>
                  </a:lnTo>
                  <a:lnTo>
                    <a:pt x="4469" y="218151"/>
                  </a:lnTo>
                  <a:lnTo>
                    <a:pt x="0" y="265938"/>
                  </a:lnTo>
                  <a:lnTo>
                    <a:pt x="4469" y="313724"/>
                  </a:lnTo>
                  <a:lnTo>
                    <a:pt x="17355" y="358707"/>
                  </a:lnTo>
                  <a:lnTo>
                    <a:pt x="37874" y="400134"/>
                  </a:lnTo>
                  <a:lnTo>
                    <a:pt x="65241" y="437253"/>
                  </a:lnTo>
                  <a:lnTo>
                    <a:pt x="98673" y="469310"/>
                  </a:lnTo>
                  <a:lnTo>
                    <a:pt x="137385" y="495553"/>
                  </a:lnTo>
                  <a:lnTo>
                    <a:pt x="180595" y="515231"/>
                  </a:lnTo>
                  <a:lnTo>
                    <a:pt x="227517" y="527589"/>
                  </a:lnTo>
                  <a:lnTo>
                    <a:pt x="277367" y="531876"/>
                  </a:lnTo>
                  <a:lnTo>
                    <a:pt x="327218" y="527589"/>
                  </a:lnTo>
                  <a:lnTo>
                    <a:pt x="374140" y="515231"/>
                  </a:lnTo>
                  <a:lnTo>
                    <a:pt x="417350" y="495554"/>
                  </a:lnTo>
                  <a:lnTo>
                    <a:pt x="456062" y="469310"/>
                  </a:lnTo>
                  <a:lnTo>
                    <a:pt x="489494" y="437253"/>
                  </a:lnTo>
                  <a:lnTo>
                    <a:pt x="516861" y="400134"/>
                  </a:lnTo>
                  <a:lnTo>
                    <a:pt x="537380" y="358707"/>
                  </a:lnTo>
                  <a:lnTo>
                    <a:pt x="550266" y="313724"/>
                  </a:lnTo>
                  <a:lnTo>
                    <a:pt x="554735" y="265938"/>
                  </a:lnTo>
                  <a:lnTo>
                    <a:pt x="550266" y="218151"/>
                  </a:lnTo>
                  <a:lnTo>
                    <a:pt x="537380" y="173168"/>
                  </a:lnTo>
                  <a:lnTo>
                    <a:pt x="516861" y="131741"/>
                  </a:lnTo>
                  <a:lnTo>
                    <a:pt x="489494" y="94622"/>
                  </a:lnTo>
                  <a:lnTo>
                    <a:pt x="456062" y="62565"/>
                  </a:lnTo>
                  <a:lnTo>
                    <a:pt x="417350" y="36322"/>
                  </a:lnTo>
                  <a:lnTo>
                    <a:pt x="374140" y="16644"/>
                  </a:lnTo>
                  <a:lnTo>
                    <a:pt x="327218" y="4286"/>
                  </a:lnTo>
                  <a:lnTo>
                    <a:pt x="27736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164317" y="3623309"/>
              <a:ext cx="554990" cy="532130"/>
            </a:xfrm>
            <a:custGeom>
              <a:avLst/>
              <a:gdLst/>
              <a:ahLst/>
              <a:cxnLst/>
              <a:rect l="l" t="t" r="r" b="b"/>
              <a:pathLst>
                <a:path w="554990" h="532129">
                  <a:moveTo>
                    <a:pt x="0" y="265938"/>
                  </a:moveTo>
                  <a:lnTo>
                    <a:pt x="4469" y="218151"/>
                  </a:lnTo>
                  <a:lnTo>
                    <a:pt x="17355" y="173168"/>
                  </a:lnTo>
                  <a:lnTo>
                    <a:pt x="37874" y="131741"/>
                  </a:lnTo>
                  <a:lnTo>
                    <a:pt x="65241" y="94622"/>
                  </a:lnTo>
                  <a:lnTo>
                    <a:pt x="98673" y="62565"/>
                  </a:lnTo>
                  <a:lnTo>
                    <a:pt x="137385" y="36321"/>
                  </a:lnTo>
                  <a:lnTo>
                    <a:pt x="180595" y="16644"/>
                  </a:lnTo>
                  <a:lnTo>
                    <a:pt x="227517" y="4286"/>
                  </a:lnTo>
                  <a:lnTo>
                    <a:pt x="277367" y="0"/>
                  </a:lnTo>
                  <a:lnTo>
                    <a:pt x="327218" y="4286"/>
                  </a:lnTo>
                  <a:lnTo>
                    <a:pt x="374140" y="16644"/>
                  </a:lnTo>
                  <a:lnTo>
                    <a:pt x="417350" y="36322"/>
                  </a:lnTo>
                  <a:lnTo>
                    <a:pt x="456062" y="62565"/>
                  </a:lnTo>
                  <a:lnTo>
                    <a:pt x="489494" y="94622"/>
                  </a:lnTo>
                  <a:lnTo>
                    <a:pt x="516861" y="131741"/>
                  </a:lnTo>
                  <a:lnTo>
                    <a:pt x="537380" y="173168"/>
                  </a:lnTo>
                  <a:lnTo>
                    <a:pt x="550266" y="218151"/>
                  </a:lnTo>
                  <a:lnTo>
                    <a:pt x="554735" y="265938"/>
                  </a:lnTo>
                  <a:lnTo>
                    <a:pt x="550266" y="313724"/>
                  </a:lnTo>
                  <a:lnTo>
                    <a:pt x="537380" y="358707"/>
                  </a:lnTo>
                  <a:lnTo>
                    <a:pt x="516861" y="400134"/>
                  </a:lnTo>
                  <a:lnTo>
                    <a:pt x="489494" y="437253"/>
                  </a:lnTo>
                  <a:lnTo>
                    <a:pt x="456062" y="469310"/>
                  </a:lnTo>
                  <a:lnTo>
                    <a:pt x="417350" y="495554"/>
                  </a:lnTo>
                  <a:lnTo>
                    <a:pt x="374140" y="515231"/>
                  </a:lnTo>
                  <a:lnTo>
                    <a:pt x="327218" y="527589"/>
                  </a:lnTo>
                  <a:lnTo>
                    <a:pt x="277367" y="531876"/>
                  </a:lnTo>
                  <a:lnTo>
                    <a:pt x="227517" y="527589"/>
                  </a:lnTo>
                  <a:lnTo>
                    <a:pt x="180595" y="515231"/>
                  </a:lnTo>
                  <a:lnTo>
                    <a:pt x="137385" y="495553"/>
                  </a:lnTo>
                  <a:lnTo>
                    <a:pt x="98673" y="469310"/>
                  </a:lnTo>
                  <a:lnTo>
                    <a:pt x="65241" y="437253"/>
                  </a:lnTo>
                  <a:lnTo>
                    <a:pt x="37874" y="400134"/>
                  </a:lnTo>
                  <a:lnTo>
                    <a:pt x="17355" y="358707"/>
                  </a:lnTo>
                  <a:lnTo>
                    <a:pt x="4469" y="313724"/>
                  </a:lnTo>
                  <a:lnTo>
                    <a:pt x="0" y="265938"/>
                  </a:lnTo>
                  <a:close/>
                </a:path>
              </a:pathLst>
            </a:custGeom>
            <a:ln w="19049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10375518" y="3724402"/>
            <a:ext cx="135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8322944" y="3659504"/>
            <a:ext cx="575310" cy="551180"/>
            <a:chOff x="8322944" y="3659504"/>
            <a:chExt cx="575310" cy="551180"/>
          </a:xfrm>
        </p:grpSpPr>
        <p:sp>
          <p:nvSpPr>
            <p:cNvPr id="63" name="object 63"/>
            <p:cNvSpPr/>
            <p:nvPr/>
          </p:nvSpPr>
          <p:spPr>
            <a:xfrm>
              <a:off x="8332469" y="3669029"/>
              <a:ext cx="556260" cy="532130"/>
            </a:xfrm>
            <a:custGeom>
              <a:avLst/>
              <a:gdLst/>
              <a:ahLst/>
              <a:cxnLst/>
              <a:rect l="l" t="t" r="r" b="b"/>
              <a:pathLst>
                <a:path w="556259" h="532129">
                  <a:moveTo>
                    <a:pt x="278129" y="0"/>
                  </a:moveTo>
                  <a:lnTo>
                    <a:pt x="228119" y="4286"/>
                  </a:lnTo>
                  <a:lnTo>
                    <a:pt x="181056" y="16644"/>
                  </a:lnTo>
                  <a:lnTo>
                    <a:pt x="137724" y="36322"/>
                  </a:lnTo>
                  <a:lnTo>
                    <a:pt x="98908" y="62565"/>
                  </a:lnTo>
                  <a:lnTo>
                    <a:pt x="65391" y="94622"/>
                  </a:lnTo>
                  <a:lnTo>
                    <a:pt x="37958" y="131741"/>
                  </a:lnTo>
                  <a:lnTo>
                    <a:pt x="17393" y="173168"/>
                  </a:lnTo>
                  <a:lnTo>
                    <a:pt x="4478" y="218151"/>
                  </a:lnTo>
                  <a:lnTo>
                    <a:pt x="0" y="265938"/>
                  </a:lnTo>
                  <a:lnTo>
                    <a:pt x="4478" y="313724"/>
                  </a:lnTo>
                  <a:lnTo>
                    <a:pt x="17393" y="358707"/>
                  </a:lnTo>
                  <a:lnTo>
                    <a:pt x="37958" y="400134"/>
                  </a:lnTo>
                  <a:lnTo>
                    <a:pt x="65391" y="437253"/>
                  </a:lnTo>
                  <a:lnTo>
                    <a:pt x="98908" y="469310"/>
                  </a:lnTo>
                  <a:lnTo>
                    <a:pt x="137724" y="495554"/>
                  </a:lnTo>
                  <a:lnTo>
                    <a:pt x="181056" y="515231"/>
                  </a:lnTo>
                  <a:lnTo>
                    <a:pt x="228119" y="527589"/>
                  </a:lnTo>
                  <a:lnTo>
                    <a:pt x="278129" y="531876"/>
                  </a:lnTo>
                  <a:lnTo>
                    <a:pt x="328140" y="527589"/>
                  </a:lnTo>
                  <a:lnTo>
                    <a:pt x="375203" y="515231"/>
                  </a:lnTo>
                  <a:lnTo>
                    <a:pt x="418535" y="495554"/>
                  </a:lnTo>
                  <a:lnTo>
                    <a:pt x="457351" y="469310"/>
                  </a:lnTo>
                  <a:lnTo>
                    <a:pt x="490868" y="437253"/>
                  </a:lnTo>
                  <a:lnTo>
                    <a:pt x="518301" y="400134"/>
                  </a:lnTo>
                  <a:lnTo>
                    <a:pt x="538866" y="358707"/>
                  </a:lnTo>
                  <a:lnTo>
                    <a:pt x="551781" y="313724"/>
                  </a:lnTo>
                  <a:lnTo>
                    <a:pt x="556259" y="265938"/>
                  </a:lnTo>
                  <a:lnTo>
                    <a:pt x="551781" y="218151"/>
                  </a:lnTo>
                  <a:lnTo>
                    <a:pt x="538866" y="173168"/>
                  </a:lnTo>
                  <a:lnTo>
                    <a:pt x="518301" y="131741"/>
                  </a:lnTo>
                  <a:lnTo>
                    <a:pt x="490868" y="94622"/>
                  </a:lnTo>
                  <a:lnTo>
                    <a:pt x="457351" y="62565"/>
                  </a:lnTo>
                  <a:lnTo>
                    <a:pt x="418535" y="36322"/>
                  </a:lnTo>
                  <a:lnTo>
                    <a:pt x="375203" y="16644"/>
                  </a:lnTo>
                  <a:lnTo>
                    <a:pt x="328140" y="4286"/>
                  </a:lnTo>
                  <a:lnTo>
                    <a:pt x="278129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332469" y="3669029"/>
              <a:ext cx="556260" cy="532130"/>
            </a:xfrm>
            <a:custGeom>
              <a:avLst/>
              <a:gdLst/>
              <a:ahLst/>
              <a:cxnLst/>
              <a:rect l="l" t="t" r="r" b="b"/>
              <a:pathLst>
                <a:path w="556259" h="532129">
                  <a:moveTo>
                    <a:pt x="0" y="265938"/>
                  </a:moveTo>
                  <a:lnTo>
                    <a:pt x="4478" y="218151"/>
                  </a:lnTo>
                  <a:lnTo>
                    <a:pt x="17393" y="173168"/>
                  </a:lnTo>
                  <a:lnTo>
                    <a:pt x="37958" y="131741"/>
                  </a:lnTo>
                  <a:lnTo>
                    <a:pt x="65391" y="94622"/>
                  </a:lnTo>
                  <a:lnTo>
                    <a:pt x="98908" y="62565"/>
                  </a:lnTo>
                  <a:lnTo>
                    <a:pt x="137724" y="36322"/>
                  </a:lnTo>
                  <a:lnTo>
                    <a:pt x="181056" y="16644"/>
                  </a:lnTo>
                  <a:lnTo>
                    <a:pt x="228119" y="4286"/>
                  </a:lnTo>
                  <a:lnTo>
                    <a:pt x="278129" y="0"/>
                  </a:lnTo>
                  <a:lnTo>
                    <a:pt x="328140" y="4286"/>
                  </a:lnTo>
                  <a:lnTo>
                    <a:pt x="375203" y="16644"/>
                  </a:lnTo>
                  <a:lnTo>
                    <a:pt x="418535" y="36322"/>
                  </a:lnTo>
                  <a:lnTo>
                    <a:pt x="457351" y="62565"/>
                  </a:lnTo>
                  <a:lnTo>
                    <a:pt x="490868" y="94622"/>
                  </a:lnTo>
                  <a:lnTo>
                    <a:pt x="518301" y="131741"/>
                  </a:lnTo>
                  <a:lnTo>
                    <a:pt x="538866" y="173168"/>
                  </a:lnTo>
                  <a:lnTo>
                    <a:pt x="551781" y="218151"/>
                  </a:lnTo>
                  <a:lnTo>
                    <a:pt x="556259" y="265938"/>
                  </a:lnTo>
                  <a:lnTo>
                    <a:pt x="551781" y="313724"/>
                  </a:lnTo>
                  <a:lnTo>
                    <a:pt x="538866" y="358707"/>
                  </a:lnTo>
                  <a:lnTo>
                    <a:pt x="518301" y="400134"/>
                  </a:lnTo>
                  <a:lnTo>
                    <a:pt x="490868" y="437253"/>
                  </a:lnTo>
                  <a:lnTo>
                    <a:pt x="457351" y="469310"/>
                  </a:lnTo>
                  <a:lnTo>
                    <a:pt x="418535" y="495554"/>
                  </a:lnTo>
                  <a:lnTo>
                    <a:pt x="375203" y="515231"/>
                  </a:lnTo>
                  <a:lnTo>
                    <a:pt x="328140" y="527589"/>
                  </a:lnTo>
                  <a:lnTo>
                    <a:pt x="278129" y="531876"/>
                  </a:lnTo>
                  <a:lnTo>
                    <a:pt x="228119" y="527589"/>
                  </a:lnTo>
                  <a:lnTo>
                    <a:pt x="181056" y="515231"/>
                  </a:lnTo>
                  <a:lnTo>
                    <a:pt x="137724" y="495554"/>
                  </a:lnTo>
                  <a:lnTo>
                    <a:pt x="98908" y="469310"/>
                  </a:lnTo>
                  <a:lnTo>
                    <a:pt x="65391" y="437253"/>
                  </a:lnTo>
                  <a:lnTo>
                    <a:pt x="37958" y="400134"/>
                  </a:lnTo>
                  <a:lnTo>
                    <a:pt x="17393" y="358707"/>
                  </a:lnTo>
                  <a:lnTo>
                    <a:pt x="4478" y="313724"/>
                  </a:lnTo>
                  <a:lnTo>
                    <a:pt x="0" y="265938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8546718" y="3770503"/>
            <a:ext cx="1295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9136760" y="2774060"/>
            <a:ext cx="574040" cy="551180"/>
            <a:chOff x="9136760" y="2774060"/>
            <a:chExt cx="574040" cy="551180"/>
          </a:xfrm>
        </p:grpSpPr>
        <p:sp>
          <p:nvSpPr>
            <p:cNvPr id="67" name="object 67"/>
            <p:cNvSpPr/>
            <p:nvPr/>
          </p:nvSpPr>
          <p:spPr>
            <a:xfrm>
              <a:off x="9146285" y="2783585"/>
              <a:ext cx="554990" cy="532130"/>
            </a:xfrm>
            <a:custGeom>
              <a:avLst/>
              <a:gdLst/>
              <a:ahLst/>
              <a:cxnLst/>
              <a:rect l="l" t="t" r="r" b="b"/>
              <a:pathLst>
                <a:path w="554990" h="532129">
                  <a:moveTo>
                    <a:pt x="277368" y="0"/>
                  </a:moveTo>
                  <a:lnTo>
                    <a:pt x="227517" y="4286"/>
                  </a:lnTo>
                  <a:lnTo>
                    <a:pt x="180595" y="16644"/>
                  </a:lnTo>
                  <a:lnTo>
                    <a:pt x="137385" y="36322"/>
                  </a:lnTo>
                  <a:lnTo>
                    <a:pt x="98673" y="62565"/>
                  </a:lnTo>
                  <a:lnTo>
                    <a:pt x="65241" y="94622"/>
                  </a:lnTo>
                  <a:lnTo>
                    <a:pt x="37874" y="131741"/>
                  </a:lnTo>
                  <a:lnTo>
                    <a:pt x="17355" y="173168"/>
                  </a:lnTo>
                  <a:lnTo>
                    <a:pt x="4469" y="218151"/>
                  </a:lnTo>
                  <a:lnTo>
                    <a:pt x="0" y="265938"/>
                  </a:lnTo>
                  <a:lnTo>
                    <a:pt x="4469" y="313724"/>
                  </a:lnTo>
                  <a:lnTo>
                    <a:pt x="17355" y="358707"/>
                  </a:lnTo>
                  <a:lnTo>
                    <a:pt x="37874" y="400134"/>
                  </a:lnTo>
                  <a:lnTo>
                    <a:pt x="65241" y="437253"/>
                  </a:lnTo>
                  <a:lnTo>
                    <a:pt x="98673" y="469310"/>
                  </a:lnTo>
                  <a:lnTo>
                    <a:pt x="137385" y="495554"/>
                  </a:lnTo>
                  <a:lnTo>
                    <a:pt x="180595" y="515231"/>
                  </a:lnTo>
                  <a:lnTo>
                    <a:pt x="227517" y="527589"/>
                  </a:lnTo>
                  <a:lnTo>
                    <a:pt x="277368" y="531876"/>
                  </a:lnTo>
                  <a:lnTo>
                    <a:pt x="327218" y="527589"/>
                  </a:lnTo>
                  <a:lnTo>
                    <a:pt x="374140" y="515231"/>
                  </a:lnTo>
                  <a:lnTo>
                    <a:pt x="417350" y="495553"/>
                  </a:lnTo>
                  <a:lnTo>
                    <a:pt x="456062" y="469310"/>
                  </a:lnTo>
                  <a:lnTo>
                    <a:pt x="489494" y="437253"/>
                  </a:lnTo>
                  <a:lnTo>
                    <a:pt x="516861" y="400134"/>
                  </a:lnTo>
                  <a:lnTo>
                    <a:pt x="537380" y="358707"/>
                  </a:lnTo>
                  <a:lnTo>
                    <a:pt x="550266" y="313724"/>
                  </a:lnTo>
                  <a:lnTo>
                    <a:pt x="554736" y="265938"/>
                  </a:lnTo>
                  <a:lnTo>
                    <a:pt x="550266" y="218151"/>
                  </a:lnTo>
                  <a:lnTo>
                    <a:pt x="537380" y="173168"/>
                  </a:lnTo>
                  <a:lnTo>
                    <a:pt x="516861" y="131741"/>
                  </a:lnTo>
                  <a:lnTo>
                    <a:pt x="489494" y="94622"/>
                  </a:lnTo>
                  <a:lnTo>
                    <a:pt x="456062" y="62565"/>
                  </a:lnTo>
                  <a:lnTo>
                    <a:pt x="417350" y="36321"/>
                  </a:lnTo>
                  <a:lnTo>
                    <a:pt x="374140" y="16644"/>
                  </a:lnTo>
                  <a:lnTo>
                    <a:pt x="327218" y="4286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146285" y="2783585"/>
              <a:ext cx="554990" cy="532130"/>
            </a:xfrm>
            <a:custGeom>
              <a:avLst/>
              <a:gdLst/>
              <a:ahLst/>
              <a:cxnLst/>
              <a:rect l="l" t="t" r="r" b="b"/>
              <a:pathLst>
                <a:path w="554990" h="532129">
                  <a:moveTo>
                    <a:pt x="0" y="265938"/>
                  </a:moveTo>
                  <a:lnTo>
                    <a:pt x="4469" y="218151"/>
                  </a:lnTo>
                  <a:lnTo>
                    <a:pt x="17355" y="173168"/>
                  </a:lnTo>
                  <a:lnTo>
                    <a:pt x="37874" y="131741"/>
                  </a:lnTo>
                  <a:lnTo>
                    <a:pt x="65241" y="94622"/>
                  </a:lnTo>
                  <a:lnTo>
                    <a:pt x="98673" y="62565"/>
                  </a:lnTo>
                  <a:lnTo>
                    <a:pt x="137385" y="36322"/>
                  </a:lnTo>
                  <a:lnTo>
                    <a:pt x="180595" y="16644"/>
                  </a:lnTo>
                  <a:lnTo>
                    <a:pt x="227517" y="4286"/>
                  </a:lnTo>
                  <a:lnTo>
                    <a:pt x="277368" y="0"/>
                  </a:lnTo>
                  <a:lnTo>
                    <a:pt x="327218" y="4286"/>
                  </a:lnTo>
                  <a:lnTo>
                    <a:pt x="374140" y="16644"/>
                  </a:lnTo>
                  <a:lnTo>
                    <a:pt x="417350" y="36321"/>
                  </a:lnTo>
                  <a:lnTo>
                    <a:pt x="456062" y="62565"/>
                  </a:lnTo>
                  <a:lnTo>
                    <a:pt x="489494" y="94622"/>
                  </a:lnTo>
                  <a:lnTo>
                    <a:pt x="516861" y="131741"/>
                  </a:lnTo>
                  <a:lnTo>
                    <a:pt x="537380" y="173168"/>
                  </a:lnTo>
                  <a:lnTo>
                    <a:pt x="550266" y="218151"/>
                  </a:lnTo>
                  <a:lnTo>
                    <a:pt x="554736" y="265938"/>
                  </a:lnTo>
                  <a:lnTo>
                    <a:pt x="550266" y="313724"/>
                  </a:lnTo>
                  <a:lnTo>
                    <a:pt x="537380" y="358707"/>
                  </a:lnTo>
                  <a:lnTo>
                    <a:pt x="516861" y="400134"/>
                  </a:lnTo>
                  <a:lnTo>
                    <a:pt x="489494" y="437253"/>
                  </a:lnTo>
                  <a:lnTo>
                    <a:pt x="456062" y="469310"/>
                  </a:lnTo>
                  <a:lnTo>
                    <a:pt x="417350" y="495553"/>
                  </a:lnTo>
                  <a:lnTo>
                    <a:pt x="374140" y="515231"/>
                  </a:lnTo>
                  <a:lnTo>
                    <a:pt x="327218" y="527589"/>
                  </a:lnTo>
                  <a:lnTo>
                    <a:pt x="277368" y="531876"/>
                  </a:lnTo>
                  <a:lnTo>
                    <a:pt x="227517" y="527589"/>
                  </a:lnTo>
                  <a:lnTo>
                    <a:pt x="180595" y="515231"/>
                  </a:lnTo>
                  <a:lnTo>
                    <a:pt x="137385" y="495554"/>
                  </a:lnTo>
                  <a:lnTo>
                    <a:pt x="98673" y="469310"/>
                  </a:lnTo>
                  <a:lnTo>
                    <a:pt x="65241" y="437253"/>
                  </a:lnTo>
                  <a:lnTo>
                    <a:pt x="37874" y="400134"/>
                  </a:lnTo>
                  <a:lnTo>
                    <a:pt x="17355" y="358707"/>
                  </a:lnTo>
                  <a:lnTo>
                    <a:pt x="4469" y="313724"/>
                  </a:lnTo>
                  <a:lnTo>
                    <a:pt x="0" y="265938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1780413" y="2040762"/>
            <a:ext cx="8917940" cy="135636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423920" marR="5080" indent="-3411854">
              <a:lnSpc>
                <a:spcPts val="2380"/>
              </a:lnSpc>
              <a:spcBef>
                <a:spcPts val="390"/>
              </a:spcBef>
            </a:pPr>
            <a:r>
              <a:rPr sz="2200" i="1" spc="-35" dirty="0">
                <a:latin typeface="Corbel"/>
                <a:cs typeface="Corbel"/>
              </a:rPr>
              <a:t>We</a:t>
            </a:r>
            <a:r>
              <a:rPr sz="2200" i="1" dirty="0">
                <a:latin typeface="Corbel"/>
                <a:cs typeface="Corbel"/>
              </a:rPr>
              <a:t> </a:t>
            </a:r>
            <a:r>
              <a:rPr sz="2200" i="1" spc="-5" dirty="0">
                <a:latin typeface="Corbel"/>
                <a:cs typeface="Corbel"/>
              </a:rPr>
              <a:t>can</a:t>
            </a:r>
            <a:r>
              <a:rPr sz="2200" i="1" spc="5" dirty="0">
                <a:latin typeface="Corbel"/>
                <a:cs typeface="Corbel"/>
              </a:rPr>
              <a:t> </a:t>
            </a:r>
            <a:r>
              <a:rPr sz="2200" i="1" spc="-5" dirty="0">
                <a:solidFill>
                  <a:srgbClr val="001F5F"/>
                </a:solidFill>
                <a:latin typeface="Corbel"/>
                <a:cs typeface="Corbel"/>
              </a:rPr>
              <a:t>shuffle/</a:t>
            </a:r>
            <a:r>
              <a:rPr sz="2200" i="1" spc="-25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2200" i="1" spc="-10" dirty="0">
                <a:solidFill>
                  <a:srgbClr val="001F5F"/>
                </a:solidFill>
                <a:latin typeface="Corbel"/>
                <a:cs typeface="Corbel"/>
              </a:rPr>
              <a:t>transform</a:t>
            </a:r>
            <a:r>
              <a:rPr sz="2200" i="1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2200" i="1" spc="-5" dirty="0">
                <a:solidFill>
                  <a:srgbClr val="001F5F"/>
                </a:solidFill>
                <a:latin typeface="Corbel"/>
                <a:cs typeface="Corbel"/>
              </a:rPr>
              <a:t>/</a:t>
            </a:r>
            <a:r>
              <a:rPr sz="2200" i="1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2200" i="1" spc="-5" dirty="0">
                <a:solidFill>
                  <a:srgbClr val="001F5F"/>
                </a:solidFill>
                <a:latin typeface="Corbel"/>
                <a:cs typeface="Corbel"/>
              </a:rPr>
              <a:t>rotate</a:t>
            </a:r>
            <a:r>
              <a:rPr sz="2200" i="1" spc="20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2200" i="1" spc="-10" dirty="0">
                <a:latin typeface="Corbel"/>
                <a:cs typeface="Corbel"/>
              </a:rPr>
              <a:t>the</a:t>
            </a:r>
            <a:r>
              <a:rPr sz="2200" i="1" dirty="0">
                <a:latin typeface="Corbel"/>
                <a:cs typeface="Corbel"/>
              </a:rPr>
              <a:t> </a:t>
            </a:r>
            <a:r>
              <a:rPr sz="2200" i="1" spc="-5" dirty="0">
                <a:latin typeface="Corbel"/>
                <a:cs typeface="Corbel"/>
              </a:rPr>
              <a:t>value</a:t>
            </a:r>
            <a:r>
              <a:rPr sz="2200" i="1" spc="-10" dirty="0">
                <a:latin typeface="Corbel"/>
                <a:cs typeface="Corbel"/>
              </a:rPr>
              <a:t> </a:t>
            </a:r>
            <a:r>
              <a:rPr sz="2200" i="1" spc="-5" dirty="0">
                <a:latin typeface="Corbel"/>
                <a:cs typeface="Corbel"/>
              </a:rPr>
              <a:t>and</a:t>
            </a:r>
            <a:r>
              <a:rPr sz="2200" i="1" spc="5" dirty="0">
                <a:latin typeface="Corbel"/>
                <a:cs typeface="Corbel"/>
              </a:rPr>
              <a:t> </a:t>
            </a:r>
            <a:r>
              <a:rPr sz="2200" i="1" spc="-5" dirty="0">
                <a:latin typeface="Corbel"/>
                <a:cs typeface="Corbel"/>
              </a:rPr>
              <a:t>nodes in</a:t>
            </a:r>
            <a:r>
              <a:rPr sz="2200" i="1" spc="5" dirty="0">
                <a:latin typeface="Corbel"/>
                <a:cs typeface="Corbel"/>
              </a:rPr>
              <a:t> </a:t>
            </a:r>
            <a:r>
              <a:rPr sz="2200" i="1" spc="-10" dirty="0">
                <a:latin typeface="Corbel"/>
                <a:cs typeface="Corbel"/>
              </a:rPr>
              <a:t>the</a:t>
            </a:r>
            <a:r>
              <a:rPr sz="2200" i="1" dirty="0">
                <a:latin typeface="Corbel"/>
                <a:cs typeface="Corbel"/>
              </a:rPr>
              <a:t> </a:t>
            </a:r>
            <a:r>
              <a:rPr sz="2200" i="1" spc="-10" dirty="0">
                <a:latin typeface="Corbel"/>
                <a:cs typeface="Corbel"/>
              </a:rPr>
              <a:t>tree</a:t>
            </a:r>
            <a:r>
              <a:rPr sz="2200" i="1" spc="5" dirty="0">
                <a:latin typeface="Corbel"/>
                <a:cs typeface="Corbel"/>
              </a:rPr>
              <a:t> </a:t>
            </a:r>
            <a:r>
              <a:rPr sz="2200" i="1" spc="-5" dirty="0">
                <a:latin typeface="Corbel"/>
                <a:cs typeface="Corbel"/>
              </a:rPr>
              <a:t>as</a:t>
            </a:r>
            <a:r>
              <a:rPr sz="2200" i="1" spc="5" dirty="0">
                <a:latin typeface="Corbel"/>
                <a:cs typeface="Corbel"/>
              </a:rPr>
              <a:t> </a:t>
            </a:r>
            <a:r>
              <a:rPr sz="2200" i="1" spc="-5" dirty="0">
                <a:latin typeface="Corbel"/>
                <a:cs typeface="Corbel"/>
              </a:rPr>
              <a:t>long</a:t>
            </a:r>
            <a:r>
              <a:rPr sz="2200" i="1" dirty="0">
                <a:latin typeface="Corbel"/>
                <a:cs typeface="Corbel"/>
              </a:rPr>
              <a:t> </a:t>
            </a:r>
            <a:r>
              <a:rPr sz="2200" i="1" spc="-5" dirty="0">
                <a:latin typeface="Corbel"/>
                <a:cs typeface="Corbel"/>
              </a:rPr>
              <a:t>as</a:t>
            </a:r>
            <a:r>
              <a:rPr sz="2200" i="1" dirty="0">
                <a:latin typeface="Corbel"/>
                <a:cs typeface="Corbel"/>
              </a:rPr>
              <a:t> </a:t>
            </a:r>
            <a:r>
              <a:rPr sz="2200" i="1" spc="-10" dirty="0">
                <a:latin typeface="Corbel"/>
                <a:cs typeface="Corbel"/>
              </a:rPr>
              <a:t>BST </a:t>
            </a:r>
            <a:r>
              <a:rPr sz="2200" i="1" spc="-425" dirty="0">
                <a:latin typeface="Corbel"/>
                <a:cs typeface="Corbel"/>
              </a:rPr>
              <a:t> </a:t>
            </a:r>
            <a:r>
              <a:rPr sz="2200" i="1" spc="-5" dirty="0">
                <a:solidFill>
                  <a:srgbClr val="001F5F"/>
                </a:solidFill>
                <a:latin typeface="Corbel"/>
                <a:cs typeface="Corbel"/>
              </a:rPr>
              <a:t>invariant</a:t>
            </a:r>
            <a:r>
              <a:rPr sz="2200" i="1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2200" i="1" spc="-10" dirty="0">
                <a:latin typeface="Corbel"/>
                <a:cs typeface="Corbel"/>
              </a:rPr>
              <a:t>satisfied!</a:t>
            </a:r>
            <a:endParaRPr sz="2200">
              <a:latin typeface="Corbel"/>
              <a:cs typeface="Corbel"/>
            </a:endParaRPr>
          </a:p>
          <a:p>
            <a:pPr marL="7583805">
              <a:lnSpc>
                <a:spcPts val="1920"/>
              </a:lnSpc>
              <a:spcBef>
                <a:spcPts val="159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  <a:p>
            <a:pPr marL="957580">
              <a:lnSpc>
                <a:spcPts val="1920"/>
              </a:lnSpc>
              <a:tabLst>
                <a:tab pos="4916805" algn="l"/>
              </a:tabLst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5	5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8636889" y="4563236"/>
            <a:ext cx="737235" cy="653415"/>
            <a:chOff x="8636889" y="4563236"/>
            <a:chExt cx="737235" cy="653415"/>
          </a:xfrm>
        </p:grpSpPr>
        <p:sp>
          <p:nvSpPr>
            <p:cNvPr id="71" name="object 71"/>
            <p:cNvSpPr/>
            <p:nvPr/>
          </p:nvSpPr>
          <p:spPr>
            <a:xfrm>
              <a:off x="8646414" y="4572761"/>
              <a:ext cx="718185" cy="634365"/>
            </a:xfrm>
            <a:custGeom>
              <a:avLst/>
              <a:gdLst/>
              <a:ahLst/>
              <a:cxnLst/>
              <a:rect l="l" t="t" r="r" b="b"/>
              <a:pathLst>
                <a:path w="718184" h="634364">
                  <a:moveTo>
                    <a:pt x="358901" y="0"/>
                  </a:moveTo>
                  <a:lnTo>
                    <a:pt x="0" y="633983"/>
                  </a:lnTo>
                  <a:lnTo>
                    <a:pt x="717803" y="633983"/>
                  </a:lnTo>
                  <a:lnTo>
                    <a:pt x="358901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46414" y="4572761"/>
              <a:ext cx="718185" cy="634365"/>
            </a:xfrm>
            <a:custGeom>
              <a:avLst/>
              <a:gdLst/>
              <a:ahLst/>
              <a:cxnLst/>
              <a:rect l="l" t="t" r="r" b="b"/>
              <a:pathLst>
                <a:path w="718184" h="634364">
                  <a:moveTo>
                    <a:pt x="0" y="633983"/>
                  </a:moveTo>
                  <a:lnTo>
                    <a:pt x="358901" y="0"/>
                  </a:lnTo>
                  <a:lnTo>
                    <a:pt x="717803" y="633983"/>
                  </a:lnTo>
                  <a:lnTo>
                    <a:pt x="0" y="633983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8924670" y="4883657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B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7737729" y="4587621"/>
            <a:ext cx="737235" cy="654685"/>
            <a:chOff x="7737729" y="4587621"/>
            <a:chExt cx="737235" cy="654685"/>
          </a:xfrm>
        </p:grpSpPr>
        <p:sp>
          <p:nvSpPr>
            <p:cNvPr id="75" name="object 75"/>
            <p:cNvSpPr/>
            <p:nvPr/>
          </p:nvSpPr>
          <p:spPr>
            <a:xfrm>
              <a:off x="7747254" y="4597146"/>
              <a:ext cx="718185" cy="635635"/>
            </a:xfrm>
            <a:custGeom>
              <a:avLst/>
              <a:gdLst/>
              <a:ahLst/>
              <a:cxnLst/>
              <a:rect l="l" t="t" r="r" b="b"/>
              <a:pathLst>
                <a:path w="718184" h="635635">
                  <a:moveTo>
                    <a:pt x="358901" y="0"/>
                  </a:moveTo>
                  <a:lnTo>
                    <a:pt x="0" y="635507"/>
                  </a:lnTo>
                  <a:lnTo>
                    <a:pt x="717803" y="635507"/>
                  </a:lnTo>
                  <a:lnTo>
                    <a:pt x="358901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747254" y="4597146"/>
              <a:ext cx="718185" cy="635635"/>
            </a:xfrm>
            <a:custGeom>
              <a:avLst/>
              <a:gdLst/>
              <a:ahLst/>
              <a:cxnLst/>
              <a:rect l="l" t="t" r="r" b="b"/>
              <a:pathLst>
                <a:path w="718184" h="635635">
                  <a:moveTo>
                    <a:pt x="0" y="635507"/>
                  </a:moveTo>
                  <a:lnTo>
                    <a:pt x="358901" y="0"/>
                  </a:lnTo>
                  <a:lnTo>
                    <a:pt x="717803" y="635507"/>
                  </a:lnTo>
                  <a:lnTo>
                    <a:pt x="0" y="635507"/>
                  </a:lnTo>
                  <a:close/>
                </a:path>
              </a:pathLst>
            </a:custGeom>
            <a:ln w="19049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8020939" y="4908930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10563225" y="4587621"/>
            <a:ext cx="737235" cy="654685"/>
            <a:chOff x="10563225" y="4587621"/>
            <a:chExt cx="737235" cy="654685"/>
          </a:xfrm>
        </p:grpSpPr>
        <p:sp>
          <p:nvSpPr>
            <p:cNvPr id="79" name="object 79"/>
            <p:cNvSpPr/>
            <p:nvPr/>
          </p:nvSpPr>
          <p:spPr>
            <a:xfrm>
              <a:off x="10572750" y="4597146"/>
              <a:ext cx="718185" cy="635635"/>
            </a:xfrm>
            <a:custGeom>
              <a:avLst/>
              <a:gdLst/>
              <a:ahLst/>
              <a:cxnLst/>
              <a:rect l="l" t="t" r="r" b="b"/>
              <a:pathLst>
                <a:path w="718184" h="635635">
                  <a:moveTo>
                    <a:pt x="358901" y="0"/>
                  </a:moveTo>
                  <a:lnTo>
                    <a:pt x="0" y="635507"/>
                  </a:lnTo>
                  <a:lnTo>
                    <a:pt x="717803" y="635507"/>
                  </a:lnTo>
                  <a:lnTo>
                    <a:pt x="358901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572750" y="4597146"/>
              <a:ext cx="718185" cy="635635"/>
            </a:xfrm>
            <a:custGeom>
              <a:avLst/>
              <a:gdLst/>
              <a:ahLst/>
              <a:cxnLst/>
              <a:rect l="l" t="t" r="r" b="b"/>
              <a:pathLst>
                <a:path w="718184" h="635635">
                  <a:moveTo>
                    <a:pt x="0" y="635507"/>
                  </a:moveTo>
                  <a:lnTo>
                    <a:pt x="358901" y="0"/>
                  </a:lnTo>
                  <a:lnTo>
                    <a:pt x="717803" y="635507"/>
                  </a:lnTo>
                  <a:lnTo>
                    <a:pt x="0" y="635507"/>
                  </a:lnTo>
                  <a:close/>
                </a:path>
              </a:pathLst>
            </a:custGeom>
            <a:ln w="19049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10842497" y="4908930"/>
            <a:ext cx="179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9625965" y="4563236"/>
            <a:ext cx="738505" cy="653415"/>
            <a:chOff x="9625965" y="4563236"/>
            <a:chExt cx="738505" cy="653415"/>
          </a:xfrm>
        </p:grpSpPr>
        <p:sp>
          <p:nvSpPr>
            <p:cNvPr id="83" name="object 83"/>
            <p:cNvSpPr/>
            <p:nvPr/>
          </p:nvSpPr>
          <p:spPr>
            <a:xfrm>
              <a:off x="9635490" y="4572761"/>
              <a:ext cx="719455" cy="634365"/>
            </a:xfrm>
            <a:custGeom>
              <a:avLst/>
              <a:gdLst/>
              <a:ahLst/>
              <a:cxnLst/>
              <a:rect l="l" t="t" r="r" b="b"/>
              <a:pathLst>
                <a:path w="719454" h="634364">
                  <a:moveTo>
                    <a:pt x="359663" y="0"/>
                  </a:moveTo>
                  <a:lnTo>
                    <a:pt x="0" y="633983"/>
                  </a:lnTo>
                  <a:lnTo>
                    <a:pt x="719327" y="633983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635490" y="4572761"/>
              <a:ext cx="719455" cy="634365"/>
            </a:xfrm>
            <a:custGeom>
              <a:avLst/>
              <a:gdLst/>
              <a:ahLst/>
              <a:cxnLst/>
              <a:rect l="l" t="t" r="r" b="b"/>
              <a:pathLst>
                <a:path w="719454" h="634364">
                  <a:moveTo>
                    <a:pt x="0" y="633983"/>
                  </a:moveTo>
                  <a:lnTo>
                    <a:pt x="359663" y="0"/>
                  </a:lnTo>
                  <a:lnTo>
                    <a:pt x="719327" y="633983"/>
                  </a:lnTo>
                  <a:lnTo>
                    <a:pt x="0" y="633983"/>
                  </a:lnTo>
                  <a:close/>
                </a:path>
              </a:pathLst>
            </a:custGeom>
            <a:ln w="19049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9915906" y="4883657"/>
            <a:ext cx="160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4328540" y="3098673"/>
            <a:ext cx="6604000" cy="1499870"/>
            <a:chOff x="4328540" y="3098673"/>
            <a:chExt cx="6604000" cy="1499870"/>
          </a:xfrm>
        </p:grpSpPr>
        <p:sp>
          <p:nvSpPr>
            <p:cNvPr id="87" name="object 87"/>
            <p:cNvSpPr/>
            <p:nvPr/>
          </p:nvSpPr>
          <p:spPr>
            <a:xfrm>
              <a:off x="8106918" y="3233673"/>
              <a:ext cx="1125220" cy="1364615"/>
            </a:xfrm>
            <a:custGeom>
              <a:avLst/>
              <a:gdLst/>
              <a:ahLst/>
              <a:cxnLst/>
              <a:rect l="l" t="t" r="r" b="b"/>
              <a:pathLst>
                <a:path w="1125220" h="1364614">
                  <a:moveTo>
                    <a:pt x="319786" y="876173"/>
                  </a:moveTo>
                  <a:lnTo>
                    <a:pt x="309118" y="869315"/>
                  </a:lnTo>
                  <a:lnTo>
                    <a:pt x="35699" y="1296847"/>
                  </a:lnTo>
                  <a:lnTo>
                    <a:pt x="9017" y="1279779"/>
                  </a:lnTo>
                  <a:lnTo>
                    <a:pt x="0" y="1364488"/>
                  </a:lnTo>
                  <a:lnTo>
                    <a:pt x="73152" y="1320800"/>
                  </a:lnTo>
                  <a:lnTo>
                    <a:pt x="63220" y="1314450"/>
                  </a:lnTo>
                  <a:lnTo>
                    <a:pt x="46469" y="1303743"/>
                  </a:lnTo>
                  <a:lnTo>
                    <a:pt x="319786" y="876173"/>
                  </a:lnTo>
                  <a:close/>
                </a:path>
                <a:path w="1125220" h="1364614">
                  <a:moveTo>
                    <a:pt x="910844" y="1254125"/>
                  </a:moveTo>
                  <a:lnTo>
                    <a:pt x="880656" y="1263853"/>
                  </a:lnTo>
                  <a:lnTo>
                    <a:pt x="749808" y="857123"/>
                  </a:lnTo>
                  <a:lnTo>
                    <a:pt x="737616" y="860933"/>
                  </a:lnTo>
                  <a:lnTo>
                    <a:pt x="868451" y="1267790"/>
                  </a:lnTo>
                  <a:lnTo>
                    <a:pt x="838327" y="1277493"/>
                  </a:lnTo>
                  <a:lnTo>
                    <a:pt x="897890" y="1338453"/>
                  </a:lnTo>
                  <a:lnTo>
                    <a:pt x="906881" y="1279906"/>
                  </a:lnTo>
                  <a:lnTo>
                    <a:pt x="910844" y="1254125"/>
                  </a:lnTo>
                  <a:close/>
                </a:path>
                <a:path w="1125220" h="1364614">
                  <a:moveTo>
                    <a:pt x="1124839" y="8128"/>
                  </a:moveTo>
                  <a:lnTo>
                    <a:pt x="1115060" y="0"/>
                  </a:lnTo>
                  <a:lnTo>
                    <a:pt x="743013" y="451472"/>
                  </a:lnTo>
                  <a:lnTo>
                    <a:pt x="718566" y="431292"/>
                  </a:lnTo>
                  <a:lnTo>
                    <a:pt x="699516" y="514350"/>
                  </a:lnTo>
                  <a:lnTo>
                    <a:pt x="777367" y="479806"/>
                  </a:lnTo>
                  <a:lnTo>
                    <a:pt x="764743" y="469392"/>
                  </a:lnTo>
                  <a:lnTo>
                    <a:pt x="752894" y="459625"/>
                  </a:lnTo>
                  <a:lnTo>
                    <a:pt x="1124839" y="8128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637781" y="3526790"/>
              <a:ext cx="120014" cy="1045210"/>
            </a:xfrm>
            <a:custGeom>
              <a:avLst/>
              <a:gdLst/>
              <a:ahLst/>
              <a:cxnLst/>
              <a:rect l="l" t="t" r="r" b="b"/>
              <a:pathLst>
                <a:path w="120015" h="1045210">
                  <a:moveTo>
                    <a:pt x="107315" y="0"/>
                  </a:moveTo>
                  <a:lnTo>
                    <a:pt x="103377" y="50673"/>
                  </a:lnTo>
                  <a:lnTo>
                    <a:pt x="116077" y="51688"/>
                  </a:lnTo>
                  <a:lnTo>
                    <a:pt x="120015" y="1015"/>
                  </a:lnTo>
                  <a:lnTo>
                    <a:pt x="107315" y="0"/>
                  </a:lnTo>
                  <a:close/>
                </a:path>
                <a:path w="120015" h="1045210">
                  <a:moveTo>
                    <a:pt x="100329" y="88646"/>
                  </a:moveTo>
                  <a:lnTo>
                    <a:pt x="96393" y="139319"/>
                  </a:lnTo>
                  <a:lnTo>
                    <a:pt x="109093" y="140335"/>
                  </a:lnTo>
                  <a:lnTo>
                    <a:pt x="113029" y="89662"/>
                  </a:lnTo>
                  <a:lnTo>
                    <a:pt x="100329" y="88646"/>
                  </a:lnTo>
                  <a:close/>
                </a:path>
                <a:path w="120015" h="1045210">
                  <a:moveTo>
                    <a:pt x="93472" y="177292"/>
                  </a:moveTo>
                  <a:lnTo>
                    <a:pt x="89535" y="227965"/>
                  </a:lnTo>
                  <a:lnTo>
                    <a:pt x="102108" y="228854"/>
                  </a:lnTo>
                  <a:lnTo>
                    <a:pt x="106172" y="178308"/>
                  </a:lnTo>
                  <a:lnTo>
                    <a:pt x="93472" y="177292"/>
                  </a:lnTo>
                  <a:close/>
                </a:path>
                <a:path w="120015" h="1045210">
                  <a:moveTo>
                    <a:pt x="86487" y="265938"/>
                  </a:moveTo>
                  <a:lnTo>
                    <a:pt x="82550" y="316484"/>
                  </a:lnTo>
                  <a:lnTo>
                    <a:pt x="95250" y="317500"/>
                  </a:lnTo>
                  <a:lnTo>
                    <a:pt x="99187" y="266827"/>
                  </a:lnTo>
                  <a:lnTo>
                    <a:pt x="86487" y="265938"/>
                  </a:lnTo>
                  <a:close/>
                </a:path>
                <a:path w="120015" h="1045210">
                  <a:moveTo>
                    <a:pt x="79628" y="354584"/>
                  </a:moveTo>
                  <a:lnTo>
                    <a:pt x="75692" y="405130"/>
                  </a:lnTo>
                  <a:lnTo>
                    <a:pt x="88265" y="406146"/>
                  </a:lnTo>
                  <a:lnTo>
                    <a:pt x="92328" y="355473"/>
                  </a:lnTo>
                  <a:lnTo>
                    <a:pt x="79628" y="354584"/>
                  </a:lnTo>
                  <a:close/>
                </a:path>
                <a:path w="120015" h="1045210">
                  <a:moveTo>
                    <a:pt x="72644" y="443103"/>
                  </a:moveTo>
                  <a:lnTo>
                    <a:pt x="68707" y="493776"/>
                  </a:lnTo>
                  <a:lnTo>
                    <a:pt x="81407" y="494792"/>
                  </a:lnTo>
                  <a:lnTo>
                    <a:pt x="85344" y="444119"/>
                  </a:lnTo>
                  <a:lnTo>
                    <a:pt x="72644" y="443103"/>
                  </a:lnTo>
                  <a:close/>
                </a:path>
                <a:path w="120015" h="1045210">
                  <a:moveTo>
                    <a:pt x="65786" y="531749"/>
                  </a:moveTo>
                  <a:lnTo>
                    <a:pt x="61849" y="582422"/>
                  </a:lnTo>
                  <a:lnTo>
                    <a:pt x="74422" y="583438"/>
                  </a:lnTo>
                  <a:lnTo>
                    <a:pt x="78359" y="532765"/>
                  </a:lnTo>
                  <a:lnTo>
                    <a:pt x="65786" y="531749"/>
                  </a:lnTo>
                  <a:close/>
                </a:path>
                <a:path w="120015" h="1045210">
                  <a:moveTo>
                    <a:pt x="58800" y="620395"/>
                  </a:moveTo>
                  <a:lnTo>
                    <a:pt x="54864" y="671068"/>
                  </a:lnTo>
                  <a:lnTo>
                    <a:pt x="67564" y="672084"/>
                  </a:lnTo>
                  <a:lnTo>
                    <a:pt x="71500" y="621411"/>
                  </a:lnTo>
                  <a:lnTo>
                    <a:pt x="58800" y="620395"/>
                  </a:lnTo>
                  <a:close/>
                </a:path>
                <a:path w="120015" h="1045210">
                  <a:moveTo>
                    <a:pt x="51943" y="709041"/>
                  </a:moveTo>
                  <a:lnTo>
                    <a:pt x="48006" y="759714"/>
                  </a:lnTo>
                  <a:lnTo>
                    <a:pt x="60578" y="760730"/>
                  </a:lnTo>
                  <a:lnTo>
                    <a:pt x="64516" y="710057"/>
                  </a:lnTo>
                  <a:lnTo>
                    <a:pt x="51943" y="709041"/>
                  </a:lnTo>
                  <a:close/>
                </a:path>
                <a:path w="120015" h="1045210">
                  <a:moveTo>
                    <a:pt x="44958" y="797687"/>
                  </a:moveTo>
                  <a:lnTo>
                    <a:pt x="41021" y="848360"/>
                  </a:lnTo>
                  <a:lnTo>
                    <a:pt x="53721" y="849376"/>
                  </a:lnTo>
                  <a:lnTo>
                    <a:pt x="57658" y="798703"/>
                  </a:lnTo>
                  <a:lnTo>
                    <a:pt x="44958" y="797687"/>
                  </a:lnTo>
                  <a:close/>
                </a:path>
                <a:path w="120015" h="1045210">
                  <a:moveTo>
                    <a:pt x="38100" y="886333"/>
                  </a:moveTo>
                  <a:lnTo>
                    <a:pt x="34036" y="937006"/>
                  </a:lnTo>
                  <a:lnTo>
                    <a:pt x="46736" y="937895"/>
                  </a:lnTo>
                  <a:lnTo>
                    <a:pt x="50673" y="887349"/>
                  </a:lnTo>
                  <a:lnTo>
                    <a:pt x="38100" y="886333"/>
                  </a:lnTo>
                  <a:close/>
                </a:path>
                <a:path w="120015" h="1045210">
                  <a:moveTo>
                    <a:pt x="0" y="966343"/>
                  </a:moveTo>
                  <a:lnTo>
                    <a:pt x="32003" y="1045210"/>
                  </a:lnTo>
                  <a:lnTo>
                    <a:pt x="69755" y="982472"/>
                  </a:lnTo>
                  <a:lnTo>
                    <a:pt x="43307" y="982472"/>
                  </a:lnTo>
                  <a:lnTo>
                    <a:pt x="30607" y="981456"/>
                  </a:lnTo>
                  <a:lnTo>
                    <a:pt x="31115" y="974979"/>
                  </a:lnTo>
                  <a:lnTo>
                    <a:pt x="74264" y="974979"/>
                  </a:lnTo>
                  <a:lnTo>
                    <a:pt x="75946" y="972185"/>
                  </a:lnTo>
                  <a:lnTo>
                    <a:pt x="0" y="966343"/>
                  </a:lnTo>
                  <a:close/>
                </a:path>
                <a:path w="120015" h="1045210">
                  <a:moveTo>
                    <a:pt x="31115" y="974979"/>
                  </a:moveTo>
                  <a:lnTo>
                    <a:pt x="30607" y="981456"/>
                  </a:lnTo>
                  <a:lnTo>
                    <a:pt x="43307" y="982472"/>
                  </a:lnTo>
                  <a:lnTo>
                    <a:pt x="43815" y="975868"/>
                  </a:lnTo>
                  <a:lnTo>
                    <a:pt x="31115" y="974979"/>
                  </a:lnTo>
                  <a:close/>
                </a:path>
                <a:path w="120015" h="1045210">
                  <a:moveTo>
                    <a:pt x="74264" y="974979"/>
                  </a:moveTo>
                  <a:lnTo>
                    <a:pt x="31115" y="974979"/>
                  </a:lnTo>
                  <a:lnTo>
                    <a:pt x="43815" y="975868"/>
                  </a:lnTo>
                  <a:lnTo>
                    <a:pt x="43307" y="982472"/>
                  </a:lnTo>
                  <a:lnTo>
                    <a:pt x="69755" y="982472"/>
                  </a:lnTo>
                  <a:lnTo>
                    <a:pt x="74264" y="974979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9616440" y="3232657"/>
              <a:ext cx="1315720" cy="1365250"/>
            </a:xfrm>
            <a:custGeom>
              <a:avLst/>
              <a:gdLst/>
              <a:ahLst/>
              <a:cxnLst/>
              <a:rect l="l" t="t" r="r" b="b"/>
              <a:pathLst>
                <a:path w="1315720" h="1365250">
                  <a:moveTo>
                    <a:pt x="629793" y="469392"/>
                  </a:moveTo>
                  <a:lnTo>
                    <a:pt x="613181" y="436626"/>
                  </a:lnTo>
                  <a:lnTo>
                    <a:pt x="591312" y="393446"/>
                  </a:lnTo>
                  <a:lnTo>
                    <a:pt x="572376" y="418934"/>
                  </a:lnTo>
                  <a:lnTo>
                    <a:pt x="7620" y="0"/>
                  </a:lnTo>
                  <a:lnTo>
                    <a:pt x="0" y="10160"/>
                  </a:lnTo>
                  <a:lnTo>
                    <a:pt x="564845" y="429069"/>
                  </a:lnTo>
                  <a:lnTo>
                    <a:pt x="545846" y="454660"/>
                  </a:lnTo>
                  <a:lnTo>
                    <a:pt x="629793" y="469392"/>
                  </a:lnTo>
                  <a:close/>
                </a:path>
                <a:path w="1315720" h="1365250">
                  <a:moveTo>
                    <a:pt x="635127" y="847725"/>
                  </a:moveTo>
                  <a:lnTo>
                    <a:pt x="623824" y="841883"/>
                  </a:lnTo>
                  <a:lnTo>
                    <a:pt x="407441" y="1268945"/>
                  </a:lnTo>
                  <a:lnTo>
                    <a:pt x="379222" y="1254633"/>
                  </a:lnTo>
                  <a:lnTo>
                    <a:pt x="378714" y="1339850"/>
                  </a:lnTo>
                  <a:lnTo>
                    <a:pt x="447167" y="1289050"/>
                  </a:lnTo>
                  <a:lnTo>
                    <a:pt x="441147" y="1286002"/>
                  </a:lnTo>
                  <a:lnTo>
                    <a:pt x="418846" y="1274711"/>
                  </a:lnTo>
                  <a:lnTo>
                    <a:pt x="635127" y="847725"/>
                  </a:lnTo>
                  <a:close/>
                </a:path>
                <a:path w="1315720" h="1365250">
                  <a:moveTo>
                    <a:pt x="1315593" y="1365250"/>
                  </a:moveTo>
                  <a:lnTo>
                    <a:pt x="1313014" y="1313053"/>
                  </a:lnTo>
                  <a:lnTo>
                    <a:pt x="1311402" y="1280160"/>
                  </a:lnTo>
                  <a:lnTo>
                    <a:pt x="1283703" y="1295793"/>
                  </a:lnTo>
                  <a:lnTo>
                    <a:pt x="1027430" y="841629"/>
                  </a:lnTo>
                  <a:lnTo>
                    <a:pt x="1016254" y="847979"/>
                  </a:lnTo>
                  <a:lnTo>
                    <a:pt x="1272654" y="1302016"/>
                  </a:lnTo>
                  <a:lnTo>
                    <a:pt x="1244981" y="1317625"/>
                  </a:lnTo>
                  <a:lnTo>
                    <a:pt x="1315593" y="136525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338065" y="3623310"/>
              <a:ext cx="822960" cy="469900"/>
            </a:xfrm>
            <a:custGeom>
              <a:avLst/>
              <a:gdLst/>
              <a:ahLst/>
              <a:cxnLst/>
              <a:rect l="l" t="t" r="r" b="b"/>
              <a:pathLst>
                <a:path w="822960" h="469900">
                  <a:moveTo>
                    <a:pt x="588263" y="0"/>
                  </a:moveTo>
                  <a:lnTo>
                    <a:pt x="588263" y="117347"/>
                  </a:lnTo>
                  <a:lnTo>
                    <a:pt x="0" y="117347"/>
                  </a:lnTo>
                  <a:lnTo>
                    <a:pt x="0" y="352044"/>
                  </a:lnTo>
                  <a:lnTo>
                    <a:pt x="588263" y="352044"/>
                  </a:lnTo>
                  <a:lnTo>
                    <a:pt x="588263" y="469391"/>
                  </a:lnTo>
                  <a:lnTo>
                    <a:pt x="822960" y="234695"/>
                  </a:lnTo>
                  <a:lnTo>
                    <a:pt x="588263" y="0"/>
                  </a:lnTo>
                  <a:close/>
                </a:path>
              </a:pathLst>
            </a:custGeom>
            <a:solidFill>
              <a:srgbClr val="DF52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338065" y="3623310"/>
              <a:ext cx="822960" cy="469900"/>
            </a:xfrm>
            <a:custGeom>
              <a:avLst/>
              <a:gdLst/>
              <a:ahLst/>
              <a:cxnLst/>
              <a:rect l="l" t="t" r="r" b="b"/>
              <a:pathLst>
                <a:path w="822960" h="469900">
                  <a:moveTo>
                    <a:pt x="0" y="117347"/>
                  </a:moveTo>
                  <a:lnTo>
                    <a:pt x="588263" y="117347"/>
                  </a:lnTo>
                  <a:lnTo>
                    <a:pt x="588263" y="0"/>
                  </a:lnTo>
                  <a:lnTo>
                    <a:pt x="822960" y="234695"/>
                  </a:lnTo>
                  <a:lnTo>
                    <a:pt x="588263" y="469391"/>
                  </a:lnTo>
                  <a:lnTo>
                    <a:pt x="588263" y="352044"/>
                  </a:lnTo>
                  <a:lnTo>
                    <a:pt x="0" y="352044"/>
                  </a:lnTo>
                  <a:lnTo>
                    <a:pt x="0" y="117347"/>
                  </a:lnTo>
                  <a:close/>
                </a:path>
              </a:pathLst>
            </a:custGeom>
            <a:ln w="19050">
              <a:solidFill>
                <a:srgbClr val="A33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556753" y="3108198"/>
              <a:ext cx="822960" cy="469900"/>
            </a:xfrm>
            <a:custGeom>
              <a:avLst/>
              <a:gdLst/>
              <a:ahLst/>
              <a:cxnLst/>
              <a:rect l="l" t="t" r="r" b="b"/>
              <a:pathLst>
                <a:path w="822959" h="469900">
                  <a:moveTo>
                    <a:pt x="588264" y="0"/>
                  </a:moveTo>
                  <a:lnTo>
                    <a:pt x="588264" y="117348"/>
                  </a:lnTo>
                  <a:lnTo>
                    <a:pt x="0" y="117348"/>
                  </a:lnTo>
                  <a:lnTo>
                    <a:pt x="0" y="352043"/>
                  </a:lnTo>
                  <a:lnTo>
                    <a:pt x="588264" y="352043"/>
                  </a:lnTo>
                  <a:lnTo>
                    <a:pt x="588264" y="469391"/>
                  </a:lnTo>
                  <a:lnTo>
                    <a:pt x="822960" y="234696"/>
                  </a:lnTo>
                  <a:lnTo>
                    <a:pt x="588264" y="0"/>
                  </a:lnTo>
                  <a:close/>
                </a:path>
              </a:pathLst>
            </a:custGeom>
            <a:solidFill>
              <a:srgbClr val="DF52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556753" y="3108198"/>
              <a:ext cx="822960" cy="469900"/>
            </a:xfrm>
            <a:custGeom>
              <a:avLst/>
              <a:gdLst/>
              <a:ahLst/>
              <a:cxnLst/>
              <a:rect l="l" t="t" r="r" b="b"/>
              <a:pathLst>
                <a:path w="822959" h="469900">
                  <a:moveTo>
                    <a:pt x="0" y="117348"/>
                  </a:moveTo>
                  <a:lnTo>
                    <a:pt x="588264" y="117348"/>
                  </a:lnTo>
                  <a:lnTo>
                    <a:pt x="588264" y="0"/>
                  </a:lnTo>
                  <a:lnTo>
                    <a:pt x="822960" y="234696"/>
                  </a:lnTo>
                  <a:lnTo>
                    <a:pt x="588264" y="469391"/>
                  </a:lnTo>
                  <a:lnTo>
                    <a:pt x="588264" y="352043"/>
                  </a:lnTo>
                  <a:lnTo>
                    <a:pt x="0" y="352043"/>
                  </a:lnTo>
                  <a:lnTo>
                    <a:pt x="0" y="117348"/>
                  </a:lnTo>
                  <a:close/>
                </a:path>
              </a:pathLst>
            </a:custGeom>
            <a:ln w="19050">
              <a:solidFill>
                <a:srgbClr val="A33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33204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AVL</a:t>
            </a:r>
            <a:r>
              <a:rPr spc="-85" dirty="0"/>
              <a:t> </a:t>
            </a:r>
            <a:r>
              <a:rPr spc="-15" dirty="0"/>
              <a:t>Rotations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2040762"/>
            <a:ext cx="4559300" cy="313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ts val="2625"/>
              </a:lnSpc>
              <a:spcBef>
                <a:spcPts val="95"/>
              </a:spcBef>
            </a:pPr>
            <a:r>
              <a:rPr sz="2200" spc="-5" dirty="0">
                <a:latin typeface="Corbel"/>
                <a:cs typeface="Corbel"/>
              </a:rPr>
              <a:t>Left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Rotation</a:t>
            </a:r>
            <a:endParaRPr sz="2200">
              <a:latin typeface="Corbel"/>
              <a:cs typeface="Corbel"/>
            </a:endParaRPr>
          </a:p>
          <a:p>
            <a:pPr marL="241300" marR="5715" algn="just">
              <a:lnSpc>
                <a:spcPts val="2160"/>
              </a:lnSpc>
              <a:spcBef>
                <a:spcPts val="254"/>
              </a:spcBef>
            </a:pPr>
            <a:r>
              <a:rPr sz="2000" spc="-5" dirty="0">
                <a:latin typeface="Corbel"/>
                <a:cs typeface="Corbel"/>
              </a:rPr>
              <a:t>If</a:t>
            </a:r>
            <a:r>
              <a:rPr sz="2000" dirty="0">
                <a:latin typeface="Corbel"/>
                <a:cs typeface="Corbel"/>
              </a:rPr>
              <a:t> a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tree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becomes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unbalanced,</a:t>
            </a:r>
            <a:r>
              <a:rPr sz="2000" dirty="0">
                <a:latin typeface="Corbel"/>
                <a:cs typeface="Corbel"/>
              </a:rPr>
              <a:t> when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 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node </a:t>
            </a:r>
            <a:r>
              <a:rPr sz="2000" dirty="0">
                <a:latin typeface="Corbel"/>
                <a:cs typeface="Corbel"/>
              </a:rPr>
              <a:t>is inserted into </a:t>
            </a:r>
            <a:r>
              <a:rPr sz="2000" spc="-5" dirty="0">
                <a:latin typeface="Corbel"/>
                <a:cs typeface="Corbel"/>
              </a:rPr>
              <a:t>the </a:t>
            </a:r>
            <a:r>
              <a:rPr sz="2000" dirty="0">
                <a:latin typeface="Corbel"/>
                <a:cs typeface="Corbel"/>
              </a:rPr>
              <a:t>right subtree </a:t>
            </a:r>
            <a:r>
              <a:rPr sz="2000" spc="-5" dirty="0">
                <a:latin typeface="Corbel"/>
                <a:cs typeface="Corbel"/>
              </a:rPr>
              <a:t>of 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dirty="0">
                <a:latin typeface="Corbel"/>
                <a:cs typeface="Corbel"/>
              </a:rPr>
              <a:t> right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subtree,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then</a:t>
            </a:r>
            <a:r>
              <a:rPr sz="2000" dirty="0">
                <a:latin typeface="Corbel"/>
                <a:cs typeface="Corbel"/>
              </a:rPr>
              <a:t> we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perform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 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single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left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rotation</a:t>
            </a:r>
            <a:endParaRPr sz="2000">
              <a:latin typeface="Corbel"/>
              <a:cs typeface="Corbel"/>
            </a:endParaRPr>
          </a:p>
          <a:p>
            <a:pPr marL="12700" algn="just">
              <a:lnSpc>
                <a:spcPts val="2625"/>
              </a:lnSpc>
              <a:spcBef>
                <a:spcPts val="1490"/>
              </a:spcBef>
            </a:pPr>
            <a:r>
              <a:rPr sz="2200" spc="-5" dirty="0">
                <a:latin typeface="Corbel"/>
                <a:cs typeface="Corbel"/>
              </a:rPr>
              <a:t>Right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Rotation</a:t>
            </a:r>
            <a:endParaRPr sz="2200">
              <a:latin typeface="Corbel"/>
              <a:cs typeface="Corbel"/>
            </a:endParaRPr>
          </a:p>
          <a:p>
            <a:pPr marL="241300" marR="5080" algn="just">
              <a:lnSpc>
                <a:spcPts val="2160"/>
              </a:lnSpc>
              <a:spcBef>
                <a:spcPts val="254"/>
              </a:spcBef>
            </a:pPr>
            <a:r>
              <a:rPr sz="2000" spc="-5" dirty="0">
                <a:latin typeface="Corbel"/>
                <a:cs typeface="Corbel"/>
              </a:rPr>
              <a:t>If</a:t>
            </a:r>
            <a:r>
              <a:rPr sz="2000" dirty="0">
                <a:latin typeface="Corbel"/>
                <a:cs typeface="Corbel"/>
              </a:rPr>
              <a:t> a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tree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becomes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unbalanced,</a:t>
            </a:r>
            <a:r>
              <a:rPr sz="2000" dirty="0">
                <a:latin typeface="Corbel"/>
                <a:cs typeface="Corbel"/>
              </a:rPr>
              <a:t> when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 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node </a:t>
            </a:r>
            <a:r>
              <a:rPr sz="2000" dirty="0">
                <a:latin typeface="Corbel"/>
                <a:cs typeface="Corbel"/>
              </a:rPr>
              <a:t>is inserted in </a:t>
            </a:r>
            <a:r>
              <a:rPr sz="2000" spc="-5" dirty="0">
                <a:latin typeface="Corbel"/>
                <a:cs typeface="Corbel"/>
              </a:rPr>
              <a:t>the </a:t>
            </a:r>
            <a:r>
              <a:rPr sz="2000" dirty="0">
                <a:latin typeface="Corbel"/>
                <a:cs typeface="Corbel"/>
              </a:rPr>
              <a:t>left subtree </a:t>
            </a:r>
            <a:r>
              <a:rPr sz="2000" spc="-5" dirty="0">
                <a:latin typeface="Corbel"/>
                <a:cs typeface="Corbel"/>
              </a:rPr>
              <a:t>of the </a:t>
            </a:r>
            <a:r>
              <a:rPr sz="2000" dirty="0">
                <a:latin typeface="Corbel"/>
                <a:cs typeface="Corbel"/>
              </a:rPr>
              <a:t> left </a:t>
            </a:r>
            <a:r>
              <a:rPr sz="2000" spc="-5" dirty="0">
                <a:latin typeface="Corbel"/>
                <a:cs typeface="Corbel"/>
              </a:rPr>
              <a:t>subtree. </a:t>
            </a:r>
            <a:r>
              <a:rPr sz="2000" dirty="0">
                <a:latin typeface="Corbel"/>
                <a:cs typeface="Corbel"/>
              </a:rPr>
              <a:t>The tree </a:t>
            </a:r>
            <a:r>
              <a:rPr sz="2000" spc="-5" dirty="0">
                <a:latin typeface="Corbel"/>
                <a:cs typeface="Corbel"/>
              </a:rPr>
              <a:t>then needs </a:t>
            </a:r>
            <a:r>
              <a:rPr sz="2000" dirty="0">
                <a:latin typeface="Corbel"/>
                <a:cs typeface="Corbel"/>
              </a:rPr>
              <a:t>a right 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rotation.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3976" y="2093976"/>
            <a:ext cx="5111496" cy="18912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3976" y="4076700"/>
            <a:ext cx="5111496" cy="185013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33204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AVL</a:t>
            </a:r>
            <a:r>
              <a:rPr spc="-85" dirty="0"/>
              <a:t> </a:t>
            </a:r>
            <a:r>
              <a:rPr spc="-15" dirty="0"/>
              <a:t>Rotations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2040762"/>
            <a:ext cx="4286250" cy="313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ts val="2625"/>
              </a:lnSpc>
              <a:spcBef>
                <a:spcPts val="95"/>
              </a:spcBef>
            </a:pPr>
            <a:r>
              <a:rPr sz="2200" spc="-5" dirty="0">
                <a:latin typeface="Corbel"/>
                <a:cs typeface="Corbel"/>
              </a:rPr>
              <a:t>Left-Right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Rotation</a:t>
            </a:r>
            <a:endParaRPr sz="2200">
              <a:latin typeface="Corbel"/>
              <a:cs typeface="Corbel"/>
            </a:endParaRPr>
          </a:p>
          <a:p>
            <a:pPr marL="241300" marR="5080" algn="just">
              <a:lnSpc>
                <a:spcPts val="2160"/>
              </a:lnSpc>
              <a:spcBef>
                <a:spcPts val="254"/>
              </a:spcBef>
            </a:pPr>
            <a:r>
              <a:rPr sz="2000" spc="-5" dirty="0">
                <a:latin typeface="Corbel"/>
                <a:cs typeface="Corbel"/>
              </a:rPr>
              <a:t>If</a:t>
            </a:r>
            <a:r>
              <a:rPr sz="2000" dirty="0">
                <a:latin typeface="Corbel"/>
                <a:cs typeface="Corbel"/>
              </a:rPr>
              <a:t> a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node</a:t>
            </a:r>
            <a:r>
              <a:rPr sz="2000" dirty="0">
                <a:latin typeface="Corbel"/>
                <a:cs typeface="Corbel"/>
              </a:rPr>
              <a:t> has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been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inserted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into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 </a:t>
            </a:r>
            <a:r>
              <a:rPr sz="2000" spc="-39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right </a:t>
            </a:r>
            <a:r>
              <a:rPr sz="2000" spc="-5" dirty="0">
                <a:latin typeface="Corbel"/>
                <a:cs typeface="Corbel"/>
              </a:rPr>
              <a:t>subtree of the </a:t>
            </a:r>
            <a:r>
              <a:rPr sz="2000" dirty="0">
                <a:latin typeface="Corbel"/>
                <a:cs typeface="Corbel"/>
              </a:rPr>
              <a:t>left subtree. This 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makes</a:t>
            </a:r>
            <a:r>
              <a:rPr sz="2000" spc="-5" dirty="0">
                <a:latin typeface="Corbel"/>
                <a:cs typeface="Corbel"/>
              </a:rPr>
              <a:t> an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unbalanced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node.</a:t>
            </a:r>
            <a:r>
              <a:rPr sz="2000" dirty="0">
                <a:latin typeface="Corbel"/>
                <a:cs typeface="Corbel"/>
              </a:rPr>
              <a:t> This 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scenario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cause</a:t>
            </a:r>
            <a:r>
              <a:rPr sz="2000" dirty="0">
                <a:latin typeface="Corbel"/>
                <a:cs typeface="Corbel"/>
              </a:rPr>
              <a:t> to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perform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left-right 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rotation.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625"/>
              </a:lnSpc>
              <a:spcBef>
                <a:spcPts val="1490"/>
              </a:spcBef>
            </a:pPr>
            <a:r>
              <a:rPr sz="2200" spc="-5" dirty="0">
                <a:latin typeface="Corbel"/>
                <a:cs typeface="Corbel"/>
              </a:rPr>
              <a:t>Right-Left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Rotation</a:t>
            </a:r>
            <a:endParaRPr sz="2200">
              <a:latin typeface="Corbel"/>
              <a:cs typeface="Corbel"/>
            </a:endParaRPr>
          </a:p>
          <a:p>
            <a:pPr marL="241300" marR="220345">
              <a:lnSpc>
                <a:spcPts val="2160"/>
              </a:lnSpc>
              <a:spcBef>
                <a:spcPts val="254"/>
              </a:spcBef>
            </a:pPr>
            <a:r>
              <a:rPr sz="2000" dirty="0">
                <a:latin typeface="Corbel"/>
                <a:cs typeface="Corbel"/>
              </a:rPr>
              <a:t>If a </a:t>
            </a:r>
            <a:r>
              <a:rPr sz="2000" spc="-5" dirty="0">
                <a:latin typeface="Corbel"/>
                <a:cs typeface="Corbel"/>
              </a:rPr>
              <a:t>node has been </a:t>
            </a:r>
            <a:r>
              <a:rPr sz="2000" dirty="0">
                <a:latin typeface="Corbel"/>
                <a:cs typeface="Corbel"/>
              </a:rPr>
              <a:t>inserted into </a:t>
            </a:r>
            <a:r>
              <a:rPr sz="2000" spc="-5" dirty="0">
                <a:latin typeface="Corbel"/>
                <a:cs typeface="Corbel"/>
              </a:rPr>
              <a:t>the </a:t>
            </a:r>
            <a:r>
              <a:rPr sz="2000" dirty="0">
                <a:latin typeface="Corbel"/>
                <a:cs typeface="Corbel"/>
              </a:rPr>
              <a:t> left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s</a:t>
            </a:r>
            <a:r>
              <a:rPr sz="2000" spc="-10" dirty="0">
                <a:latin typeface="Corbel"/>
                <a:cs typeface="Corbel"/>
              </a:rPr>
              <a:t>ub</a:t>
            </a:r>
            <a:r>
              <a:rPr sz="2000" spc="-5" dirty="0">
                <a:latin typeface="Corbel"/>
                <a:cs typeface="Corbel"/>
              </a:rPr>
              <a:t>tre</a:t>
            </a:r>
            <a:r>
              <a:rPr sz="2000" dirty="0">
                <a:latin typeface="Corbel"/>
                <a:cs typeface="Corbel"/>
              </a:rPr>
              <a:t>e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</a:t>
            </a:r>
            <a:r>
              <a:rPr sz="2000" dirty="0">
                <a:latin typeface="Corbel"/>
                <a:cs typeface="Corbel"/>
              </a:rPr>
              <a:t>f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</a:t>
            </a:r>
            <a:r>
              <a:rPr sz="2000" dirty="0">
                <a:latin typeface="Corbel"/>
                <a:cs typeface="Corbel"/>
              </a:rPr>
              <a:t>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ri</a:t>
            </a:r>
            <a:r>
              <a:rPr sz="2000" spc="5" dirty="0">
                <a:latin typeface="Corbel"/>
                <a:cs typeface="Corbel"/>
              </a:rPr>
              <a:t>g</a:t>
            </a:r>
            <a:r>
              <a:rPr sz="2000" spc="-5" dirty="0">
                <a:latin typeface="Corbel"/>
                <a:cs typeface="Corbel"/>
              </a:rPr>
              <a:t>h</a:t>
            </a:r>
            <a:r>
              <a:rPr sz="2000" dirty="0">
                <a:latin typeface="Corbel"/>
                <a:cs typeface="Corbel"/>
              </a:rPr>
              <a:t>t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s</a:t>
            </a:r>
            <a:r>
              <a:rPr sz="2000" spc="-10" dirty="0">
                <a:latin typeface="Corbel"/>
                <a:cs typeface="Corbel"/>
              </a:rPr>
              <a:t>ub</a:t>
            </a:r>
            <a:r>
              <a:rPr sz="2000" spc="-5" dirty="0">
                <a:latin typeface="Corbel"/>
                <a:cs typeface="Corbel"/>
              </a:rPr>
              <a:t>tree</a:t>
            </a:r>
            <a:r>
              <a:rPr sz="2000" dirty="0">
                <a:latin typeface="Corbel"/>
                <a:cs typeface="Corbel"/>
              </a:rPr>
              <a:t>.</a:t>
            </a:r>
            <a:r>
              <a:rPr sz="2000" spc="-1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</a:t>
            </a:r>
            <a:r>
              <a:rPr sz="2000" spc="5" dirty="0">
                <a:latin typeface="Corbel"/>
                <a:cs typeface="Corbel"/>
              </a:rPr>
              <a:t>i</a:t>
            </a:r>
            <a:r>
              <a:rPr sz="2000" dirty="0">
                <a:latin typeface="Corbel"/>
                <a:cs typeface="Corbel"/>
              </a:rPr>
              <a:t>s  </a:t>
            </a:r>
            <a:r>
              <a:rPr sz="2000" spc="-10" dirty="0">
                <a:latin typeface="Corbel"/>
                <a:cs typeface="Corbel"/>
              </a:rPr>
              <a:t>makes </a:t>
            </a:r>
            <a:r>
              <a:rPr sz="2000" dirty="0">
                <a:latin typeface="Corbel"/>
                <a:cs typeface="Corbel"/>
              </a:rPr>
              <a:t>an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unbalanced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node.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7296" y="2057400"/>
            <a:ext cx="762000" cy="142798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808719" y="2057400"/>
            <a:ext cx="2295525" cy="1428115"/>
            <a:chOff x="8808719" y="2057400"/>
            <a:chExt cx="2295525" cy="14281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08719" y="2057400"/>
              <a:ext cx="1048512" cy="14279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57231" y="2287524"/>
              <a:ext cx="1246631" cy="1046988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6630923" y="2057400"/>
            <a:ext cx="2091055" cy="1428115"/>
            <a:chOff x="6630923" y="2057400"/>
            <a:chExt cx="2091055" cy="142811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30923" y="2057400"/>
              <a:ext cx="991347" cy="14279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64195" y="2057400"/>
              <a:ext cx="1057655" cy="1427988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04915" y="3884676"/>
            <a:ext cx="761999" cy="161848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86443" y="3989832"/>
            <a:ext cx="1095755" cy="1427988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6705600" y="3832859"/>
            <a:ext cx="2113915" cy="1670685"/>
            <a:chOff x="6705600" y="3832859"/>
            <a:chExt cx="2113915" cy="1670685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05600" y="3979163"/>
              <a:ext cx="1095755" cy="15240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61147" y="3832859"/>
              <a:ext cx="1158240" cy="1584959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93452" y="4136135"/>
            <a:ext cx="1248155" cy="1048512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577</Words>
  <Application>Microsoft Office PowerPoint</Application>
  <PresentationFormat>Widescreen</PresentationFormat>
  <Paragraphs>189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Corbel</vt:lpstr>
      <vt:lpstr>Times New Roman</vt:lpstr>
      <vt:lpstr>Trebuchet MS</vt:lpstr>
      <vt:lpstr>Wingdings</vt:lpstr>
      <vt:lpstr>Office Theme</vt:lpstr>
      <vt:lpstr>PowerPoint Presentation</vt:lpstr>
      <vt:lpstr>Balanced Binary Tree</vt:lpstr>
      <vt:lpstr>AVL Search Tree</vt:lpstr>
      <vt:lpstr>Is this tree is balanced?</vt:lpstr>
      <vt:lpstr>Is this tree is balanced?</vt:lpstr>
      <vt:lpstr>Is this tree is balanced?</vt:lpstr>
      <vt:lpstr>Tree Rotations</vt:lpstr>
      <vt:lpstr>AVL Rotations</vt:lpstr>
      <vt:lpstr>AVL Rotations</vt:lpstr>
      <vt:lpstr>AVL</vt:lpstr>
      <vt:lpstr>AVL</vt:lpstr>
      <vt:lpstr>AVL</vt:lpstr>
      <vt:lpstr>AVL</vt:lpstr>
      <vt:lpstr>AVL</vt:lpstr>
      <vt:lpstr>Deletion</vt:lpstr>
      <vt:lpstr>Deletion</vt:lpstr>
      <vt:lpstr>Complexity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Laraib Siddiqui \ Lecturer Computer Science</dc:creator>
  <cp:lastModifiedBy>02-131212-009</cp:lastModifiedBy>
  <cp:revision>1</cp:revision>
  <dcterms:created xsi:type="dcterms:W3CDTF">2023-02-16T04:49:42Z</dcterms:created>
  <dcterms:modified xsi:type="dcterms:W3CDTF">2023-02-16T04:50:44Z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2023-02-16T00:00:00Z</vt:filetime>
  </property>
</Properties>
</file>